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14.xml" ContentType="application/vnd.openxmlformats-officedocument.presentationml.tags+xml"/>
  <Override PartName="/ppt/notesSlides/notesSlide20.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tags/tag17.xml" ContentType="application/vnd.openxmlformats-officedocument.presentationml.tags+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9"/>
  </p:notesMasterIdLst>
  <p:sldIdLst>
    <p:sldId id="256" r:id="rId2"/>
    <p:sldId id="257" r:id="rId3"/>
    <p:sldId id="258" r:id="rId4"/>
    <p:sldId id="272" r:id="rId5"/>
    <p:sldId id="266" r:id="rId6"/>
    <p:sldId id="277" r:id="rId7"/>
    <p:sldId id="276" r:id="rId8"/>
    <p:sldId id="259" r:id="rId9"/>
    <p:sldId id="278" r:id="rId10"/>
    <p:sldId id="275" r:id="rId11"/>
    <p:sldId id="279" r:id="rId12"/>
    <p:sldId id="260" r:id="rId13"/>
    <p:sldId id="268" r:id="rId14"/>
    <p:sldId id="265" r:id="rId15"/>
    <p:sldId id="282" r:id="rId16"/>
    <p:sldId id="261" r:id="rId17"/>
    <p:sldId id="270" r:id="rId18"/>
    <p:sldId id="280" r:id="rId19"/>
    <p:sldId id="283" r:id="rId20"/>
    <p:sldId id="269" r:id="rId21"/>
    <p:sldId id="262" r:id="rId22"/>
    <p:sldId id="264" r:id="rId23"/>
    <p:sldId id="281" r:id="rId24"/>
    <p:sldId id="271" r:id="rId25"/>
    <p:sldId id="273" r:id="rId26"/>
    <p:sldId id="274" r:id="rId27"/>
    <p:sldId id="284" r:id="rId28"/>
  </p:sldIdLst>
  <p:sldSz cx="12192000" cy="6858000"/>
  <p:notesSz cx="6858000" cy="9144000"/>
  <p:custDataLst>
    <p:tags r:id="rId30"/>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502" autoAdjust="0"/>
    <p:restoredTop sz="94660"/>
  </p:normalViewPr>
  <p:slideViewPr>
    <p:cSldViewPr snapToGrid="0">
      <p:cViewPr varScale="1">
        <p:scale>
          <a:sx n="109" d="100"/>
          <a:sy n="109" d="100"/>
        </p:scale>
        <p:origin x="930" y="120"/>
      </p:cViewPr>
      <p:guideLst/>
    </p:cSldViewPr>
  </p:slideViewPr>
  <p:notesTextViewPr>
    <p:cViewPr>
      <p:scale>
        <a:sx n="1" d="1"/>
        <a:sy n="1" d="1"/>
      </p:scale>
      <p:origin x="0" y="0"/>
    </p:cViewPr>
  </p:notesTextViewPr>
  <p:sorterViewPr>
    <p:cViewPr>
      <p:scale>
        <a:sx n="58" d="100"/>
        <a:sy n="58"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4FD1092-CF54-4A8C-A63E-A89F5CABCFD7}" type="datetimeFigureOut">
              <a:rPr lang="zh-CN" altLang="en-US" smtClean="0"/>
              <a:t>2021/1/6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086EFCB-98A2-473B-9B28-97853B415B8B}"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086EFCB-98A2-473B-9B28-97853B415B8B}"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695B414-D7F8-4E54-A071-6835A8741F62}"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343400"/>
            <a:ext cx="5486400" cy="4114800"/>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fld id="{00B1FB53-074E-453F-8BCF-006D7CFC3CA0}"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086EFCB-98A2-473B-9B28-97853B415B8B}"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页眉占位符 3"/>
          <p:cNvSpPr>
            <a:spLocks noGrp="1"/>
          </p:cNvSpPr>
          <p:nvPr>
            <p:ph type="hdr" sz="quarter" idx="10"/>
          </p:nvPr>
        </p:nvSpPr>
        <p:spPr/>
        <p:txBody>
          <a:bodyPr/>
          <a:lstStyle/>
          <a:p>
            <a:r>
              <a:rPr lang="en-US"/>
              <a:t>My First Template</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695B414-D7F8-4E54-A071-6835A8741F62}"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086EFCB-98A2-473B-9B28-97853B415B8B}"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086EFCB-98A2-473B-9B28-97853B415B8B}"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92EB20A-403F-44E9-9F40-29DD8395CE08}"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343400"/>
            <a:ext cx="5486400" cy="4114800"/>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fld id="{00B1FB53-074E-453F-8BCF-006D7CFC3CA0}"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086EFCB-98A2-473B-9B28-97853B415B8B}"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086EFCB-98A2-473B-9B28-97853B415B8B}"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BA86855-8D0F-4FB8-8AB6-33D9A113F64C}"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086EFCB-98A2-473B-9B28-97853B415B8B}"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695B414-D7F8-4E54-A071-6835A8741F62}"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343400"/>
            <a:ext cx="5486400" cy="4114800"/>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fld id="{00B1FB53-074E-453F-8BCF-006D7CFC3CA0}"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695B414-D7F8-4E54-A071-6835A8741F62}"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BA86855-8D0F-4FB8-8AB6-33D9A113F64C}" type="slidenum">
              <a:rPr lang="zh-CN" altLang="en-US" smtClean="0"/>
              <a:t>25</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2869645-561F-47F0-9357-72E27DD8C3BF}" type="slidenum">
              <a:rPr lang="zh-CN" altLang="en-US" smtClean="0"/>
              <a:t>26</a:t>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086EFCB-98A2-473B-9B28-97853B415B8B}" type="slidenum">
              <a:rPr lang="zh-CN" altLang="en-US" smtClean="0"/>
              <a:t>27</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086EFCB-98A2-473B-9B28-97853B415B8B}"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49EC556-0E4F-4361-96C2-0C2CAFEAB7B8}" type="slidenum">
              <a:rPr lang="zh-CN" altLang="en-US" smtClean="0">
                <a:solidFill>
                  <a:prstClr val="black"/>
                </a:solidFill>
              </a:rPr>
              <a:t>4</a:t>
            </a:fld>
            <a:endParaRPr lang="zh-CN" altLang="en-US">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695B414-D7F8-4E54-A071-6835A8741F62}"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343400"/>
            <a:ext cx="5486400" cy="4114800"/>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fld id="{00B1FB53-074E-453F-8BCF-006D7CFC3CA0}"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695B414-D7F8-4E54-A071-6835A8741F62}"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086EFCB-98A2-473B-9B28-97853B415B8B}"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343400"/>
            <a:ext cx="5486400" cy="4114800"/>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fld id="{00B1FB53-074E-453F-8BCF-006D7CFC3CA0}"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reserve="1">
  <p:cSld name="仅标题">
    <p:bg>
      <p:bgPr>
        <a:blipFill dpi="0" rotWithShape="1">
          <a:blip r:embed="rId2">
            <a:lum/>
          </a:blip>
          <a:srcRect/>
          <a:stretch>
            <a:fillRect l="-20000" r="-20000"/>
          </a:stretch>
        </a:blipFill>
        <a:effectLst/>
      </p:bgPr>
    </p:bg>
    <p:spTree>
      <p:nvGrpSpPr>
        <p:cNvPr id="1" name=""/>
        <p:cNvGrpSpPr/>
        <p:nvPr/>
      </p:nvGrpSpPr>
      <p:grpSpPr>
        <a:xfrm>
          <a:off x="0" y="0"/>
          <a:ext cx="0" cy="0"/>
          <a:chOff x="0" y="0"/>
          <a:chExt cx="0" cy="0"/>
        </a:xfrm>
      </p:grpSpPr>
      <p:sp>
        <p:nvSpPr>
          <p:cNvPr id="7" name="矩形 6"/>
          <p:cNvSpPr/>
          <p:nvPr userDrawn="1"/>
        </p:nvSpPr>
        <p:spPr>
          <a:xfrm>
            <a:off x="0" y="933450"/>
            <a:ext cx="12192000" cy="5788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title"/>
          </p:nvPr>
        </p:nvSpPr>
        <p:spPr>
          <a:xfrm>
            <a:off x="1066800" y="365125"/>
            <a:ext cx="10515600" cy="568325"/>
          </a:xfrm>
        </p:spPr>
        <p:txBody>
          <a:bodyPr>
            <a:normAutofit/>
          </a:bodyPr>
          <a:lstStyle>
            <a:lvl1pPr>
              <a:defRPr sz="3200" b="1" i="0">
                <a:solidFill>
                  <a:schemeClr val="tx2"/>
                </a:solidFill>
              </a:defRPr>
            </a:lvl1pPr>
          </a:lstStyle>
          <a:p>
            <a:r>
              <a:rPr lang="zh-CN" altLang="en-US"/>
              <a:t>单击此处编辑母版标题样式</a:t>
            </a:r>
          </a:p>
        </p:txBody>
      </p:sp>
      <p:sp>
        <p:nvSpPr>
          <p:cNvPr id="3" name="日期占位符 2"/>
          <p:cNvSpPr>
            <a:spLocks noGrp="1"/>
          </p:cNvSpPr>
          <p:nvPr>
            <p:ph type="dt" sz="half" idx="10"/>
          </p:nvPr>
        </p:nvSpPr>
        <p:spPr/>
        <p:txBody>
          <a:bodyPr/>
          <a:lstStyle/>
          <a:p>
            <a:fld id="{D997B5FA-0921-464F-AAE1-844C04324D75}" type="datetimeFigureOut">
              <a:rPr lang="zh-CN" altLang="en-US" smtClean="0"/>
              <a:t>2021/1/6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t>‹#›</a:t>
            </a:fld>
            <a:endParaRPr lang="zh-CN" altLang="en-US"/>
          </a:p>
        </p:txBody>
      </p:sp>
      <p:pic>
        <p:nvPicPr>
          <p:cNvPr id="6" name="图片 5"/>
          <p:cNvPicPr>
            <a:picLocks noChangeAspect="1"/>
          </p:cNvPicPr>
          <p:nvPr userDrawn="1"/>
        </p:nvPicPr>
        <p:blipFill>
          <a:blip r:embed="rId3" cstate="print">
            <a:extLst>
              <a:ext uri="{BEBA8EAE-BF5A-486C-A8C5-ECC9F3942E4B}">
                <a14:imgProps xmlns:a14="http://schemas.microsoft.com/office/drawing/2010/main">
                  <a14:imgLayer>
                    <a14:imgEffect>
                      <a14:saturation sat="400000"/>
                    </a14:imgEffect>
                  </a14:imgLayer>
                </a14:imgProps>
              </a:ext>
              <a:ext uri="{28A0092B-C50C-407E-A947-70E740481C1C}">
                <a14:useLocalDpi xmlns:a14="http://schemas.microsoft.com/office/drawing/2010/main" val="0"/>
              </a:ext>
            </a:extLst>
          </a:blip>
          <a:stretch>
            <a:fillRect/>
          </a:stretch>
        </p:blipFill>
        <p:spPr>
          <a:xfrm>
            <a:off x="0" y="70765"/>
            <a:ext cx="1304546" cy="1157043"/>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2021/1/6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3_仅标题">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4" y="1"/>
            <a:ext cx="12190352" cy="6859105"/>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958FC895-C224-43ED-8205-259A2066B6C5}"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AB49D97-8D06-4CE8-8CC7-D92E4910EB98}"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t>2021/1/6</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2.jpeg"/><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tags" Target="../tags/tag10.xml"/><Relationship Id="rId7" Type="http://schemas.openxmlformats.org/officeDocument/2006/relationships/image" Target="../media/image14.jpeg"/><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notesSlide" Target="../notesSlides/notesSlide14.xml"/><Relationship Id="rId5" Type="http://schemas.openxmlformats.org/officeDocument/2006/relationships/slideLayout" Target="../slideLayouts/slideLayout1.xml"/><Relationship Id="rId4" Type="http://schemas.openxmlformats.org/officeDocument/2006/relationships/tags" Target="../tags/tag1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14.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xml"/><Relationship Id="rId1" Type="http://schemas.openxmlformats.org/officeDocument/2006/relationships/tags" Target="../tags/tag14.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6.xml"/><Relationship Id="rId1" Type="http://schemas.openxmlformats.org/officeDocument/2006/relationships/tags" Target="../tags/tag15.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4.jpeg"/></Relationships>
</file>

<file path=ppt/slides/_rels/slide2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21.jpeg"/><Relationship Id="rId4" Type="http://schemas.openxmlformats.org/officeDocument/2006/relationships/image" Target="../media/image20.jpeg"/></Relationships>
</file>

<file path=ppt/slides/_rels/slide2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xml"/><Relationship Id="rId1" Type="http://schemas.openxmlformats.org/officeDocument/2006/relationships/tags" Target="../tags/tag1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75630" y="-247649"/>
            <a:ext cx="6831240" cy="3695698"/>
          </a:xfrm>
          <a:prstGeom prst="rect">
            <a:avLst/>
          </a:prstGeom>
        </p:spPr>
      </p:pic>
      <p:sp>
        <p:nvSpPr>
          <p:cNvPr id="13" name="TextBox 3"/>
          <p:cNvSpPr txBox="1"/>
          <p:nvPr/>
        </p:nvSpPr>
        <p:spPr>
          <a:xfrm>
            <a:off x="3016259" y="3160018"/>
            <a:ext cx="6375463" cy="923330"/>
          </a:xfrm>
          <a:prstGeom prst="rect">
            <a:avLst/>
          </a:prstGeom>
          <a:noFill/>
        </p:spPr>
        <p:txBody>
          <a:bodyPr wrap="none" rtlCol="0">
            <a:spAutoFit/>
          </a:bodyPr>
          <a:lstStyle/>
          <a:p>
            <a:pPr algn="ctr"/>
            <a:r>
              <a:rPr lang="zh-CN" altLang="en-US" sz="5400" b="1" dirty="0">
                <a:ln w="12700">
                  <a:noFill/>
                  <a:prstDash val="solid"/>
                </a:ln>
                <a:solidFill>
                  <a:schemeClr val="tx2"/>
                </a:solidFill>
                <a:latin typeface="+mj-ea"/>
                <a:ea typeface="+mj-ea"/>
              </a:rPr>
              <a:t>八一建军节</a:t>
            </a:r>
            <a:r>
              <a:rPr lang="en-US" altLang="zh-CN" sz="5400" b="1" dirty="0">
                <a:ln w="12700">
                  <a:noFill/>
                  <a:prstDash val="solid"/>
                </a:ln>
                <a:solidFill>
                  <a:schemeClr val="tx2"/>
                </a:solidFill>
                <a:latin typeface="+mj-ea"/>
                <a:ea typeface="+mj-ea"/>
              </a:rPr>
              <a:t>PPT</a:t>
            </a:r>
            <a:r>
              <a:rPr lang="zh-CN" altLang="en-US" sz="5400" b="1" dirty="0">
                <a:ln w="12700">
                  <a:noFill/>
                  <a:prstDash val="solid"/>
                </a:ln>
                <a:solidFill>
                  <a:schemeClr val="tx2"/>
                </a:solidFill>
                <a:latin typeface="+mj-ea"/>
                <a:ea typeface="+mj-ea"/>
              </a:rPr>
              <a:t>模板</a:t>
            </a:r>
          </a:p>
        </p:txBody>
      </p:sp>
      <p:sp>
        <p:nvSpPr>
          <p:cNvPr id="15" name="矩形 14"/>
          <p:cNvSpPr/>
          <p:nvPr/>
        </p:nvSpPr>
        <p:spPr>
          <a:xfrm>
            <a:off x="3157578" y="3984104"/>
            <a:ext cx="6092825" cy="600164"/>
          </a:xfrm>
          <a:prstGeom prst="rect">
            <a:avLst/>
          </a:prstGeom>
        </p:spPr>
        <p:txBody>
          <a:bodyPr>
            <a:spAutoFit/>
          </a:bodyPr>
          <a:lstStyle/>
          <a:p>
            <a:pPr algn="ctr"/>
            <a:r>
              <a:rPr lang="en-US" altLang="zh-CN" sz="1100" dirty="0">
                <a:latin typeface="微软雅黑" panose="020B0503020204020204" pitchFamily="34" charset="-122"/>
                <a:ea typeface="微软雅黑" panose="020B0503020204020204" pitchFamily="34" charset="-122"/>
              </a:rPr>
              <a:t>Your content to play here, or through your copy, paste in this box, and select only </a:t>
            </a:r>
          </a:p>
          <a:p>
            <a:pPr algn="ctr"/>
            <a:r>
              <a:rPr lang="en-US" altLang="zh-CN" sz="1100" dirty="0">
                <a:latin typeface="微软雅黑" panose="020B0503020204020204" pitchFamily="34" charset="-122"/>
                <a:ea typeface="微软雅黑" panose="020B0503020204020204" pitchFamily="34" charset="-122"/>
              </a:rPr>
              <a:t>the text. Your content to play here, or through your copy, paste in </a:t>
            </a:r>
          </a:p>
          <a:p>
            <a:pPr algn="ctr"/>
            <a:r>
              <a:rPr lang="en-US" altLang="zh-CN" sz="1100" dirty="0">
                <a:latin typeface="微软雅黑" panose="020B0503020204020204" pitchFamily="34" charset="-122"/>
                <a:ea typeface="微软雅黑" panose="020B0503020204020204" pitchFamily="34" charset="-122"/>
              </a:rPr>
              <a:t>this box, and select only the text.</a:t>
            </a:r>
          </a:p>
        </p:txBody>
      </p:sp>
      <p:pic>
        <p:nvPicPr>
          <p:cNvPr id="16" name="图片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447" y="3881206"/>
            <a:ext cx="4153097" cy="2644138"/>
          </a:xfrm>
          <a:prstGeom prst="rect">
            <a:avLst/>
          </a:prstGeom>
        </p:spPr>
      </p:pic>
      <p:pic>
        <p:nvPicPr>
          <p:cNvPr id="17" name="Picture 52" descr="4400"/>
          <p:cNvPicPr>
            <a:picLocks noChangeAspect="1" noChangeArrowheads="1"/>
          </p:cNvPicPr>
          <p:nvPr/>
        </p:nvPicPr>
        <p:blipFill>
          <a:blip r:embed="rId5" cstate="print">
            <a:lum contrast="20000"/>
            <a:extLst>
              <a:ext uri="{28A0092B-C50C-407E-A947-70E740481C1C}">
                <a14:useLocalDpi xmlns:a14="http://schemas.microsoft.com/office/drawing/2010/main" val="0"/>
              </a:ext>
            </a:extLst>
          </a:blip>
          <a:srcRect/>
          <a:stretch>
            <a:fillRect/>
          </a:stretch>
        </p:blipFill>
        <p:spPr bwMode="auto">
          <a:xfrm>
            <a:off x="-69652" y="5160775"/>
            <a:ext cx="4948020" cy="1727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100" fill="hold"/>
                                        <p:tgtEl>
                                          <p:spTgt spid="12"/>
                                        </p:tgtEl>
                                        <p:attrNameLst>
                                          <p:attrName>ppt_w</p:attrName>
                                        </p:attrNameLst>
                                      </p:cBhvr>
                                      <p:tavLst>
                                        <p:tav tm="0">
                                          <p:val>
                                            <p:fltVal val="0"/>
                                          </p:val>
                                        </p:tav>
                                        <p:tav tm="100000">
                                          <p:val>
                                            <p:strVal val="#ppt_w"/>
                                          </p:val>
                                        </p:tav>
                                      </p:tavLst>
                                    </p:anim>
                                    <p:anim calcmode="lin" valueType="num">
                                      <p:cBhvr>
                                        <p:cTn id="8" dur="1100" fill="hold"/>
                                        <p:tgtEl>
                                          <p:spTgt spid="12"/>
                                        </p:tgtEl>
                                        <p:attrNameLst>
                                          <p:attrName>ppt_h</p:attrName>
                                        </p:attrNameLst>
                                      </p:cBhvr>
                                      <p:tavLst>
                                        <p:tav tm="0">
                                          <p:val>
                                            <p:fltVal val="0"/>
                                          </p:val>
                                        </p:tav>
                                        <p:tav tm="100000">
                                          <p:val>
                                            <p:strVal val="#ppt_h"/>
                                          </p:val>
                                        </p:tav>
                                      </p:tavLst>
                                    </p:anim>
                                    <p:animEffect transition="in" filter="fade">
                                      <p:cBhvr>
                                        <p:cTn id="9" dur="1100"/>
                                        <p:tgtEl>
                                          <p:spTgt spid="12"/>
                                        </p:tgtEl>
                                      </p:cBhvr>
                                    </p:animEffect>
                                  </p:childTnLst>
                                </p:cTn>
                              </p:par>
                            </p:childTnLst>
                          </p:cTn>
                        </p:par>
                        <p:par>
                          <p:cTn id="10" fill="hold">
                            <p:stCondLst>
                              <p:cond delay="1500"/>
                            </p:stCondLst>
                            <p:childTnLst>
                              <p:par>
                                <p:cTn id="11" presetID="53" presetClass="entr" presetSubtype="528" fill="hold" grpId="0" nodeType="afterEffect">
                                  <p:stCondLst>
                                    <p:cond delay="0"/>
                                  </p:stCondLst>
                                  <p:iterate type="lt">
                                    <p:tmPct val="10000"/>
                                  </p:iterate>
                                  <p:childTnLst>
                                    <p:set>
                                      <p:cBhvr>
                                        <p:cTn id="12" dur="1" fill="hold">
                                          <p:stCondLst>
                                            <p:cond delay="0"/>
                                          </p:stCondLst>
                                        </p:cTn>
                                        <p:tgtEl>
                                          <p:spTgt spid="13"/>
                                        </p:tgtEl>
                                        <p:attrNameLst>
                                          <p:attrName>style.visibility</p:attrName>
                                        </p:attrNameLst>
                                      </p:cBhvr>
                                      <p:to>
                                        <p:strVal val="visible"/>
                                      </p:to>
                                    </p:set>
                                    <p:anim calcmode="lin" valueType="num">
                                      <p:cBhvr>
                                        <p:cTn id="13" dur="500" fill="hold"/>
                                        <p:tgtEl>
                                          <p:spTgt spid="13"/>
                                        </p:tgtEl>
                                        <p:attrNameLst>
                                          <p:attrName>ppt_w</p:attrName>
                                        </p:attrNameLst>
                                      </p:cBhvr>
                                      <p:tavLst>
                                        <p:tav tm="0">
                                          <p:val>
                                            <p:fltVal val="0"/>
                                          </p:val>
                                        </p:tav>
                                        <p:tav tm="100000">
                                          <p:val>
                                            <p:strVal val="#ppt_w"/>
                                          </p:val>
                                        </p:tav>
                                      </p:tavLst>
                                    </p:anim>
                                    <p:anim calcmode="lin" valueType="num">
                                      <p:cBhvr>
                                        <p:cTn id="14" dur="500" fill="hold"/>
                                        <p:tgtEl>
                                          <p:spTgt spid="13"/>
                                        </p:tgtEl>
                                        <p:attrNameLst>
                                          <p:attrName>ppt_h</p:attrName>
                                        </p:attrNameLst>
                                      </p:cBhvr>
                                      <p:tavLst>
                                        <p:tav tm="0">
                                          <p:val>
                                            <p:fltVal val="0"/>
                                          </p:val>
                                        </p:tav>
                                        <p:tav tm="100000">
                                          <p:val>
                                            <p:strVal val="#ppt_h"/>
                                          </p:val>
                                        </p:tav>
                                      </p:tavLst>
                                    </p:anim>
                                    <p:animEffect transition="in" filter="fade">
                                      <p:cBhvr>
                                        <p:cTn id="15" dur="500"/>
                                        <p:tgtEl>
                                          <p:spTgt spid="13"/>
                                        </p:tgtEl>
                                      </p:cBhvr>
                                    </p:animEffect>
                                    <p:anim calcmode="lin" valueType="num">
                                      <p:cBhvr>
                                        <p:cTn id="16" dur="500" fill="hold"/>
                                        <p:tgtEl>
                                          <p:spTgt spid="13"/>
                                        </p:tgtEl>
                                        <p:attrNameLst>
                                          <p:attrName>ppt_x</p:attrName>
                                        </p:attrNameLst>
                                      </p:cBhvr>
                                      <p:tavLst>
                                        <p:tav tm="0">
                                          <p:val>
                                            <p:fltVal val="0.5"/>
                                          </p:val>
                                        </p:tav>
                                        <p:tav tm="100000">
                                          <p:val>
                                            <p:strVal val="#ppt_x"/>
                                          </p:val>
                                        </p:tav>
                                      </p:tavLst>
                                    </p:anim>
                                    <p:anim calcmode="lin" valueType="num">
                                      <p:cBhvr>
                                        <p:cTn id="17" dur="500" fill="hold"/>
                                        <p:tgtEl>
                                          <p:spTgt spid="13"/>
                                        </p:tgtEl>
                                        <p:attrNameLst>
                                          <p:attrName>ppt_y</p:attrName>
                                        </p:attrNameLst>
                                      </p:cBhvr>
                                      <p:tavLst>
                                        <p:tav tm="0">
                                          <p:val>
                                            <p:fltVal val="0.5"/>
                                          </p:val>
                                        </p:tav>
                                        <p:tav tm="100000">
                                          <p:val>
                                            <p:strVal val="#ppt_y"/>
                                          </p:val>
                                        </p:tav>
                                      </p:tavLst>
                                    </p:anim>
                                  </p:childTnLst>
                                </p:cTn>
                              </p:par>
                            </p:childTnLst>
                          </p:cTn>
                        </p:par>
                        <p:par>
                          <p:cTn id="18" fill="hold">
                            <p:stCondLst>
                              <p:cond delay="949"/>
                            </p:stCondLst>
                            <p:childTnLst>
                              <p:par>
                                <p:cTn id="19" presetID="22" presetClass="entr" presetSubtype="8" fill="hold" grpId="0" nodeType="after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wipe(left)">
                                      <p:cBhvr>
                                        <p:cTn id="21" dur="1200"/>
                                        <p:tgtEl>
                                          <p:spTgt spid="15"/>
                                        </p:tgtEl>
                                      </p:cBhvr>
                                    </p:animEffect>
                                  </p:childTnLst>
                                </p:cTn>
                              </p:par>
                            </p:childTnLst>
                          </p:cTn>
                        </p:par>
                        <p:par>
                          <p:cTn id="22" fill="hold">
                            <p:stCondLst>
                              <p:cond delay="2449"/>
                            </p:stCondLst>
                            <p:childTnLst>
                              <p:par>
                                <p:cTn id="23" presetID="22" presetClass="entr" presetSubtype="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wipe(left)">
                                      <p:cBhvr>
                                        <p:cTn id="25" dur="1000"/>
                                        <p:tgtEl>
                                          <p:spTgt spid="17"/>
                                        </p:tgtEl>
                                      </p:cBhvr>
                                    </p:animEffect>
                                  </p:childTnLst>
                                </p:cTn>
                              </p:par>
                            </p:childTnLst>
                          </p:cTn>
                        </p:par>
                        <p:par>
                          <p:cTn id="26" fill="hold">
                            <p:stCondLst>
                              <p:cond delay="3449"/>
                            </p:stCondLst>
                            <p:childTnLst>
                              <p:par>
                                <p:cTn id="27" presetID="42" presetClass="entr" presetSubtype="0"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fade">
                                      <p:cBhvr>
                                        <p:cTn id="29" dur="1000"/>
                                        <p:tgtEl>
                                          <p:spTgt spid="16"/>
                                        </p:tgtEl>
                                      </p:cBhvr>
                                    </p:animEffect>
                                    <p:anim calcmode="lin" valueType="num">
                                      <p:cBhvr>
                                        <p:cTn id="30" dur="1000" fill="hold"/>
                                        <p:tgtEl>
                                          <p:spTgt spid="16"/>
                                        </p:tgtEl>
                                        <p:attrNameLst>
                                          <p:attrName>ppt_x</p:attrName>
                                        </p:attrNameLst>
                                      </p:cBhvr>
                                      <p:tavLst>
                                        <p:tav tm="0">
                                          <p:val>
                                            <p:strVal val="#ppt_x"/>
                                          </p:val>
                                        </p:tav>
                                        <p:tav tm="100000">
                                          <p:val>
                                            <p:strVal val="#ppt_x"/>
                                          </p:val>
                                        </p:tav>
                                      </p:tavLst>
                                    </p:anim>
                                    <p:anim calcmode="lin" valueType="num">
                                      <p:cBhvr>
                                        <p:cTn id="31"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a:t>单击此处添加标题</a:t>
            </a:r>
          </a:p>
        </p:txBody>
      </p:sp>
      <p:grpSp>
        <p:nvGrpSpPr>
          <p:cNvPr id="3" name="组合 2"/>
          <p:cNvGrpSpPr/>
          <p:nvPr/>
        </p:nvGrpSpPr>
        <p:grpSpPr bwMode="auto">
          <a:xfrm>
            <a:off x="8258358" y="3162301"/>
            <a:ext cx="2990460" cy="2990851"/>
            <a:chOff x="768366" y="1765300"/>
            <a:chExt cx="2992140" cy="2992140"/>
          </a:xfrm>
        </p:grpSpPr>
        <p:sp>
          <p:nvSpPr>
            <p:cNvPr id="4" name="椭圆 3"/>
            <p:cNvSpPr/>
            <p:nvPr/>
          </p:nvSpPr>
          <p:spPr bwMode="auto">
            <a:xfrm>
              <a:off x="768366" y="1765300"/>
              <a:ext cx="2992140" cy="2992140"/>
            </a:xfrm>
            <a:prstGeom prst="ellipse">
              <a:avLst/>
            </a:prstGeom>
            <a:solidFill>
              <a:schemeClr val="accent1"/>
            </a:solidFill>
            <a:ln w="9525" cap="flat" cmpd="sng" algn="ctr">
              <a:noFill/>
              <a:prstDash val="solid"/>
              <a:round/>
              <a:headEnd type="none" w="med" len="med"/>
              <a:tailEnd type="none" w="med" len="med"/>
            </a:ln>
            <a:effectLst/>
          </p:spPr>
          <p:txBody>
            <a:bodyPr/>
            <a:lstStyle/>
            <a:p>
              <a:pPr defTabSz="913765">
                <a:defRPr/>
              </a:pPr>
              <a:endParaRPr lang="zh-CN" altLang="en-US" sz="1500" kern="0">
                <a:solidFill>
                  <a:prstClr val="black"/>
                </a:solidFill>
                <a:latin typeface="Calibri" panose="020F0502020204030204"/>
                <a:ea typeface="微软雅黑" panose="020B0503020204020204" pitchFamily="34" charset="-122"/>
              </a:endParaRPr>
            </a:p>
          </p:txBody>
        </p:sp>
        <p:sp>
          <p:nvSpPr>
            <p:cNvPr id="5" name="椭圆 4"/>
            <p:cNvSpPr/>
            <p:nvPr/>
          </p:nvSpPr>
          <p:spPr bwMode="auto">
            <a:xfrm>
              <a:off x="920832" y="1917766"/>
              <a:ext cx="2687208" cy="2687209"/>
            </a:xfrm>
            <a:prstGeom prst="ellipse">
              <a:avLst/>
            </a:prstGeom>
            <a:blipFill dpi="0" rotWithShape="1">
              <a:blip r:embed="rId3"/>
              <a:srcRect/>
              <a:stretch>
                <a:fillRect l="-21000"/>
              </a:stretch>
            </a:blipFill>
            <a:ln w="9525" cap="flat" cmpd="sng" algn="ctr">
              <a:noFill/>
              <a:prstDash val="solid"/>
              <a:round/>
              <a:headEnd type="none" w="med" len="med"/>
              <a:tailEnd type="none" w="med" len="med"/>
            </a:ln>
            <a:effectLst/>
          </p:spPr>
          <p:txBody>
            <a:bodyPr/>
            <a:lstStyle/>
            <a:p>
              <a:pPr defTabSz="913765">
                <a:defRPr/>
              </a:pPr>
              <a:endParaRPr lang="zh-CN" altLang="en-US" sz="1500" kern="0">
                <a:solidFill>
                  <a:prstClr val="black"/>
                </a:solidFill>
                <a:latin typeface="Calibri" panose="020F0502020204030204"/>
                <a:ea typeface="微软雅黑" panose="020B0503020204020204" pitchFamily="34" charset="-122"/>
              </a:endParaRPr>
            </a:p>
          </p:txBody>
        </p:sp>
      </p:grpSp>
      <p:grpSp>
        <p:nvGrpSpPr>
          <p:cNvPr id="6" name="组合 5"/>
          <p:cNvGrpSpPr/>
          <p:nvPr/>
        </p:nvGrpSpPr>
        <p:grpSpPr bwMode="auto">
          <a:xfrm>
            <a:off x="4443100" y="1437219"/>
            <a:ext cx="2990460" cy="2990849"/>
            <a:chOff x="768366" y="1765300"/>
            <a:chExt cx="2992140" cy="2992140"/>
          </a:xfrm>
        </p:grpSpPr>
        <p:sp>
          <p:nvSpPr>
            <p:cNvPr id="7" name="椭圆 6"/>
            <p:cNvSpPr/>
            <p:nvPr/>
          </p:nvSpPr>
          <p:spPr bwMode="auto">
            <a:xfrm>
              <a:off x="768366" y="1765300"/>
              <a:ext cx="2992140" cy="2992140"/>
            </a:xfrm>
            <a:prstGeom prst="ellipse">
              <a:avLst/>
            </a:prstGeom>
            <a:solidFill>
              <a:schemeClr val="accent1"/>
            </a:solidFill>
            <a:ln w="9525" cap="flat" cmpd="sng" algn="ctr">
              <a:noFill/>
              <a:prstDash val="solid"/>
              <a:round/>
              <a:headEnd type="none" w="med" len="med"/>
              <a:tailEnd type="none" w="med" len="med"/>
            </a:ln>
            <a:effectLst/>
          </p:spPr>
          <p:txBody>
            <a:bodyPr/>
            <a:lstStyle/>
            <a:p>
              <a:pPr defTabSz="913765">
                <a:defRPr/>
              </a:pPr>
              <a:endParaRPr lang="zh-CN" altLang="en-US" sz="1500" kern="0">
                <a:solidFill>
                  <a:prstClr val="black"/>
                </a:solidFill>
                <a:latin typeface="Calibri" panose="020F0502020204030204"/>
                <a:ea typeface="微软雅黑" panose="020B0503020204020204" pitchFamily="34" charset="-122"/>
              </a:endParaRPr>
            </a:p>
          </p:txBody>
        </p:sp>
        <p:sp>
          <p:nvSpPr>
            <p:cNvPr id="8" name="椭圆 7"/>
            <p:cNvSpPr/>
            <p:nvPr/>
          </p:nvSpPr>
          <p:spPr bwMode="auto">
            <a:xfrm>
              <a:off x="920832" y="1917766"/>
              <a:ext cx="2687208" cy="2687208"/>
            </a:xfrm>
            <a:prstGeom prst="ellipse">
              <a:avLst/>
            </a:prstGeom>
            <a:blipFill dpi="0" rotWithShape="1">
              <a:blip r:embed="rId4"/>
              <a:srcRect/>
              <a:stretch>
                <a:fillRect l="-31000"/>
              </a:stretch>
            </a:blipFill>
            <a:ln w="9525" cap="flat" cmpd="sng" algn="ctr">
              <a:noFill/>
              <a:prstDash val="solid"/>
              <a:round/>
              <a:headEnd type="none" w="med" len="med"/>
              <a:tailEnd type="none" w="med" len="med"/>
            </a:ln>
            <a:effectLst/>
          </p:spPr>
          <p:txBody>
            <a:bodyPr/>
            <a:lstStyle/>
            <a:p>
              <a:pPr defTabSz="913765">
                <a:defRPr/>
              </a:pPr>
              <a:endParaRPr lang="zh-CN" altLang="en-US" sz="1500" kern="0">
                <a:solidFill>
                  <a:prstClr val="black"/>
                </a:solidFill>
                <a:latin typeface="Calibri" panose="020F0502020204030204"/>
                <a:ea typeface="微软雅黑" panose="020B0503020204020204" pitchFamily="34" charset="-122"/>
              </a:endParaRPr>
            </a:p>
          </p:txBody>
        </p:sp>
      </p:grpSp>
      <p:grpSp>
        <p:nvGrpSpPr>
          <p:cNvPr id="9" name="组合 8"/>
          <p:cNvGrpSpPr/>
          <p:nvPr/>
        </p:nvGrpSpPr>
        <p:grpSpPr bwMode="auto">
          <a:xfrm>
            <a:off x="1017308" y="3353842"/>
            <a:ext cx="2990461" cy="2992967"/>
            <a:chOff x="768366" y="1765300"/>
            <a:chExt cx="2992140" cy="2992140"/>
          </a:xfrm>
        </p:grpSpPr>
        <p:sp>
          <p:nvSpPr>
            <p:cNvPr id="10" name="椭圆 9"/>
            <p:cNvSpPr/>
            <p:nvPr/>
          </p:nvSpPr>
          <p:spPr bwMode="auto">
            <a:xfrm>
              <a:off x="768366" y="1765300"/>
              <a:ext cx="2992140" cy="2992140"/>
            </a:xfrm>
            <a:prstGeom prst="ellipse">
              <a:avLst/>
            </a:prstGeom>
            <a:solidFill>
              <a:schemeClr val="accent1"/>
            </a:solidFill>
            <a:ln w="9525" cap="flat" cmpd="sng" algn="ctr">
              <a:noFill/>
              <a:prstDash val="solid"/>
              <a:round/>
              <a:headEnd type="none" w="med" len="med"/>
              <a:tailEnd type="none" w="med" len="med"/>
            </a:ln>
            <a:effectLst/>
          </p:spPr>
          <p:txBody>
            <a:bodyPr/>
            <a:lstStyle/>
            <a:p>
              <a:pPr defTabSz="913765">
                <a:defRPr/>
              </a:pPr>
              <a:endParaRPr lang="zh-CN" altLang="en-US" sz="1500" kern="0">
                <a:solidFill>
                  <a:prstClr val="black"/>
                </a:solidFill>
                <a:latin typeface="Calibri" panose="020F0502020204030204"/>
                <a:ea typeface="微软雅黑" panose="020B0503020204020204" pitchFamily="34" charset="-122"/>
              </a:endParaRPr>
            </a:p>
          </p:txBody>
        </p:sp>
        <p:sp>
          <p:nvSpPr>
            <p:cNvPr id="11" name="椭圆 10"/>
            <p:cNvSpPr/>
            <p:nvPr/>
          </p:nvSpPr>
          <p:spPr bwMode="auto">
            <a:xfrm>
              <a:off x="920832" y="1917658"/>
              <a:ext cx="2687209" cy="2687424"/>
            </a:xfrm>
            <a:prstGeom prst="ellipse">
              <a:avLst/>
            </a:prstGeom>
            <a:blipFill dpi="0" rotWithShape="1">
              <a:blip r:embed="rId5"/>
              <a:srcRect/>
              <a:stretch>
                <a:fillRect l="-32000"/>
              </a:stretch>
            </a:blipFill>
            <a:ln w="9525" cap="flat" cmpd="sng" algn="ctr">
              <a:noFill/>
              <a:prstDash val="solid"/>
              <a:round/>
              <a:headEnd type="none" w="med" len="med"/>
              <a:tailEnd type="none" w="med" len="med"/>
            </a:ln>
            <a:effectLst/>
          </p:spPr>
          <p:txBody>
            <a:bodyPr/>
            <a:lstStyle/>
            <a:p>
              <a:pPr defTabSz="913765">
                <a:defRPr/>
              </a:pPr>
              <a:endParaRPr lang="zh-CN" altLang="en-US" sz="1500" kern="0">
                <a:solidFill>
                  <a:prstClr val="black"/>
                </a:solidFill>
                <a:latin typeface="Calibri" panose="020F0502020204030204"/>
                <a:ea typeface="微软雅黑" panose="020B0503020204020204" pitchFamily="34" charset="-122"/>
              </a:endParaRPr>
            </a:p>
          </p:txBody>
        </p:sp>
      </p:grpSp>
      <p:sp>
        <p:nvSpPr>
          <p:cNvPr id="12" name="椭圆 11"/>
          <p:cNvSpPr/>
          <p:nvPr/>
        </p:nvSpPr>
        <p:spPr bwMode="auto">
          <a:xfrm>
            <a:off x="934769" y="3315741"/>
            <a:ext cx="960842" cy="958851"/>
          </a:xfrm>
          <a:prstGeom prst="ellipse">
            <a:avLst/>
          </a:prstGeom>
          <a:solidFill>
            <a:schemeClr val="accent2"/>
          </a:solidFill>
          <a:ln w="12700" cmpd="sng">
            <a:noFill/>
            <a:miter lim="800000"/>
          </a:ln>
        </p:spPr>
        <p:txBody>
          <a:bodyPr lIns="121908" tIns="60954" rIns="121908" bIns="60954" anchor="ctr"/>
          <a:lstStyle/>
          <a:p>
            <a:pPr algn="ctr">
              <a:defRPr/>
            </a:pPr>
            <a:endParaRPr lang="zh-CN" altLang="en-US" sz="1900" kern="0">
              <a:solidFill>
                <a:prstClr val="black">
                  <a:lumMod val="85000"/>
                  <a:lumOff val="15000"/>
                </a:prstClr>
              </a:solidFill>
              <a:latin typeface="微软雅黑" panose="020B0503020204020204" pitchFamily="34" charset="-122"/>
              <a:ea typeface="微软雅黑" panose="020B0503020204020204" pitchFamily="34" charset="-122"/>
            </a:endParaRPr>
          </a:p>
        </p:txBody>
      </p:sp>
      <p:sp>
        <p:nvSpPr>
          <p:cNvPr id="13" name="椭圆 12"/>
          <p:cNvSpPr/>
          <p:nvPr/>
        </p:nvSpPr>
        <p:spPr bwMode="auto">
          <a:xfrm>
            <a:off x="4563734" y="1166286"/>
            <a:ext cx="960842" cy="960967"/>
          </a:xfrm>
          <a:prstGeom prst="ellipse">
            <a:avLst/>
          </a:prstGeom>
          <a:solidFill>
            <a:schemeClr val="accent2"/>
          </a:solidFill>
          <a:ln w="12700" cmpd="sng">
            <a:noFill/>
            <a:miter lim="800000"/>
          </a:ln>
        </p:spPr>
        <p:txBody>
          <a:bodyPr lIns="121908" tIns="60954" rIns="121908" bIns="60954" anchor="ctr"/>
          <a:lstStyle/>
          <a:p>
            <a:pPr algn="ctr">
              <a:defRPr/>
            </a:pPr>
            <a:endParaRPr lang="zh-CN" altLang="en-US" sz="1900" kern="0">
              <a:solidFill>
                <a:prstClr val="black">
                  <a:lumMod val="85000"/>
                  <a:lumOff val="15000"/>
                </a:prstClr>
              </a:solidFill>
              <a:latin typeface="微软雅黑" panose="020B0503020204020204" pitchFamily="34" charset="-122"/>
              <a:ea typeface="微软雅黑" panose="020B0503020204020204" pitchFamily="34" charset="-122"/>
            </a:endParaRPr>
          </a:p>
        </p:txBody>
      </p:sp>
      <p:sp>
        <p:nvSpPr>
          <p:cNvPr id="14" name="椭圆 13"/>
          <p:cNvSpPr/>
          <p:nvPr/>
        </p:nvSpPr>
        <p:spPr bwMode="auto">
          <a:xfrm>
            <a:off x="8256240" y="3194052"/>
            <a:ext cx="958726" cy="960967"/>
          </a:xfrm>
          <a:prstGeom prst="ellipse">
            <a:avLst/>
          </a:prstGeom>
          <a:solidFill>
            <a:schemeClr val="accent2"/>
          </a:solidFill>
          <a:ln w="12700" cmpd="sng">
            <a:noFill/>
            <a:miter lim="800000"/>
          </a:ln>
        </p:spPr>
        <p:txBody>
          <a:bodyPr lIns="121908" tIns="60954" rIns="121908" bIns="60954" anchor="ctr"/>
          <a:lstStyle/>
          <a:p>
            <a:pPr algn="ctr">
              <a:defRPr/>
            </a:pPr>
            <a:endParaRPr lang="zh-CN" altLang="en-US" sz="1900" kern="0">
              <a:solidFill>
                <a:prstClr val="black">
                  <a:lumMod val="85000"/>
                  <a:lumOff val="15000"/>
                </a:prstClr>
              </a:solidFill>
              <a:latin typeface="微软雅黑" panose="020B0503020204020204" pitchFamily="34" charset="-122"/>
              <a:ea typeface="微软雅黑" panose="020B0503020204020204" pitchFamily="34" charset="-122"/>
            </a:endParaRPr>
          </a:p>
        </p:txBody>
      </p:sp>
      <p:sp>
        <p:nvSpPr>
          <p:cNvPr id="15" name="TextBox 14"/>
          <p:cNvSpPr txBox="1">
            <a:spLocks noChangeArrowheads="1"/>
          </p:cNvSpPr>
          <p:nvPr/>
        </p:nvSpPr>
        <p:spPr bwMode="auto">
          <a:xfrm>
            <a:off x="1079233" y="3561274"/>
            <a:ext cx="671913" cy="3846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7" tIns="45703" rIns="91407" bIns="45703">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900" dirty="0">
                <a:solidFill>
                  <a:schemeClr val="bg1"/>
                </a:solidFill>
                <a:latin typeface="微软雅黑" panose="020B0503020204020204" pitchFamily="34" charset="-122"/>
                <a:ea typeface="微软雅黑" panose="020B0503020204020204" pitchFamily="34" charset="-122"/>
              </a:rPr>
              <a:t>标题</a:t>
            </a:r>
          </a:p>
        </p:txBody>
      </p:sp>
      <p:sp>
        <p:nvSpPr>
          <p:cNvPr id="16" name="TextBox 15"/>
          <p:cNvSpPr txBox="1">
            <a:spLocks noChangeArrowheads="1"/>
          </p:cNvSpPr>
          <p:nvPr/>
        </p:nvSpPr>
        <p:spPr bwMode="auto">
          <a:xfrm>
            <a:off x="4705024" y="1449918"/>
            <a:ext cx="671913" cy="3846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7" tIns="45703" rIns="91407" bIns="45703">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900" dirty="0">
                <a:solidFill>
                  <a:schemeClr val="bg1"/>
                </a:solidFill>
                <a:latin typeface="微软雅黑" panose="020B0503020204020204" pitchFamily="34" charset="-122"/>
                <a:ea typeface="微软雅黑" panose="020B0503020204020204" pitchFamily="34" charset="-122"/>
              </a:rPr>
              <a:t>标题</a:t>
            </a:r>
          </a:p>
        </p:txBody>
      </p:sp>
      <p:sp>
        <p:nvSpPr>
          <p:cNvPr id="17" name="TextBox 16"/>
          <p:cNvSpPr txBox="1">
            <a:spLocks noChangeArrowheads="1"/>
          </p:cNvSpPr>
          <p:nvPr/>
        </p:nvSpPr>
        <p:spPr bwMode="auto">
          <a:xfrm>
            <a:off x="8413403" y="3460751"/>
            <a:ext cx="671913" cy="3846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7" tIns="45703" rIns="91407" bIns="45703">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900" dirty="0">
                <a:solidFill>
                  <a:schemeClr val="bg1"/>
                </a:solidFill>
                <a:latin typeface="微软雅黑" panose="020B0503020204020204" pitchFamily="34" charset="-122"/>
                <a:ea typeface="微软雅黑" panose="020B0503020204020204" pitchFamily="34" charset="-122"/>
              </a:rPr>
              <a:t>标题</a:t>
            </a:r>
          </a:p>
        </p:txBody>
      </p:sp>
      <p:sp>
        <p:nvSpPr>
          <p:cNvPr id="18" name="TextBox 17"/>
          <p:cNvSpPr txBox="1">
            <a:spLocks noChangeArrowheads="1"/>
          </p:cNvSpPr>
          <p:nvPr/>
        </p:nvSpPr>
        <p:spPr bwMode="auto">
          <a:xfrm>
            <a:off x="1309282" y="1852416"/>
            <a:ext cx="2590463" cy="932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7" tIns="45703" rIns="91407" bIns="45703">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30000"/>
              </a:lnSpc>
            </a:pPr>
            <a:r>
              <a:rPr lang="zh-CN" altLang="en-US" sz="140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en-US" altLang="zh-CN" sz="14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9" name="TextBox 18"/>
          <p:cNvSpPr txBox="1">
            <a:spLocks noChangeArrowheads="1"/>
          </p:cNvSpPr>
          <p:nvPr/>
        </p:nvSpPr>
        <p:spPr bwMode="auto">
          <a:xfrm>
            <a:off x="4726607" y="4941708"/>
            <a:ext cx="2592580" cy="932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7" tIns="45703" rIns="91407" bIns="45703">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30000"/>
              </a:lnSpc>
            </a:pPr>
            <a:r>
              <a:rPr lang="zh-CN" altLang="en-US" sz="140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en-US" altLang="zh-CN" sz="14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0" name="TextBox 19"/>
          <p:cNvSpPr txBox="1">
            <a:spLocks noChangeArrowheads="1"/>
          </p:cNvSpPr>
          <p:nvPr/>
        </p:nvSpPr>
        <p:spPr bwMode="auto">
          <a:xfrm>
            <a:off x="8546098" y="1772817"/>
            <a:ext cx="2590463" cy="932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7" tIns="45703" rIns="91407" bIns="45703">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30000"/>
              </a:lnSpc>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1" name="TextBox 20"/>
          <p:cNvSpPr txBox="1"/>
          <p:nvPr/>
        </p:nvSpPr>
        <p:spPr>
          <a:xfrm>
            <a:off x="2595735" y="-1323528"/>
            <a:ext cx="877163" cy="369332"/>
          </a:xfrm>
          <a:prstGeom prst="rect">
            <a:avLst/>
          </a:prstGeom>
          <a:noFill/>
        </p:spPr>
        <p:txBody>
          <a:bodyPr wrap="none" rtlCol="0">
            <a:spAutoFit/>
          </a:bodyPr>
          <a:lstStyle/>
          <a:p>
            <a:r>
              <a:rPr lang="zh-CN" altLang="en-US" dirty="0"/>
              <a:t>延迟符</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anim calcmode="lin" valueType="num">
                                      <p:cBhvr>
                                        <p:cTn id="8" dur="500" fill="hold"/>
                                        <p:tgtEl>
                                          <p:spTgt spid="9"/>
                                        </p:tgtEl>
                                        <p:attrNameLst>
                                          <p:attrName>ppt_x</p:attrName>
                                        </p:attrNameLst>
                                      </p:cBhvr>
                                      <p:tavLst>
                                        <p:tav tm="0">
                                          <p:val>
                                            <p:strVal val="#ppt_x"/>
                                          </p:val>
                                        </p:tav>
                                        <p:tav tm="100000">
                                          <p:val>
                                            <p:strVal val="#ppt_x"/>
                                          </p:val>
                                        </p:tav>
                                      </p:tavLst>
                                    </p:anim>
                                    <p:anim calcmode="lin" valueType="num">
                                      <p:cBhvr>
                                        <p:cTn id="9" dur="500" fill="hold"/>
                                        <p:tgtEl>
                                          <p:spTgt spid="9"/>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22" presetClass="entr" presetSubtype="4" fill="hold" grpId="0" nodeType="after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wipe(down)">
                                      <p:cBhvr>
                                        <p:cTn id="13" dur="500"/>
                                        <p:tgtEl>
                                          <p:spTgt spid="18"/>
                                        </p:tgtEl>
                                      </p:cBhvr>
                                    </p:animEffect>
                                  </p:childTnLst>
                                </p:cTn>
                              </p:par>
                            </p:childTnLst>
                          </p:cTn>
                        </p:par>
                        <p:par>
                          <p:cTn id="14" fill="hold">
                            <p:stCondLst>
                              <p:cond delay="1000"/>
                            </p:stCondLst>
                            <p:childTnLst>
                              <p:par>
                                <p:cTn id="15" presetID="52" presetClass="entr" presetSubtype="0"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Scale>
                                      <p:cBhvr>
                                        <p:cTn id="17" dur="500" decel="50000" fill="hold">
                                          <p:stCondLst>
                                            <p:cond delay="0"/>
                                          </p:stCondLst>
                                        </p:cTn>
                                        <p:tgtEl>
                                          <p:spTgt spid="1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8" dur="500" decel="50000" fill="hold">
                                          <p:stCondLst>
                                            <p:cond delay="0"/>
                                          </p:stCondLst>
                                        </p:cTn>
                                        <p:tgtEl>
                                          <p:spTgt spid="12"/>
                                        </p:tgtEl>
                                        <p:attrNameLst>
                                          <p:attrName>ppt_x</p:attrName>
                                          <p:attrName>ppt_y</p:attrName>
                                        </p:attrNameLst>
                                      </p:cBhvr>
                                    </p:animMotion>
                                    <p:animEffect transition="in" filter="fade">
                                      <p:cBhvr>
                                        <p:cTn id="19" dur="500"/>
                                        <p:tgtEl>
                                          <p:spTgt spid="12"/>
                                        </p:tgtEl>
                                      </p:cBhvr>
                                    </p:animEffect>
                                  </p:childTnLst>
                                </p:cTn>
                              </p:par>
                              <p:par>
                                <p:cTn id="20" presetID="52"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Scale>
                                      <p:cBhvr>
                                        <p:cTn id="22" dur="500" decel="50000" fill="hold">
                                          <p:stCondLst>
                                            <p:cond delay="0"/>
                                          </p:stCondLst>
                                        </p:cTn>
                                        <p:tgtEl>
                                          <p:spTgt spid="1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3" dur="500" decel="50000" fill="hold">
                                          <p:stCondLst>
                                            <p:cond delay="0"/>
                                          </p:stCondLst>
                                        </p:cTn>
                                        <p:tgtEl>
                                          <p:spTgt spid="15"/>
                                        </p:tgtEl>
                                        <p:attrNameLst>
                                          <p:attrName>ppt_x</p:attrName>
                                          <p:attrName>ppt_y</p:attrName>
                                        </p:attrNameLst>
                                      </p:cBhvr>
                                    </p:animMotion>
                                    <p:animEffect transition="in" filter="fade">
                                      <p:cBhvr>
                                        <p:cTn id="24" dur="500"/>
                                        <p:tgtEl>
                                          <p:spTgt spid="15"/>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500"/>
                                        <p:tgtEl>
                                          <p:spTgt spid="6"/>
                                        </p:tgtEl>
                                      </p:cBhvr>
                                    </p:animEffect>
                                    <p:anim calcmode="lin" valueType="num">
                                      <p:cBhvr>
                                        <p:cTn id="29" dur="500" fill="hold"/>
                                        <p:tgtEl>
                                          <p:spTgt spid="6"/>
                                        </p:tgtEl>
                                        <p:attrNameLst>
                                          <p:attrName>ppt_x</p:attrName>
                                        </p:attrNameLst>
                                      </p:cBhvr>
                                      <p:tavLst>
                                        <p:tav tm="0">
                                          <p:val>
                                            <p:strVal val="#ppt_x"/>
                                          </p:val>
                                        </p:tav>
                                        <p:tav tm="100000">
                                          <p:val>
                                            <p:strVal val="#ppt_x"/>
                                          </p:val>
                                        </p:tav>
                                      </p:tavLst>
                                    </p:anim>
                                    <p:anim calcmode="lin" valueType="num">
                                      <p:cBhvr>
                                        <p:cTn id="30" dur="500" fill="hold"/>
                                        <p:tgtEl>
                                          <p:spTgt spid="6"/>
                                        </p:tgtEl>
                                        <p:attrNameLst>
                                          <p:attrName>ppt_y</p:attrName>
                                        </p:attrNameLst>
                                      </p:cBhvr>
                                      <p:tavLst>
                                        <p:tav tm="0">
                                          <p:val>
                                            <p:strVal val="#ppt_y-.1"/>
                                          </p:val>
                                        </p:tav>
                                        <p:tav tm="100000">
                                          <p:val>
                                            <p:strVal val="#ppt_y"/>
                                          </p:val>
                                        </p:tav>
                                      </p:tavLst>
                                    </p:anim>
                                  </p:childTnLst>
                                </p:cTn>
                              </p:par>
                            </p:childTnLst>
                          </p:cTn>
                        </p:par>
                        <p:par>
                          <p:cTn id="31" fill="hold">
                            <p:stCondLst>
                              <p:cond delay="2000"/>
                            </p:stCondLst>
                            <p:childTnLst>
                              <p:par>
                                <p:cTn id="32" presetID="22" presetClass="entr" presetSubtype="1" fill="hold" grpId="0" nodeType="after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wipe(up)">
                                      <p:cBhvr>
                                        <p:cTn id="34" dur="500"/>
                                        <p:tgtEl>
                                          <p:spTgt spid="19"/>
                                        </p:tgtEl>
                                      </p:cBhvr>
                                    </p:animEffect>
                                  </p:childTnLst>
                                </p:cTn>
                              </p:par>
                            </p:childTnLst>
                          </p:cTn>
                        </p:par>
                        <p:par>
                          <p:cTn id="35" fill="hold">
                            <p:stCondLst>
                              <p:cond delay="2500"/>
                            </p:stCondLst>
                            <p:childTnLst>
                              <p:par>
                                <p:cTn id="36" presetID="52" presetClass="entr" presetSubtype="0" fill="hold" grpId="0" nodeType="afterEffect">
                                  <p:stCondLst>
                                    <p:cond delay="0"/>
                                  </p:stCondLst>
                                  <p:childTnLst>
                                    <p:set>
                                      <p:cBhvr>
                                        <p:cTn id="37" dur="1" fill="hold">
                                          <p:stCondLst>
                                            <p:cond delay="0"/>
                                          </p:stCondLst>
                                        </p:cTn>
                                        <p:tgtEl>
                                          <p:spTgt spid="13"/>
                                        </p:tgtEl>
                                        <p:attrNameLst>
                                          <p:attrName>style.visibility</p:attrName>
                                        </p:attrNameLst>
                                      </p:cBhvr>
                                      <p:to>
                                        <p:strVal val="visible"/>
                                      </p:to>
                                    </p:set>
                                    <p:animScale>
                                      <p:cBhvr>
                                        <p:cTn id="38" dur="500" decel="50000" fill="hold">
                                          <p:stCondLst>
                                            <p:cond delay="0"/>
                                          </p:stCondLst>
                                        </p:cTn>
                                        <p:tgtEl>
                                          <p:spTgt spid="1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9" dur="500" decel="50000" fill="hold">
                                          <p:stCondLst>
                                            <p:cond delay="0"/>
                                          </p:stCondLst>
                                        </p:cTn>
                                        <p:tgtEl>
                                          <p:spTgt spid="13"/>
                                        </p:tgtEl>
                                        <p:attrNameLst>
                                          <p:attrName>ppt_x</p:attrName>
                                          <p:attrName>ppt_y</p:attrName>
                                        </p:attrNameLst>
                                      </p:cBhvr>
                                    </p:animMotion>
                                    <p:animEffect transition="in" filter="fade">
                                      <p:cBhvr>
                                        <p:cTn id="40" dur="500"/>
                                        <p:tgtEl>
                                          <p:spTgt spid="13"/>
                                        </p:tgtEl>
                                      </p:cBhvr>
                                    </p:animEffect>
                                  </p:childTnLst>
                                </p:cTn>
                              </p:par>
                              <p:par>
                                <p:cTn id="41" presetID="52" presetClass="entr" presetSubtype="0" fill="hold" grpId="0" nodeType="withEffect">
                                  <p:stCondLst>
                                    <p:cond delay="0"/>
                                  </p:stCondLst>
                                  <p:childTnLst>
                                    <p:set>
                                      <p:cBhvr>
                                        <p:cTn id="42" dur="1" fill="hold">
                                          <p:stCondLst>
                                            <p:cond delay="0"/>
                                          </p:stCondLst>
                                        </p:cTn>
                                        <p:tgtEl>
                                          <p:spTgt spid="16"/>
                                        </p:tgtEl>
                                        <p:attrNameLst>
                                          <p:attrName>style.visibility</p:attrName>
                                        </p:attrNameLst>
                                      </p:cBhvr>
                                      <p:to>
                                        <p:strVal val="visible"/>
                                      </p:to>
                                    </p:set>
                                    <p:animScale>
                                      <p:cBhvr>
                                        <p:cTn id="43" dur="500" decel="50000" fill="hold">
                                          <p:stCondLst>
                                            <p:cond delay="0"/>
                                          </p:stCondLst>
                                        </p:cTn>
                                        <p:tgtEl>
                                          <p:spTgt spid="1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4" dur="500" decel="50000" fill="hold">
                                          <p:stCondLst>
                                            <p:cond delay="0"/>
                                          </p:stCondLst>
                                        </p:cTn>
                                        <p:tgtEl>
                                          <p:spTgt spid="16"/>
                                        </p:tgtEl>
                                        <p:attrNameLst>
                                          <p:attrName>ppt_x</p:attrName>
                                          <p:attrName>ppt_y</p:attrName>
                                        </p:attrNameLst>
                                      </p:cBhvr>
                                    </p:animMotion>
                                    <p:animEffect transition="in" filter="fade">
                                      <p:cBhvr>
                                        <p:cTn id="45" dur="500"/>
                                        <p:tgtEl>
                                          <p:spTgt spid="16"/>
                                        </p:tgtEl>
                                      </p:cBhvr>
                                    </p:animEffect>
                                  </p:childTnLst>
                                </p:cTn>
                              </p:par>
                            </p:childTnLst>
                          </p:cTn>
                        </p:par>
                        <p:par>
                          <p:cTn id="46" fill="hold">
                            <p:stCondLst>
                              <p:cond delay="3000"/>
                            </p:stCondLst>
                            <p:childTnLst>
                              <p:par>
                                <p:cTn id="47" presetID="42" presetClass="entr" presetSubtype="0" fill="hold" nodeType="afterEffect">
                                  <p:stCondLst>
                                    <p:cond delay="0"/>
                                  </p:stCondLst>
                                  <p:childTnLst>
                                    <p:set>
                                      <p:cBhvr>
                                        <p:cTn id="48" dur="1" fill="hold">
                                          <p:stCondLst>
                                            <p:cond delay="0"/>
                                          </p:stCondLst>
                                        </p:cTn>
                                        <p:tgtEl>
                                          <p:spTgt spid="3"/>
                                        </p:tgtEl>
                                        <p:attrNameLst>
                                          <p:attrName>style.visibility</p:attrName>
                                        </p:attrNameLst>
                                      </p:cBhvr>
                                      <p:to>
                                        <p:strVal val="visible"/>
                                      </p:to>
                                    </p:set>
                                    <p:animEffect transition="in" filter="fade">
                                      <p:cBhvr>
                                        <p:cTn id="49" dur="500"/>
                                        <p:tgtEl>
                                          <p:spTgt spid="3"/>
                                        </p:tgtEl>
                                      </p:cBhvr>
                                    </p:animEffect>
                                    <p:anim calcmode="lin" valueType="num">
                                      <p:cBhvr>
                                        <p:cTn id="50" dur="500" fill="hold"/>
                                        <p:tgtEl>
                                          <p:spTgt spid="3"/>
                                        </p:tgtEl>
                                        <p:attrNameLst>
                                          <p:attrName>ppt_x</p:attrName>
                                        </p:attrNameLst>
                                      </p:cBhvr>
                                      <p:tavLst>
                                        <p:tav tm="0">
                                          <p:val>
                                            <p:strVal val="#ppt_x"/>
                                          </p:val>
                                        </p:tav>
                                        <p:tav tm="100000">
                                          <p:val>
                                            <p:strVal val="#ppt_x"/>
                                          </p:val>
                                        </p:tav>
                                      </p:tavLst>
                                    </p:anim>
                                    <p:anim calcmode="lin" valueType="num">
                                      <p:cBhvr>
                                        <p:cTn id="51" dur="500" fill="hold"/>
                                        <p:tgtEl>
                                          <p:spTgt spid="3"/>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22" presetClass="entr" presetSubtype="4" fill="hold" grpId="0" nodeType="after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down)">
                                      <p:cBhvr>
                                        <p:cTn id="55" dur="500"/>
                                        <p:tgtEl>
                                          <p:spTgt spid="20"/>
                                        </p:tgtEl>
                                      </p:cBhvr>
                                    </p:animEffect>
                                  </p:childTnLst>
                                </p:cTn>
                              </p:par>
                            </p:childTnLst>
                          </p:cTn>
                        </p:par>
                        <p:par>
                          <p:cTn id="56" fill="hold">
                            <p:stCondLst>
                              <p:cond delay="4000"/>
                            </p:stCondLst>
                            <p:childTnLst>
                              <p:par>
                                <p:cTn id="57" presetID="52" presetClass="entr" presetSubtype="0"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Scale>
                                      <p:cBhvr>
                                        <p:cTn id="59" dur="500" decel="50000" fill="hold">
                                          <p:stCondLst>
                                            <p:cond delay="0"/>
                                          </p:stCondLst>
                                        </p:cTn>
                                        <p:tgtEl>
                                          <p:spTgt spid="1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0" dur="500" decel="50000" fill="hold">
                                          <p:stCondLst>
                                            <p:cond delay="0"/>
                                          </p:stCondLst>
                                        </p:cTn>
                                        <p:tgtEl>
                                          <p:spTgt spid="14"/>
                                        </p:tgtEl>
                                        <p:attrNameLst>
                                          <p:attrName>ppt_x</p:attrName>
                                          <p:attrName>ppt_y</p:attrName>
                                        </p:attrNameLst>
                                      </p:cBhvr>
                                    </p:animMotion>
                                    <p:animEffect transition="in" filter="fade">
                                      <p:cBhvr>
                                        <p:cTn id="61" dur="500"/>
                                        <p:tgtEl>
                                          <p:spTgt spid="14"/>
                                        </p:tgtEl>
                                      </p:cBhvr>
                                    </p:animEffect>
                                  </p:childTnLst>
                                </p:cTn>
                              </p:par>
                              <p:par>
                                <p:cTn id="62" presetID="52" presetClass="entr" presetSubtype="0" fill="hold" grpId="0" nodeType="withEffect">
                                  <p:stCondLst>
                                    <p:cond delay="0"/>
                                  </p:stCondLst>
                                  <p:childTnLst>
                                    <p:set>
                                      <p:cBhvr>
                                        <p:cTn id="63" dur="1" fill="hold">
                                          <p:stCondLst>
                                            <p:cond delay="0"/>
                                          </p:stCondLst>
                                        </p:cTn>
                                        <p:tgtEl>
                                          <p:spTgt spid="17"/>
                                        </p:tgtEl>
                                        <p:attrNameLst>
                                          <p:attrName>style.visibility</p:attrName>
                                        </p:attrNameLst>
                                      </p:cBhvr>
                                      <p:to>
                                        <p:strVal val="visible"/>
                                      </p:to>
                                    </p:set>
                                    <p:animScale>
                                      <p:cBhvr>
                                        <p:cTn id="64" dur="500" decel="50000" fill="hold">
                                          <p:stCondLst>
                                            <p:cond delay="0"/>
                                          </p:stCondLst>
                                        </p:cTn>
                                        <p:tgtEl>
                                          <p:spTgt spid="1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5" dur="500" decel="50000" fill="hold">
                                          <p:stCondLst>
                                            <p:cond delay="0"/>
                                          </p:stCondLst>
                                        </p:cTn>
                                        <p:tgtEl>
                                          <p:spTgt spid="17"/>
                                        </p:tgtEl>
                                        <p:attrNameLst>
                                          <p:attrName>ppt_x</p:attrName>
                                          <p:attrName>ppt_y</p:attrName>
                                        </p:attrNameLst>
                                      </p:cBhvr>
                                    </p:animMotion>
                                    <p:animEffect transition="in" filter="fade">
                                      <p:cBhvr>
                                        <p:cTn id="66" dur="500"/>
                                        <p:tgtEl>
                                          <p:spTgt spid="17"/>
                                        </p:tgtEl>
                                      </p:cBhvr>
                                    </p:animEffect>
                                  </p:childTnLst>
                                </p:cTn>
                              </p:par>
                            </p:childTnLst>
                          </p:cTn>
                        </p:par>
                        <p:par>
                          <p:cTn id="67" fill="hold">
                            <p:stCondLst>
                              <p:cond delay="4500"/>
                            </p:stCondLst>
                            <p:childTnLst>
                              <p:par>
                                <p:cTn id="68" presetID="10" presetClass="entr" presetSubtype="0"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p:bldP spid="16" grpId="0"/>
      <p:bldP spid="17" grpId="0"/>
      <p:bldP spid="18" grpId="0"/>
      <p:bldP spid="19" grpId="0"/>
      <p:bldP spid="20" grpId="0"/>
      <p:bldP spid="2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4" name="Straight Connector 9"/>
          <p:cNvCxnSpPr/>
          <p:nvPr/>
        </p:nvCxnSpPr>
        <p:spPr>
          <a:xfrm>
            <a:off x="5343932" y="1977420"/>
            <a:ext cx="593597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5" name="Straight Connector 10"/>
          <p:cNvCxnSpPr/>
          <p:nvPr/>
        </p:nvCxnSpPr>
        <p:spPr>
          <a:xfrm>
            <a:off x="5343932" y="1977420"/>
            <a:ext cx="5282512" cy="0"/>
          </a:xfrm>
          <a:prstGeom prst="line">
            <a:avLst/>
          </a:prstGeom>
          <a:ln w="2540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6" name="Rounded Rectangle 17"/>
          <p:cNvSpPr/>
          <p:nvPr/>
        </p:nvSpPr>
        <p:spPr>
          <a:xfrm>
            <a:off x="4226478" y="1556792"/>
            <a:ext cx="870344" cy="841256"/>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r>
              <a:rPr lang="en-US" sz="2100" dirty="0">
                <a:latin typeface="+mj-ea"/>
                <a:ea typeface="+mj-ea"/>
                <a:cs typeface="Open Sans" pitchFamily="34" charset="0"/>
              </a:rPr>
              <a:t>90%</a:t>
            </a:r>
          </a:p>
        </p:txBody>
      </p:sp>
      <p:sp>
        <p:nvSpPr>
          <p:cNvPr id="27" name="Rounded Rectangle 18"/>
          <p:cNvSpPr/>
          <p:nvPr/>
        </p:nvSpPr>
        <p:spPr>
          <a:xfrm>
            <a:off x="4226478" y="2696736"/>
            <a:ext cx="870344" cy="841256"/>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r>
              <a:rPr lang="en-US" sz="2100">
                <a:latin typeface="+mj-ea"/>
                <a:ea typeface="+mj-ea"/>
                <a:cs typeface="Open Sans" pitchFamily="34" charset="0"/>
              </a:rPr>
              <a:t>70%</a:t>
            </a:r>
          </a:p>
        </p:txBody>
      </p:sp>
      <p:sp>
        <p:nvSpPr>
          <p:cNvPr id="28" name="Rounded Rectangle 19"/>
          <p:cNvSpPr/>
          <p:nvPr/>
        </p:nvSpPr>
        <p:spPr>
          <a:xfrm>
            <a:off x="4226478" y="3865136"/>
            <a:ext cx="870344" cy="841256"/>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r>
              <a:rPr lang="en-US" sz="2100">
                <a:latin typeface="+mj-ea"/>
                <a:ea typeface="+mj-ea"/>
                <a:cs typeface="Open Sans" pitchFamily="34" charset="0"/>
              </a:rPr>
              <a:t>85%</a:t>
            </a:r>
          </a:p>
        </p:txBody>
      </p:sp>
      <p:sp>
        <p:nvSpPr>
          <p:cNvPr id="29" name="Rounded Rectangle 20"/>
          <p:cNvSpPr/>
          <p:nvPr/>
        </p:nvSpPr>
        <p:spPr>
          <a:xfrm>
            <a:off x="4226478" y="5011192"/>
            <a:ext cx="870344" cy="841256"/>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r>
              <a:rPr lang="en-US" sz="2100">
                <a:latin typeface="+mj-ea"/>
                <a:ea typeface="+mj-ea"/>
                <a:cs typeface="Open Sans" pitchFamily="34" charset="0"/>
              </a:rPr>
              <a:t>45%</a:t>
            </a:r>
          </a:p>
        </p:txBody>
      </p:sp>
      <p:sp>
        <p:nvSpPr>
          <p:cNvPr id="30" name="Rectangle 21"/>
          <p:cNvSpPr/>
          <p:nvPr/>
        </p:nvSpPr>
        <p:spPr>
          <a:xfrm>
            <a:off x="975702" y="1556793"/>
            <a:ext cx="2989953" cy="1231107"/>
          </a:xfrm>
          <a:prstGeom prst="rect">
            <a:avLst/>
          </a:prstGeom>
        </p:spPr>
        <p:txBody>
          <a:bodyPr wrap="square" lIns="121908" tIns="60954" rIns="121908" bIns="60954">
            <a:spAutoFit/>
          </a:bodyPr>
          <a:lstStyle/>
          <a:p>
            <a:pPr>
              <a:lnSpc>
                <a:spcPct val="150000"/>
              </a:lnSpc>
            </a:pPr>
            <a:r>
              <a:rPr lang="zh-CN" altLang="en-US" sz="1900" b="1" dirty="0">
                <a:solidFill>
                  <a:schemeClr val="accent1"/>
                </a:solidFill>
                <a:latin typeface="+mj-ea"/>
                <a:ea typeface="+mj-ea"/>
                <a:cs typeface="Open Sans" pitchFamily="34" charset="0"/>
              </a:rPr>
              <a:t>单击此处添加标题</a:t>
            </a:r>
          </a:p>
          <a:p>
            <a:pPr>
              <a:lnSpc>
                <a:spcPct val="150000"/>
              </a:lnSpc>
            </a:pPr>
            <a:r>
              <a:rPr lang="zh-CN" altLang="en-US" sz="1400" dirty="0">
                <a:solidFill>
                  <a:schemeClr val="tx1">
                    <a:lumMod val="50000"/>
                    <a:lumOff val="50000"/>
                  </a:schemeClr>
                </a:solidFill>
                <a:latin typeface="+mj-ea"/>
                <a:ea typeface="+mj-ea"/>
                <a:cs typeface="Open Sans" pitchFamily="34" charset="0"/>
              </a:rPr>
              <a:t>此处添加详细文本描述，建议与标题相关并符合整体语言风格</a:t>
            </a:r>
            <a:endParaRPr lang="en-US" altLang="zh-CN" sz="1400" dirty="0">
              <a:solidFill>
                <a:schemeClr val="tx1">
                  <a:lumMod val="50000"/>
                  <a:lumOff val="50000"/>
                </a:schemeClr>
              </a:solidFill>
              <a:latin typeface="+mj-ea"/>
              <a:ea typeface="+mj-ea"/>
              <a:cs typeface="Open Sans" pitchFamily="34" charset="0"/>
            </a:endParaRPr>
          </a:p>
        </p:txBody>
      </p:sp>
      <p:sp>
        <p:nvSpPr>
          <p:cNvPr id="31" name="Rectangle 22"/>
          <p:cNvSpPr/>
          <p:nvPr/>
        </p:nvSpPr>
        <p:spPr>
          <a:xfrm>
            <a:off x="975702" y="2696737"/>
            <a:ext cx="2989953" cy="1231107"/>
          </a:xfrm>
          <a:prstGeom prst="rect">
            <a:avLst/>
          </a:prstGeom>
        </p:spPr>
        <p:txBody>
          <a:bodyPr wrap="square" lIns="121908" tIns="60954" rIns="121908" bIns="60954">
            <a:spAutoFit/>
          </a:bodyPr>
          <a:lstStyle/>
          <a:p>
            <a:pPr>
              <a:lnSpc>
                <a:spcPct val="150000"/>
              </a:lnSpc>
            </a:pPr>
            <a:r>
              <a:rPr lang="zh-CN" altLang="en-US" sz="1900" b="1" dirty="0">
                <a:solidFill>
                  <a:schemeClr val="accent2"/>
                </a:solidFill>
                <a:latin typeface="+mj-ea"/>
                <a:ea typeface="+mj-ea"/>
                <a:cs typeface="Open Sans" pitchFamily="34" charset="0"/>
              </a:rPr>
              <a:t>单击此处添加标题</a:t>
            </a:r>
          </a:p>
          <a:p>
            <a:pPr>
              <a:lnSpc>
                <a:spcPct val="150000"/>
              </a:lnSpc>
            </a:pPr>
            <a:r>
              <a:rPr lang="zh-CN" altLang="en-US" sz="1400" dirty="0">
                <a:solidFill>
                  <a:schemeClr val="tx1">
                    <a:lumMod val="50000"/>
                    <a:lumOff val="50000"/>
                  </a:schemeClr>
                </a:solidFill>
                <a:latin typeface="+mj-ea"/>
                <a:ea typeface="+mj-ea"/>
                <a:cs typeface="Open Sans" pitchFamily="34" charset="0"/>
              </a:rPr>
              <a:t>此处添加详细文本描述，建议与标题相关并符合整体语言风格</a:t>
            </a:r>
            <a:endParaRPr lang="en-US" altLang="zh-CN" sz="1400" dirty="0">
              <a:solidFill>
                <a:schemeClr val="tx1">
                  <a:lumMod val="50000"/>
                  <a:lumOff val="50000"/>
                </a:schemeClr>
              </a:solidFill>
              <a:latin typeface="+mj-ea"/>
              <a:ea typeface="+mj-ea"/>
              <a:cs typeface="Open Sans" pitchFamily="34" charset="0"/>
            </a:endParaRPr>
          </a:p>
        </p:txBody>
      </p:sp>
      <p:sp>
        <p:nvSpPr>
          <p:cNvPr id="32" name="Rectangle 23"/>
          <p:cNvSpPr/>
          <p:nvPr/>
        </p:nvSpPr>
        <p:spPr>
          <a:xfrm>
            <a:off x="975702" y="3865137"/>
            <a:ext cx="2989953" cy="1231107"/>
          </a:xfrm>
          <a:prstGeom prst="rect">
            <a:avLst/>
          </a:prstGeom>
        </p:spPr>
        <p:txBody>
          <a:bodyPr wrap="square" lIns="121908" tIns="60954" rIns="121908" bIns="60954">
            <a:spAutoFit/>
          </a:bodyPr>
          <a:lstStyle/>
          <a:p>
            <a:pPr>
              <a:lnSpc>
                <a:spcPct val="150000"/>
              </a:lnSpc>
            </a:pPr>
            <a:r>
              <a:rPr lang="zh-CN" altLang="en-US" sz="1900" b="1" dirty="0">
                <a:solidFill>
                  <a:schemeClr val="accent3"/>
                </a:solidFill>
                <a:latin typeface="+mj-ea"/>
                <a:ea typeface="+mj-ea"/>
                <a:cs typeface="Open Sans" pitchFamily="34" charset="0"/>
              </a:rPr>
              <a:t>单击此处添加标题</a:t>
            </a:r>
          </a:p>
          <a:p>
            <a:pPr>
              <a:lnSpc>
                <a:spcPct val="150000"/>
              </a:lnSpc>
            </a:pPr>
            <a:r>
              <a:rPr lang="zh-CN" altLang="en-US" sz="1400" dirty="0">
                <a:solidFill>
                  <a:schemeClr val="tx1">
                    <a:lumMod val="50000"/>
                    <a:lumOff val="50000"/>
                  </a:schemeClr>
                </a:solidFill>
                <a:latin typeface="+mj-ea"/>
                <a:ea typeface="+mj-ea"/>
                <a:cs typeface="Open Sans" pitchFamily="34" charset="0"/>
              </a:rPr>
              <a:t>此处添加详细文本描述，建议与标题相关并符合整体语言风格</a:t>
            </a:r>
            <a:endParaRPr lang="en-US" altLang="zh-CN" sz="1400" dirty="0">
              <a:solidFill>
                <a:schemeClr val="tx1">
                  <a:lumMod val="50000"/>
                  <a:lumOff val="50000"/>
                </a:schemeClr>
              </a:solidFill>
              <a:latin typeface="+mj-ea"/>
              <a:ea typeface="+mj-ea"/>
              <a:cs typeface="Open Sans" pitchFamily="34" charset="0"/>
            </a:endParaRPr>
          </a:p>
        </p:txBody>
      </p:sp>
      <p:sp>
        <p:nvSpPr>
          <p:cNvPr id="33" name="Rectangle 24"/>
          <p:cNvSpPr/>
          <p:nvPr/>
        </p:nvSpPr>
        <p:spPr>
          <a:xfrm>
            <a:off x="975702" y="5011193"/>
            <a:ext cx="2989953" cy="1231107"/>
          </a:xfrm>
          <a:prstGeom prst="rect">
            <a:avLst/>
          </a:prstGeom>
        </p:spPr>
        <p:txBody>
          <a:bodyPr wrap="square" lIns="121908" tIns="60954" rIns="121908" bIns="60954">
            <a:spAutoFit/>
          </a:bodyPr>
          <a:lstStyle/>
          <a:p>
            <a:pPr>
              <a:lnSpc>
                <a:spcPct val="150000"/>
              </a:lnSpc>
            </a:pPr>
            <a:r>
              <a:rPr lang="zh-CN" altLang="en-US" sz="1900" b="1" dirty="0">
                <a:solidFill>
                  <a:schemeClr val="accent4"/>
                </a:solidFill>
                <a:latin typeface="+mj-ea"/>
                <a:ea typeface="+mj-ea"/>
                <a:cs typeface="Open Sans" pitchFamily="34" charset="0"/>
              </a:rPr>
              <a:t>单击此处添加标题</a:t>
            </a:r>
          </a:p>
          <a:p>
            <a:pPr>
              <a:lnSpc>
                <a:spcPct val="150000"/>
              </a:lnSpc>
            </a:pPr>
            <a:r>
              <a:rPr lang="zh-CN" altLang="en-US" sz="1400" dirty="0">
                <a:solidFill>
                  <a:schemeClr val="tx1">
                    <a:lumMod val="50000"/>
                    <a:lumOff val="50000"/>
                  </a:schemeClr>
                </a:solidFill>
                <a:latin typeface="+mj-ea"/>
                <a:ea typeface="+mj-ea"/>
                <a:cs typeface="Open Sans" pitchFamily="34" charset="0"/>
              </a:rPr>
              <a:t>此处添加详细文本描述，建议与标题相关并符合整体语言风格</a:t>
            </a:r>
            <a:endParaRPr lang="en-US" altLang="zh-CN" sz="1400" dirty="0">
              <a:solidFill>
                <a:schemeClr val="tx1">
                  <a:lumMod val="50000"/>
                  <a:lumOff val="50000"/>
                </a:schemeClr>
              </a:solidFill>
              <a:latin typeface="+mj-ea"/>
              <a:ea typeface="+mj-ea"/>
              <a:cs typeface="Open Sans" pitchFamily="34" charset="0"/>
            </a:endParaRPr>
          </a:p>
        </p:txBody>
      </p:sp>
      <p:cxnSp>
        <p:nvCxnSpPr>
          <p:cNvPr id="34" name="Straight Connector 33"/>
          <p:cNvCxnSpPr/>
          <p:nvPr/>
        </p:nvCxnSpPr>
        <p:spPr>
          <a:xfrm>
            <a:off x="5343932" y="3117364"/>
            <a:ext cx="593597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5343932" y="3117364"/>
            <a:ext cx="4165058" cy="0"/>
          </a:xfrm>
          <a:prstGeom prst="line">
            <a:avLst/>
          </a:prstGeom>
          <a:ln w="2540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5343932" y="4285764"/>
            <a:ext cx="5935970"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5343932" y="4285764"/>
            <a:ext cx="4977752" cy="0"/>
          </a:xfrm>
          <a:prstGeom prst="line">
            <a:avLst/>
          </a:prstGeom>
          <a:ln w="2540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5343932" y="5431820"/>
            <a:ext cx="5935970" cy="0"/>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5343932" y="5431820"/>
            <a:ext cx="2946016" cy="0"/>
          </a:xfrm>
          <a:prstGeom prst="line">
            <a:avLst/>
          </a:prstGeom>
          <a:ln w="254000">
            <a:solidFill>
              <a:schemeClr val="accent4"/>
            </a:solidFill>
          </a:ln>
        </p:spPr>
        <p:style>
          <a:lnRef idx="1">
            <a:schemeClr val="accent1"/>
          </a:lnRef>
          <a:fillRef idx="0">
            <a:schemeClr val="accent1"/>
          </a:fillRef>
          <a:effectRef idx="0">
            <a:schemeClr val="accent1"/>
          </a:effectRef>
          <a:fontRef idx="minor">
            <a:schemeClr val="tx1"/>
          </a:fontRef>
        </p:style>
      </p:cxnSp>
      <p:sp>
        <p:nvSpPr>
          <p:cNvPr id="3" name="标题 2"/>
          <p:cNvSpPr>
            <a:spLocks noGrp="1"/>
          </p:cNvSpPr>
          <p:nvPr>
            <p:ph type="title"/>
          </p:nvPr>
        </p:nvSpPr>
        <p:spPr/>
        <p:txBody>
          <a:bodyPr/>
          <a:lstStyle/>
          <a:p>
            <a:r>
              <a:rPr lang="zh-CN" altLang="en-US" dirty="0"/>
              <a:t>单击此处添加标题</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250" fill="hold"/>
                                        <p:tgtEl>
                                          <p:spTgt spid="30"/>
                                        </p:tgtEl>
                                        <p:attrNameLst>
                                          <p:attrName>ppt_x</p:attrName>
                                        </p:attrNameLst>
                                      </p:cBhvr>
                                      <p:tavLst>
                                        <p:tav tm="0">
                                          <p:val>
                                            <p:strVal val="#ppt_x"/>
                                          </p:val>
                                        </p:tav>
                                        <p:tav tm="100000">
                                          <p:val>
                                            <p:strVal val="#ppt_x"/>
                                          </p:val>
                                        </p:tav>
                                      </p:tavLst>
                                    </p:anim>
                                    <p:anim calcmode="lin" valueType="num">
                                      <p:cBhvr additive="base">
                                        <p:cTn id="8" dur="250" fill="hold"/>
                                        <p:tgtEl>
                                          <p:spTgt spid="30"/>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26"/>
                                        </p:tgtEl>
                                        <p:attrNameLst>
                                          <p:attrName>style.visibility</p:attrName>
                                        </p:attrNameLst>
                                      </p:cBhvr>
                                      <p:to>
                                        <p:strVal val="visible"/>
                                      </p:to>
                                    </p:set>
                                    <p:anim calcmode="lin" valueType="num">
                                      <p:cBhvr additive="base">
                                        <p:cTn id="12" dur="250" fill="hold"/>
                                        <p:tgtEl>
                                          <p:spTgt spid="26"/>
                                        </p:tgtEl>
                                        <p:attrNameLst>
                                          <p:attrName>ppt_x</p:attrName>
                                        </p:attrNameLst>
                                      </p:cBhvr>
                                      <p:tavLst>
                                        <p:tav tm="0">
                                          <p:val>
                                            <p:strVal val="#ppt_x"/>
                                          </p:val>
                                        </p:tav>
                                        <p:tav tm="100000">
                                          <p:val>
                                            <p:strVal val="#ppt_x"/>
                                          </p:val>
                                        </p:tav>
                                      </p:tavLst>
                                    </p:anim>
                                    <p:anim calcmode="lin" valueType="num">
                                      <p:cBhvr additive="base">
                                        <p:cTn id="13" dur="250" fill="hold"/>
                                        <p:tgtEl>
                                          <p:spTgt spid="26"/>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24"/>
                                        </p:tgtEl>
                                        <p:attrNameLst>
                                          <p:attrName>style.visibility</p:attrName>
                                        </p:attrNameLst>
                                      </p:cBhvr>
                                      <p:to>
                                        <p:strVal val="visible"/>
                                      </p:to>
                                    </p:set>
                                    <p:anim calcmode="lin" valueType="num">
                                      <p:cBhvr additive="base">
                                        <p:cTn id="17" dur="250" fill="hold"/>
                                        <p:tgtEl>
                                          <p:spTgt spid="24"/>
                                        </p:tgtEl>
                                        <p:attrNameLst>
                                          <p:attrName>ppt_x</p:attrName>
                                        </p:attrNameLst>
                                      </p:cBhvr>
                                      <p:tavLst>
                                        <p:tav tm="0">
                                          <p:val>
                                            <p:strVal val="#ppt_x"/>
                                          </p:val>
                                        </p:tav>
                                        <p:tav tm="100000">
                                          <p:val>
                                            <p:strVal val="#ppt_x"/>
                                          </p:val>
                                        </p:tav>
                                      </p:tavLst>
                                    </p:anim>
                                    <p:anim calcmode="lin" valueType="num">
                                      <p:cBhvr additive="base">
                                        <p:cTn id="18" dur="250" fill="hold"/>
                                        <p:tgtEl>
                                          <p:spTgt spid="24"/>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25"/>
                                        </p:tgtEl>
                                        <p:attrNameLst>
                                          <p:attrName>style.visibility</p:attrName>
                                        </p:attrNameLst>
                                      </p:cBhvr>
                                      <p:to>
                                        <p:strVal val="visible"/>
                                      </p:to>
                                    </p:set>
                                    <p:anim calcmode="lin" valueType="num">
                                      <p:cBhvr additive="base">
                                        <p:cTn id="22" dur="250" fill="hold"/>
                                        <p:tgtEl>
                                          <p:spTgt spid="25"/>
                                        </p:tgtEl>
                                        <p:attrNameLst>
                                          <p:attrName>ppt_x</p:attrName>
                                        </p:attrNameLst>
                                      </p:cBhvr>
                                      <p:tavLst>
                                        <p:tav tm="0">
                                          <p:val>
                                            <p:strVal val="#ppt_x"/>
                                          </p:val>
                                        </p:tav>
                                        <p:tav tm="100000">
                                          <p:val>
                                            <p:strVal val="#ppt_x"/>
                                          </p:val>
                                        </p:tav>
                                      </p:tavLst>
                                    </p:anim>
                                    <p:anim calcmode="lin" valueType="num">
                                      <p:cBhvr additive="base">
                                        <p:cTn id="23" dur="250" fill="hold"/>
                                        <p:tgtEl>
                                          <p:spTgt spid="25"/>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31"/>
                                        </p:tgtEl>
                                        <p:attrNameLst>
                                          <p:attrName>style.visibility</p:attrName>
                                        </p:attrNameLst>
                                      </p:cBhvr>
                                      <p:to>
                                        <p:strVal val="visible"/>
                                      </p:to>
                                    </p:set>
                                    <p:anim calcmode="lin" valueType="num">
                                      <p:cBhvr additive="base">
                                        <p:cTn id="27" dur="250" fill="hold"/>
                                        <p:tgtEl>
                                          <p:spTgt spid="31"/>
                                        </p:tgtEl>
                                        <p:attrNameLst>
                                          <p:attrName>ppt_x</p:attrName>
                                        </p:attrNameLst>
                                      </p:cBhvr>
                                      <p:tavLst>
                                        <p:tav tm="0">
                                          <p:val>
                                            <p:strVal val="#ppt_x"/>
                                          </p:val>
                                        </p:tav>
                                        <p:tav tm="100000">
                                          <p:val>
                                            <p:strVal val="#ppt_x"/>
                                          </p:val>
                                        </p:tav>
                                      </p:tavLst>
                                    </p:anim>
                                    <p:anim calcmode="lin" valueType="num">
                                      <p:cBhvr additive="base">
                                        <p:cTn id="28" dur="250" fill="hold"/>
                                        <p:tgtEl>
                                          <p:spTgt spid="31"/>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 calcmode="lin" valueType="num">
                                      <p:cBhvr additive="base">
                                        <p:cTn id="32" dur="250" fill="hold"/>
                                        <p:tgtEl>
                                          <p:spTgt spid="27"/>
                                        </p:tgtEl>
                                        <p:attrNameLst>
                                          <p:attrName>ppt_x</p:attrName>
                                        </p:attrNameLst>
                                      </p:cBhvr>
                                      <p:tavLst>
                                        <p:tav tm="0">
                                          <p:val>
                                            <p:strVal val="#ppt_x"/>
                                          </p:val>
                                        </p:tav>
                                        <p:tav tm="100000">
                                          <p:val>
                                            <p:strVal val="#ppt_x"/>
                                          </p:val>
                                        </p:tav>
                                      </p:tavLst>
                                    </p:anim>
                                    <p:anim calcmode="lin" valueType="num">
                                      <p:cBhvr additive="base">
                                        <p:cTn id="33" dur="250" fill="hold"/>
                                        <p:tgtEl>
                                          <p:spTgt spid="27"/>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nodeType="afterEffect">
                                  <p:stCondLst>
                                    <p:cond delay="0"/>
                                  </p:stCondLst>
                                  <p:childTnLst>
                                    <p:set>
                                      <p:cBhvr>
                                        <p:cTn id="36" dur="1" fill="hold">
                                          <p:stCondLst>
                                            <p:cond delay="0"/>
                                          </p:stCondLst>
                                        </p:cTn>
                                        <p:tgtEl>
                                          <p:spTgt spid="34"/>
                                        </p:tgtEl>
                                        <p:attrNameLst>
                                          <p:attrName>style.visibility</p:attrName>
                                        </p:attrNameLst>
                                      </p:cBhvr>
                                      <p:to>
                                        <p:strVal val="visible"/>
                                      </p:to>
                                    </p:set>
                                    <p:anim calcmode="lin" valueType="num">
                                      <p:cBhvr additive="base">
                                        <p:cTn id="37" dur="250" fill="hold"/>
                                        <p:tgtEl>
                                          <p:spTgt spid="34"/>
                                        </p:tgtEl>
                                        <p:attrNameLst>
                                          <p:attrName>ppt_x</p:attrName>
                                        </p:attrNameLst>
                                      </p:cBhvr>
                                      <p:tavLst>
                                        <p:tav tm="0">
                                          <p:val>
                                            <p:strVal val="#ppt_x"/>
                                          </p:val>
                                        </p:tav>
                                        <p:tav tm="100000">
                                          <p:val>
                                            <p:strVal val="#ppt_x"/>
                                          </p:val>
                                        </p:tav>
                                      </p:tavLst>
                                    </p:anim>
                                    <p:anim calcmode="lin" valueType="num">
                                      <p:cBhvr additive="base">
                                        <p:cTn id="38" dur="250" fill="hold"/>
                                        <p:tgtEl>
                                          <p:spTgt spid="34"/>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additive="base">
                                        <p:cTn id="42" dur="250" fill="hold"/>
                                        <p:tgtEl>
                                          <p:spTgt spid="35"/>
                                        </p:tgtEl>
                                        <p:attrNameLst>
                                          <p:attrName>ppt_x</p:attrName>
                                        </p:attrNameLst>
                                      </p:cBhvr>
                                      <p:tavLst>
                                        <p:tav tm="0">
                                          <p:val>
                                            <p:strVal val="#ppt_x"/>
                                          </p:val>
                                        </p:tav>
                                        <p:tav tm="100000">
                                          <p:val>
                                            <p:strVal val="#ppt_x"/>
                                          </p:val>
                                        </p:tav>
                                      </p:tavLst>
                                    </p:anim>
                                    <p:anim calcmode="lin" valueType="num">
                                      <p:cBhvr additive="base">
                                        <p:cTn id="43" dur="250" fill="hold"/>
                                        <p:tgtEl>
                                          <p:spTgt spid="35"/>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250" fill="hold"/>
                                        <p:tgtEl>
                                          <p:spTgt spid="32"/>
                                        </p:tgtEl>
                                        <p:attrNameLst>
                                          <p:attrName>ppt_x</p:attrName>
                                        </p:attrNameLst>
                                      </p:cBhvr>
                                      <p:tavLst>
                                        <p:tav tm="0">
                                          <p:val>
                                            <p:strVal val="#ppt_x"/>
                                          </p:val>
                                        </p:tav>
                                        <p:tav tm="100000">
                                          <p:val>
                                            <p:strVal val="#ppt_x"/>
                                          </p:val>
                                        </p:tav>
                                      </p:tavLst>
                                    </p:anim>
                                    <p:anim calcmode="lin" valueType="num">
                                      <p:cBhvr additive="base">
                                        <p:cTn id="48" dur="25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4500"/>
                            </p:stCondLst>
                            <p:childTnLst>
                              <p:par>
                                <p:cTn id="50" presetID="2" presetClass="entr" presetSubtype="4"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additive="base">
                                        <p:cTn id="52" dur="250" fill="hold"/>
                                        <p:tgtEl>
                                          <p:spTgt spid="28"/>
                                        </p:tgtEl>
                                        <p:attrNameLst>
                                          <p:attrName>ppt_x</p:attrName>
                                        </p:attrNameLst>
                                      </p:cBhvr>
                                      <p:tavLst>
                                        <p:tav tm="0">
                                          <p:val>
                                            <p:strVal val="#ppt_x"/>
                                          </p:val>
                                        </p:tav>
                                        <p:tav tm="100000">
                                          <p:val>
                                            <p:strVal val="#ppt_x"/>
                                          </p:val>
                                        </p:tav>
                                      </p:tavLst>
                                    </p:anim>
                                    <p:anim calcmode="lin" valueType="num">
                                      <p:cBhvr additive="base">
                                        <p:cTn id="53" dur="250" fill="hold"/>
                                        <p:tgtEl>
                                          <p:spTgt spid="28"/>
                                        </p:tgtEl>
                                        <p:attrNameLst>
                                          <p:attrName>ppt_y</p:attrName>
                                        </p:attrNameLst>
                                      </p:cBhvr>
                                      <p:tavLst>
                                        <p:tav tm="0">
                                          <p:val>
                                            <p:strVal val="1+#ppt_h/2"/>
                                          </p:val>
                                        </p:tav>
                                        <p:tav tm="100000">
                                          <p:val>
                                            <p:strVal val="#ppt_y"/>
                                          </p:val>
                                        </p:tav>
                                      </p:tavLst>
                                    </p:anim>
                                  </p:childTnLst>
                                </p:cTn>
                              </p:par>
                            </p:childTnLst>
                          </p:cTn>
                        </p:par>
                        <p:par>
                          <p:cTn id="54" fill="hold">
                            <p:stCondLst>
                              <p:cond delay="5000"/>
                            </p:stCondLst>
                            <p:childTnLst>
                              <p:par>
                                <p:cTn id="55" presetID="2" presetClass="entr" presetSubtype="4" fill="hold" nodeType="afterEffect">
                                  <p:stCondLst>
                                    <p:cond delay="0"/>
                                  </p:stCondLst>
                                  <p:childTnLst>
                                    <p:set>
                                      <p:cBhvr>
                                        <p:cTn id="56" dur="1" fill="hold">
                                          <p:stCondLst>
                                            <p:cond delay="0"/>
                                          </p:stCondLst>
                                        </p:cTn>
                                        <p:tgtEl>
                                          <p:spTgt spid="36"/>
                                        </p:tgtEl>
                                        <p:attrNameLst>
                                          <p:attrName>style.visibility</p:attrName>
                                        </p:attrNameLst>
                                      </p:cBhvr>
                                      <p:to>
                                        <p:strVal val="visible"/>
                                      </p:to>
                                    </p:set>
                                    <p:anim calcmode="lin" valueType="num">
                                      <p:cBhvr additive="base">
                                        <p:cTn id="57" dur="250" fill="hold"/>
                                        <p:tgtEl>
                                          <p:spTgt spid="36"/>
                                        </p:tgtEl>
                                        <p:attrNameLst>
                                          <p:attrName>ppt_x</p:attrName>
                                        </p:attrNameLst>
                                      </p:cBhvr>
                                      <p:tavLst>
                                        <p:tav tm="0">
                                          <p:val>
                                            <p:strVal val="#ppt_x"/>
                                          </p:val>
                                        </p:tav>
                                        <p:tav tm="100000">
                                          <p:val>
                                            <p:strVal val="#ppt_x"/>
                                          </p:val>
                                        </p:tav>
                                      </p:tavLst>
                                    </p:anim>
                                    <p:anim calcmode="lin" valueType="num">
                                      <p:cBhvr additive="base">
                                        <p:cTn id="58" dur="250" fill="hold"/>
                                        <p:tgtEl>
                                          <p:spTgt spid="36"/>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2" presetClass="entr" presetSubtype="4" fill="hold" nodeType="afterEffect">
                                  <p:stCondLst>
                                    <p:cond delay="0"/>
                                  </p:stCondLst>
                                  <p:childTnLst>
                                    <p:set>
                                      <p:cBhvr>
                                        <p:cTn id="61" dur="1" fill="hold">
                                          <p:stCondLst>
                                            <p:cond delay="0"/>
                                          </p:stCondLst>
                                        </p:cTn>
                                        <p:tgtEl>
                                          <p:spTgt spid="37"/>
                                        </p:tgtEl>
                                        <p:attrNameLst>
                                          <p:attrName>style.visibility</p:attrName>
                                        </p:attrNameLst>
                                      </p:cBhvr>
                                      <p:to>
                                        <p:strVal val="visible"/>
                                      </p:to>
                                    </p:set>
                                    <p:anim calcmode="lin" valueType="num">
                                      <p:cBhvr additive="base">
                                        <p:cTn id="62" dur="250" fill="hold"/>
                                        <p:tgtEl>
                                          <p:spTgt spid="37"/>
                                        </p:tgtEl>
                                        <p:attrNameLst>
                                          <p:attrName>ppt_x</p:attrName>
                                        </p:attrNameLst>
                                      </p:cBhvr>
                                      <p:tavLst>
                                        <p:tav tm="0">
                                          <p:val>
                                            <p:strVal val="#ppt_x"/>
                                          </p:val>
                                        </p:tav>
                                        <p:tav tm="100000">
                                          <p:val>
                                            <p:strVal val="#ppt_x"/>
                                          </p:val>
                                        </p:tav>
                                      </p:tavLst>
                                    </p:anim>
                                    <p:anim calcmode="lin" valueType="num">
                                      <p:cBhvr additive="base">
                                        <p:cTn id="63" dur="250" fill="hold"/>
                                        <p:tgtEl>
                                          <p:spTgt spid="37"/>
                                        </p:tgtEl>
                                        <p:attrNameLst>
                                          <p:attrName>ppt_y</p:attrName>
                                        </p:attrNameLst>
                                      </p:cBhvr>
                                      <p:tavLst>
                                        <p:tav tm="0">
                                          <p:val>
                                            <p:strVal val="1+#ppt_h/2"/>
                                          </p:val>
                                        </p:tav>
                                        <p:tav tm="100000">
                                          <p:val>
                                            <p:strVal val="#ppt_y"/>
                                          </p:val>
                                        </p:tav>
                                      </p:tavLst>
                                    </p:anim>
                                  </p:childTnLst>
                                </p:cTn>
                              </p:par>
                            </p:childTnLst>
                          </p:cTn>
                        </p:par>
                        <p:par>
                          <p:cTn id="64" fill="hold">
                            <p:stCondLst>
                              <p:cond delay="6000"/>
                            </p:stCondLst>
                            <p:childTnLst>
                              <p:par>
                                <p:cTn id="65" presetID="2" presetClass="entr" presetSubtype="4" fill="hold" grpId="0" nodeType="afterEffect">
                                  <p:stCondLst>
                                    <p:cond delay="0"/>
                                  </p:stCondLst>
                                  <p:childTnLst>
                                    <p:set>
                                      <p:cBhvr>
                                        <p:cTn id="66" dur="1" fill="hold">
                                          <p:stCondLst>
                                            <p:cond delay="0"/>
                                          </p:stCondLst>
                                        </p:cTn>
                                        <p:tgtEl>
                                          <p:spTgt spid="33"/>
                                        </p:tgtEl>
                                        <p:attrNameLst>
                                          <p:attrName>style.visibility</p:attrName>
                                        </p:attrNameLst>
                                      </p:cBhvr>
                                      <p:to>
                                        <p:strVal val="visible"/>
                                      </p:to>
                                    </p:set>
                                    <p:anim calcmode="lin" valueType="num">
                                      <p:cBhvr additive="base">
                                        <p:cTn id="67" dur="250" fill="hold"/>
                                        <p:tgtEl>
                                          <p:spTgt spid="33"/>
                                        </p:tgtEl>
                                        <p:attrNameLst>
                                          <p:attrName>ppt_x</p:attrName>
                                        </p:attrNameLst>
                                      </p:cBhvr>
                                      <p:tavLst>
                                        <p:tav tm="0">
                                          <p:val>
                                            <p:strVal val="#ppt_x"/>
                                          </p:val>
                                        </p:tav>
                                        <p:tav tm="100000">
                                          <p:val>
                                            <p:strVal val="#ppt_x"/>
                                          </p:val>
                                        </p:tav>
                                      </p:tavLst>
                                    </p:anim>
                                    <p:anim calcmode="lin" valueType="num">
                                      <p:cBhvr additive="base">
                                        <p:cTn id="68" dur="250" fill="hold"/>
                                        <p:tgtEl>
                                          <p:spTgt spid="33"/>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2" presetClass="entr" presetSubtype="4"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 calcmode="lin" valueType="num">
                                      <p:cBhvr additive="base">
                                        <p:cTn id="72" dur="250" fill="hold"/>
                                        <p:tgtEl>
                                          <p:spTgt spid="29"/>
                                        </p:tgtEl>
                                        <p:attrNameLst>
                                          <p:attrName>ppt_x</p:attrName>
                                        </p:attrNameLst>
                                      </p:cBhvr>
                                      <p:tavLst>
                                        <p:tav tm="0">
                                          <p:val>
                                            <p:strVal val="#ppt_x"/>
                                          </p:val>
                                        </p:tav>
                                        <p:tav tm="100000">
                                          <p:val>
                                            <p:strVal val="#ppt_x"/>
                                          </p:val>
                                        </p:tav>
                                      </p:tavLst>
                                    </p:anim>
                                    <p:anim calcmode="lin" valueType="num">
                                      <p:cBhvr additive="base">
                                        <p:cTn id="73" dur="250" fill="hold"/>
                                        <p:tgtEl>
                                          <p:spTgt spid="29"/>
                                        </p:tgtEl>
                                        <p:attrNameLst>
                                          <p:attrName>ppt_y</p:attrName>
                                        </p:attrNameLst>
                                      </p:cBhvr>
                                      <p:tavLst>
                                        <p:tav tm="0">
                                          <p:val>
                                            <p:strVal val="1+#ppt_h/2"/>
                                          </p:val>
                                        </p:tav>
                                        <p:tav tm="100000">
                                          <p:val>
                                            <p:strVal val="#ppt_y"/>
                                          </p:val>
                                        </p:tav>
                                      </p:tavLst>
                                    </p:anim>
                                  </p:childTnLst>
                                </p:cTn>
                              </p:par>
                            </p:childTnLst>
                          </p:cTn>
                        </p:par>
                        <p:par>
                          <p:cTn id="74" fill="hold">
                            <p:stCondLst>
                              <p:cond delay="7000"/>
                            </p:stCondLst>
                            <p:childTnLst>
                              <p:par>
                                <p:cTn id="75" presetID="2" presetClass="entr" presetSubtype="4" fill="hold" nodeType="afterEffect">
                                  <p:stCondLst>
                                    <p:cond delay="0"/>
                                  </p:stCondLst>
                                  <p:childTnLst>
                                    <p:set>
                                      <p:cBhvr>
                                        <p:cTn id="76" dur="1" fill="hold">
                                          <p:stCondLst>
                                            <p:cond delay="0"/>
                                          </p:stCondLst>
                                        </p:cTn>
                                        <p:tgtEl>
                                          <p:spTgt spid="38"/>
                                        </p:tgtEl>
                                        <p:attrNameLst>
                                          <p:attrName>style.visibility</p:attrName>
                                        </p:attrNameLst>
                                      </p:cBhvr>
                                      <p:to>
                                        <p:strVal val="visible"/>
                                      </p:to>
                                    </p:set>
                                    <p:anim calcmode="lin" valueType="num">
                                      <p:cBhvr additive="base">
                                        <p:cTn id="77" dur="250" fill="hold"/>
                                        <p:tgtEl>
                                          <p:spTgt spid="38"/>
                                        </p:tgtEl>
                                        <p:attrNameLst>
                                          <p:attrName>ppt_x</p:attrName>
                                        </p:attrNameLst>
                                      </p:cBhvr>
                                      <p:tavLst>
                                        <p:tav tm="0">
                                          <p:val>
                                            <p:strVal val="#ppt_x"/>
                                          </p:val>
                                        </p:tav>
                                        <p:tav tm="100000">
                                          <p:val>
                                            <p:strVal val="#ppt_x"/>
                                          </p:val>
                                        </p:tav>
                                      </p:tavLst>
                                    </p:anim>
                                    <p:anim calcmode="lin" valueType="num">
                                      <p:cBhvr additive="base">
                                        <p:cTn id="78" dur="250" fill="hold"/>
                                        <p:tgtEl>
                                          <p:spTgt spid="38"/>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2" presetClass="entr" presetSubtype="4" fill="hold" nodeType="afterEffect">
                                  <p:stCondLst>
                                    <p:cond delay="0"/>
                                  </p:stCondLst>
                                  <p:childTnLst>
                                    <p:set>
                                      <p:cBhvr>
                                        <p:cTn id="81" dur="1" fill="hold">
                                          <p:stCondLst>
                                            <p:cond delay="0"/>
                                          </p:stCondLst>
                                        </p:cTn>
                                        <p:tgtEl>
                                          <p:spTgt spid="39"/>
                                        </p:tgtEl>
                                        <p:attrNameLst>
                                          <p:attrName>style.visibility</p:attrName>
                                        </p:attrNameLst>
                                      </p:cBhvr>
                                      <p:to>
                                        <p:strVal val="visible"/>
                                      </p:to>
                                    </p:set>
                                    <p:anim calcmode="lin" valueType="num">
                                      <p:cBhvr additive="base">
                                        <p:cTn id="82" dur="250" fill="hold"/>
                                        <p:tgtEl>
                                          <p:spTgt spid="39"/>
                                        </p:tgtEl>
                                        <p:attrNameLst>
                                          <p:attrName>ppt_x</p:attrName>
                                        </p:attrNameLst>
                                      </p:cBhvr>
                                      <p:tavLst>
                                        <p:tav tm="0">
                                          <p:val>
                                            <p:strVal val="#ppt_x"/>
                                          </p:val>
                                        </p:tav>
                                        <p:tav tm="100000">
                                          <p:val>
                                            <p:strVal val="#ppt_x"/>
                                          </p:val>
                                        </p:tav>
                                      </p:tavLst>
                                    </p:anim>
                                    <p:anim calcmode="lin" valueType="num">
                                      <p:cBhvr additive="base">
                                        <p:cTn id="83" dur="250" fill="hold"/>
                                        <p:tgtEl>
                                          <p:spTgt spid="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28" grpId="0" animBg="1"/>
      <p:bldP spid="29" grpId="0" animBg="1"/>
      <p:bldP spid="30" grpId="0"/>
      <p:bldP spid="31" grpId="0"/>
      <p:bldP spid="32" grpId="0"/>
      <p:bldP spid="3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A_矩形 16"/>
          <p:cNvSpPr/>
          <p:nvPr>
            <p:custDataLst>
              <p:tags r:id="rId1"/>
            </p:custDataLst>
          </p:nvPr>
        </p:nvSpPr>
        <p:spPr>
          <a:xfrm>
            <a:off x="1913230" y="2319295"/>
            <a:ext cx="4698723" cy="769441"/>
          </a:xfrm>
          <a:prstGeom prst="rect">
            <a:avLst/>
          </a:prstGeom>
        </p:spPr>
        <p:txBody>
          <a:bodyPr wrap="none">
            <a:spAutoFit/>
          </a:bodyPr>
          <a:lstStyle/>
          <a:p>
            <a:pPr algn="ctr" fontAlgn="auto">
              <a:spcBef>
                <a:spcPts val="0"/>
              </a:spcBef>
              <a:spcAft>
                <a:spcPts val="0"/>
              </a:spcAft>
              <a:defRPr/>
            </a:pPr>
            <a:r>
              <a:rPr lang="zh-CN" altLang="en-US" sz="4400">
                <a:solidFill>
                  <a:schemeClr val="tx2"/>
                </a:solidFill>
                <a:latin typeface="方正大标宋简体" panose="02010601030101010101" pitchFamily="2" charset="-122"/>
                <a:ea typeface="方正大标宋简体" panose="02010601030101010101" pitchFamily="2" charset="-122"/>
                <a:sym typeface="微软雅黑" panose="020B0503020204020204" pitchFamily="34" charset="-122"/>
              </a:rPr>
              <a:t>单击此处添加标题</a:t>
            </a:r>
          </a:p>
        </p:txBody>
      </p:sp>
      <p:grpSp>
        <p:nvGrpSpPr>
          <p:cNvPr id="7" name="组合 6"/>
          <p:cNvGrpSpPr/>
          <p:nvPr/>
        </p:nvGrpSpPr>
        <p:grpSpPr>
          <a:xfrm>
            <a:off x="2822431" y="1502407"/>
            <a:ext cx="2880320" cy="636004"/>
            <a:chOff x="3131840" y="987574"/>
            <a:chExt cx="2880320" cy="648072"/>
          </a:xfrm>
        </p:grpSpPr>
        <p:sp>
          <p:nvSpPr>
            <p:cNvPr id="8" name="圆角矩形 2"/>
            <p:cNvSpPr/>
            <p:nvPr/>
          </p:nvSpPr>
          <p:spPr>
            <a:xfrm>
              <a:off x="3131840" y="987574"/>
              <a:ext cx="2880320" cy="648072"/>
            </a:xfrm>
            <a:prstGeom prst="roundRect">
              <a:avLst>
                <a:gd name="adj" fmla="val 50000"/>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35">
                <a:solidFill>
                  <a:schemeClr val="tx2"/>
                </a:solidFill>
              </a:endParaRPr>
            </a:p>
          </p:txBody>
        </p:sp>
        <p:sp>
          <p:nvSpPr>
            <p:cNvPr id="9" name="TextBox 5"/>
            <p:cNvSpPr txBox="1"/>
            <p:nvPr/>
          </p:nvSpPr>
          <p:spPr>
            <a:xfrm>
              <a:off x="3864115" y="1080778"/>
              <a:ext cx="1550424" cy="512306"/>
            </a:xfrm>
            <a:prstGeom prst="rect">
              <a:avLst/>
            </a:prstGeom>
            <a:noFill/>
          </p:spPr>
          <p:txBody>
            <a:bodyPr wrap="none" rtlCol="0">
              <a:spAutoFit/>
            </a:bodyPr>
            <a:lstStyle/>
            <a:p>
              <a:r>
                <a:rPr lang="zh-CN" altLang="en-US" sz="2665" dirty="0">
                  <a:solidFill>
                    <a:schemeClr val="tx2"/>
                  </a:solidFill>
                  <a:latin typeface="方正粗黑宋简体" panose="02000000000000000000" pitchFamily="2" charset="-122"/>
                  <a:ea typeface="方正粗黑宋简体" panose="02000000000000000000" pitchFamily="2" charset="-122"/>
                </a:rPr>
                <a:t>第三部分</a:t>
              </a:r>
            </a:p>
          </p:txBody>
        </p:sp>
      </p:grpSp>
      <p:sp>
        <p:nvSpPr>
          <p:cNvPr id="10" name="PA_矩形 2"/>
          <p:cNvSpPr/>
          <p:nvPr>
            <p:custDataLst>
              <p:tags r:id="rId2"/>
            </p:custDataLst>
          </p:nvPr>
        </p:nvSpPr>
        <p:spPr>
          <a:xfrm>
            <a:off x="2335611" y="3089464"/>
            <a:ext cx="3853961" cy="738664"/>
          </a:xfrm>
          <a:prstGeom prst="rect">
            <a:avLst/>
          </a:prstGeom>
        </p:spPr>
        <p:txBody>
          <a:bodyPr wrap="square">
            <a:spAutoFit/>
          </a:bodyPr>
          <a:lstStyle/>
          <a:p>
            <a:pPr algn="ctr">
              <a:lnSpc>
                <a:spcPct val="150000"/>
              </a:lnSpc>
            </a:pPr>
            <a:r>
              <a:rPr lang="zh-CN" altLang="en-US" sz="1400">
                <a:solidFill>
                  <a:schemeClr val="tx2"/>
                </a:solidFill>
              </a:rPr>
              <a:t>点击输入简要文字内容，文字内容需概括精炼，不用多余的文字修饰。</a:t>
            </a:r>
          </a:p>
        </p:txBody>
      </p:sp>
      <p:pic>
        <p:nvPicPr>
          <p:cNvPr id="12" name="图片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54549" y="3991258"/>
            <a:ext cx="2751180" cy="2807822"/>
          </a:xfrm>
          <a:prstGeom prst="rect">
            <a:avLst/>
          </a:prstGeom>
        </p:spPr>
      </p:pic>
      <p:pic>
        <p:nvPicPr>
          <p:cNvPr id="11" name="图片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0" y="3949548"/>
            <a:ext cx="4338185" cy="291004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3"/>
                                        </p:tgtEl>
                                        <p:attrNameLst>
                                          <p:attrName>ppt_y</p:attrName>
                                        </p:attrNameLst>
                                      </p:cBhvr>
                                      <p:tavLst>
                                        <p:tav tm="0">
                                          <p:val>
                                            <p:strVal val="#ppt_y"/>
                                          </p:val>
                                        </p:tav>
                                        <p:tav tm="100000">
                                          <p:val>
                                            <p:strVal val="#ppt_y"/>
                                          </p:val>
                                        </p:tav>
                                      </p:tavLst>
                                    </p:anim>
                                    <p:anim calcmode="lin" valueType="num">
                                      <p:cBhvr>
                                        <p:cTn id="14"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3"/>
                                        </p:tgtEl>
                                      </p:cBhvr>
                                    </p:animEffect>
                                  </p:childTnLst>
                                </p:cTn>
                              </p:par>
                            </p:childTnLst>
                          </p:cTn>
                        </p:par>
                        <p:par>
                          <p:cTn id="17" fill="hold">
                            <p:stCondLst>
                              <p:cond delay="850"/>
                            </p:stCondLst>
                            <p:childTnLst>
                              <p:par>
                                <p:cTn id="18" presetID="22" presetClass="entr" presetSubtype="1"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up)">
                                      <p:cBhvr>
                                        <p:cTn id="20" dur="500"/>
                                        <p:tgtEl>
                                          <p:spTgt spid="10"/>
                                        </p:tgtEl>
                                      </p:cBhvr>
                                    </p:animEffect>
                                  </p:childTnLst>
                                </p:cTn>
                              </p:par>
                              <p:par>
                                <p:cTn id="21" presetID="42" presetClass="entr" presetSubtype="0"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1000"/>
                                        <p:tgtEl>
                                          <p:spTgt spid="12"/>
                                        </p:tgtEl>
                                      </p:cBhvr>
                                    </p:animEffect>
                                    <p:anim calcmode="lin" valueType="num">
                                      <p:cBhvr>
                                        <p:cTn id="24" dur="1000" fill="hold"/>
                                        <p:tgtEl>
                                          <p:spTgt spid="12"/>
                                        </p:tgtEl>
                                        <p:attrNameLst>
                                          <p:attrName>ppt_x</p:attrName>
                                        </p:attrNameLst>
                                      </p:cBhvr>
                                      <p:tavLst>
                                        <p:tav tm="0">
                                          <p:val>
                                            <p:strVal val="#ppt_x"/>
                                          </p:val>
                                        </p:tav>
                                        <p:tav tm="100000">
                                          <p:val>
                                            <p:strVal val="#ppt_x"/>
                                          </p:val>
                                        </p:tav>
                                      </p:tavLst>
                                    </p:anim>
                                    <p:anim calcmode="lin" valueType="num">
                                      <p:cBhvr>
                                        <p:cTn id="25" dur="1000" fill="hold"/>
                                        <p:tgtEl>
                                          <p:spTgt spid="12"/>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1000"/>
                                        <p:tgtEl>
                                          <p:spTgt spid="11"/>
                                        </p:tgtEl>
                                      </p:cBhvr>
                                    </p:animEffect>
                                    <p:anim calcmode="lin" valueType="num">
                                      <p:cBhvr>
                                        <p:cTn id="29" dur="1000" fill="hold"/>
                                        <p:tgtEl>
                                          <p:spTgt spid="11"/>
                                        </p:tgtEl>
                                        <p:attrNameLst>
                                          <p:attrName>ppt_x</p:attrName>
                                        </p:attrNameLst>
                                      </p:cBhvr>
                                      <p:tavLst>
                                        <p:tav tm="0">
                                          <p:val>
                                            <p:strVal val="#ppt_x"/>
                                          </p:val>
                                        </p:tav>
                                        <p:tav tm="100000">
                                          <p:val>
                                            <p:strVal val="#ppt_x"/>
                                          </p:val>
                                        </p:tav>
                                      </p:tavLst>
                                    </p:anim>
                                    <p:anim calcmode="lin" valueType="num">
                                      <p:cBhvr>
                                        <p:cTn id="30"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2640032" y="1620909"/>
            <a:ext cx="9551177" cy="2841945"/>
          </a:xfrm>
          <a:prstGeom prst="rect">
            <a:avLst/>
          </a:prstGeom>
          <a:blipFill dpi="0" rotWithShape="1">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en-US" dirty="0">
              <a:latin typeface="+mn-ea"/>
            </a:endParaRPr>
          </a:p>
        </p:txBody>
      </p:sp>
      <p:grpSp>
        <p:nvGrpSpPr>
          <p:cNvPr id="2" name="Group 9"/>
          <p:cNvGrpSpPr/>
          <p:nvPr/>
        </p:nvGrpSpPr>
        <p:grpSpPr>
          <a:xfrm>
            <a:off x="-9851" y="1620909"/>
            <a:ext cx="2909911" cy="2841945"/>
            <a:chOff x="-7985" y="901147"/>
            <a:chExt cx="2182717" cy="2131459"/>
          </a:xfrm>
        </p:grpSpPr>
        <p:grpSp>
          <p:nvGrpSpPr>
            <p:cNvPr id="3" name="Group 41"/>
            <p:cNvGrpSpPr/>
            <p:nvPr/>
          </p:nvGrpSpPr>
          <p:grpSpPr>
            <a:xfrm>
              <a:off x="-7985" y="901147"/>
              <a:ext cx="2012646" cy="2131459"/>
              <a:chOff x="3189432" y="1419609"/>
              <a:chExt cx="2765136" cy="2131459"/>
            </a:xfrm>
            <a:solidFill>
              <a:schemeClr val="tx2">
                <a:lumMod val="60000"/>
                <a:lumOff val="40000"/>
              </a:schemeClr>
            </a:solidFill>
          </p:grpSpPr>
          <p:sp>
            <p:nvSpPr>
              <p:cNvPr id="13" name="Rectangle 12"/>
              <p:cNvSpPr/>
              <p:nvPr/>
            </p:nvSpPr>
            <p:spPr>
              <a:xfrm>
                <a:off x="3189432" y="1419609"/>
                <a:ext cx="2765136" cy="2131459"/>
              </a:xfrm>
              <a:prstGeom prst="rect">
                <a:avLst/>
              </a:prstGeom>
              <a:solidFill>
                <a:schemeClr val="tx2">
                  <a:lumMod val="75000"/>
                </a:schemeClr>
              </a:solidFill>
              <a:ln>
                <a:noFill/>
              </a:ln>
              <a:effectLst>
                <a:outerShdw blurRad="317500" sx="1000" sy="1000"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ea"/>
                </a:endParaRPr>
              </a:p>
            </p:txBody>
          </p:sp>
          <p:sp>
            <p:nvSpPr>
              <p:cNvPr id="14" name="TextBox 13"/>
              <p:cNvSpPr txBox="1"/>
              <p:nvPr/>
            </p:nvSpPr>
            <p:spPr>
              <a:xfrm>
                <a:off x="3477468" y="2308212"/>
                <a:ext cx="2189066" cy="519373"/>
              </a:xfrm>
              <a:prstGeom prst="rect">
                <a:avLst/>
              </a:prstGeom>
              <a:noFill/>
            </p:spPr>
            <p:txBody>
              <a:bodyPr wrap="square" rtlCol="0">
                <a:spAutoFit/>
              </a:bodyPr>
              <a:lstStyle/>
              <a:p>
                <a:pPr algn="ctr"/>
                <a:r>
                  <a:rPr lang="zh-CN" altLang="en-US" sz="1300" i="1" dirty="0">
                    <a:solidFill>
                      <a:schemeClr val="bg1"/>
                    </a:solidFill>
                    <a:latin typeface="+mn-ea"/>
                  </a:rPr>
                  <a:t>此处添加详细文本描述，建议与标题相关并符合整体语言风格</a:t>
                </a:r>
                <a:endParaRPr lang="en-US" sz="1300" i="1" dirty="0">
                  <a:solidFill>
                    <a:schemeClr val="bg1"/>
                  </a:solidFill>
                  <a:latin typeface="+mn-ea"/>
                </a:endParaRPr>
              </a:p>
            </p:txBody>
          </p:sp>
        </p:grpSp>
        <p:sp>
          <p:nvSpPr>
            <p:cNvPr id="12" name="Isosceles Triangle 11"/>
            <p:cNvSpPr/>
            <p:nvPr/>
          </p:nvSpPr>
          <p:spPr>
            <a:xfrm rot="5400000">
              <a:off x="1846781" y="1869353"/>
              <a:ext cx="460856" cy="195047"/>
            </a:xfrm>
            <a:prstGeom prst="triangl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ea"/>
              </a:endParaRPr>
            </a:p>
          </p:txBody>
        </p:sp>
      </p:grpSp>
      <p:sp>
        <p:nvSpPr>
          <p:cNvPr id="16" name="TextBox 15"/>
          <p:cNvSpPr txBox="1"/>
          <p:nvPr/>
        </p:nvSpPr>
        <p:spPr>
          <a:xfrm>
            <a:off x="1035440" y="5405736"/>
            <a:ext cx="10121124" cy="615553"/>
          </a:xfrm>
          <a:prstGeom prst="rect">
            <a:avLst/>
          </a:prstGeom>
          <a:noFill/>
        </p:spPr>
        <p:txBody>
          <a:bodyPr wrap="square" lIns="0" tIns="0" rIns="0" bIns="0" rtlCol="0">
            <a:spAutoFit/>
          </a:bodyPr>
          <a:lstStyle/>
          <a:p>
            <a:pPr algn="just"/>
            <a:r>
              <a:rPr lang="zh-CN" altLang="en-US" sz="1300" dirty="0">
                <a:solidFill>
                  <a:schemeClr val="tx1">
                    <a:lumMod val="50000"/>
                    <a:lumOff val="50000"/>
                  </a:schemeClr>
                </a:solidFill>
                <a:latin typeface="+mn-ea"/>
              </a:rPr>
              <a:t>此处添加详细文本描述，建议与标题相关并符合整体语言风格，语言描述尽量简洁生动。尽量将每页幻灯片的字数控制在</a:t>
            </a:r>
            <a:r>
              <a:rPr lang="en-US" altLang="zh-CN" sz="1300" dirty="0">
                <a:solidFill>
                  <a:schemeClr val="tx1">
                    <a:lumMod val="50000"/>
                    <a:lumOff val="50000"/>
                  </a:schemeClr>
                </a:solidFill>
                <a:latin typeface="+mn-ea"/>
              </a:rPr>
              <a:t>200</a:t>
            </a:r>
            <a:r>
              <a:rPr lang="zh-CN" altLang="en-US" sz="1300" dirty="0">
                <a:solidFill>
                  <a:schemeClr val="tx1">
                    <a:lumMod val="50000"/>
                    <a:lumOff val="50000"/>
                  </a:schemeClr>
                </a:solidFill>
                <a:latin typeface="+mn-ea"/>
              </a:rPr>
              <a:t>字以内，据统计每页幻灯片的最好控制在</a:t>
            </a:r>
            <a:r>
              <a:rPr lang="en-US" altLang="zh-CN" sz="1300" dirty="0">
                <a:solidFill>
                  <a:schemeClr val="tx1">
                    <a:lumMod val="50000"/>
                    <a:lumOff val="50000"/>
                  </a:schemeClr>
                </a:solidFill>
                <a:latin typeface="+mn-ea"/>
              </a:rPr>
              <a:t>5</a:t>
            </a:r>
            <a:r>
              <a:rPr lang="zh-CN" altLang="en-US" sz="1300" dirty="0">
                <a:solidFill>
                  <a:schemeClr val="tx1">
                    <a:lumMod val="50000"/>
                    <a:lumOff val="50000"/>
                  </a:schemeClr>
                </a:solidFill>
                <a:latin typeface="+mn-ea"/>
              </a:rPr>
              <a:t>分钟之内。此处添加详细文本描述，建议与标题相关并符合整体语言风格，语言描述尽量简洁生动。尽量将每页幻灯片的字数控制在</a:t>
            </a:r>
            <a:r>
              <a:rPr lang="en-US" altLang="zh-CN" sz="1300" dirty="0">
                <a:solidFill>
                  <a:schemeClr val="tx1">
                    <a:lumMod val="50000"/>
                    <a:lumOff val="50000"/>
                  </a:schemeClr>
                </a:solidFill>
                <a:latin typeface="+mn-ea"/>
              </a:rPr>
              <a:t>200</a:t>
            </a:r>
            <a:r>
              <a:rPr lang="zh-CN" altLang="en-US" sz="1300" dirty="0">
                <a:solidFill>
                  <a:schemeClr val="tx1">
                    <a:lumMod val="50000"/>
                    <a:lumOff val="50000"/>
                  </a:schemeClr>
                </a:solidFill>
                <a:latin typeface="+mn-ea"/>
              </a:rPr>
              <a:t>字以内，据统计每页幻灯片的最好控制在</a:t>
            </a:r>
            <a:r>
              <a:rPr lang="en-US" altLang="zh-CN" sz="1300" dirty="0">
                <a:solidFill>
                  <a:schemeClr val="tx1">
                    <a:lumMod val="50000"/>
                    <a:lumOff val="50000"/>
                  </a:schemeClr>
                </a:solidFill>
                <a:latin typeface="+mn-ea"/>
              </a:rPr>
              <a:t>5</a:t>
            </a:r>
            <a:r>
              <a:rPr lang="zh-CN" altLang="en-US" sz="1300" dirty="0">
                <a:solidFill>
                  <a:schemeClr val="tx1">
                    <a:lumMod val="50000"/>
                    <a:lumOff val="50000"/>
                  </a:schemeClr>
                </a:solidFill>
                <a:latin typeface="+mn-ea"/>
              </a:rPr>
              <a:t>分钟之内。</a:t>
            </a:r>
          </a:p>
        </p:txBody>
      </p:sp>
      <p:cxnSp>
        <p:nvCxnSpPr>
          <p:cNvPr id="21" name="Straight Connector 20"/>
          <p:cNvCxnSpPr/>
          <p:nvPr/>
        </p:nvCxnSpPr>
        <p:spPr>
          <a:xfrm>
            <a:off x="1043634" y="5227950"/>
            <a:ext cx="10104735" cy="0"/>
          </a:xfrm>
          <a:prstGeom prst="line">
            <a:avLst/>
          </a:prstGeom>
          <a:ln w="19050">
            <a:solidFill>
              <a:schemeClr val="bg1">
                <a:lumMod val="75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1024291" y="4846470"/>
            <a:ext cx="1077218" cy="323165"/>
          </a:xfrm>
          <a:prstGeom prst="rect">
            <a:avLst/>
          </a:prstGeom>
        </p:spPr>
        <p:txBody>
          <a:bodyPr wrap="none" lIns="0" tIns="0" rIns="0" bIns="0" anchor="ctr">
            <a:spAutoFit/>
          </a:bodyPr>
          <a:lstStyle/>
          <a:p>
            <a:r>
              <a:rPr lang="zh-CN" altLang="en-US" sz="2100" b="1" dirty="0">
                <a:solidFill>
                  <a:schemeClr val="tx2">
                    <a:lumMod val="75000"/>
                  </a:schemeClr>
                </a:solidFill>
                <a:latin typeface="+mn-ea"/>
              </a:rPr>
              <a:t>添加内容</a:t>
            </a:r>
            <a:endParaRPr lang="en-US" sz="2100" b="1" dirty="0">
              <a:solidFill>
                <a:schemeClr val="tx2">
                  <a:lumMod val="75000"/>
                </a:schemeClr>
              </a:solidFill>
              <a:latin typeface="+mn-ea"/>
            </a:endParaRPr>
          </a:p>
        </p:txBody>
      </p:sp>
      <p:grpSp>
        <p:nvGrpSpPr>
          <p:cNvPr id="27" name="组合 26"/>
          <p:cNvGrpSpPr/>
          <p:nvPr/>
        </p:nvGrpSpPr>
        <p:grpSpPr>
          <a:xfrm>
            <a:off x="951045" y="1890605"/>
            <a:ext cx="761389" cy="761488"/>
            <a:chOff x="3630613" y="203201"/>
            <a:chExt cx="360363" cy="360363"/>
          </a:xfrm>
          <a:solidFill>
            <a:schemeClr val="bg1"/>
          </a:solidFill>
        </p:grpSpPr>
        <p:sp>
          <p:nvSpPr>
            <p:cNvPr id="28" name="Freeform 117"/>
            <p:cNvSpPr>
              <a:spLocks noEditPoints="1"/>
            </p:cNvSpPr>
            <p:nvPr/>
          </p:nvSpPr>
          <p:spPr bwMode="auto">
            <a:xfrm>
              <a:off x="3630613" y="203201"/>
              <a:ext cx="360363" cy="360363"/>
            </a:xfrm>
            <a:custGeom>
              <a:avLst/>
              <a:gdLst>
                <a:gd name="T0" fmla="*/ 133 w 156"/>
                <a:gd name="T1" fmla="*/ 119 h 156"/>
                <a:gd name="T2" fmla="*/ 141 w 156"/>
                <a:gd name="T3" fmla="*/ 101 h 156"/>
                <a:gd name="T4" fmla="*/ 30 w 156"/>
                <a:gd name="T5" fmla="*/ 32 h 156"/>
                <a:gd name="T6" fmla="*/ 40 w 156"/>
                <a:gd name="T7" fmla="*/ 32 h 156"/>
                <a:gd name="T8" fmla="*/ 36 w 156"/>
                <a:gd name="T9" fmla="*/ 32 h 156"/>
                <a:gd name="T10" fmla="*/ 28 w 156"/>
                <a:gd name="T11" fmla="*/ 46 h 156"/>
                <a:gd name="T12" fmla="*/ 38 w 156"/>
                <a:gd name="T13" fmla="*/ 42 h 156"/>
                <a:gd name="T14" fmla="*/ 43 w 156"/>
                <a:gd name="T15" fmla="*/ 54 h 156"/>
                <a:gd name="T16" fmla="*/ 33 w 156"/>
                <a:gd name="T17" fmla="*/ 60 h 156"/>
                <a:gd name="T18" fmla="*/ 19 w 156"/>
                <a:gd name="T19" fmla="*/ 70 h 156"/>
                <a:gd name="T20" fmla="*/ 34 w 156"/>
                <a:gd name="T21" fmla="*/ 82 h 156"/>
                <a:gd name="T22" fmla="*/ 53 w 156"/>
                <a:gd name="T23" fmla="*/ 94 h 156"/>
                <a:gd name="T24" fmla="*/ 45 w 156"/>
                <a:gd name="T25" fmla="*/ 116 h 156"/>
                <a:gd name="T26" fmla="*/ 38 w 156"/>
                <a:gd name="T27" fmla="*/ 134 h 156"/>
                <a:gd name="T28" fmla="*/ 33 w 156"/>
                <a:gd name="T29" fmla="*/ 121 h 156"/>
                <a:gd name="T30" fmla="*/ 28 w 156"/>
                <a:gd name="T31" fmla="*/ 92 h 156"/>
                <a:gd name="T32" fmla="*/ 14 w 156"/>
                <a:gd name="T33" fmla="*/ 74 h 156"/>
                <a:gd name="T34" fmla="*/ 45 w 156"/>
                <a:gd name="T35" fmla="*/ 15 h 156"/>
                <a:gd name="T36" fmla="*/ 30 w 156"/>
                <a:gd name="T37" fmla="*/ 25 h 156"/>
                <a:gd name="T38" fmla="*/ 139 w 156"/>
                <a:gd name="T39" fmla="*/ 65 h 156"/>
                <a:gd name="T40" fmla="*/ 130 w 156"/>
                <a:gd name="T41" fmla="*/ 77 h 156"/>
                <a:gd name="T42" fmla="*/ 124 w 156"/>
                <a:gd name="T43" fmla="*/ 83 h 156"/>
                <a:gd name="T44" fmla="*/ 113 w 156"/>
                <a:gd name="T45" fmla="*/ 85 h 156"/>
                <a:gd name="T46" fmla="*/ 101 w 156"/>
                <a:gd name="T47" fmla="*/ 72 h 156"/>
                <a:gd name="T48" fmla="*/ 92 w 156"/>
                <a:gd name="T49" fmla="*/ 78 h 156"/>
                <a:gd name="T50" fmla="*/ 93 w 156"/>
                <a:gd name="T51" fmla="*/ 92 h 156"/>
                <a:gd name="T52" fmla="*/ 76 w 156"/>
                <a:gd name="T53" fmla="*/ 102 h 156"/>
                <a:gd name="T54" fmla="*/ 60 w 156"/>
                <a:gd name="T55" fmla="*/ 75 h 156"/>
                <a:gd name="T56" fmla="*/ 81 w 156"/>
                <a:gd name="T57" fmla="*/ 66 h 156"/>
                <a:gd name="T58" fmla="*/ 83 w 156"/>
                <a:gd name="T59" fmla="*/ 64 h 156"/>
                <a:gd name="T60" fmla="*/ 78 w 156"/>
                <a:gd name="T61" fmla="*/ 63 h 156"/>
                <a:gd name="T62" fmla="*/ 64 w 156"/>
                <a:gd name="T63" fmla="*/ 63 h 156"/>
                <a:gd name="T64" fmla="*/ 67 w 156"/>
                <a:gd name="T65" fmla="*/ 50 h 156"/>
                <a:gd name="T66" fmla="*/ 71 w 156"/>
                <a:gd name="T67" fmla="*/ 49 h 156"/>
                <a:gd name="T68" fmla="*/ 79 w 156"/>
                <a:gd name="T69" fmla="*/ 31 h 156"/>
                <a:gd name="T70" fmla="*/ 99 w 156"/>
                <a:gd name="T71" fmla="*/ 32 h 156"/>
                <a:gd name="T72" fmla="*/ 110 w 156"/>
                <a:gd name="T73" fmla="*/ 25 h 156"/>
                <a:gd name="T74" fmla="*/ 126 w 156"/>
                <a:gd name="T75" fmla="*/ 26 h 156"/>
                <a:gd name="T76" fmla="*/ 139 w 156"/>
                <a:gd name="T77" fmla="*/ 82 h 156"/>
                <a:gd name="T78" fmla="*/ 139 w 156"/>
                <a:gd name="T79" fmla="*/ 92 h 156"/>
                <a:gd name="T80" fmla="*/ 135 w 156"/>
                <a:gd name="T81" fmla="*/ 89 h 156"/>
                <a:gd name="T82" fmla="*/ 138 w 156"/>
                <a:gd name="T83" fmla="*/ 77 h 156"/>
                <a:gd name="T84" fmla="*/ 141 w 156"/>
                <a:gd name="T85" fmla="*/ 66 h 156"/>
                <a:gd name="T86" fmla="*/ 144 w 156"/>
                <a:gd name="T87" fmla="*/ 51 h 156"/>
                <a:gd name="T88" fmla="*/ 114 w 156"/>
                <a:gd name="T89" fmla="*/ 86 h 156"/>
                <a:gd name="T90" fmla="*/ 96 w 156"/>
                <a:gd name="T91" fmla="*/ 100 h 156"/>
                <a:gd name="T92" fmla="*/ 47 w 156"/>
                <a:gd name="T93" fmla="*/ 33 h 156"/>
                <a:gd name="T94" fmla="*/ 41 w 156"/>
                <a:gd name="T95" fmla="*/ 22 h 156"/>
                <a:gd name="T96" fmla="*/ 61 w 156"/>
                <a:gd name="T97" fmla="*/ 14 h 156"/>
                <a:gd name="T98" fmla="*/ 66 w 156"/>
                <a:gd name="T99" fmla="*/ 23 h 156"/>
                <a:gd name="T100" fmla="*/ 56 w 156"/>
                <a:gd name="T101" fmla="*/ 35 h 156"/>
                <a:gd name="T102" fmla="*/ 76 w 156"/>
                <a:gd name="T103" fmla="*/ 21 h 156"/>
                <a:gd name="T104" fmla="*/ 78 w 156"/>
                <a:gd name="T105" fmla="*/ 18 h 156"/>
                <a:gd name="T106" fmla="*/ 62 w 156"/>
                <a:gd name="T107" fmla="*/ 35 h 156"/>
                <a:gd name="T108" fmla="*/ 99 w 156"/>
                <a:gd name="T109" fmla="*/ 25 h 156"/>
                <a:gd name="T110" fmla="*/ 116 w 156"/>
                <a:gd name="T111" fmla="*/ 19 h 156"/>
                <a:gd name="T112" fmla="*/ 36 w 156"/>
                <a:gd name="T113" fmla="*/ 77 h 156"/>
                <a:gd name="T114" fmla="*/ 32 w 156"/>
                <a:gd name="T115" fmla="*/ 78 h 156"/>
                <a:gd name="T116" fmla="*/ 31 w 156"/>
                <a:gd name="T117" fmla="*/ 72 h 156"/>
                <a:gd name="T118" fmla="*/ 147 w 156"/>
                <a:gd name="T119" fmla="*/ 96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6" h="156">
                  <a:moveTo>
                    <a:pt x="78" y="0"/>
                  </a:moveTo>
                  <a:cubicBezTo>
                    <a:pt x="35" y="0"/>
                    <a:pt x="0" y="35"/>
                    <a:pt x="0" y="78"/>
                  </a:cubicBezTo>
                  <a:cubicBezTo>
                    <a:pt x="0" y="121"/>
                    <a:pt x="35" y="156"/>
                    <a:pt x="78" y="156"/>
                  </a:cubicBezTo>
                  <a:cubicBezTo>
                    <a:pt x="121" y="156"/>
                    <a:pt x="156" y="121"/>
                    <a:pt x="156" y="78"/>
                  </a:cubicBezTo>
                  <a:cubicBezTo>
                    <a:pt x="156" y="35"/>
                    <a:pt x="121" y="0"/>
                    <a:pt x="78" y="0"/>
                  </a:cubicBezTo>
                  <a:close/>
                  <a:moveTo>
                    <a:pt x="145" y="101"/>
                  </a:moveTo>
                  <a:cubicBezTo>
                    <a:pt x="145" y="101"/>
                    <a:pt x="145" y="101"/>
                    <a:pt x="145" y="102"/>
                  </a:cubicBezTo>
                  <a:cubicBezTo>
                    <a:pt x="145" y="102"/>
                    <a:pt x="145" y="102"/>
                    <a:pt x="145" y="102"/>
                  </a:cubicBezTo>
                  <a:cubicBezTo>
                    <a:pt x="143" y="107"/>
                    <a:pt x="141" y="112"/>
                    <a:pt x="138" y="117"/>
                  </a:cubicBezTo>
                  <a:cubicBezTo>
                    <a:pt x="137" y="117"/>
                    <a:pt x="137" y="117"/>
                    <a:pt x="137" y="118"/>
                  </a:cubicBezTo>
                  <a:cubicBezTo>
                    <a:pt x="135" y="117"/>
                    <a:pt x="134" y="118"/>
                    <a:pt x="133" y="119"/>
                  </a:cubicBezTo>
                  <a:cubicBezTo>
                    <a:pt x="133" y="119"/>
                    <a:pt x="133" y="118"/>
                    <a:pt x="132" y="118"/>
                  </a:cubicBezTo>
                  <a:cubicBezTo>
                    <a:pt x="132" y="117"/>
                    <a:pt x="132" y="117"/>
                    <a:pt x="132" y="115"/>
                  </a:cubicBezTo>
                  <a:cubicBezTo>
                    <a:pt x="132" y="115"/>
                    <a:pt x="132" y="114"/>
                    <a:pt x="131" y="114"/>
                  </a:cubicBezTo>
                  <a:cubicBezTo>
                    <a:pt x="132" y="112"/>
                    <a:pt x="131" y="111"/>
                    <a:pt x="131" y="110"/>
                  </a:cubicBezTo>
                  <a:cubicBezTo>
                    <a:pt x="132" y="109"/>
                    <a:pt x="133" y="109"/>
                    <a:pt x="133" y="109"/>
                  </a:cubicBezTo>
                  <a:cubicBezTo>
                    <a:pt x="134" y="108"/>
                    <a:pt x="134" y="107"/>
                    <a:pt x="134" y="106"/>
                  </a:cubicBezTo>
                  <a:cubicBezTo>
                    <a:pt x="135" y="105"/>
                    <a:pt x="135" y="106"/>
                    <a:pt x="135" y="106"/>
                  </a:cubicBezTo>
                  <a:cubicBezTo>
                    <a:pt x="136" y="106"/>
                    <a:pt x="135" y="105"/>
                    <a:pt x="136" y="105"/>
                  </a:cubicBezTo>
                  <a:cubicBezTo>
                    <a:pt x="136" y="105"/>
                    <a:pt x="137" y="104"/>
                    <a:pt x="138" y="105"/>
                  </a:cubicBezTo>
                  <a:cubicBezTo>
                    <a:pt x="139" y="104"/>
                    <a:pt x="138" y="103"/>
                    <a:pt x="139" y="102"/>
                  </a:cubicBezTo>
                  <a:cubicBezTo>
                    <a:pt x="139" y="102"/>
                    <a:pt x="140" y="101"/>
                    <a:pt x="141" y="101"/>
                  </a:cubicBezTo>
                  <a:cubicBezTo>
                    <a:pt x="141" y="101"/>
                    <a:pt x="141" y="100"/>
                    <a:pt x="141" y="100"/>
                  </a:cubicBezTo>
                  <a:cubicBezTo>
                    <a:pt x="143" y="100"/>
                    <a:pt x="145" y="100"/>
                    <a:pt x="146" y="101"/>
                  </a:cubicBezTo>
                  <a:cubicBezTo>
                    <a:pt x="146" y="101"/>
                    <a:pt x="146" y="101"/>
                    <a:pt x="145" y="101"/>
                  </a:cubicBezTo>
                  <a:close/>
                  <a:moveTo>
                    <a:pt x="23" y="33"/>
                  </a:moveTo>
                  <a:cubicBezTo>
                    <a:pt x="23" y="33"/>
                    <a:pt x="23" y="33"/>
                    <a:pt x="24" y="33"/>
                  </a:cubicBezTo>
                  <a:cubicBezTo>
                    <a:pt x="25" y="33"/>
                    <a:pt x="25" y="32"/>
                    <a:pt x="26" y="32"/>
                  </a:cubicBezTo>
                  <a:cubicBezTo>
                    <a:pt x="26" y="32"/>
                    <a:pt x="26" y="33"/>
                    <a:pt x="26" y="33"/>
                  </a:cubicBezTo>
                  <a:cubicBezTo>
                    <a:pt x="27" y="33"/>
                    <a:pt x="27" y="30"/>
                    <a:pt x="26" y="30"/>
                  </a:cubicBezTo>
                  <a:cubicBezTo>
                    <a:pt x="26" y="29"/>
                    <a:pt x="27" y="29"/>
                    <a:pt x="27" y="29"/>
                  </a:cubicBezTo>
                  <a:cubicBezTo>
                    <a:pt x="28" y="28"/>
                    <a:pt x="28" y="29"/>
                    <a:pt x="28" y="29"/>
                  </a:cubicBezTo>
                  <a:cubicBezTo>
                    <a:pt x="29" y="30"/>
                    <a:pt x="30" y="31"/>
                    <a:pt x="30" y="32"/>
                  </a:cubicBezTo>
                  <a:cubicBezTo>
                    <a:pt x="31" y="33"/>
                    <a:pt x="30" y="33"/>
                    <a:pt x="30" y="33"/>
                  </a:cubicBezTo>
                  <a:cubicBezTo>
                    <a:pt x="31" y="33"/>
                    <a:pt x="31" y="32"/>
                    <a:pt x="31" y="32"/>
                  </a:cubicBezTo>
                  <a:cubicBezTo>
                    <a:pt x="31" y="31"/>
                    <a:pt x="30" y="31"/>
                    <a:pt x="30" y="31"/>
                  </a:cubicBezTo>
                  <a:cubicBezTo>
                    <a:pt x="29" y="30"/>
                    <a:pt x="30" y="27"/>
                    <a:pt x="31" y="26"/>
                  </a:cubicBezTo>
                  <a:cubicBezTo>
                    <a:pt x="32" y="26"/>
                    <a:pt x="32" y="27"/>
                    <a:pt x="32" y="28"/>
                  </a:cubicBezTo>
                  <a:cubicBezTo>
                    <a:pt x="33" y="27"/>
                    <a:pt x="35" y="26"/>
                    <a:pt x="34" y="28"/>
                  </a:cubicBezTo>
                  <a:cubicBezTo>
                    <a:pt x="35" y="28"/>
                    <a:pt x="36" y="27"/>
                    <a:pt x="37" y="28"/>
                  </a:cubicBezTo>
                  <a:cubicBezTo>
                    <a:pt x="37" y="28"/>
                    <a:pt x="38" y="28"/>
                    <a:pt x="38" y="29"/>
                  </a:cubicBezTo>
                  <a:cubicBezTo>
                    <a:pt x="38" y="29"/>
                    <a:pt x="39" y="29"/>
                    <a:pt x="40" y="29"/>
                  </a:cubicBezTo>
                  <a:cubicBezTo>
                    <a:pt x="40" y="30"/>
                    <a:pt x="40" y="30"/>
                    <a:pt x="41" y="31"/>
                  </a:cubicBezTo>
                  <a:cubicBezTo>
                    <a:pt x="41" y="32"/>
                    <a:pt x="40" y="31"/>
                    <a:pt x="40" y="32"/>
                  </a:cubicBezTo>
                  <a:cubicBezTo>
                    <a:pt x="41" y="32"/>
                    <a:pt x="41" y="33"/>
                    <a:pt x="42" y="33"/>
                  </a:cubicBezTo>
                  <a:cubicBezTo>
                    <a:pt x="42" y="33"/>
                    <a:pt x="42" y="34"/>
                    <a:pt x="43" y="34"/>
                  </a:cubicBezTo>
                  <a:cubicBezTo>
                    <a:pt x="43" y="34"/>
                    <a:pt x="42" y="35"/>
                    <a:pt x="43" y="35"/>
                  </a:cubicBezTo>
                  <a:cubicBezTo>
                    <a:pt x="42" y="35"/>
                    <a:pt x="42" y="36"/>
                    <a:pt x="42" y="37"/>
                  </a:cubicBezTo>
                  <a:cubicBezTo>
                    <a:pt x="41" y="36"/>
                    <a:pt x="41" y="35"/>
                    <a:pt x="40" y="35"/>
                  </a:cubicBezTo>
                  <a:cubicBezTo>
                    <a:pt x="40" y="36"/>
                    <a:pt x="41" y="36"/>
                    <a:pt x="41" y="37"/>
                  </a:cubicBezTo>
                  <a:cubicBezTo>
                    <a:pt x="41" y="39"/>
                    <a:pt x="40" y="39"/>
                    <a:pt x="40" y="40"/>
                  </a:cubicBezTo>
                  <a:cubicBezTo>
                    <a:pt x="38" y="40"/>
                    <a:pt x="38" y="38"/>
                    <a:pt x="36" y="37"/>
                  </a:cubicBezTo>
                  <a:cubicBezTo>
                    <a:pt x="35" y="37"/>
                    <a:pt x="34" y="37"/>
                    <a:pt x="34" y="37"/>
                  </a:cubicBezTo>
                  <a:cubicBezTo>
                    <a:pt x="34" y="35"/>
                    <a:pt x="37" y="36"/>
                    <a:pt x="37" y="33"/>
                  </a:cubicBezTo>
                  <a:cubicBezTo>
                    <a:pt x="37" y="32"/>
                    <a:pt x="36" y="33"/>
                    <a:pt x="36" y="32"/>
                  </a:cubicBezTo>
                  <a:cubicBezTo>
                    <a:pt x="35" y="32"/>
                    <a:pt x="35" y="31"/>
                    <a:pt x="34" y="32"/>
                  </a:cubicBezTo>
                  <a:cubicBezTo>
                    <a:pt x="34" y="31"/>
                    <a:pt x="33" y="31"/>
                    <a:pt x="32" y="31"/>
                  </a:cubicBezTo>
                  <a:cubicBezTo>
                    <a:pt x="32" y="31"/>
                    <a:pt x="33" y="31"/>
                    <a:pt x="33" y="32"/>
                  </a:cubicBezTo>
                  <a:cubicBezTo>
                    <a:pt x="33" y="33"/>
                    <a:pt x="33" y="34"/>
                    <a:pt x="33" y="35"/>
                  </a:cubicBezTo>
                  <a:cubicBezTo>
                    <a:pt x="32" y="35"/>
                    <a:pt x="31" y="35"/>
                    <a:pt x="29" y="36"/>
                  </a:cubicBezTo>
                  <a:cubicBezTo>
                    <a:pt x="29" y="36"/>
                    <a:pt x="30" y="36"/>
                    <a:pt x="30" y="37"/>
                  </a:cubicBezTo>
                  <a:cubicBezTo>
                    <a:pt x="28" y="37"/>
                    <a:pt x="28" y="38"/>
                    <a:pt x="27" y="39"/>
                  </a:cubicBezTo>
                  <a:cubicBezTo>
                    <a:pt x="27" y="40"/>
                    <a:pt x="26" y="41"/>
                    <a:pt x="26" y="41"/>
                  </a:cubicBezTo>
                  <a:cubicBezTo>
                    <a:pt x="26" y="41"/>
                    <a:pt x="26" y="42"/>
                    <a:pt x="25" y="42"/>
                  </a:cubicBezTo>
                  <a:cubicBezTo>
                    <a:pt x="25" y="43"/>
                    <a:pt x="26" y="42"/>
                    <a:pt x="26" y="44"/>
                  </a:cubicBezTo>
                  <a:cubicBezTo>
                    <a:pt x="27" y="44"/>
                    <a:pt x="28" y="45"/>
                    <a:pt x="28" y="46"/>
                  </a:cubicBezTo>
                  <a:cubicBezTo>
                    <a:pt x="29" y="46"/>
                    <a:pt x="29" y="45"/>
                    <a:pt x="29" y="46"/>
                  </a:cubicBezTo>
                  <a:cubicBezTo>
                    <a:pt x="30" y="46"/>
                    <a:pt x="30" y="45"/>
                    <a:pt x="30" y="46"/>
                  </a:cubicBezTo>
                  <a:cubicBezTo>
                    <a:pt x="31" y="47"/>
                    <a:pt x="31" y="48"/>
                    <a:pt x="31" y="49"/>
                  </a:cubicBezTo>
                  <a:cubicBezTo>
                    <a:pt x="32" y="48"/>
                    <a:pt x="32" y="46"/>
                    <a:pt x="33" y="46"/>
                  </a:cubicBezTo>
                  <a:cubicBezTo>
                    <a:pt x="32" y="45"/>
                    <a:pt x="32" y="46"/>
                    <a:pt x="32" y="45"/>
                  </a:cubicBezTo>
                  <a:cubicBezTo>
                    <a:pt x="32" y="44"/>
                    <a:pt x="33" y="45"/>
                    <a:pt x="33" y="45"/>
                  </a:cubicBezTo>
                  <a:cubicBezTo>
                    <a:pt x="33" y="43"/>
                    <a:pt x="34" y="42"/>
                    <a:pt x="33" y="39"/>
                  </a:cubicBezTo>
                  <a:cubicBezTo>
                    <a:pt x="34" y="39"/>
                    <a:pt x="34" y="38"/>
                    <a:pt x="34" y="38"/>
                  </a:cubicBezTo>
                  <a:cubicBezTo>
                    <a:pt x="35" y="38"/>
                    <a:pt x="35" y="40"/>
                    <a:pt x="36" y="39"/>
                  </a:cubicBezTo>
                  <a:cubicBezTo>
                    <a:pt x="37" y="39"/>
                    <a:pt x="36" y="40"/>
                    <a:pt x="38" y="40"/>
                  </a:cubicBezTo>
                  <a:cubicBezTo>
                    <a:pt x="38" y="41"/>
                    <a:pt x="38" y="41"/>
                    <a:pt x="38" y="42"/>
                  </a:cubicBezTo>
                  <a:cubicBezTo>
                    <a:pt x="38" y="43"/>
                    <a:pt x="39" y="43"/>
                    <a:pt x="39" y="43"/>
                  </a:cubicBezTo>
                  <a:cubicBezTo>
                    <a:pt x="40" y="43"/>
                    <a:pt x="40" y="42"/>
                    <a:pt x="40" y="41"/>
                  </a:cubicBezTo>
                  <a:cubicBezTo>
                    <a:pt x="41" y="41"/>
                    <a:pt x="41" y="43"/>
                    <a:pt x="42" y="44"/>
                  </a:cubicBezTo>
                  <a:cubicBezTo>
                    <a:pt x="42" y="45"/>
                    <a:pt x="42" y="45"/>
                    <a:pt x="41" y="45"/>
                  </a:cubicBezTo>
                  <a:cubicBezTo>
                    <a:pt x="41" y="46"/>
                    <a:pt x="43" y="46"/>
                    <a:pt x="43" y="48"/>
                  </a:cubicBezTo>
                  <a:cubicBezTo>
                    <a:pt x="43" y="48"/>
                    <a:pt x="43" y="47"/>
                    <a:pt x="44" y="48"/>
                  </a:cubicBezTo>
                  <a:cubicBezTo>
                    <a:pt x="44" y="49"/>
                    <a:pt x="44" y="50"/>
                    <a:pt x="44" y="51"/>
                  </a:cubicBezTo>
                  <a:cubicBezTo>
                    <a:pt x="44" y="52"/>
                    <a:pt x="44" y="53"/>
                    <a:pt x="45" y="53"/>
                  </a:cubicBezTo>
                  <a:cubicBezTo>
                    <a:pt x="45" y="54"/>
                    <a:pt x="45" y="54"/>
                    <a:pt x="45" y="55"/>
                  </a:cubicBezTo>
                  <a:cubicBezTo>
                    <a:pt x="44" y="55"/>
                    <a:pt x="44" y="54"/>
                    <a:pt x="43" y="55"/>
                  </a:cubicBezTo>
                  <a:cubicBezTo>
                    <a:pt x="43" y="55"/>
                    <a:pt x="43" y="54"/>
                    <a:pt x="43" y="54"/>
                  </a:cubicBezTo>
                  <a:cubicBezTo>
                    <a:pt x="42" y="54"/>
                    <a:pt x="42" y="54"/>
                    <a:pt x="41" y="54"/>
                  </a:cubicBezTo>
                  <a:cubicBezTo>
                    <a:pt x="42" y="53"/>
                    <a:pt x="43" y="52"/>
                    <a:pt x="43" y="50"/>
                  </a:cubicBezTo>
                  <a:cubicBezTo>
                    <a:pt x="43" y="50"/>
                    <a:pt x="41" y="52"/>
                    <a:pt x="40" y="51"/>
                  </a:cubicBezTo>
                  <a:cubicBezTo>
                    <a:pt x="40" y="52"/>
                    <a:pt x="40" y="52"/>
                    <a:pt x="40" y="52"/>
                  </a:cubicBezTo>
                  <a:cubicBezTo>
                    <a:pt x="40" y="53"/>
                    <a:pt x="39" y="53"/>
                    <a:pt x="39" y="54"/>
                  </a:cubicBezTo>
                  <a:cubicBezTo>
                    <a:pt x="39" y="55"/>
                    <a:pt x="40" y="55"/>
                    <a:pt x="41" y="55"/>
                  </a:cubicBezTo>
                  <a:cubicBezTo>
                    <a:pt x="40" y="56"/>
                    <a:pt x="39" y="56"/>
                    <a:pt x="38" y="57"/>
                  </a:cubicBezTo>
                  <a:cubicBezTo>
                    <a:pt x="38" y="56"/>
                    <a:pt x="39" y="56"/>
                    <a:pt x="38" y="56"/>
                  </a:cubicBezTo>
                  <a:cubicBezTo>
                    <a:pt x="37" y="56"/>
                    <a:pt x="36" y="56"/>
                    <a:pt x="35" y="57"/>
                  </a:cubicBezTo>
                  <a:cubicBezTo>
                    <a:pt x="35" y="58"/>
                    <a:pt x="36" y="58"/>
                    <a:pt x="36" y="59"/>
                  </a:cubicBezTo>
                  <a:cubicBezTo>
                    <a:pt x="35" y="59"/>
                    <a:pt x="34" y="60"/>
                    <a:pt x="33" y="60"/>
                  </a:cubicBezTo>
                  <a:cubicBezTo>
                    <a:pt x="34" y="62"/>
                    <a:pt x="32" y="62"/>
                    <a:pt x="33" y="63"/>
                  </a:cubicBezTo>
                  <a:cubicBezTo>
                    <a:pt x="32" y="63"/>
                    <a:pt x="32" y="63"/>
                    <a:pt x="32" y="63"/>
                  </a:cubicBezTo>
                  <a:cubicBezTo>
                    <a:pt x="32" y="64"/>
                    <a:pt x="32" y="64"/>
                    <a:pt x="32" y="65"/>
                  </a:cubicBezTo>
                  <a:cubicBezTo>
                    <a:pt x="30" y="65"/>
                    <a:pt x="29" y="66"/>
                    <a:pt x="28" y="68"/>
                  </a:cubicBezTo>
                  <a:cubicBezTo>
                    <a:pt x="28" y="69"/>
                    <a:pt x="29" y="69"/>
                    <a:pt x="29" y="70"/>
                  </a:cubicBezTo>
                  <a:cubicBezTo>
                    <a:pt x="29" y="71"/>
                    <a:pt x="29" y="71"/>
                    <a:pt x="29" y="73"/>
                  </a:cubicBezTo>
                  <a:cubicBezTo>
                    <a:pt x="28" y="72"/>
                    <a:pt x="27" y="72"/>
                    <a:pt x="27" y="70"/>
                  </a:cubicBezTo>
                  <a:cubicBezTo>
                    <a:pt x="27" y="69"/>
                    <a:pt x="26" y="69"/>
                    <a:pt x="25" y="69"/>
                  </a:cubicBezTo>
                  <a:cubicBezTo>
                    <a:pt x="24" y="69"/>
                    <a:pt x="24" y="70"/>
                    <a:pt x="24" y="70"/>
                  </a:cubicBezTo>
                  <a:cubicBezTo>
                    <a:pt x="23" y="70"/>
                    <a:pt x="23" y="69"/>
                    <a:pt x="22" y="69"/>
                  </a:cubicBezTo>
                  <a:cubicBezTo>
                    <a:pt x="21" y="69"/>
                    <a:pt x="20" y="70"/>
                    <a:pt x="19" y="70"/>
                  </a:cubicBezTo>
                  <a:cubicBezTo>
                    <a:pt x="20" y="72"/>
                    <a:pt x="18" y="77"/>
                    <a:pt x="21" y="77"/>
                  </a:cubicBezTo>
                  <a:cubicBezTo>
                    <a:pt x="22" y="77"/>
                    <a:pt x="22" y="76"/>
                    <a:pt x="22" y="75"/>
                  </a:cubicBezTo>
                  <a:cubicBezTo>
                    <a:pt x="23" y="75"/>
                    <a:pt x="23" y="75"/>
                    <a:pt x="25" y="75"/>
                  </a:cubicBezTo>
                  <a:cubicBezTo>
                    <a:pt x="25" y="77"/>
                    <a:pt x="24" y="77"/>
                    <a:pt x="24" y="79"/>
                  </a:cubicBezTo>
                  <a:cubicBezTo>
                    <a:pt x="25" y="79"/>
                    <a:pt x="26" y="79"/>
                    <a:pt x="27" y="80"/>
                  </a:cubicBezTo>
                  <a:cubicBezTo>
                    <a:pt x="27" y="82"/>
                    <a:pt x="26" y="83"/>
                    <a:pt x="27" y="84"/>
                  </a:cubicBezTo>
                  <a:cubicBezTo>
                    <a:pt x="28" y="84"/>
                    <a:pt x="28" y="83"/>
                    <a:pt x="28" y="83"/>
                  </a:cubicBezTo>
                  <a:cubicBezTo>
                    <a:pt x="29" y="83"/>
                    <a:pt x="29" y="84"/>
                    <a:pt x="29" y="85"/>
                  </a:cubicBezTo>
                  <a:cubicBezTo>
                    <a:pt x="30" y="84"/>
                    <a:pt x="31" y="83"/>
                    <a:pt x="31" y="82"/>
                  </a:cubicBezTo>
                  <a:cubicBezTo>
                    <a:pt x="32" y="82"/>
                    <a:pt x="32" y="82"/>
                    <a:pt x="33" y="81"/>
                  </a:cubicBezTo>
                  <a:cubicBezTo>
                    <a:pt x="33" y="81"/>
                    <a:pt x="33" y="82"/>
                    <a:pt x="34" y="82"/>
                  </a:cubicBezTo>
                  <a:cubicBezTo>
                    <a:pt x="34" y="82"/>
                    <a:pt x="34" y="81"/>
                    <a:pt x="35" y="81"/>
                  </a:cubicBezTo>
                  <a:cubicBezTo>
                    <a:pt x="35" y="83"/>
                    <a:pt x="36" y="83"/>
                    <a:pt x="36" y="84"/>
                  </a:cubicBezTo>
                  <a:cubicBezTo>
                    <a:pt x="37" y="84"/>
                    <a:pt x="37" y="83"/>
                    <a:pt x="37" y="83"/>
                  </a:cubicBezTo>
                  <a:cubicBezTo>
                    <a:pt x="38" y="84"/>
                    <a:pt x="39" y="84"/>
                    <a:pt x="40" y="85"/>
                  </a:cubicBezTo>
                  <a:cubicBezTo>
                    <a:pt x="41" y="86"/>
                    <a:pt x="41" y="87"/>
                    <a:pt x="42" y="87"/>
                  </a:cubicBezTo>
                  <a:cubicBezTo>
                    <a:pt x="44" y="86"/>
                    <a:pt x="45" y="90"/>
                    <a:pt x="45" y="91"/>
                  </a:cubicBezTo>
                  <a:cubicBezTo>
                    <a:pt x="45" y="92"/>
                    <a:pt x="45" y="92"/>
                    <a:pt x="46" y="92"/>
                  </a:cubicBezTo>
                  <a:cubicBezTo>
                    <a:pt x="46" y="93"/>
                    <a:pt x="48" y="92"/>
                    <a:pt x="48" y="93"/>
                  </a:cubicBezTo>
                  <a:cubicBezTo>
                    <a:pt x="49" y="93"/>
                    <a:pt x="49" y="93"/>
                    <a:pt x="50" y="93"/>
                  </a:cubicBezTo>
                  <a:cubicBezTo>
                    <a:pt x="51" y="93"/>
                    <a:pt x="52" y="94"/>
                    <a:pt x="52" y="95"/>
                  </a:cubicBezTo>
                  <a:cubicBezTo>
                    <a:pt x="53" y="94"/>
                    <a:pt x="53" y="94"/>
                    <a:pt x="53" y="94"/>
                  </a:cubicBezTo>
                  <a:cubicBezTo>
                    <a:pt x="54" y="95"/>
                    <a:pt x="54" y="96"/>
                    <a:pt x="54" y="97"/>
                  </a:cubicBezTo>
                  <a:cubicBezTo>
                    <a:pt x="54" y="97"/>
                    <a:pt x="53" y="98"/>
                    <a:pt x="54" y="98"/>
                  </a:cubicBezTo>
                  <a:cubicBezTo>
                    <a:pt x="53" y="99"/>
                    <a:pt x="53" y="99"/>
                    <a:pt x="53" y="100"/>
                  </a:cubicBezTo>
                  <a:cubicBezTo>
                    <a:pt x="53" y="101"/>
                    <a:pt x="52" y="101"/>
                    <a:pt x="52" y="102"/>
                  </a:cubicBezTo>
                  <a:cubicBezTo>
                    <a:pt x="52" y="102"/>
                    <a:pt x="52" y="102"/>
                    <a:pt x="51" y="102"/>
                  </a:cubicBezTo>
                  <a:cubicBezTo>
                    <a:pt x="51" y="103"/>
                    <a:pt x="51" y="104"/>
                    <a:pt x="51" y="104"/>
                  </a:cubicBezTo>
                  <a:cubicBezTo>
                    <a:pt x="51" y="106"/>
                    <a:pt x="50" y="107"/>
                    <a:pt x="50" y="109"/>
                  </a:cubicBezTo>
                  <a:cubicBezTo>
                    <a:pt x="49" y="110"/>
                    <a:pt x="49" y="110"/>
                    <a:pt x="48" y="110"/>
                  </a:cubicBezTo>
                  <a:cubicBezTo>
                    <a:pt x="48" y="110"/>
                    <a:pt x="47" y="111"/>
                    <a:pt x="47" y="112"/>
                  </a:cubicBezTo>
                  <a:cubicBezTo>
                    <a:pt x="47" y="112"/>
                    <a:pt x="47" y="113"/>
                    <a:pt x="47" y="114"/>
                  </a:cubicBezTo>
                  <a:cubicBezTo>
                    <a:pt x="46" y="114"/>
                    <a:pt x="45" y="115"/>
                    <a:pt x="45" y="116"/>
                  </a:cubicBezTo>
                  <a:cubicBezTo>
                    <a:pt x="45" y="116"/>
                    <a:pt x="45" y="117"/>
                    <a:pt x="44" y="118"/>
                  </a:cubicBezTo>
                  <a:cubicBezTo>
                    <a:pt x="44" y="118"/>
                    <a:pt x="44" y="118"/>
                    <a:pt x="44" y="118"/>
                  </a:cubicBezTo>
                  <a:cubicBezTo>
                    <a:pt x="43" y="118"/>
                    <a:pt x="43" y="118"/>
                    <a:pt x="42" y="118"/>
                  </a:cubicBezTo>
                  <a:cubicBezTo>
                    <a:pt x="42" y="119"/>
                    <a:pt x="43" y="120"/>
                    <a:pt x="43" y="121"/>
                  </a:cubicBezTo>
                  <a:cubicBezTo>
                    <a:pt x="42" y="121"/>
                    <a:pt x="41" y="122"/>
                    <a:pt x="40" y="122"/>
                  </a:cubicBezTo>
                  <a:cubicBezTo>
                    <a:pt x="40" y="123"/>
                    <a:pt x="40" y="124"/>
                    <a:pt x="38" y="124"/>
                  </a:cubicBezTo>
                  <a:cubicBezTo>
                    <a:pt x="40" y="124"/>
                    <a:pt x="39" y="127"/>
                    <a:pt x="38" y="128"/>
                  </a:cubicBezTo>
                  <a:cubicBezTo>
                    <a:pt x="38" y="129"/>
                    <a:pt x="39" y="128"/>
                    <a:pt x="39" y="129"/>
                  </a:cubicBezTo>
                  <a:cubicBezTo>
                    <a:pt x="39" y="130"/>
                    <a:pt x="38" y="131"/>
                    <a:pt x="38" y="131"/>
                  </a:cubicBezTo>
                  <a:cubicBezTo>
                    <a:pt x="38" y="132"/>
                    <a:pt x="37" y="132"/>
                    <a:pt x="37" y="133"/>
                  </a:cubicBezTo>
                  <a:cubicBezTo>
                    <a:pt x="37" y="134"/>
                    <a:pt x="38" y="134"/>
                    <a:pt x="38" y="134"/>
                  </a:cubicBezTo>
                  <a:cubicBezTo>
                    <a:pt x="38" y="135"/>
                    <a:pt x="39" y="135"/>
                    <a:pt x="39" y="136"/>
                  </a:cubicBezTo>
                  <a:cubicBezTo>
                    <a:pt x="39" y="137"/>
                    <a:pt x="37" y="136"/>
                    <a:pt x="37" y="136"/>
                  </a:cubicBezTo>
                  <a:cubicBezTo>
                    <a:pt x="36" y="136"/>
                    <a:pt x="36" y="136"/>
                    <a:pt x="35" y="135"/>
                  </a:cubicBezTo>
                  <a:cubicBezTo>
                    <a:pt x="35" y="135"/>
                    <a:pt x="35" y="135"/>
                    <a:pt x="35" y="135"/>
                  </a:cubicBezTo>
                  <a:cubicBezTo>
                    <a:pt x="35" y="135"/>
                    <a:pt x="35" y="135"/>
                    <a:pt x="35" y="134"/>
                  </a:cubicBezTo>
                  <a:cubicBezTo>
                    <a:pt x="34" y="134"/>
                    <a:pt x="34" y="132"/>
                    <a:pt x="33" y="131"/>
                  </a:cubicBezTo>
                  <a:cubicBezTo>
                    <a:pt x="34" y="130"/>
                    <a:pt x="33" y="129"/>
                    <a:pt x="33" y="127"/>
                  </a:cubicBezTo>
                  <a:cubicBezTo>
                    <a:pt x="33" y="126"/>
                    <a:pt x="33" y="125"/>
                    <a:pt x="33" y="125"/>
                  </a:cubicBezTo>
                  <a:cubicBezTo>
                    <a:pt x="34" y="124"/>
                    <a:pt x="32" y="125"/>
                    <a:pt x="33" y="124"/>
                  </a:cubicBezTo>
                  <a:cubicBezTo>
                    <a:pt x="33" y="123"/>
                    <a:pt x="34" y="123"/>
                    <a:pt x="34" y="122"/>
                  </a:cubicBezTo>
                  <a:cubicBezTo>
                    <a:pt x="34" y="121"/>
                    <a:pt x="33" y="122"/>
                    <a:pt x="33" y="121"/>
                  </a:cubicBezTo>
                  <a:cubicBezTo>
                    <a:pt x="33" y="120"/>
                    <a:pt x="33" y="116"/>
                    <a:pt x="34" y="116"/>
                  </a:cubicBezTo>
                  <a:cubicBezTo>
                    <a:pt x="34" y="114"/>
                    <a:pt x="33" y="112"/>
                    <a:pt x="34" y="111"/>
                  </a:cubicBezTo>
                  <a:cubicBezTo>
                    <a:pt x="34" y="111"/>
                    <a:pt x="34" y="110"/>
                    <a:pt x="33" y="110"/>
                  </a:cubicBezTo>
                  <a:cubicBezTo>
                    <a:pt x="34" y="110"/>
                    <a:pt x="34" y="109"/>
                    <a:pt x="34" y="109"/>
                  </a:cubicBezTo>
                  <a:cubicBezTo>
                    <a:pt x="34" y="107"/>
                    <a:pt x="33" y="106"/>
                    <a:pt x="33" y="105"/>
                  </a:cubicBezTo>
                  <a:cubicBezTo>
                    <a:pt x="31" y="104"/>
                    <a:pt x="31" y="103"/>
                    <a:pt x="30" y="102"/>
                  </a:cubicBezTo>
                  <a:cubicBezTo>
                    <a:pt x="30" y="101"/>
                    <a:pt x="30" y="101"/>
                    <a:pt x="30" y="101"/>
                  </a:cubicBezTo>
                  <a:cubicBezTo>
                    <a:pt x="29" y="100"/>
                    <a:pt x="28" y="99"/>
                    <a:pt x="28" y="97"/>
                  </a:cubicBezTo>
                  <a:cubicBezTo>
                    <a:pt x="29" y="97"/>
                    <a:pt x="29" y="97"/>
                    <a:pt x="29" y="97"/>
                  </a:cubicBezTo>
                  <a:cubicBezTo>
                    <a:pt x="29" y="96"/>
                    <a:pt x="28" y="96"/>
                    <a:pt x="28" y="95"/>
                  </a:cubicBezTo>
                  <a:cubicBezTo>
                    <a:pt x="29" y="95"/>
                    <a:pt x="27" y="93"/>
                    <a:pt x="28" y="92"/>
                  </a:cubicBezTo>
                  <a:cubicBezTo>
                    <a:pt x="28" y="90"/>
                    <a:pt x="29" y="90"/>
                    <a:pt x="29" y="89"/>
                  </a:cubicBezTo>
                  <a:cubicBezTo>
                    <a:pt x="29" y="88"/>
                    <a:pt x="29" y="88"/>
                    <a:pt x="29" y="88"/>
                  </a:cubicBezTo>
                  <a:cubicBezTo>
                    <a:pt x="29" y="87"/>
                    <a:pt x="29" y="86"/>
                    <a:pt x="28" y="85"/>
                  </a:cubicBezTo>
                  <a:cubicBezTo>
                    <a:pt x="28" y="85"/>
                    <a:pt x="28" y="86"/>
                    <a:pt x="28" y="86"/>
                  </a:cubicBezTo>
                  <a:cubicBezTo>
                    <a:pt x="27" y="86"/>
                    <a:pt x="26" y="84"/>
                    <a:pt x="25" y="84"/>
                  </a:cubicBezTo>
                  <a:cubicBezTo>
                    <a:pt x="25" y="84"/>
                    <a:pt x="25" y="84"/>
                    <a:pt x="25" y="83"/>
                  </a:cubicBezTo>
                  <a:cubicBezTo>
                    <a:pt x="24" y="83"/>
                    <a:pt x="24" y="83"/>
                    <a:pt x="24" y="82"/>
                  </a:cubicBezTo>
                  <a:cubicBezTo>
                    <a:pt x="23" y="82"/>
                    <a:pt x="23" y="82"/>
                    <a:pt x="22" y="82"/>
                  </a:cubicBezTo>
                  <a:cubicBezTo>
                    <a:pt x="21" y="81"/>
                    <a:pt x="21" y="81"/>
                    <a:pt x="21" y="80"/>
                  </a:cubicBezTo>
                  <a:cubicBezTo>
                    <a:pt x="18" y="80"/>
                    <a:pt x="17" y="79"/>
                    <a:pt x="15" y="78"/>
                  </a:cubicBezTo>
                  <a:cubicBezTo>
                    <a:pt x="15" y="77"/>
                    <a:pt x="14" y="76"/>
                    <a:pt x="14" y="74"/>
                  </a:cubicBezTo>
                  <a:cubicBezTo>
                    <a:pt x="14" y="73"/>
                    <a:pt x="13" y="73"/>
                    <a:pt x="12" y="72"/>
                  </a:cubicBezTo>
                  <a:cubicBezTo>
                    <a:pt x="12" y="72"/>
                    <a:pt x="12" y="71"/>
                    <a:pt x="12" y="71"/>
                  </a:cubicBezTo>
                  <a:cubicBezTo>
                    <a:pt x="12" y="73"/>
                    <a:pt x="12" y="72"/>
                    <a:pt x="12" y="74"/>
                  </a:cubicBezTo>
                  <a:cubicBezTo>
                    <a:pt x="12" y="74"/>
                    <a:pt x="12" y="73"/>
                    <a:pt x="11" y="73"/>
                  </a:cubicBezTo>
                  <a:cubicBezTo>
                    <a:pt x="11" y="72"/>
                    <a:pt x="10" y="71"/>
                    <a:pt x="9" y="71"/>
                  </a:cubicBezTo>
                  <a:cubicBezTo>
                    <a:pt x="9" y="70"/>
                    <a:pt x="9" y="70"/>
                    <a:pt x="10" y="70"/>
                  </a:cubicBezTo>
                  <a:cubicBezTo>
                    <a:pt x="9" y="69"/>
                    <a:pt x="9" y="67"/>
                    <a:pt x="8" y="66"/>
                  </a:cubicBezTo>
                  <a:cubicBezTo>
                    <a:pt x="8" y="66"/>
                    <a:pt x="8" y="65"/>
                    <a:pt x="8" y="65"/>
                  </a:cubicBezTo>
                  <a:cubicBezTo>
                    <a:pt x="10" y="53"/>
                    <a:pt x="15" y="42"/>
                    <a:pt x="23" y="33"/>
                  </a:cubicBezTo>
                  <a:close/>
                  <a:moveTo>
                    <a:pt x="32" y="24"/>
                  </a:moveTo>
                  <a:cubicBezTo>
                    <a:pt x="36" y="20"/>
                    <a:pt x="40" y="17"/>
                    <a:pt x="45" y="15"/>
                  </a:cubicBezTo>
                  <a:cubicBezTo>
                    <a:pt x="45" y="15"/>
                    <a:pt x="45" y="15"/>
                    <a:pt x="45" y="15"/>
                  </a:cubicBezTo>
                  <a:cubicBezTo>
                    <a:pt x="45" y="17"/>
                    <a:pt x="44" y="16"/>
                    <a:pt x="43" y="17"/>
                  </a:cubicBezTo>
                  <a:cubicBezTo>
                    <a:pt x="42" y="17"/>
                    <a:pt x="43" y="17"/>
                    <a:pt x="43" y="18"/>
                  </a:cubicBezTo>
                  <a:cubicBezTo>
                    <a:pt x="42" y="18"/>
                    <a:pt x="41" y="19"/>
                    <a:pt x="41" y="19"/>
                  </a:cubicBezTo>
                  <a:cubicBezTo>
                    <a:pt x="39" y="19"/>
                    <a:pt x="39" y="20"/>
                    <a:pt x="38" y="20"/>
                  </a:cubicBezTo>
                  <a:cubicBezTo>
                    <a:pt x="38" y="22"/>
                    <a:pt x="37" y="22"/>
                    <a:pt x="37" y="23"/>
                  </a:cubicBezTo>
                  <a:cubicBezTo>
                    <a:pt x="36" y="23"/>
                    <a:pt x="36" y="23"/>
                    <a:pt x="35" y="23"/>
                  </a:cubicBezTo>
                  <a:cubicBezTo>
                    <a:pt x="35" y="24"/>
                    <a:pt x="36" y="23"/>
                    <a:pt x="36" y="24"/>
                  </a:cubicBezTo>
                  <a:cubicBezTo>
                    <a:pt x="36" y="25"/>
                    <a:pt x="36" y="25"/>
                    <a:pt x="35" y="25"/>
                  </a:cubicBezTo>
                  <a:cubicBezTo>
                    <a:pt x="35" y="27"/>
                    <a:pt x="32" y="25"/>
                    <a:pt x="30" y="26"/>
                  </a:cubicBezTo>
                  <a:cubicBezTo>
                    <a:pt x="30" y="25"/>
                    <a:pt x="30" y="25"/>
                    <a:pt x="30" y="25"/>
                  </a:cubicBezTo>
                  <a:cubicBezTo>
                    <a:pt x="30" y="25"/>
                    <a:pt x="31" y="25"/>
                    <a:pt x="31" y="24"/>
                  </a:cubicBezTo>
                  <a:cubicBezTo>
                    <a:pt x="32" y="25"/>
                    <a:pt x="32" y="25"/>
                    <a:pt x="33" y="25"/>
                  </a:cubicBezTo>
                  <a:cubicBezTo>
                    <a:pt x="33" y="24"/>
                    <a:pt x="32" y="24"/>
                    <a:pt x="32" y="24"/>
                  </a:cubicBezTo>
                  <a:close/>
                  <a:moveTo>
                    <a:pt x="141" y="45"/>
                  </a:moveTo>
                  <a:cubicBezTo>
                    <a:pt x="141" y="45"/>
                    <a:pt x="140" y="46"/>
                    <a:pt x="140" y="46"/>
                  </a:cubicBezTo>
                  <a:cubicBezTo>
                    <a:pt x="141" y="48"/>
                    <a:pt x="141" y="47"/>
                    <a:pt x="142" y="47"/>
                  </a:cubicBezTo>
                  <a:cubicBezTo>
                    <a:pt x="142" y="47"/>
                    <a:pt x="143" y="48"/>
                    <a:pt x="143" y="49"/>
                  </a:cubicBezTo>
                  <a:cubicBezTo>
                    <a:pt x="143" y="50"/>
                    <a:pt x="144" y="52"/>
                    <a:pt x="143" y="54"/>
                  </a:cubicBezTo>
                  <a:cubicBezTo>
                    <a:pt x="143" y="54"/>
                    <a:pt x="142" y="56"/>
                    <a:pt x="141" y="57"/>
                  </a:cubicBezTo>
                  <a:cubicBezTo>
                    <a:pt x="141" y="58"/>
                    <a:pt x="140" y="58"/>
                    <a:pt x="140" y="58"/>
                  </a:cubicBezTo>
                  <a:cubicBezTo>
                    <a:pt x="139" y="60"/>
                    <a:pt x="140" y="64"/>
                    <a:pt x="139" y="65"/>
                  </a:cubicBezTo>
                  <a:cubicBezTo>
                    <a:pt x="138" y="64"/>
                    <a:pt x="137" y="64"/>
                    <a:pt x="138" y="62"/>
                  </a:cubicBezTo>
                  <a:cubicBezTo>
                    <a:pt x="137" y="62"/>
                    <a:pt x="136" y="61"/>
                    <a:pt x="136" y="61"/>
                  </a:cubicBezTo>
                  <a:cubicBezTo>
                    <a:pt x="135" y="61"/>
                    <a:pt x="136" y="62"/>
                    <a:pt x="136" y="62"/>
                  </a:cubicBezTo>
                  <a:cubicBezTo>
                    <a:pt x="136" y="63"/>
                    <a:pt x="136" y="63"/>
                    <a:pt x="135" y="63"/>
                  </a:cubicBezTo>
                  <a:cubicBezTo>
                    <a:pt x="135" y="64"/>
                    <a:pt x="135" y="63"/>
                    <a:pt x="135" y="64"/>
                  </a:cubicBezTo>
                  <a:cubicBezTo>
                    <a:pt x="135" y="65"/>
                    <a:pt x="135" y="65"/>
                    <a:pt x="136" y="66"/>
                  </a:cubicBezTo>
                  <a:cubicBezTo>
                    <a:pt x="136" y="66"/>
                    <a:pt x="136" y="67"/>
                    <a:pt x="136" y="67"/>
                  </a:cubicBezTo>
                  <a:cubicBezTo>
                    <a:pt x="136" y="68"/>
                    <a:pt x="136" y="70"/>
                    <a:pt x="136" y="71"/>
                  </a:cubicBezTo>
                  <a:cubicBezTo>
                    <a:pt x="135" y="71"/>
                    <a:pt x="135" y="71"/>
                    <a:pt x="135" y="71"/>
                  </a:cubicBezTo>
                  <a:cubicBezTo>
                    <a:pt x="135" y="73"/>
                    <a:pt x="134" y="74"/>
                    <a:pt x="133" y="76"/>
                  </a:cubicBezTo>
                  <a:cubicBezTo>
                    <a:pt x="132" y="76"/>
                    <a:pt x="130" y="76"/>
                    <a:pt x="130" y="77"/>
                  </a:cubicBezTo>
                  <a:cubicBezTo>
                    <a:pt x="131" y="77"/>
                    <a:pt x="131" y="77"/>
                    <a:pt x="131" y="77"/>
                  </a:cubicBezTo>
                  <a:cubicBezTo>
                    <a:pt x="131" y="78"/>
                    <a:pt x="131" y="79"/>
                    <a:pt x="130" y="79"/>
                  </a:cubicBezTo>
                  <a:cubicBezTo>
                    <a:pt x="131" y="82"/>
                    <a:pt x="130" y="84"/>
                    <a:pt x="128" y="85"/>
                  </a:cubicBezTo>
                  <a:cubicBezTo>
                    <a:pt x="128" y="84"/>
                    <a:pt x="128" y="84"/>
                    <a:pt x="127" y="84"/>
                  </a:cubicBezTo>
                  <a:cubicBezTo>
                    <a:pt x="126" y="84"/>
                    <a:pt x="126" y="83"/>
                    <a:pt x="125" y="82"/>
                  </a:cubicBezTo>
                  <a:cubicBezTo>
                    <a:pt x="125" y="82"/>
                    <a:pt x="125" y="83"/>
                    <a:pt x="125" y="84"/>
                  </a:cubicBezTo>
                  <a:cubicBezTo>
                    <a:pt x="125" y="85"/>
                    <a:pt x="126" y="86"/>
                    <a:pt x="127" y="86"/>
                  </a:cubicBezTo>
                  <a:cubicBezTo>
                    <a:pt x="127" y="88"/>
                    <a:pt x="128" y="88"/>
                    <a:pt x="128" y="90"/>
                  </a:cubicBezTo>
                  <a:cubicBezTo>
                    <a:pt x="127" y="89"/>
                    <a:pt x="125" y="88"/>
                    <a:pt x="124" y="87"/>
                  </a:cubicBezTo>
                  <a:cubicBezTo>
                    <a:pt x="125" y="86"/>
                    <a:pt x="124" y="85"/>
                    <a:pt x="124" y="85"/>
                  </a:cubicBezTo>
                  <a:cubicBezTo>
                    <a:pt x="124" y="84"/>
                    <a:pt x="124" y="84"/>
                    <a:pt x="124" y="83"/>
                  </a:cubicBezTo>
                  <a:cubicBezTo>
                    <a:pt x="124" y="82"/>
                    <a:pt x="124" y="82"/>
                    <a:pt x="123" y="81"/>
                  </a:cubicBezTo>
                  <a:cubicBezTo>
                    <a:pt x="123" y="81"/>
                    <a:pt x="123" y="80"/>
                    <a:pt x="123" y="80"/>
                  </a:cubicBezTo>
                  <a:cubicBezTo>
                    <a:pt x="123" y="79"/>
                    <a:pt x="121" y="80"/>
                    <a:pt x="121" y="79"/>
                  </a:cubicBezTo>
                  <a:cubicBezTo>
                    <a:pt x="121" y="78"/>
                    <a:pt x="121" y="78"/>
                    <a:pt x="121" y="78"/>
                  </a:cubicBezTo>
                  <a:cubicBezTo>
                    <a:pt x="120" y="77"/>
                    <a:pt x="120" y="76"/>
                    <a:pt x="120" y="75"/>
                  </a:cubicBezTo>
                  <a:cubicBezTo>
                    <a:pt x="119" y="75"/>
                    <a:pt x="118" y="76"/>
                    <a:pt x="118" y="76"/>
                  </a:cubicBezTo>
                  <a:cubicBezTo>
                    <a:pt x="117" y="77"/>
                    <a:pt x="116" y="77"/>
                    <a:pt x="116" y="78"/>
                  </a:cubicBezTo>
                  <a:cubicBezTo>
                    <a:pt x="116" y="78"/>
                    <a:pt x="116" y="79"/>
                    <a:pt x="115" y="79"/>
                  </a:cubicBezTo>
                  <a:cubicBezTo>
                    <a:pt x="115" y="79"/>
                    <a:pt x="115" y="80"/>
                    <a:pt x="115" y="80"/>
                  </a:cubicBezTo>
                  <a:cubicBezTo>
                    <a:pt x="115" y="80"/>
                    <a:pt x="115" y="80"/>
                    <a:pt x="114" y="80"/>
                  </a:cubicBezTo>
                  <a:cubicBezTo>
                    <a:pt x="114" y="82"/>
                    <a:pt x="114" y="84"/>
                    <a:pt x="113" y="85"/>
                  </a:cubicBezTo>
                  <a:cubicBezTo>
                    <a:pt x="113" y="85"/>
                    <a:pt x="112" y="85"/>
                    <a:pt x="112" y="85"/>
                  </a:cubicBezTo>
                  <a:cubicBezTo>
                    <a:pt x="112" y="85"/>
                    <a:pt x="112" y="84"/>
                    <a:pt x="112" y="83"/>
                  </a:cubicBezTo>
                  <a:cubicBezTo>
                    <a:pt x="111" y="83"/>
                    <a:pt x="111" y="82"/>
                    <a:pt x="110" y="81"/>
                  </a:cubicBezTo>
                  <a:cubicBezTo>
                    <a:pt x="110" y="80"/>
                    <a:pt x="110" y="79"/>
                    <a:pt x="109" y="78"/>
                  </a:cubicBezTo>
                  <a:cubicBezTo>
                    <a:pt x="109" y="77"/>
                    <a:pt x="109" y="77"/>
                    <a:pt x="109" y="76"/>
                  </a:cubicBezTo>
                  <a:cubicBezTo>
                    <a:pt x="108" y="75"/>
                    <a:pt x="108" y="76"/>
                    <a:pt x="107" y="75"/>
                  </a:cubicBezTo>
                  <a:cubicBezTo>
                    <a:pt x="107" y="75"/>
                    <a:pt x="107" y="74"/>
                    <a:pt x="108" y="74"/>
                  </a:cubicBezTo>
                  <a:cubicBezTo>
                    <a:pt x="107" y="74"/>
                    <a:pt x="106" y="73"/>
                    <a:pt x="105" y="73"/>
                  </a:cubicBezTo>
                  <a:cubicBezTo>
                    <a:pt x="104" y="73"/>
                    <a:pt x="104" y="73"/>
                    <a:pt x="104" y="73"/>
                  </a:cubicBezTo>
                  <a:cubicBezTo>
                    <a:pt x="103" y="73"/>
                    <a:pt x="103" y="74"/>
                    <a:pt x="102" y="73"/>
                  </a:cubicBezTo>
                  <a:cubicBezTo>
                    <a:pt x="102" y="72"/>
                    <a:pt x="101" y="73"/>
                    <a:pt x="101" y="72"/>
                  </a:cubicBezTo>
                  <a:cubicBezTo>
                    <a:pt x="99" y="72"/>
                    <a:pt x="99" y="69"/>
                    <a:pt x="98" y="68"/>
                  </a:cubicBezTo>
                  <a:cubicBezTo>
                    <a:pt x="97" y="68"/>
                    <a:pt x="97" y="69"/>
                    <a:pt x="97" y="69"/>
                  </a:cubicBezTo>
                  <a:cubicBezTo>
                    <a:pt x="97" y="69"/>
                    <a:pt x="97" y="70"/>
                    <a:pt x="98" y="70"/>
                  </a:cubicBezTo>
                  <a:cubicBezTo>
                    <a:pt x="98" y="71"/>
                    <a:pt x="99" y="72"/>
                    <a:pt x="99" y="73"/>
                  </a:cubicBezTo>
                  <a:cubicBezTo>
                    <a:pt x="99" y="72"/>
                    <a:pt x="100" y="72"/>
                    <a:pt x="101" y="72"/>
                  </a:cubicBezTo>
                  <a:cubicBezTo>
                    <a:pt x="101" y="74"/>
                    <a:pt x="102" y="74"/>
                    <a:pt x="102" y="75"/>
                  </a:cubicBezTo>
                  <a:cubicBezTo>
                    <a:pt x="102" y="76"/>
                    <a:pt x="101" y="76"/>
                    <a:pt x="102" y="77"/>
                  </a:cubicBezTo>
                  <a:cubicBezTo>
                    <a:pt x="101" y="78"/>
                    <a:pt x="100" y="78"/>
                    <a:pt x="99" y="79"/>
                  </a:cubicBezTo>
                  <a:cubicBezTo>
                    <a:pt x="99" y="79"/>
                    <a:pt x="99" y="80"/>
                    <a:pt x="99" y="80"/>
                  </a:cubicBezTo>
                  <a:cubicBezTo>
                    <a:pt x="97" y="80"/>
                    <a:pt x="96" y="81"/>
                    <a:pt x="94" y="82"/>
                  </a:cubicBezTo>
                  <a:cubicBezTo>
                    <a:pt x="93" y="81"/>
                    <a:pt x="93" y="79"/>
                    <a:pt x="92" y="78"/>
                  </a:cubicBezTo>
                  <a:cubicBezTo>
                    <a:pt x="91" y="77"/>
                    <a:pt x="91" y="75"/>
                    <a:pt x="90" y="74"/>
                  </a:cubicBezTo>
                  <a:cubicBezTo>
                    <a:pt x="90" y="74"/>
                    <a:pt x="89" y="72"/>
                    <a:pt x="89" y="72"/>
                  </a:cubicBezTo>
                  <a:cubicBezTo>
                    <a:pt x="88" y="72"/>
                    <a:pt x="89" y="73"/>
                    <a:pt x="89" y="74"/>
                  </a:cubicBezTo>
                  <a:cubicBezTo>
                    <a:pt x="89" y="75"/>
                    <a:pt x="90" y="75"/>
                    <a:pt x="90" y="76"/>
                  </a:cubicBezTo>
                  <a:cubicBezTo>
                    <a:pt x="90" y="78"/>
                    <a:pt x="91" y="77"/>
                    <a:pt x="91" y="79"/>
                  </a:cubicBezTo>
                  <a:cubicBezTo>
                    <a:pt x="92" y="80"/>
                    <a:pt x="93" y="81"/>
                    <a:pt x="93" y="83"/>
                  </a:cubicBezTo>
                  <a:cubicBezTo>
                    <a:pt x="94" y="83"/>
                    <a:pt x="95" y="83"/>
                    <a:pt x="95" y="83"/>
                  </a:cubicBezTo>
                  <a:cubicBezTo>
                    <a:pt x="96" y="83"/>
                    <a:pt x="96" y="82"/>
                    <a:pt x="97" y="82"/>
                  </a:cubicBezTo>
                  <a:cubicBezTo>
                    <a:pt x="98" y="83"/>
                    <a:pt x="98" y="84"/>
                    <a:pt x="98" y="85"/>
                  </a:cubicBezTo>
                  <a:cubicBezTo>
                    <a:pt x="96" y="87"/>
                    <a:pt x="95" y="89"/>
                    <a:pt x="94" y="91"/>
                  </a:cubicBezTo>
                  <a:cubicBezTo>
                    <a:pt x="94" y="91"/>
                    <a:pt x="93" y="92"/>
                    <a:pt x="93" y="92"/>
                  </a:cubicBezTo>
                  <a:cubicBezTo>
                    <a:pt x="92" y="94"/>
                    <a:pt x="92" y="95"/>
                    <a:pt x="91" y="96"/>
                  </a:cubicBezTo>
                  <a:cubicBezTo>
                    <a:pt x="92" y="98"/>
                    <a:pt x="92" y="102"/>
                    <a:pt x="91" y="104"/>
                  </a:cubicBezTo>
                  <a:cubicBezTo>
                    <a:pt x="90" y="105"/>
                    <a:pt x="89" y="107"/>
                    <a:pt x="88" y="110"/>
                  </a:cubicBezTo>
                  <a:cubicBezTo>
                    <a:pt x="88" y="110"/>
                    <a:pt x="87" y="111"/>
                    <a:pt x="87" y="111"/>
                  </a:cubicBezTo>
                  <a:cubicBezTo>
                    <a:pt x="87" y="112"/>
                    <a:pt x="87" y="112"/>
                    <a:pt x="87" y="113"/>
                  </a:cubicBezTo>
                  <a:cubicBezTo>
                    <a:pt x="86" y="114"/>
                    <a:pt x="85" y="115"/>
                    <a:pt x="85" y="117"/>
                  </a:cubicBezTo>
                  <a:cubicBezTo>
                    <a:pt x="83" y="117"/>
                    <a:pt x="81" y="119"/>
                    <a:pt x="79" y="119"/>
                  </a:cubicBezTo>
                  <a:cubicBezTo>
                    <a:pt x="78" y="117"/>
                    <a:pt x="78" y="115"/>
                    <a:pt x="77" y="113"/>
                  </a:cubicBezTo>
                  <a:cubicBezTo>
                    <a:pt x="77" y="112"/>
                    <a:pt x="77" y="112"/>
                    <a:pt x="77" y="111"/>
                  </a:cubicBezTo>
                  <a:cubicBezTo>
                    <a:pt x="77" y="109"/>
                    <a:pt x="76" y="107"/>
                    <a:pt x="75" y="106"/>
                  </a:cubicBezTo>
                  <a:cubicBezTo>
                    <a:pt x="75" y="105"/>
                    <a:pt x="75" y="103"/>
                    <a:pt x="76" y="102"/>
                  </a:cubicBezTo>
                  <a:cubicBezTo>
                    <a:pt x="76" y="100"/>
                    <a:pt x="76" y="99"/>
                    <a:pt x="75" y="98"/>
                  </a:cubicBezTo>
                  <a:cubicBezTo>
                    <a:pt x="75" y="96"/>
                    <a:pt x="74" y="95"/>
                    <a:pt x="73" y="93"/>
                  </a:cubicBezTo>
                  <a:cubicBezTo>
                    <a:pt x="73" y="91"/>
                    <a:pt x="74" y="90"/>
                    <a:pt x="74" y="88"/>
                  </a:cubicBezTo>
                  <a:cubicBezTo>
                    <a:pt x="73" y="88"/>
                    <a:pt x="73" y="88"/>
                    <a:pt x="73" y="89"/>
                  </a:cubicBezTo>
                  <a:cubicBezTo>
                    <a:pt x="72" y="89"/>
                    <a:pt x="71" y="88"/>
                    <a:pt x="70" y="88"/>
                  </a:cubicBezTo>
                  <a:cubicBezTo>
                    <a:pt x="70" y="88"/>
                    <a:pt x="70" y="87"/>
                    <a:pt x="70" y="87"/>
                  </a:cubicBezTo>
                  <a:cubicBezTo>
                    <a:pt x="69" y="87"/>
                    <a:pt x="69" y="88"/>
                    <a:pt x="68" y="88"/>
                  </a:cubicBezTo>
                  <a:cubicBezTo>
                    <a:pt x="67" y="88"/>
                    <a:pt x="66" y="88"/>
                    <a:pt x="65" y="89"/>
                  </a:cubicBezTo>
                  <a:cubicBezTo>
                    <a:pt x="63" y="88"/>
                    <a:pt x="63" y="87"/>
                    <a:pt x="62" y="86"/>
                  </a:cubicBezTo>
                  <a:cubicBezTo>
                    <a:pt x="61" y="85"/>
                    <a:pt x="60" y="84"/>
                    <a:pt x="60" y="83"/>
                  </a:cubicBezTo>
                  <a:cubicBezTo>
                    <a:pt x="60" y="80"/>
                    <a:pt x="60" y="78"/>
                    <a:pt x="60" y="75"/>
                  </a:cubicBezTo>
                  <a:cubicBezTo>
                    <a:pt x="60" y="74"/>
                    <a:pt x="61" y="73"/>
                    <a:pt x="61" y="72"/>
                  </a:cubicBezTo>
                  <a:cubicBezTo>
                    <a:pt x="61" y="71"/>
                    <a:pt x="63" y="70"/>
                    <a:pt x="63" y="69"/>
                  </a:cubicBezTo>
                  <a:cubicBezTo>
                    <a:pt x="64" y="68"/>
                    <a:pt x="63" y="67"/>
                    <a:pt x="64" y="65"/>
                  </a:cubicBezTo>
                  <a:cubicBezTo>
                    <a:pt x="65" y="65"/>
                    <a:pt x="65" y="65"/>
                    <a:pt x="66" y="64"/>
                  </a:cubicBezTo>
                  <a:cubicBezTo>
                    <a:pt x="66" y="64"/>
                    <a:pt x="67" y="64"/>
                    <a:pt x="67" y="64"/>
                  </a:cubicBezTo>
                  <a:cubicBezTo>
                    <a:pt x="68" y="63"/>
                    <a:pt x="70" y="63"/>
                    <a:pt x="72" y="63"/>
                  </a:cubicBezTo>
                  <a:cubicBezTo>
                    <a:pt x="73" y="63"/>
                    <a:pt x="74" y="62"/>
                    <a:pt x="75" y="62"/>
                  </a:cubicBezTo>
                  <a:cubicBezTo>
                    <a:pt x="75" y="63"/>
                    <a:pt x="75" y="64"/>
                    <a:pt x="75" y="64"/>
                  </a:cubicBezTo>
                  <a:cubicBezTo>
                    <a:pt x="75" y="64"/>
                    <a:pt x="76" y="64"/>
                    <a:pt x="75" y="65"/>
                  </a:cubicBezTo>
                  <a:cubicBezTo>
                    <a:pt x="76" y="67"/>
                    <a:pt x="79" y="67"/>
                    <a:pt x="80" y="68"/>
                  </a:cubicBezTo>
                  <a:cubicBezTo>
                    <a:pt x="80" y="68"/>
                    <a:pt x="80" y="67"/>
                    <a:pt x="81" y="66"/>
                  </a:cubicBezTo>
                  <a:cubicBezTo>
                    <a:pt x="83" y="67"/>
                    <a:pt x="85" y="67"/>
                    <a:pt x="87" y="68"/>
                  </a:cubicBezTo>
                  <a:cubicBezTo>
                    <a:pt x="88" y="67"/>
                    <a:pt x="88" y="65"/>
                    <a:pt x="88" y="65"/>
                  </a:cubicBezTo>
                  <a:cubicBezTo>
                    <a:pt x="88" y="64"/>
                    <a:pt x="88" y="64"/>
                    <a:pt x="88" y="63"/>
                  </a:cubicBezTo>
                  <a:cubicBezTo>
                    <a:pt x="87" y="63"/>
                    <a:pt x="88" y="65"/>
                    <a:pt x="87" y="65"/>
                  </a:cubicBezTo>
                  <a:cubicBezTo>
                    <a:pt x="86" y="65"/>
                    <a:pt x="87" y="64"/>
                    <a:pt x="87" y="63"/>
                  </a:cubicBezTo>
                  <a:cubicBezTo>
                    <a:pt x="86" y="64"/>
                    <a:pt x="84" y="64"/>
                    <a:pt x="83" y="63"/>
                  </a:cubicBezTo>
                  <a:cubicBezTo>
                    <a:pt x="83" y="63"/>
                    <a:pt x="83" y="62"/>
                    <a:pt x="83" y="62"/>
                  </a:cubicBezTo>
                  <a:cubicBezTo>
                    <a:pt x="83" y="61"/>
                    <a:pt x="83" y="61"/>
                    <a:pt x="83" y="60"/>
                  </a:cubicBezTo>
                  <a:cubicBezTo>
                    <a:pt x="83" y="60"/>
                    <a:pt x="83" y="60"/>
                    <a:pt x="82" y="60"/>
                  </a:cubicBezTo>
                  <a:cubicBezTo>
                    <a:pt x="82" y="61"/>
                    <a:pt x="82" y="62"/>
                    <a:pt x="82" y="63"/>
                  </a:cubicBezTo>
                  <a:cubicBezTo>
                    <a:pt x="83" y="63"/>
                    <a:pt x="83" y="63"/>
                    <a:pt x="83" y="64"/>
                  </a:cubicBezTo>
                  <a:cubicBezTo>
                    <a:pt x="83" y="64"/>
                    <a:pt x="82" y="64"/>
                    <a:pt x="82" y="64"/>
                  </a:cubicBezTo>
                  <a:cubicBezTo>
                    <a:pt x="82" y="64"/>
                    <a:pt x="82" y="64"/>
                    <a:pt x="82" y="63"/>
                  </a:cubicBezTo>
                  <a:cubicBezTo>
                    <a:pt x="81" y="63"/>
                    <a:pt x="81" y="63"/>
                    <a:pt x="80" y="63"/>
                  </a:cubicBezTo>
                  <a:cubicBezTo>
                    <a:pt x="80" y="62"/>
                    <a:pt x="80" y="62"/>
                    <a:pt x="80" y="61"/>
                  </a:cubicBezTo>
                  <a:cubicBezTo>
                    <a:pt x="80" y="61"/>
                    <a:pt x="80" y="61"/>
                    <a:pt x="80" y="60"/>
                  </a:cubicBezTo>
                  <a:cubicBezTo>
                    <a:pt x="80" y="60"/>
                    <a:pt x="80" y="59"/>
                    <a:pt x="79" y="59"/>
                  </a:cubicBezTo>
                  <a:cubicBezTo>
                    <a:pt x="79" y="58"/>
                    <a:pt x="77" y="57"/>
                    <a:pt x="77" y="56"/>
                  </a:cubicBezTo>
                  <a:cubicBezTo>
                    <a:pt x="76" y="58"/>
                    <a:pt x="79" y="58"/>
                    <a:pt x="79" y="60"/>
                  </a:cubicBezTo>
                  <a:cubicBezTo>
                    <a:pt x="79" y="61"/>
                    <a:pt x="79" y="59"/>
                    <a:pt x="78" y="60"/>
                  </a:cubicBezTo>
                  <a:cubicBezTo>
                    <a:pt x="78" y="60"/>
                    <a:pt x="79" y="60"/>
                    <a:pt x="79" y="61"/>
                  </a:cubicBezTo>
                  <a:cubicBezTo>
                    <a:pt x="78" y="61"/>
                    <a:pt x="77" y="62"/>
                    <a:pt x="78" y="63"/>
                  </a:cubicBezTo>
                  <a:cubicBezTo>
                    <a:pt x="77" y="62"/>
                    <a:pt x="76" y="62"/>
                    <a:pt x="76" y="61"/>
                  </a:cubicBezTo>
                  <a:cubicBezTo>
                    <a:pt x="77" y="61"/>
                    <a:pt x="77" y="61"/>
                    <a:pt x="78" y="61"/>
                  </a:cubicBezTo>
                  <a:cubicBezTo>
                    <a:pt x="77" y="60"/>
                    <a:pt x="77" y="59"/>
                    <a:pt x="75" y="59"/>
                  </a:cubicBezTo>
                  <a:cubicBezTo>
                    <a:pt x="75" y="59"/>
                    <a:pt x="75" y="58"/>
                    <a:pt x="75" y="58"/>
                  </a:cubicBezTo>
                  <a:cubicBezTo>
                    <a:pt x="75" y="60"/>
                    <a:pt x="75" y="61"/>
                    <a:pt x="74" y="61"/>
                  </a:cubicBezTo>
                  <a:cubicBezTo>
                    <a:pt x="74" y="60"/>
                    <a:pt x="73" y="58"/>
                    <a:pt x="74" y="57"/>
                  </a:cubicBezTo>
                  <a:cubicBezTo>
                    <a:pt x="73" y="57"/>
                    <a:pt x="73" y="58"/>
                    <a:pt x="72" y="57"/>
                  </a:cubicBezTo>
                  <a:cubicBezTo>
                    <a:pt x="70" y="57"/>
                    <a:pt x="70" y="59"/>
                    <a:pt x="69" y="59"/>
                  </a:cubicBezTo>
                  <a:cubicBezTo>
                    <a:pt x="70" y="61"/>
                    <a:pt x="69" y="62"/>
                    <a:pt x="68" y="63"/>
                  </a:cubicBezTo>
                  <a:cubicBezTo>
                    <a:pt x="67" y="63"/>
                    <a:pt x="67" y="63"/>
                    <a:pt x="66" y="63"/>
                  </a:cubicBezTo>
                  <a:cubicBezTo>
                    <a:pt x="66" y="63"/>
                    <a:pt x="65" y="62"/>
                    <a:pt x="64" y="63"/>
                  </a:cubicBezTo>
                  <a:cubicBezTo>
                    <a:pt x="64" y="61"/>
                    <a:pt x="64" y="61"/>
                    <a:pt x="64" y="60"/>
                  </a:cubicBezTo>
                  <a:cubicBezTo>
                    <a:pt x="65" y="60"/>
                    <a:pt x="64" y="58"/>
                    <a:pt x="64" y="57"/>
                  </a:cubicBezTo>
                  <a:cubicBezTo>
                    <a:pt x="66" y="57"/>
                    <a:pt x="67" y="57"/>
                    <a:pt x="68" y="57"/>
                  </a:cubicBezTo>
                  <a:cubicBezTo>
                    <a:pt x="68" y="57"/>
                    <a:pt x="68" y="56"/>
                    <a:pt x="68" y="56"/>
                  </a:cubicBezTo>
                  <a:cubicBezTo>
                    <a:pt x="69" y="55"/>
                    <a:pt x="67" y="55"/>
                    <a:pt x="67" y="54"/>
                  </a:cubicBezTo>
                  <a:cubicBezTo>
                    <a:pt x="67" y="54"/>
                    <a:pt x="66" y="54"/>
                    <a:pt x="66" y="54"/>
                  </a:cubicBezTo>
                  <a:cubicBezTo>
                    <a:pt x="66" y="53"/>
                    <a:pt x="66" y="53"/>
                    <a:pt x="67" y="52"/>
                  </a:cubicBezTo>
                  <a:cubicBezTo>
                    <a:pt x="68" y="52"/>
                    <a:pt x="68" y="51"/>
                    <a:pt x="69" y="51"/>
                  </a:cubicBezTo>
                  <a:cubicBezTo>
                    <a:pt x="69" y="51"/>
                    <a:pt x="69" y="51"/>
                    <a:pt x="69" y="51"/>
                  </a:cubicBezTo>
                  <a:cubicBezTo>
                    <a:pt x="68" y="51"/>
                    <a:pt x="67" y="51"/>
                    <a:pt x="65" y="51"/>
                  </a:cubicBezTo>
                  <a:cubicBezTo>
                    <a:pt x="65" y="50"/>
                    <a:pt x="66" y="50"/>
                    <a:pt x="67" y="50"/>
                  </a:cubicBezTo>
                  <a:cubicBezTo>
                    <a:pt x="66" y="50"/>
                    <a:pt x="66" y="49"/>
                    <a:pt x="66" y="48"/>
                  </a:cubicBezTo>
                  <a:cubicBezTo>
                    <a:pt x="66" y="48"/>
                    <a:pt x="67" y="48"/>
                    <a:pt x="67" y="47"/>
                  </a:cubicBezTo>
                  <a:cubicBezTo>
                    <a:pt x="67" y="46"/>
                    <a:pt x="67" y="46"/>
                    <a:pt x="66" y="46"/>
                  </a:cubicBezTo>
                  <a:cubicBezTo>
                    <a:pt x="66" y="45"/>
                    <a:pt x="66" y="44"/>
                    <a:pt x="66" y="42"/>
                  </a:cubicBezTo>
                  <a:cubicBezTo>
                    <a:pt x="67" y="42"/>
                    <a:pt x="67" y="42"/>
                    <a:pt x="68" y="42"/>
                  </a:cubicBezTo>
                  <a:cubicBezTo>
                    <a:pt x="68" y="43"/>
                    <a:pt x="68" y="43"/>
                    <a:pt x="67" y="43"/>
                  </a:cubicBezTo>
                  <a:cubicBezTo>
                    <a:pt x="68" y="43"/>
                    <a:pt x="68" y="44"/>
                    <a:pt x="68" y="44"/>
                  </a:cubicBezTo>
                  <a:cubicBezTo>
                    <a:pt x="68" y="45"/>
                    <a:pt x="69" y="45"/>
                    <a:pt x="69" y="47"/>
                  </a:cubicBezTo>
                  <a:cubicBezTo>
                    <a:pt x="69" y="48"/>
                    <a:pt x="70" y="48"/>
                    <a:pt x="70" y="48"/>
                  </a:cubicBezTo>
                  <a:cubicBezTo>
                    <a:pt x="69" y="49"/>
                    <a:pt x="69" y="50"/>
                    <a:pt x="69" y="51"/>
                  </a:cubicBezTo>
                  <a:cubicBezTo>
                    <a:pt x="70" y="51"/>
                    <a:pt x="69" y="49"/>
                    <a:pt x="71" y="49"/>
                  </a:cubicBezTo>
                  <a:cubicBezTo>
                    <a:pt x="71" y="48"/>
                    <a:pt x="71" y="48"/>
                    <a:pt x="71" y="48"/>
                  </a:cubicBezTo>
                  <a:cubicBezTo>
                    <a:pt x="72" y="48"/>
                    <a:pt x="73" y="47"/>
                    <a:pt x="73" y="47"/>
                  </a:cubicBezTo>
                  <a:cubicBezTo>
                    <a:pt x="73" y="47"/>
                    <a:pt x="73" y="46"/>
                    <a:pt x="73" y="46"/>
                  </a:cubicBezTo>
                  <a:cubicBezTo>
                    <a:pt x="73" y="45"/>
                    <a:pt x="73" y="45"/>
                    <a:pt x="74" y="44"/>
                  </a:cubicBezTo>
                  <a:cubicBezTo>
                    <a:pt x="74" y="44"/>
                    <a:pt x="72" y="44"/>
                    <a:pt x="72" y="44"/>
                  </a:cubicBezTo>
                  <a:cubicBezTo>
                    <a:pt x="72" y="42"/>
                    <a:pt x="72" y="41"/>
                    <a:pt x="72" y="40"/>
                  </a:cubicBezTo>
                  <a:cubicBezTo>
                    <a:pt x="72" y="39"/>
                    <a:pt x="72" y="37"/>
                    <a:pt x="74" y="37"/>
                  </a:cubicBezTo>
                  <a:cubicBezTo>
                    <a:pt x="74" y="37"/>
                    <a:pt x="74" y="37"/>
                    <a:pt x="74" y="36"/>
                  </a:cubicBezTo>
                  <a:cubicBezTo>
                    <a:pt x="74" y="36"/>
                    <a:pt x="74" y="36"/>
                    <a:pt x="74" y="37"/>
                  </a:cubicBezTo>
                  <a:cubicBezTo>
                    <a:pt x="75" y="36"/>
                    <a:pt x="76" y="35"/>
                    <a:pt x="76" y="33"/>
                  </a:cubicBezTo>
                  <a:cubicBezTo>
                    <a:pt x="77" y="33"/>
                    <a:pt x="78" y="32"/>
                    <a:pt x="79" y="31"/>
                  </a:cubicBezTo>
                  <a:cubicBezTo>
                    <a:pt x="79" y="31"/>
                    <a:pt x="79" y="30"/>
                    <a:pt x="79" y="31"/>
                  </a:cubicBezTo>
                  <a:cubicBezTo>
                    <a:pt x="80" y="30"/>
                    <a:pt x="81" y="30"/>
                    <a:pt x="81" y="29"/>
                  </a:cubicBezTo>
                  <a:cubicBezTo>
                    <a:pt x="82" y="29"/>
                    <a:pt x="83" y="29"/>
                    <a:pt x="83" y="29"/>
                  </a:cubicBezTo>
                  <a:cubicBezTo>
                    <a:pt x="84" y="29"/>
                    <a:pt x="84" y="30"/>
                    <a:pt x="85" y="31"/>
                  </a:cubicBezTo>
                  <a:cubicBezTo>
                    <a:pt x="86" y="31"/>
                    <a:pt x="86" y="31"/>
                    <a:pt x="87" y="32"/>
                  </a:cubicBezTo>
                  <a:cubicBezTo>
                    <a:pt x="88" y="32"/>
                    <a:pt x="90" y="33"/>
                    <a:pt x="89" y="35"/>
                  </a:cubicBezTo>
                  <a:cubicBezTo>
                    <a:pt x="91" y="35"/>
                    <a:pt x="91" y="33"/>
                    <a:pt x="91" y="32"/>
                  </a:cubicBezTo>
                  <a:cubicBezTo>
                    <a:pt x="91" y="32"/>
                    <a:pt x="92" y="32"/>
                    <a:pt x="92" y="32"/>
                  </a:cubicBezTo>
                  <a:cubicBezTo>
                    <a:pt x="92" y="33"/>
                    <a:pt x="92" y="33"/>
                    <a:pt x="92" y="34"/>
                  </a:cubicBezTo>
                  <a:cubicBezTo>
                    <a:pt x="94" y="33"/>
                    <a:pt x="94" y="32"/>
                    <a:pt x="95" y="32"/>
                  </a:cubicBezTo>
                  <a:cubicBezTo>
                    <a:pt x="97" y="32"/>
                    <a:pt x="98" y="32"/>
                    <a:pt x="99" y="32"/>
                  </a:cubicBezTo>
                  <a:cubicBezTo>
                    <a:pt x="99" y="31"/>
                    <a:pt x="97" y="31"/>
                    <a:pt x="98" y="30"/>
                  </a:cubicBezTo>
                  <a:cubicBezTo>
                    <a:pt x="99" y="30"/>
                    <a:pt x="99" y="31"/>
                    <a:pt x="101" y="31"/>
                  </a:cubicBezTo>
                  <a:cubicBezTo>
                    <a:pt x="102" y="30"/>
                    <a:pt x="103" y="29"/>
                    <a:pt x="103" y="28"/>
                  </a:cubicBezTo>
                  <a:cubicBezTo>
                    <a:pt x="104" y="27"/>
                    <a:pt x="104" y="28"/>
                    <a:pt x="105" y="29"/>
                  </a:cubicBezTo>
                  <a:cubicBezTo>
                    <a:pt x="106" y="29"/>
                    <a:pt x="105" y="28"/>
                    <a:pt x="106" y="28"/>
                  </a:cubicBezTo>
                  <a:cubicBezTo>
                    <a:pt x="106" y="29"/>
                    <a:pt x="106" y="29"/>
                    <a:pt x="106" y="30"/>
                  </a:cubicBezTo>
                  <a:cubicBezTo>
                    <a:pt x="107" y="30"/>
                    <a:pt x="107" y="29"/>
                    <a:pt x="107" y="28"/>
                  </a:cubicBezTo>
                  <a:cubicBezTo>
                    <a:pt x="108" y="28"/>
                    <a:pt x="108" y="29"/>
                    <a:pt x="109" y="29"/>
                  </a:cubicBezTo>
                  <a:cubicBezTo>
                    <a:pt x="109" y="28"/>
                    <a:pt x="108" y="28"/>
                    <a:pt x="108" y="27"/>
                  </a:cubicBezTo>
                  <a:cubicBezTo>
                    <a:pt x="108" y="26"/>
                    <a:pt x="109" y="27"/>
                    <a:pt x="110" y="27"/>
                  </a:cubicBezTo>
                  <a:cubicBezTo>
                    <a:pt x="110" y="27"/>
                    <a:pt x="110" y="26"/>
                    <a:pt x="110" y="25"/>
                  </a:cubicBezTo>
                  <a:cubicBezTo>
                    <a:pt x="111" y="25"/>
                    <a:pt x="111" y="25"/>
                    <a:pt x="112" y="25"/>
                  </a:cubicBezTo>
                  <a:cubicBezTo>
                    <a:pt x="113" y="25"/>
                    <a:pt x="114" y="24"/>
                    <a:pt x="115" y="23"/>
                  </a:cubicBezTo>
                  <a:cubicBezTo>
                    <a:pt x="115" y="23"/>
                    <a:pt x="115" y="24"/>
                    <a:pt x="115" y="24"/>
                  </a:cubicBezTo>
                  <a:cubicBezTo>
                    <a:pt x="116" y="24"/>
                    <a:pt x="116" y="23"/>
                    <a:pt x="117" y="23"/>
                  </a:cubicBezTo>
                  <a:cubicBezTo>
                    <a:pt x="117" y="22"/>
                    <a:pt x="117" y="22"/>
                    <a:pt x="118" y="21"/>
                  </a:cubicBezTo>
                  <a:cubicBezTo>
                    <a:pt x="119" y="21"/>
                    <a:pt x="119" y="22"/>
                    <a:pt x="119" y="23"/>
                  </a:cubicBezTo>
                  <a:cubicBezTo>
                    <a:pt x="120" y="23"/>
                    <a:pt x="121" y="23"/>
                    <a:pt x="122" y="22"/>
                  </a:cubicBezTo>
                  <a:cubicBezTo>
                    <a:pt x="122" y="23"/>
                    <a:pt x="123" y="23"/>
                    <a:pt x="124" y="24"/>
                  </a:cubicBezTo>
                  <a:cubicBezTo>
                    <a:pt x="124" y="25"/>
                    <a:pt x="123" y="25"/>
                    <a:pt x="123" y="26"/>
                  </a:cubicBezTo>
                  <a:cubicBezTo>
                    <a:pt x="124" y="26"/>
                    <a:pt x="125" y="26"/>
                    <a:pt x="125" y="26"/>
                  </a:cubicBezTo>
                  <a:cubicBezTo>
                    <a:pt x="126" y="27"/>
                    <a:pt x="126" y="26"/>
                    <a:pt x="126" y="26"/>
                  </a:cubicBezTo>
                  <a:cubicBezTo>
                    <a:pt x="127" y="27"/>
                    <a:pt x="127" y="27"/>
                    <a:pt x="128" y="27"/>
                  </a:cubicBezTo>
                  <a:cubicBezTo>
                    <a:pt x="133" y="32"/>
                    <a:pt x="138" y="38"/>
                    <a:pt x="141" y="45"/>
                  </a:cubicBezTo>
                  <a:close/>
                  <a:moveTo>
                    <a:pt x="146" y="58"/>
                  </a:moveTo>
                  <a:cubicBezTo>
                    <a:pt x="146" y="58"/>
                    <a:pt x="146" y="58"/>
                    <a:pt x="146" y="58"/>
                  </a:cubicBezTo>
                  <a:cubicBezTo>
                    <a:pt x="146" y="58"/>
                    <a:pt x="146" y="57"/>
                    <a:pt x="146" y="57"/>
                  </a:cubicBezTo>
                  <a:cubicBezTo>
                    <a:pt x="145" y="57"/>
                    <a:pt x="145" y="59"/>
                    <a:pt x="144" y="58"/>
                  </a:cubicBezTo>
                  <a:cubicBezTo>
                    <a:pt x="144" y="57"/>
                    <a:pt x="145" y="56"/>
                    <a:pt x="144" y="55"/>
                  </a:cubicBezTo>
                  <a:cubicBezTo>
                    <a:pt x="145" y="55"/>
                    <a:pt x="145" y="55"/>
                    <a:pt x="146" y="55"/>
                  </a:cubicBezTo>
                  <a:cubicBezTo>
                    <a:pt x="146" y="56"/>
                    <a:pt x="146" y="57"/>
                    <a:pt x="146" y="58"/>
                  </a:cubicBezTo>
                  <a:close/>
                  <a:moveTo>
                    <a:pt x="138" y="83"/>
                  </a:moveTo>
                  <a:cubicBezTo>
                    <a:pt x="138" y="82"/>
                    <a:pt x="139" y="82"/>
                    <a:pt x="139" y="82"/>
                  </a:cubicBezTo>
                  <a:cubicBezTo>
                    <a:pt x="139" y="81"/>
                    <a:pt x="139" y="80"/>
                    <a:pt x="140" y="80"/>
                  </a:cubicBezTo>
                  <a:cubicBezTo>
                    <a:pt x="140" y="80"/>
                    <a:pt x="141" y="81"/>
                    <a:pt x="141" y="81"/>
                  </a:cubicBezTo>
                  <a:cubicBezTo>
                    <a:pt x="141" y="82"/>
                    <a:pt x="142" y="82"/>
                    <a:pt x="142" y="83"/>
                  </a:cubicBezTo>
                  <a:cubicBezTo>
                    <a:pt x="141" y="83"/>
                    <a:pt x="140" y="83"/>
                    <a:pt x="140" y="84"/>
                  </a:cubicBezTo>
                  <a:cubicBezTo>
                    <a:pt x="139" y="84"/>
                    <a:pt x="139" y="84"/>
                    <a:pt x="139" y="83"/>
                  </a:cubicBezTo>
                  <a:cubicBezTo>
                    <a:pt x="139" y="83"/>
                    <a:pt x="138" y="83"/>
                    <a:pt x="138" y="83"/>
                  </a:cubicBezTo>
                  <a:close/>
                  <a:moveTo>
                    <a:pt x="139" y="94"/>
                  </a:moveTo>
                  <a:cubicBezTo>
                    <a:pt x="138" y="95"/>
                    <a:pt x="138" y="94"/>
                    <a:pt x="137" y="93"/>
                  </a:cubicBezTo>
                  <a:cubicBezTo>
                    <a:pt x="137" y="94"/>
                    <a:pt x="137" y="94"/>
                    <a:pt x="137" y="95"/>
                  </a:cubicBezTo>
                  <a:cubicBezTo>
                    <a:pt x="135" y="94"/>
                    <a:pt x="136" y="91"/>
                    <a:pt x="137" y="90"/>
                  </a:cubicBezTo>
                  <a:cubicBezTo>
                    <a:pt x="137" y="91"/>
                    <a:pt x="139" y="90"/>
                    <a:pt x="139" y="92"/>
                  </a:cubicBezTo>
                  <a:cubicBezTo>
                    <a:pt x="139" y="92"/>
                    <a:pt x="138" y="92"/>
                    <a:pt x="138" y="92"/>
                  </a:cubicBezTo>
                  <a:cubicBezTo>
                    <a:pt x="138" y="93"/>
                    <a:pt x="138" y="93"/>
                    <a:pt x="139" y="94"/>
                  </a:cubicBezTo>
                  <a:close/>
                  <a:moveTo>
                    <a:pt x="136" y="91"/>
                  </a:moveTo>
                  <a:cubicBezTo>
                    <a:pt x="135" y="92"/>
                    <a:pt x="135" y="93"/>
                    <a:pt x="134" y="94"/>
                  </a:cubicBezTo>
                  <a:cubicBezTo>
                    <a:pt x="134" y="94"/>
                    <a:pt x="135" y="94"/>
                    <a:pt x="135" y="94"/>
                  </a:cubicBezTo>
                  <a:cubicBezTo>
                    <a:pt x="135" y="95"/>
                    <a:pt x="134" y="94"/>
                    <a:pt x="134" y="95"/>
                  </a:cubicBezTo>
                  <a:cubicBezTo>
                    <a:pt x="133" y="95"/>
                    <a:pt x="133" y="94"/>
                    <a:pt x="131" y="94"/>
                  </a:cubicBezTo>
                  <a:cubicBezTo>
                    <a:pt x="131" y="93"/>
                    <a:pt x="130" y="92"/>
                    <a:pt x="130" y="91"/>
                  </a:cubicBezTo>
                  <a:cubicBezTo>
                    <a:pt x="130" y="89"/>
                    <a:pt x="134" y="89"/>
                    <a:pt x="134" y="86"/>
                  </a:cubicBezTo>
                  <a:cubicBezTo>
                    <a:pt x="135" y="86"/>
                    <a:pt x="135" y="87"/>
                    <a:pt x="136" y="87"/>
                  </a:cubicBezTo>
                  <a:cubicBezTo>
                    <a:pt x="136" y="88"/>
                    <a:pt x="136" y="88"/>
                    <a:pt x="135" y="89"/>
                  </a:cubicBezTo>
                  <a:cubicBezTo>
                    <a:pt x="136" y="89"/>
                    <a:pt x="135" y="90"/>
                    <a:pt x="136" y="91"/>
                  </a:cubicBezTo>
                  <a:close/>
                  <a:moveTo>
                    <a:pt x="134" y="98"/>
                  </a:moveTo>
                  <a:cubicBezTo>
                    <a:pt x="131" y="98"/>
                    <a:pt x="130" y="97"/>
                    <a:pt x="128" y="97"/>
                  </a:cubicBezTo>
                  <a:cubicBezTo>
                    <a:pt x="128" y="96"/>
                    <a:pt x="128" y="96"/>
                    <a:pt x="129" y="95"/>
                  </a:cubicBezTo>
                  <a:cubicBezTo>
                    <a:pt x="130" y="96"/>
                    <a:pt x="131" y="96"/>
                    <a:pt x="133" y="96"/>
                  </a:cubicBezTo>
                  <a:cubicBezTo>
                    <a:pt x="133" y="97"/>
                    <a:pt x="134" y="97"/>
                    <a:pt x="134" y="98"/>
                  </a:cubicBezTo>
                  <a:close/>
                  <a:moveTo>
                    <a:pt x="136" y="75"/>
                  </a:moveTo>
                  <a:cubicBezTo>
                    <a:pt x="136" y="74"/>
                    <a:pt x="135" y="73"/>
                    <a:pt x="135" y="73"/>
                  </a:cubicBezTo>
                  <a:cubicBezTo>
                    <a:pt x="135" y="72"/>
                    <a:pt x="136" y="72"/>
                    <a:pt x="137" y="72"/>
                  </a:cubicBezTo>
                  <a:cubicBezTo>
                    <a:pt x="137" y="73"/>
                    <a:pt x="137" y="75"/>
                    <a:pt x="136" y="75"/>
                  </a:cubicBezTo>
                  <a:close/>
                  <a:moveTo>
                    <a:pt x="138" y="77"/>
                  </a:moveTo>
                  <a:cubicBezTo>
                    <a:pt x="139" y="78"/>
                    <a:pt x="138" y="79"/>
                    <a:pt x="137" y="80"/>
                  </a:cubicBezTo>
                  <a:cubicBezTo>
                    <a:pt x="137" y="79"/>
                    <a:pt x="136" y="79"/>
                    <a:pt x="136" y="78"/>
                  </a:cubicBezTo>
                  <a:cubicBezTo>
                    <a:pt x="136" y="76"/>
                    <a:pt x="138" y="76"/>
                    <a:pt x="138" y="77"/>
                  </a:cubicBezTo>
                  <a:close/>
                  <a:moveTo>
                    <a:pt x="144" y="90"/>
                  </a:moveTo>
                  <a:cubicBezTo>
                    <a:pt x="144" y="92"/>
                    <a:pt x="142" y="92"/>
                    <a:pt x="141" y="91"/>
                  </a:cubicBezTo>
                  <a:cubicBezTo>
                    <a:pt x="141" y="90"/>
                    <a:pt x="143" y="90"/>
                    <a:pt x="144" y="90"/>
                  </a:cubicBezTo>
                  <a:close/>
                  <a:moveTo>
                    <a:pt x="143" y="66"/>
                  </a:moveTo>
                  <a:cubicBezTo>
                    <a:pt x="143" y="66"/>
                    <a:pt x="143" y="66"/>
                    <a:pt x="142" y="66"/>
                  </a:cubicBezTo>
                  <a:cubicBezTo>
                    <a:pt x="142" y="66"/>
                    <a:pt x="141" y="66"/>
                    <a:pt x="141" y="68"/>
                  </a:cubicBezTo>
                  <a:cubicBezTo>
                    <a:pt x="141" y="67"/>
                    <a:pt x="140" y="67"/>
                    <a:pt x="140" y="66"/>
                  </a:cubicBezTo>
                  <a:cubicBezTo>
                    <a:pt x="141" y="66"/>
                    <a:pt x="141" y="66"/>
                    <a:pt x="141" y="66"/>
                  </a:cubicBezTo>
                  <a:cubicBezTo>
                    <a:pt x="142" y="65"/>
                    <a:pt x="140" y="66"/>
                    <a:pt x="140" y="65"/>
                  </a:cubicBezTo>
                  <a:cubicBezTo>
                    <a:pt x="140" y="64"/>
                    <a:pt x="142" y="64"/>
                    <a:pt x="143" y="64"/>
                  </a:cubicBezTo>
                  <a:cubicBezTo>
                    <a:pt x="144" y="63"/>
                    <a:pt x="144" y="62"/>
                    <a:pt x="145" y="62"/>
                  </a:cubicBezTo>
                  <a:cubicBezTo>
                    <a:pt x="145" y="62"/>
                    <a:pt x="145" y="61"/>
                    <a:pt x="145" y="61"/>
                  </a:cubicBezTo>
                  <a:cubicBezTo>
                    <a:pt x="145" y="60"/>
                    <a:pt x="145" y="59"/>
                    <a:pt x="145" y="58"/>
                  </a:cubicBezTo>
                  <a:cubicBezTo>
                    <a:pt x="145" y="58"/>
                    <a:pt x="145" y="58"/>
                    <a:pt x="146" y="58"/>
                  </a:cubicBezTo>
                  <a:cubicBezTo>
                    <a:pt x="146" y="60"/>
                    <a:pt x="146" y="62"/>
                    <a:pt x="146" y="64"/>
                  </a:cubicBezTo>
                  <a:cubicBezTo>
                    <a:pt x="145" y="65"/>
                    <a:pt x="144" y="65"/>
                    <a:pt x="143" y="66"/>
                  </a:cubicBezTo>
                  <a:close/>
                  <a:moveTo>
                    <a:pt x="144" y="51"/>
                  </a:moveTo>
                  <a:cubicBezTo>
                    <a:pt x="145" y="52"/>
                    <a:pt x="145" y="53"/>
                    <a:pt x="145" y="54"/>
                  </a:cubicBezTo>
                  <a:cubicBezTo>
                    <a:pt x="144" y="54"/>
                    <a:pt x="144" y="53"/>
                    <a:pt x="144" y="51"/>
                  </a:cubicBezTo>
                  <a:close/>
                  <a:moveTo>
                    <a:pt x="122" y="87"/>
                  </a:moveTo>
                  <a:cubicBezTo>
                    <a:pt x="123" y="87"/>
                    <a:pt x="124" y="88"/>
                    <a:pt x="124" y="87"/>
                  </a:cubicBezTo>
                  <a:cubicBezTo>
                    <a:pt x="124" y="87"/>
                    <a:pt x="124" y="88"/>
                    <a:pt x="125" y="87"/>
                  </a:cubicBezTo>
                  <a:cubicBezTo>
                    <a:pt x="124" y="88"/>
                    <a:pt x="125" y="89"/>
                    <a:pt x="125" y="89"/>
                  </a:cubicBezTo>
                  <a:cubicBezTo>
                    <a:pt x="126" y="90"/>
                    <a:pt x="127" y="91"/>
                    <a:pt x="127" y="91"/>
                  </a:cubicBezTo>
                  <a:cubicBezTo>
                    <a:pt x="127" y="93"/>
                    <a:pt x="128" y="94"/>
                    <a:pt x="128" y="95"/>
                  </a:cubicBezTo>
                  <a:cubicBezTo>
                    <a:pt x="127" y="95"/>
                    <a:pt x="126" y="94"/>
                    <a:pt x="125" y="93"/>
                  </a:cubicBezTo>
                  <a:cubicBezTo>
                    <a:pt x="126" y="90"/>
                    <a:pt x="122" y="90"/>
                    <a:pt x="122" y="87"/>
                  </a:cubicBezTo>
                  <a:close/>
                  <a:moveTo>
                    <a:pt x="114" y="84"/>
                  </a:moveTo>
                  <a:cubicBezTo>
                    <a:pt x="115" y="84"/>
                    <a:pt x="115" y="85"/>
                    <a:pt x="115" y="86"/>
                  </a:cubicBezTo>
                  <a:cubicBezTo>
                    <a:pt x="115" y="86"/>
                    <a:pt x="115" y="87"/>
                    <a:pt x="114" y="86"/>
                  </a:cubicBezTo>
                  <a:cubicBezTo>
                    <a:pt x="113" y="86"/>
                    <a:pt x="115" y="85"/>
                    <a:pt x="114" y="84"/>
                  </a:cubicBezTo>
                  <a:close/>
                  <a:moveTo>
                    <a:pt x="97" y="106"/>
                  </a:moveTo>
                  <a:cubicBezTo>
                    <a:pt x="96" y="106"/>
                    <a:pt x="96" y="107"/>
                    <a:pt x="96" y="107"/>
                  </a:cubicBezTo>
                  <a:cubicBezTo>
                    <a:pt x="96" y="107"/>
                    <a:pt x="96" y="108"/>
                    <a:pt x="96" y="108"/>
                  </a:cubicBezTo>
                  <a:cubicBezTo>
                    <a:pt x="95" y="110"/>
                    <a:pt x="96" y="110"/>
                    <a:pt x="95" y="111"/>
                  </a:cubicBezTo>
                  <a:cubicBezTo>
                    <a:pt x="94" y="111"/>
                    <a:pt x="94" y="112"/>
                    <a:pt x="93" y="112"/>
                  </a:cubicBezTo>
                  <a:cubicBezTo>
                    <a:pt x="92" y="111"/>
                    <a:pt x="93" y="110"/>
                    <a:pt x="93" y="108"/>
                  </a:cubicBezTo>
                  <a:cubicBezTo>
                    <a:pt x="93" y="108"/>
                    <a:pt x="93" y="107"/>
                    <a:pt x="93" y="107"/>
                  </a:cubicBezTo>
                  <a:cubicBezTo>
                    <a:pt x="93" y="106"/>
                    <a:pt x="93" y="106"/>
                    <a:pt x="93" y="105"/>
                  </a:cubicBezTo>
                  <a:cubicBezTo>
                    <a:pt x="94" y="104"/>
                    <a:pt x="94" y="103"/>
                    <a:pt x="95" y="103"/>
                  </a:cubicBezTo>
                  <a:cubicBezTo>
                    <a:pt x="95" y="102"/>
                    <a:pt x="96" y="101"/>
                    <a:pt x="96" y="100"/>
                  </a:cubicBezTo>
                  <a:cubicBezTo>
                    <a:pt x="97" y="100"/>
                    <a:pt x="96" y="102"/>
                    <a:pt x="97" y="102"/>
                  </a:cubicBezTo>
                  <a:cubicBezTo>
                    <a:pt x="97" y="104"/>
                    <a:pt x="96" y="105"/>
                    <a:pt x="97" y="106"/>
                  </a:cubicBezTo>
                  <a:close/>
                  <a:moveTo>
                    <a:pt x="43" y="132"/>
                  </a:moveTo>
                  <a:cubicBezTo>
                    <a:pt x="43" y="131"/>
                    <a:pt x="44" y="131"/>
                    <a:pt x="44" y="132"/>
                  </a:cubicBezTo>
                  <a:cubicBezTo>
                    <a:pt x="43" y="132"/>
                    <a:pt x="43" y="132"/>
                    <a:pt x="43" y="132"/>
                  </a:cubicBezTo>
                  <a:close/>
                  <a:moveTo>
                    <a:pt x="52" y="41"/>
                  </a:moveTo>
                  <a:cubicBezTo>
                    <a:pt x="51" y="41"/>
                    <a:pt x="51" y="42"/>
                    <a:pt x="51" y="42"/>
                  </a:cubicBezTo>
                  <a:cubicBezTo>
                    <a:pt x="50" y="42"/>
                    <a:pt x="50" y="41"/>
                    <a:pt x="50" y="41"/>
                  </a:cubicBezTo>
                  <a:cubicBezTo>
                    <a:pt x="49" y="41"/>
                    <a:pt x="49" y="41"/>
                    <a:pt x="48" y="41"/>
                  </a:cubicBezTo>
                  <a:cubicBezTo>
                    <a:pt x="47" y="39"/>
                    <a:pt x="48" y="36"/>
                    <a:pt x="46" y="35"/>
                  </a:cubicBezTo>
                  <a:cubicBezTo>
                    <a:pt x="46" y="34"/>
                    <a:pt x="47" y="34"/>
                    <a:pt x="47" y="33"/>
                  </a:cubicBezTo>
                  <a:cubicBezTo>
                    <a:pt x="47" y="33"/>
                    <a:pt x="48" y="32"/>
                    <a:pt x="48" y="32"/>
                  </a:cubicBezTo>
                  <a:cubicBezTo>
                    <a:pt x="48" y="31"/>
                    <a:pt x="47" y="31"/>
                    <a:pt x="46" y="30"/>
                  </a:cubicBezTo>
                  <a:cubicBezTo>
                    <a:pt x="47" y="30"/>
                    <a:pt x="48" y="30"/>
                    <a:pt x="48" y="29"/>
                  </a:cubicBezTo>
                  <a:cubicBezTo>
                    <a:pt x="47" y="28"/>
                    <a:pt x="47" y="30"/>
                    <a:pt x="46" y="29"/>
                  </a:cubicBezTo>
                  <a:cubicBezTo>
                    <a:pt x="46" y="28"/>
                    <a:pt x="46" y="28"/>
                    <a:pt x="46" y="27"/>
                  </a:cubicBezTo>
                  <a:cubicBezTo>
                    <a:pt x="46" y="27"/>
                    <a:pt x="46" y="26"/>
                    <a:pt x="46" y="25"/>
                  </a:cubicBezTo>
                  <a:cubicBezTo>
                    <a:pt x="44" y="25"/>
                    <a:pt x="44" y="25"/>
                    <a:pt x="43" y="24"/>
                  </a:cubicBezTo>
                  <a:cubicBezTo>
                    <a:pt x="42" y="24"/>
                    <a:pt x="43" y="25"/>
                    <a:pt x="42" y="25"/>
                  </a:cubicBezTo>
                  <a:cubicBezTo>
                    <a:pt x="41" y="24"/>
                    <a:pt x="40" y="24"/>
                    <a:pt x="40" y="23"/>
                  </a:cubicBezTo>
                  <a:cubicBezTo>
                    <a:pt x="41" y="22"/>
                    <a:pt x="42" y="23"/>
                    <a:pt x="43" y="23"/>
                  </a:cubicBezTo>
                  <a:cubicBezTo>
                    <a:pt x="43" y="21"/>
                    <a:pt x="42" y="22"/>
                    <a:pt x="41" y="22"/>
                  </a:cubicBezTo>
                  <a:cubicBezTo>
                    <a:pt x="41" y="22"/>
                    <a:pt x="40" y="22"/>
                    <a:pt x="40" y="22"/>
                  </a:cubicBezTo>
                  <a:cubicBezTo>
                    <a:pt x="40" y="22"/>
                    <a:pt x="40" y="22"/>
                    <a:pt x="39" y="22"/>
                  </a:cubicBezTo>
                  <a:cubicBezTo>
                    <a:pt x="39" y="21"/>
                    <a:pt x="40" y="21"/>
                    <a:pt x="41" y="21"/>
                  </a:cubicBezTo>
                  <a:cubicBezTo>
                    <a:pt x="41" y="20"/>
                    <a:pt x="43" y="20"/>
                    <a:pt x="43" y="20"/>
                  </a:cubicBezTo>
                  <a:cubicBezTo>
                    <a:pt x="43" y="19"/>
                    <a:pt x="42" y="19"/>
                    <a:pt x="42" y="18"/>
                  </a:cubicBezTo>
                  <a:cubicBezTo>
                    <a:pt x="45" y="18"/>
                    <a:pt x="46" y="16"/>
                    <a:pt x="48" y="16"/>
                  </a:cubicBezTo>
                  <a:cubicBezTo>
                    <a:pt x="50" y="16"/>
                    <a:pt x="51" y="16"/>
                    <a:pt x="53" y="16"/>
                  </a:cubicBezTo>
                  <a:cubicBezTo>
                    <a:pt x="53" y="16"/>
                    <a:pt x="52" y="15"/>
                    <a:pt x="52" y="14"/>
                  </a:cubicBezTo>
                  <a:cubicBezTo>
                    <a:pt x="53" y="13"/>
                    <a:pt x="54" y="14"/>
                    <a:pt x="55" y="14"/>
                  </a:cubicBezTo>
                  <a:cubicBezTo>
                    <a:pt x="56" y="13"/>
                    <a:pt x="59" y="14"/>
                    <a:pt x="59" y="13"/>
                  </a:cubicBezTo>
                  <a:cubicBezTo>
                    <a:pt x="60" y="13"/>
                    <a:pt x="60" y="13"/>
                    <a:pt x="61" y="14"/>
                  </a:cubicBezTo>
                  <a:cubicBezTo>
                    <a:pt x="61" y="13"/>
                    <a:pt x="62" y="13"/>
                    <a:pt x="63" y="14"/>
                  </a:cubicBezTo>
                  <a:cubicBezTo>
                    <a:pt x="64" y="14"/>
                    <a:pt x="65" y="14"/>
                    <a:pt x="66" y="14"/>
                  </a:cubicBezTo>
                  <a:cubicBezTo>
                    <a:pt x="65" y="16"/>
                    <a:pt x="63" y="15"/>
                    <a:pt x="63" y="16"/>
                  </a:cubicBezTo>
                  <a:cubicBezTo>
                    <a:pt x="64" y="17"/>
                    <a:pt x="65" y="16"/>
                    <a:pt x="66" y="16"/>
                  </a:cubicBezTo>
                  <a:cubicBezTo>
                    <a:pt x="67" y="16"/>
                    <a:pt x="67" y="17"/>
                    <a:pt x="67" y="17"/>
                  </a:cubicBezTo>
                  <a:cubicBezTo>
                    <a:pt x="67" y="17"/>
                    <a:pt x="69" y="17"/>
                    <a:pt x="68" y="18"/>
                  </a:cubicBezTo>
                  <a:cubicBezTo>
                    <a:pt x="68" y="19"/>
                    <a:pt x="67" y="18"/>
                    <a:pt x="66" y="18"/>
                  </a:cubicBezTo>
                  <a:cubicBezTo>
                    <a:pt x="66" y="18"/>
                    <a:pt x="66" y="19"/>
                    <a:pt x="65" y="19"/>
                  </a:cubicBezTo>
                  <a:cubicBezTo>
                    <a:pt x="65" y="20"/>
                    <a:pt x="65" y="20"/>
                    <a:pt x="65" y="21"/>
                  </a:cubicBezTo>
                  <a:cubicBezTo>
                    <a:pt x="64" y="20"/>
                    <a:pt x="65" y="21"/>
                    <a:pt x="64" y="21"/>
                  </a:cubicBezTo>
                  <a:cubicBezTo>
                    <a:pt x="64" y="22"/>
                    <a:pt x="66" y="22"/>
                    <a:pt x="66" y="23"/>
                  </a:cubicBezTo>
                  <a:cubicBezTo>
                    <a:pt x="65" y="23"/>
                    <a:pt x="64" y="23"/>
                    <a:pt x="64" y="23"/>
                  </a:cubicBezTo>
                  <a:cubicBezTo>
                    <a:pt x="64" y="25"/>
                    <a:pt x="65" y="27"/>
                    <a:pt x="63" y="28"/>
                  </a:cubicBezTo>
                  <a:cubicBezTo>
                    <a:pt x="63" y="28"/>
                    <a:pt x="63" y="28"/>
                    <a:pt x="63" y="29"/>
                  </a:cubicBezTo>
                  <a:cubicBezTo>
                    <a:pt x="63" y="29"/>
                    <a:pt x="62" y="29"/>
                    <a:pt x="62" y="29"/>
                  </a:cubicBezTo>
                  <a:cubicBezTo>
                    <a:pt x="61" y="29"/>
                    <a:pt x="63" y="30"/>
                    <a:pt x="63" y="30"/>
                  </a:cubicBezTo>
                  <a:cubicBezTo>
                    <a:pt x="61" y="30"/>
                    <a:pt x="61" y="30"/>
                    <a:pt x="60" y="29"/>
                  </a:cubicBezTo>
                  <a:cubicBezTo>
                    <a:pt x="59" y="29"/>
                    <a:pt x="59" y="30"/>
                    <a:pt x="59" y="30"/>
                  </a:cubicBezTo>
                  <a:cubicBezTo>
                    <a:pt x="60" y="30"/>
                    <a:pt x="61" y="31"/>
                    <a:pt x="61" y="30"/>
                  </a:cubicBezTo>
                  <a:cubicBezTo>
                    <a:pt x="62" y="31"/>
                    <a:pt x="60" y="32"/>
                    <a:pt x="60" y="33"/>
                  </a:cubicBezTo>
                  <a:cubicBezTo>
                    <a:pt x="59" y="33"/>
                    <a:pt x="58" y="34"/>
                    <a:pt x="57" y="34"/>
                  </a:cubicBezTo>
                  <a:cubicBezTo>
                    <a:pt x="56" y="35"/>
                    <a:pt x="56" y="35"/>
                    <a:pt x="56" y="35"/>
                  </a:cubicBezTo>
                  <a:cubicBezTo>
                    <a:pt x="55" y="35"/>
                    <a:pt x="55" y="36"/>
                    <a:pt x="54" y="35"/>
                  </a:cubicBezTo>
                  <a:cubicBezTo>
                    <a:pt x="53" y="35"/>
                    <a:pt x="53" y="37"/>
                    <a:pt x="53" y="37"/>
                  </a:cubicBezTo>
                  <a:cubicBezTo>
                    <a:pt x="53" y="39"/>
                    <a:pt x="52" y="39"/>
                    <a:pt x="52" y="41"/>
                  </a:cubicBezTo>
                  <a:close/>
                  <a:moveTo>
                    <a:pt x="78" y="19"/>
                  </a:moveTo>
                  <a:cubicBezTo>
                    <a:pt x="79" y="19"/>
                    <a:pt x="79" y="20"/>
                    <a:pt x="79" y="20"/>
                  </a:cubicBezTo>
                  <a:cubicBezTo>
                    <a:pt x="80" y="21"/>
                    <a:pt x="81" y="21"/>
                    <a:pt x="81" y="23"/>
                  </a:cubicBezTo>
                  <a:cubicBezTo>
                    <a:pt x="79" y="23"/>
                    <a:pt x="79" y="22"/>
                    <a:pt x="78" y="21"/>
                  </a:cubicBezTo>
                  <a:cubicBezTo>
                    <a:pt x="78" y="22"/>
                    <a:pt x="78" y="23"/>
                    <a:pt x="78" y="25"/>
                  </a:cubicBezTo>
                  <a:cubicBezTo>
                    <a:pt x="77" y="25"/>
                    <a:pt x="76" y="25"/>
                    <a:pt x="77" y="24"/>
                  </a:cubicBezTo>
                  <a:cubicBezTo>
                    <a:pt x="76" y="24"/>
                    <a:pt x="75" y="23"/>
                    <a:pt x="75" y="23"/>
                  </a:cubicBezTo>
                  <a:cubicBezTo>
                    <a:pt x="75" y="22"/>
                    <a:pt x="76" y="22"/>
                    <a:pt x="76" y="21"/>
                  </a:cubicBezTo>
                  <a:cubicBezTo>
                    <a:pt x="75" y="21"/>
                    <a:pt x="75" y="22"/>
                    <a:pt x="74" y="22"/>
                  </a:cubicBezTo>
                  <a:cubicBezTo>
                    <a:pt x="73" y="21"/>
                    <a:pt x="74" y="21"/>
                    <a:pt x="74" y="20"/>
                  </a:cubicBezTo>
                  <a:cubicBezTo>
                    <a:pt x="74" y="20"/>
                    <a:pt x="73" y="20"/>
                    <a:pt x="73" y="19"/>
                  </a:cubicBezTo>
                  <a:cubicBezTo>
                    <a:pt x="73" y="16"/>
                    <a:pt x="75" y="18"/>
                    <a:pt x="76" y="19"/>
                  </a:cubicBezTo>
                  <a:cubicBezTo>
                    <a:pt x="76" y="19"/>
                    <a:pt x="75" y="18"/>
                    <a:pt x="76" y="17"/>
                  </a:cubicBezTo>
                  <a:cubicBezTo>
                    <a:pt x="77" y="17"/>
                    <a:pt x="78" y="18"/>
                    <a:pt x="77" y="19"/>
                  </a:cubicBezTo>
                  <a:cubicBezTo>
                    <a:pt x="77" y="19"/>
                    <a:pt x="78" y="19"/>
                    <a:pt x="78" y="19"/>
                  </a:cubicBezTo>
                  <a:close/>
                  <a:moveTo>
                    <a:pt x="78" y="17"/>
                  </a:moveTo>
                  <a:cubicBezTo>
                    <a:pt x="80" y="17"/>
                    <a:pt x="82" y="17"/>
                    <a:pt x="84" y="17"/>
                  </a:cubicBezTo>
                  <a:cubicBezTo>
                    <a:pt x="84" y="19"/>
                    <a:pt x="83" y="18"/>
                    <a:pt x="83" y="19"/>
                  </a:cubicBezTo>
                  <a:cubicBezTo>
                    <a:pt x="81" y="19"/>
                    <a:pt x="80" y="18"/>
                    <a:pt x="78" y="18"/>
                  </a:cubicBezTo>
                  <a:cubicBezTo>
                    <a:pt x="78" y="18"/>
                    <a:pt x="78" y="17"/>
                    <a:pt x="78" y="17"/>
                  </a:cubicBezTo>
                  <a:close/>
                  <a:moveTo>
                    <a:pt x="66" y="49"/>
                  </a:moveTo>
                  <a:cubicBezTo>
                    <a:pt x="65" y="49"/>
                    <a:pt x="64" y="49"/>
                    <a:pt x="64" y="49"/>
                  </a:cubicBezTo>
                  <a:cubicBezTo>
                    <a:pt x="63" y="49"/>
                    <a:pt x="63" y="48"/>
                    <a:pt x="63" y="47"/>
                  </a:cubicBezTo>
                  <a:cubicBezTo>
                    <a:pt x="64" y="46"/>
                    <a:pt x="64" y="47"/>
                    <a:pt x="64" y="46"/>
                  </a:cubicBezTo>
                  <a:cubicBezTo>
                    <a:pt x="65" y="46"/>
                    <a:pt x="65" y="46"/>
                    <a:pt x="66" y="46"/>
                  </a:cubicBezTo>
                  <a:cubicBezTo>
                    <a:pt x="66" y="47"/>
                    <a:pt x="65" y="47"/>
                    <a:pt x="66" y="49"/>
                  </a:cubicBezTo>
                  <a:close/>
                  <a:moveTo>
                    <a:pt x="64" y="38"/>
                  </a:moveTo>
                  <a:cubicBezTo>
                    <a:pt x="63" y="38"/>
                    <a:pt x="63" y="36"/>
                    <a:pt x="62" y="37"/>
                  </a:cubicBezTo>
                  <a:cubicBezTo>
                    <a:pt x="62" y="36"/>
                    <a:pt x="63" y="36"/>
                    <a:pt x="63" y="35"/>
                  </a:cubicBezTo>
                  <a:cubicBezTo>
                    <a:pt x="62" y="35"/>
                    <a:pt x="62" y="36"/>
                    <a:pt x="62" y="35"/>
                  </a:cubicBezTo>
                  <a:cubicBezTo>
                    <a:pt x="62" y="34"/>
                    <a:pt x="63" y="35"/>
                    <a:pt x="63" y="33"/>
                  </a:cubicBezTo>
                  <a:cubicBezTo>
                    <a:pt x="63" y="33"/>
                    <a:pt x="63" y="34"/>
                    <a:pt x="64" y="35"/>
                  </a:cubicBezTo>
                  <a:cubicBezTo>
                    <a:pt x="65" y="34"/>
                    <a:pt x="65" y="35"/>
                    <a:pt x="66" y="34"/>
                  </a:cubicBezTo>
                  <a:cubicBezTo>
                    <a:pt x="66" y="35"/>
                    <a:pt x="67" y="36"/>
                    <a:pt x="67" y="37"/>
                  </a:cubicBezTo>
                  <a:cubicBezTo>
                    <a:pt x="67" y="37"/>
                    <a:pt x="66" y="37"/>
                    <a:pt x="66" y="38"/>
                  </a:cubicBezTo>
                  <a:cubicBezTo>
                    <a:pt x="65" y="38"/>
                    <a:pt x="64" y="37"/>
                    <a:pt x="64" y="38"/>
                  </a:cubicBezTo>
                  <a:close/>
                  <a:moveTo>
                    <a:pt x="96" y="25"/>
                  </a:moveTo>
                  <a:cubicBezTo>
                    <a:pt x="97" y="24"/>
                    <a:pt x="99" y="23"/>
                    <a:pt x="100" y="23"/>
                  </a:cubicBezTo>
                  <a:cubicBezTo>
                    <a:pt x="101" y="23"/>
                    <a:pt x="101" y="23"/>
                    <a:pt x="101" y="23"/>
                  </a:cubicBezTo>
                  <a:cubicBezTo>
                    <a:pt x="101" y="23"/>
                    <a:pt x="101" y="23"/>
                    <a:pt x="102" y="23"/>
                  </a:cubicBezTo>
                  <a:cubicBezTo>
                    <a:pt x="102" y="24"/>
                    <a:pt x="101" y="25"/>
                    <a:pt x="99" y="25"/>
                  </a:cubicBezTo>
                  <a:cubicBezTo>
                    <a:pt x="98" y="25"/>
                    <a:pt x="98" y="27"/>
                    <a:pt x="96" y="27"/>
                  </a:cubicBezTo>
                  <a:cubicBezTo>
                    <a:pt x="96" y="29"/>
                    <a:pt x="97" y="29"/>
                    <a:pt x="97" y="30"/>
                  </a:cubicBezTo>
                  <a:cubicBezTo>
                    <a:pt x="97" y="30"/>
                    <a:pt x="96" y="31"/>
                    <a:pt x="96" y="31"/>
                  </a:cubicBezTo>
                  <a:cubicBezTo>
                    <a:pt x="95" y="30"/>
                    <a:pt x="95" y="30"/>
                    <a:pt x="94" y="29"/>
                  </a:cubicBezTo>
                  <a:cubicBezTo>
                    <a:pt x="94" y="28"/>
                    <a:pt x="95" y="28"/>
                    <a:pt x="95" y="28"/>
                  </a:cubicBezTo>
                  <a:cubicBezTo>
                    <a:pt x="95" y="26"/>
                    <a:pt x="96" y="26"/>
                    <a:pt x="96" y="25"/>
                  </a:cubicBezTo>
                  <a:close/>
                  <a:moveTo>
                    <a:pt x="96" y="19"/>
                  </a:moveTo>
                  <a:cubicBezTo>
                    <a:pt x="96" y="17"/>
                    <a:pt x="98" y="17"/>
                    <a:pt x="98" y="18"/>
                  </a:cubicBezTo>
                  <a:cubicBezTo>
                    <a:pt x="97" y="18"/>
                    <a:pt x="97" y="20"/>
                    <a:pt x="96" y="19"/>
                  </a:cubicBezTo>
                  <a:close/>
                  <a:moveTo>
                    <a:pt x="112" y="18"/>
                  </a:moveTo>
                  <a:cubicBezTo>
                    <a:pt x="113" y="18"/>
                    <a:pt x="115" y="18"/>
                    <a:pt x="116" y="19"/>
                  </a:cubicBezTo>
                  <a:cubicBezTo>
                    <a:pt x="115" y="21"/>
                    <a:pt x="113" y="20"/>
                    <a:pt x="111" y="20"/>
                  </a:cubicBezTo>
                  <a:cubicBezTo>
                    <a:pt x="112" y="20"/>
                    <a:pt x="111" y="18"/>
                    <a:pt x="112" y="18"/>
                  </a:cubicBezTo>
                  <a:close/>
                  <a:moveTo>
                    <a:pt x="33" y="38"/>
                  </a:moveTo>
                  <a:cubicBezTo>
                    <a:pt x="33" y="40"/>
                    <a:pt x="31" y="37"/>
                    <a:pt x="31" y="39"/>
                  </a:cubicBezTo>
                  <a:cubicBezTo>
                    <a:pt x="30" y="39"/>
                    <a:pt x="29" y="39"/>
                    <a:pt x="29" y="38"/>
                  </a:cubicBezTo>
                  <a:cubicBezTo>
                    <a:pt x="30" y="38"/>
                    <a:pt x="30" y="37"/>
                    <a:pt x="31" y="36"/>
                  </a:cubicBezTo>
                  <a:cubicBezTo>
                    <a:pt x="31" y="36"/>
                    <a:pt x="31" y="37"/>
                    <a:pt x="32" y="37"/>
                  </a:cubicBezTo>
                  <a:cubicBezTo>
                    <a:pt x="33" y="37"/>
                    <a:pt x="32" y="38"/>
                    <a:pt x="33" y="38"/>
                  </a:cubicBezTo>
                  <a:close/>
                  <a:moveTo>
                    <a:pt x="37" y="77"/>
                  </a:moveTo>
                  <a:cubicBezTo>
                    <a:pt x="37" y="78"/>
                    <a:pt x="36" y="78"/>
                    <a:pt x="36" y="78"/>
                  </a:cubicBezTo>
                  <a:cubicBezTo>
                    <a:pt x="36" y="78"/>
                    <a:pt x="36" y="78"/>
                    <a:pt x="36" y="77"/>
                  </a:cubicBezTo>
                  <a:cubicBezTo>
                    <a:pt x="36" y="77"/>
                    <a:pt x="37" y="77"/>
                    <a:pt x="37" y="77"/>
                  </a:cubicBezTo>
                  <a:close/>
                  <a:moveTo>
                    <a:pt x="30" y="76"/>
                  </a:moveTo>
                  <a:cubicBezTo>
                    <a:pt x="29" y="76"/>
                    <a:pt x="29" y="75"/>
                    <a:pt x="28" y="75"/>
                  </a:cubicBezTo>
                  <a:cubicBezTo>
                    <a:pt x="27" y="74"/>
                    <a:pt x="27" y="75"/>
                    <a:pt x="26" y="75"/>
                  </a:cubicBezTo>
                  <a:cubicBezTo>
                    <a:pt x="26" y="75"/>
                    <a:pt x="26" y="74"/>
                    <a:pt x="27" y="74"/>
                  </a:cubicBezTo>
                  <a:cubicBezTo>
                    <a:pt x="28" y="74"/>
                    <a:pt x="29" y="74"/>
                    <a:pt x="30" y="74"/>
                  </a:cubicBezTo>
                  <a:cubicBezTo>
                    <a:pt x="30" y="75"/>
                    <a:pt x="31" y="75"/>
                    <a:pt x="32" y="75"/>
                  </a:cubicBezTo>
                  <a:cubicBezTo>
                    <a:pt x="32" y="76"/>
                    <a:pt x="32" y="75"/>
                    <a:pt x="32" y="76"/>
                  </a:cubicBezTo>
                  <a:cubicBezTo>
                    <a:pt x="33" y="76"/>
                    <a:pt x="35" y="76"/>
                    <a:pt x="35" y="78"/>
                  </a:cubicBezTo>
                  <a:cubicBezTo>
                    <a:pt x="34" y="78"/>
                    <a:pt x="33" y="78"/>
                    <a:pt x="33" y="78"/>
                  </a:cubicBezTo>
                  <a:cubicBezTo>
                    <a:pt x="33" y="78"/>
                    <a:pt x="33" y="78"/>
                    <a:pt x="32" y="78"/>
                  </a:cubicBezTo>
                  <a:cubicBezTo>
                    <a:pt x="32" y="77"/>
                    <a:pt x="31" y="77"/>
                    <a:pt x="32" y="77"/>
                  </a:cubicBezTo>
                  <a:cubicBezTo>
                    <a:pt x="32" y="76"/>
                    <a:pt x="31" y="77"/>
                    <a:pt x="30" y="76"/>
                  </a:cubicBezTo>
                  <a:close/>
                  <a:moveTo>
                    <a:pt x="31" y="78"/>
                  </a:moveTo>
                  <a:cubicBezTo>
                    <a:pt x="30" y="78"/>
                    <a:pt x="30" y="78"/>
                    <a:pt x="29" y="78"/>
                  </a:cubicBezTo>
                  <a:cubicBezTo>
                    <a:pt x="29" y="78"/>
                    <a:pt x="29" y="78"/>
                    <a:pt x="29" y="77"/>
                  </a:cubicBezTo>
                  <a:cubicBezTo>
                    <a:pt x="30" y="77"/>
                    <a:pt x="31" y="77"/>
                    <a:pt x="31" y="78"/>
                  </a:cubicBezTo>
                  <a:close/>
                  <a:moveTo>
                    <a:pt x="29" y="73"/>
                  </a:moveTo>
                  <a:cubicBezTo>
                    <a:pt x="29" y="73"/>
                    <a:pt x="29" y="73"/>
                    <a:pt x="29" y="72"/>
                  </a:cubicBezTo>
                  <a:cubicBezTo>
                    <a:pt x="30" y="72"/>
                    <a:pt x="30" y="73"/>
                    <a:pt x="30" y="73"/>
                  </a:cubicBezTo>
                  <a:cubicBezTo>
                    <a:pt x="30" y="73"/>
                    <a:pt x="30" y="73"/>
                    <a:pt x="29" y="73"/>
                  </a:cubicBezTo>
                  <a:close/>
                  <a:moveTo>
                    <a:pt x="31" y="72"/>
                  </a:moveTo>
                  <a:cubicBezTo>
                    <a:pt x="31" y="72"/>
                    <a:pt x="32" y="72"/>
                    <a:pt x="32" y="72"/>
                  </a:cubicBezTo>
                  <a:cubicBezTo>
                    <a:pt x="32" y="73"/>
                    <a:pt x="32" y="73"/>
                    <a:pt x="32" y="74"/>
                  </a:cubicBezTo>
                  <a:cubicBezTo>
                    <a:pt x="31" y="74"/>
                    <a:pt x="31" y="73"/>
                    <a:pt x="31" y="72"/>
                  </a:cubicBezTo>
                  <a:close/>
                  <a:moveTo>
                    <a:pt x="32" y="75"/>
                  </a:moveTo>
                  <a:cubicBezTo>
                    <a:pt x="32" y="74"/>
                    <a:pt x="32" y="74"/>
                    <a:pt x="32" y="73"/>
                  </a:cubicBezTo>
                  <a:cubicBezTo>
                    <a:pt x="33" y="73"/>
                    <a:pt x="33" y="74"/>
                    <a:pt x="33" y="74"/>
                  </a:cubicBezTo>
                  <a:cubicBezTo>
                    <a:pt x="34" y="75"/>
                    <a:pt x="34" y="74"/>
                    <a:pt x="34" y="75"/>
                  </a:cubicBezTo>
                  <a:cubicBezTo>
                    <a:pt x="34" y="76"/>
                    <a:pt x="33" y="76"/>
                    <a:pt x="33" y="74"/>
                  </a:cubicBezTo>
                  <a:cubicBezTo>
                    <a:pt x="33" y="75"/>
                    <a:pt x="33" y="75"/>
                    <a:pt x="32" y="75"/>
                  </a:cubicBezTo>
                  <a:close/>
                  <a:moveTo>
                    <a:pt x="147" y="97"/>
                  </a:moveTo>
                  <a:cubicBezTo>
                    <a:pt x="147" y="97"/>
                    <a:pt x="147" y="96"/>
                    <a:pt x="147" y="96"/>
                  </a:cubicBezTo>
                  <a:cubicBezTo>
                    <a:pt x="146" y="95"/>
                    <a:pt x="144" y="94"/>
                    <a:pt x="143" y="93"/>
                  </a:cubicBezTo>
                  <a:cubicBezTo>
                    <a:pt x="143" y="93"/>
                    <a:pt x="142" y="94"/>
                    <a:pt x="142" y="93"/>
                  </a:cubicBezTo>
                  <a:cubicBezTo>
                    <a:pt x="142" y="92"/>
                    <a:pt x="143" y="93"/>
                    <a:pt x="143" y="92"/>
                  </a:cubicBezTo>
                  <a:cubicBezTo>
                    <a:pt x="144" y="92"/>
                    <a:pt x="143" y="93"/>
                    <a:pt x="144" y="92"/>
                  </a:cubicBezTo>
                  <a:cubicBezTo>
                    <a:pt x="145" y="92"/>
                    <a:pt x="145" y="92"/>
                    <a:pt x="145" y="92"/>
                  </a:cubicBezTo>
                  <a:cubicBezTo>
                    <a:pt x="146" y="92"/>
                    <a:pt x="146" y="92"/>
                    <a:pt x="147" y="92"/>
                  </a:cubicBezTo>
                  <a:cubicBezTo>
                    <a:pt x="147" y="92"/>
                    <a:pt x="148" y="92"/>
                    <a:pt x="148" y="92"/>
                  </a:cubicBezTo>
                  <a:cubicBezTo>
                    <a:pt x="148" y="94"/>
                    <a:pt x="147" y="96"/>
                    <a:pt x="147" y="9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endParaRPr>
            </a:p>
          </p:txBody>
        </p:sp>
        <p:sp>
          <p:nvSpPr>
            <p:cNvPr id="29" name="Freeform 118"/>
            <p:cNvSpPr/>
            <p:nvPr/>
          </p:nvSpPr>
          <p:spPr bwMode="auto">
            <a:xfrm>
              <a:off x="3709988" y="258763"/>
              <a:ext cx="1588" cy="3175"/>
            </a:xfrm>
            <a:custGeom>
              <a:avLst/>
              <a:gdLst>
                <a:gd name="T0" fmla="*/ 0 w 1"/>
                <a:gd name="T1" fmla="*/ 1 h 1"/>
                <a:gd name="T2" fmla="*/ 0 w 1"/>
                <a:gd name="T3" fmla="*/ 1 h 1"/>
                <a:gd name="T4" fmla="*/ 0 w 1"/>
                <a:gd name="T5" fmla="*/ 1 h 1"/>
              </a:gdLst>
              <a:ahLst/>
              <a:cxnLst>
                <a:cxn ang="0">
                  <a:pos x="T0" y="T1"/>
                </a:cxn>
                <a:cxn ang="0">
                  <a:pos x="T2" y="T3"/>
                </a:cxn>
                <a:cxn ang="0">
                  <a:pos x="T4" y="T5"/>
                </a:cxn>
              </a:cxnLst>
              <a:rect l="0" t="0" r="r" b="b"/>
              <a:pathLst>
                <a:path w="1" h="1">
                  <a:moveTo>
                    <a:pt x="0" y="1"/>
                  </a:moveTo>
                  <a:cubicBezTo>
                    <a:pt x="0" y="0"/>
                    <a:pt x="0" y="1"/>
                    <a:pt x="0" y="1"/>
                  </a:cubicBezTo>
                  <a:cubicBezTo>
                    <a:pt x="0" y="1"/>
                    <a:pt x="1"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endParaRPr>
            </a:p>
          </p:txBody>
        </p:sp>
        <p:sp>
          <p:nvSpPr>
            <p:cNvPr id="30" name="Freeform 119"/>
            <p:cNvSpPr/>
            <p:nvPr/>
          </p:nvSpPr>
          <p:spPr bwMode="auto">
            <a:xfrm>
              <a:off x="3937000" y="341313"/>
              <a:ext cx="4763" cy="4763"/>
            </a:xfrm>
            <a:custGeom>
              <a:avLst/>
              <a:gdLst>
                <a:gd name="T0" fmla="*/ 2 w 2"/>
                <a:gd name="T1" fmla="*/ 1 h 2"/>
                <a:gd name="T2" fmla="*/ 2 w 2"/>
                <a:gd name="T3" fmla="*/ 0 h 2"/>
                <a:gd name="T4" fmla="*/ 0 w 2"/>
                <a:gd name="T5" fmla="*/ 1 h 2"/>
                <a:gd name="T6" fmla="*/ 2 w 2"/>
                <a:gd name="T7" fmla="*/ 1 h 2"/>
              </a:gdLst>
              <a:ahLst/>
              <a:cxnLst>
                <a:cxn ang="0">
                  <a:pos x="T0" y="T1"/>
                </a:cxn>
                <a:cxn ang="0">
                  <a:pos x="T2" y="T3"/>
                </a:cxn>
                <a:cxn ang="0">
                  <a:pos x="T4" y="T5"/>
                </a:cxn>
                <a:cxn ang="0">
                  <a:pos x="T6" y="T7"/>
                </a:cxn>
              </a:cxnLst>
              <a:rect l="0" t="0" r="r" b="b"/>
              <a:pathLst>
                <a:path w="2" h="2">
                  <a:moveTo>
                    <a:pt x="2" y="1"/>
                  </a:moveTo>
                  <a:cubicBezTo>
                    <a:pt x="1" y="1"/>
                    <a:pt x="2" y="1"/>
                    <a:pt x="2" y="0"/>
                  </a:cubicBezTo>
                  <a:cubicBezTo>
                    <a:pt x="1" y="0"/>
                    <a:pt x="0" y="1"/>
                    <a:pt x="0" y="1"/>
                  </a:cubicBezTo>
                  <a:cubicBezTo>
                    <a:pt x="1" y="1"/>
                    <a:pt x="1" y="2"/>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endParaRPr>
            </a:p>
          </p:txBody>
        </p:sp>
        <p:sp>
          <p:nvSpPr>
            <p:cNvPr id="31" name="Freeform 120"/>
            <p:cNvSpPr/>
            <p:nvPr/>
          </p:nvSpPr>
          <p:spPr bwMode="auto">
            <a:xfrm>
              <a:off x="3910013" y="26670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endParaRPr>
            </a:p>
          </p:txBody>
        </p:sp>
        <p:sp>
          <p:nvSpPr>
            <p:cNvPr id="32" name="Freeform 121"/>
            <p:cNvSpPr/>
            <p:nvPr/>
          </p:nvSpPr>
          <p:spPr bwMode="auto">
            <a:xfrm>
              <a:off x="3911600" y="263526"/>
              <a:ext cx="0" cy="3175"/>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1"/>
                    <a:pt x="0" y="0"/>
                  </a:cubicBezTo>
                  <a:cubicBezTo>
                    <a:pt x="0" y="0"/>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endParaRPr>
            </a:p>
          </p:txBody>
        </p:sp>
        <p:sp>
          <p:nvSpPr>
            <p:cNvPr id="33" name="Freeform 122"/>
            <p:cNvSpPr/>
            <p:nvPr/>
          </p:nvSpPr>
          <p:spPr bwMode="auto">
            <a:xfrm>
              <a:off x="3873500" y="274638"/>
              <a:ext cx="1588"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1"/>
                    <a:pt x="1" y="1"/>
                    <a:pt x="1" y="1"/>
                  </a:cubicBezTo>
                  <a:cubicBezTo>
                    <a:pt x="1" y="0"/>
                    <a:pt x="0"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endParaRPr>
            </a:p>
          </p:txBody>
        </p:sp>
        <p:sp>
          <p:nvSpPr>
            <p:cNvPr id="34" name="Freeform 123"/>
            <p:cNvSpPr/>
            <p:nvPr/>
          </p:nvSpPr>
          <p:spPr bwMode="auto">
            <a:xfrm>
              <a:off x="3659188" y="36671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endParaRPr>
            </a:p>
          </p:txBody>
        </p:sp>
        <p:sp>
          <p:nvSpPr>
            <p:cNvPr id="35" name="Freeform 124"/>
            <p:cNvSpPr/>
            <p:nvPr/>
          </p:nvSpPr>
          <p:spPr bwMode="auto">
            <a:xfrm>
              <a:off x="3802063" y="334963"/>
              <a:ext cx="1588" cy="3175"/>
            </a:xfrm>
            <a:custGeom>
              <a:avLst/>
              <a:gdLst>
                <a:gd name="T0" fmla="*/ 1 w 1"/>
                <a:gd name="T1" fmla="*/ 1 h 1"/>
                <a:gd name="T2" fmla="*/ 1 w 1"/>
                <a:gd name="T3" fmla="*/ 0 h 1"/>
                <a:gd name="T4" fmla="*/ 1 w 1"/>
                <a:gd name="T5" fmla="*/ 1 h 1"/>
              </a:gdLst>
              <a:ahLst/>
              <a:cxnLst>
                <a:cxn ang="0">
                  <a:pos x="T0" y="T1"/>
                </a:cxn>
                <a:cxn ang="0">
                  <a:pos x="T2" y="T3"/>
                </a:cxn>
                <a:cxn ang="0">
                  <a:pos x="T4" y="T5"/>
                </a:cxn>
              </a:cxnLst>
              <a:rect l="0" t="0" r="r" b="b"/>
              <a:pathLst>
                <a:path w="1" h="1">
                  <a:moveTo>
                    <a:pt x="1" y="1"/>
                  </a:moveTo>
                  <a:cubicBezTo>
                    <a:pt x="1" y="1"/>
                    <a:pt x="1" y="1"/>
                    <a:pt x="1" y="0"/>
                  </a:cubicBezTo>
                  <a:cubicBezTo>
                    <a:pt x="0" y="1"/>
                    <a:pt x="0"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endParaRPr>
            </a:p>
          </p:txBody>
        </p:sp>
        <p:sp>
          <p:nvSpPr>
            <p:cNvPr id="36" name="Freeform 125"/>
            <p:cNvSpPr/>
            <p:nvPr/>
          </p:nvSpPr>
          <p:spPr bwMode="auto">
            <a:xfrm>
              <a:off x="3802063" y="284163"/>
              <a:ext cx="15875" cy="28575"/>
            </a:xfrm>
            <a:custGeom>
              <a:avLst/>
              <a:gdLst>
                <a:gd name="T0" fmla="*/ 7 w 7"/>
                <a:gd name="T1" fmla="*/ 0 h 12"/>
                <a:gd name="T2" fmla="*/ 4 w 7"/>
                <a:gd name="T3" fmla="*/ 6 h 12"/>
                <a:gd name="T4" fmla="*/ 5 w 7"/>
                <a:gd name="T5" fmla="*/ 7 h 12"/>
                <a:gd name="T6" fmla="*/ 3 w 7"/>
                <a:gd name="T7" fmla="*/ 11 h 12"/>
                <a:gd name="T8" fmla="*/ 0 w 7"/>
                <a:gd name="T9" fmla="*/ 8 h 12"/>
                <a:gd name="T10" fmla="*/ 1 w 7"/>
                <a:gd name="T11" fmla="*/ 11 h 12"/>
                <a:gd name="T12" fmla="*/ 1 w 7"/>
                <a:gd name="T13" fmla="*/ 12 h 12"/>
                <a:gd name="T14" fmla="*/ 2 w 7"/>
                <a:gd name="T15" fmla="*/ 12 h 12"/>
                <a:gd name="T16" fmla="*/ 4 w 7"/>
                <a:gd name="T17" fmla="*/ 11 h 12"/>
                <a:gd name="T18" fmla="*/ 5 w 7"/>
                <a:gd name="T19" fmla="*/ 11 h 12"/>
                <a:gd name="T20" fmla="*/ 6 w 7"/>
                <a:gd name="T21" fmla="*/ 8 h 12"/>
                <a:gd name="T22" fmla="*/ 7 w 7"/>
                <a:gd name="T23" fmla="*/ 9 h 12"/>
                <a:gd name="T24" fmla="*/ 7 w 7"/>
                <a:gd name="T25" fmla="*/ 6 h 12"/>
                <a:gd name="T26" fmla="*/ 5 w 7"/>
                <a:gd name="T27" fmla="*/ 5 h 12"/>
                <a:gd name="T28" fmla="*/ 7 w 7"/>
                <a:gd name="T29" fmla="*/ 1 h 12"/>
                <a:gd name="T30" fmla="*/ 7 w 7"/>
                <a:gd name="T31"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 h="12">
                  <a:moveTo>
                    <a:pt x="7" y="0"/>
                  </a:moveTo>
                  <a:cubicBezTo>
                    <a:pt x="6" y="2"/>
                    <a:pt x="4" y="3"/>
                    <a:pt x="4" y="6"/>
                  </a:cubicBezTo>
                  <a:cubicBezTo>
                    <a:pt x="4" y="6"/>
                    <a:pt x="5" y="7"/>
                    <a:pt x="5" y="7"/>
                  </a:cubicBezTo>
                  <a:cubicBezTo>
                    <a:pt x="4" y="9"/>
                    <a:pt x="4" y="10"/>
                    <a:pt x="3" y="11"/>
                  </a:cubicBezTo>
                  <a:cubicBezTo>
                    <a:pt x="1" y="12"/>
                    <a:pt x="2" y="8"/>
                    <a:pt x="0" y="8"/>
                  </a:cubicBezTo>
                  <a:cubicBezTo>
                    <a:pt x="0" y="9"/>
                    <a:pt x="1" y="10"/>
                    <a:pt x="1" y="11"/>
                  </a:cubicBezTo>
                  <a:cubicBezTo>
                    <a:pt x="1" y="11"/>
                    <a:pt x="1" y="12"/>
                    <a:pt x="1" y="12"/>
                  </a:cubicBezTo>
                  <a:cubicBezTo>
                    <a:pt x="1" y="11"/>
                    <a:pt x="2" y="12"/>
                    <a:pt x="2" y="12"/>
                  </a:cubicBezTo>
                  <a:cubicBezTo>
                    <a:pt x="3" y="12"/>
                    <a:pt x="3" y="11"/>
                    <a:pt x="4" y="11"/>
                  </a:cubicBezTo>
                  <a:cubicBezTo>
                    <a:pt x="4" y="11"/>
                    <a:pt x="5" y="11"/>
                    <a:pt x="5" y="11"/>
                  </a:cubicBezTo>
                  <a:cubicBezTo>
                    <a:pt x="6" y="11"/>
                    <a:pt x="6" y="9"/>
                    <a:pt x="6" y="8"/>
                  </a:cubicBezTo>
                  <a:cubicBezTo>
                    <a:pt x="7" y="7"/>
                    <a:pt x="7" y="9"/>
                    <a:pt x="7" y="9"/>
                  </a:cubicBezTo>
                  <a:cubicBezTo>
                    <a:pt x="7" y="8"/>
                    <a:pt x="7" y="7"/>
                    <a:pt x="7" y="6"/>
                  </a:cubicBezTo>
                  <a:cubicBezTo>
                    <a:pt x="7" y="6"/>
                    <a:pt x="6" y="5"/>
                    <a:pt x="5" y="5"/>
                  </a:cubicBezTo>
                  <a:cubicBezTo>
                    <a:pt x="5" y="2"/>
                    <a:pt x="7" y="3"/>
                    <a:pt x="7" y="1"/>
                  </a:cubicBezTo>
                  <a:cubicBezTo>
                    <a:pt x="7" y="0"/>
                    <a:pt x="7" y="0"/>
                    <a:pt x="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endParaRPr>
            </a:p>
          </p:txBody>
        </p:sp>
        <p:sp>
          <p:nvSpPr>
            <p:cNvPr id="37" name="Freeform 126"/>
            <p:cNvSpPr/>
            <p:nvPr/>
          </p:nvSpPr>
          <p:spPr bwMode="auto">
            <a:xfrm>
              <a:off x="3727450" y="31432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endParaRPr>
            </a:p>
          </p:txBody>
        </p:sp>
        <p:sp>
          <p:nvSpPr>
            <p:cNvPr id="38" name="Freeform 127"/>
            <p:cNvSpPr/>
            <p:nvPr/>
          </p:nvSpPr>
          <p:spPr bwMode="auto">
            <a:xfrm>
              <a:off x="3925888" y="376238"/>
              <a:ext cx="4763" cy="9525"/>
            </a:xfrm>
            <a:custGeom>
              <a:avLst/>
              <a:gdLst>
                <a:gd name="T0" fmla="*/ 1 w 2"/>
                <a:gd name="T1" fmla="*/ 1 h 4"/>
                <a:gd name="T2" fmla="*/ 1 w 2"/>
                <a:gd name="T3" fmla="*/ 3 h 4"/>
                <a:gd name="T4" fmla="*/ 2 w 2"/>
                <a:gd name="T5" fmla="*/ 4 h 4"/>
                <a:gd name="T6" fmla="*/ 2 w 2"/>
                <a:gd name="T7" fmla="*/ 2 h 4"/>
                <a:gd name="T8" fmla="*/ 1 w 2"/>
                <a:gd name="T9" fmla="*/ 1 h 4"/>
              </a:gdLst>
              <a:ahLst/>
              <a:cxnLst>
                <a:cxn ang="0">
                  <a:pos x="T0" y="T1"/>
                </a:cxn>
                <a:cxn ang="0">
                  <a:pos x="T2" y="T3"/>
                </a:cxn>
                <a:cxn ang="0">
                  <a:pos x="T4" y="T5"/>
                </a:cxn>
                <a:cxn ang="0">
                  <a:pos x="T6" y="T7"/>
                </a:cxn>
                <a:cxn ang="0">
                  <a:pos x="T8" y="T9"/>
                </a:cxn>
              </a:cxnLst>
              <a:rect l="0" t="0" r="r" b="b"/>
              <a:pathLst>
                <a:path w="2" h="4">
                  <a:moveTo>
                    <a:pt x="1" y="1"/>
                  </a:moveTo>
                  <a:cubicBezTo>
                    <a:pt x="0" y="2"/>
                    <a:pt x="1" y="2"/>
                    <a:pt x="1" y="3"/>
                  </a:cubicBezTo>
                  <a:cubicBezTo>
                    <a:pt x="1" y="3"/>
                    <a:pt x="2" y="3"/>
                    <a:pt x="2" y="4"/>
                  </a:cubicBezTo>
                  <a:cubicBezTo>
                    <a:pt x="2" y="2"/>
                    <a:pt x="2" y="3"/>
                    <a:pt x="2" y="2"/>
                  </a:cubicBezTo>
                  <a:cubicBezTo>
                    <a:pt x="1" y="2"/>
                    <a:pt x="1"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endParaRPr>
            </a:p>
          </p:txBody>
        </p:sp>
        <p:sp>
          <p:nvSpPr>
            <p:cNvPr id="39" name="Freeform 128"/>
            <p:cNvSpPr/>
            <p:nvPr/>
          </p:nvSpPr>
          <p:spPr bwMode="auto">
            <a:xfrm>
              <a:off x="3829050" y="282576"/>
              <a:ext cx="9525" cy="6350"/>
            </a:xfrm>
            <a:custGeom>
              <a:avLst/>
              <a:gdLst>
                <a:gd name="T0" fmla="*/ 0 w 4"/>
                <a:gd name="T1" fmla="*/ 0 h 3"/>
                <a:gd name="T2" fmla="*/ 2 w 4"/>
                <a:gd name="T3" fmla="*/ 3 h 3"/>
                <a:gd name="T4" fmla="*/ 2 w 4"/>
                <a:gd name="T5" fmla="*/ 2 h 3"/>
                <a:gd name="T6" fmla="*/ 3 w 4"/>
                <a:gd name="T7" fmla="*/ 1 h 3"/>
                <a:gd name="T8" fmla="*/ 0 w 4"/>
                <a:gd name="T9" fmla="*/ 0 h 3"/>
              </a:gdLst>
              <a:ahLst/>
              <a:cxnLst>
                <a:cxn ang="0">
                  <a:pos x="T0" y="T1"/>
                </a:cxn>
                <a:cxn ang="0">
                  <a:pos x="T2" y="T3"/>
                </a:cxn>
                <a:cxn ang="0">
                  <a:pos x="T4" y="T5"/>
                </a:cxn>
                <a:cxn ang="0">
                  <a:pos x="T6" y="T7"/>
                </a:cxn>
                <a:cxn ang="0">
                  <a:pos x="T8" y="T9"/>
                </a:cxn>
              </a:cxnLst>
              <a:rect l="0" t="0" r="r" b="b"/>
              <a:pathLst>
                <a:path w="4" h="3">
                  <a:moveTo>
                    <a:pt x="0" y="0"/>
                  </a:moveTo>
                  <a:cubicBezTo>
                    <a:pt x="0" y="1"/>
                    <a:pt x="0" y="3"/>
                    <a:pt x="2" y="3"/>
                  </a:cubicBezTo>
                  <a:cubicBezTo>
                    <a:pt x="2" y="3"/>
                    <a:pt x="1" y="2"/>
                    <a:pt x="2" y="2"/>
                  </a:cubicBezTo>
                  <a:cubicBezTo>
                    <a:pt x="3" y="1"/>
                    <a:pt x="4" y="2"/>
                    <a:pt x="3" y="1"/>
                  </a:cubicBezTo>
                  <a:cubicBezTo>
                    <a:pt x="3"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endParaRPr>
            </a:p>
          </p:txBody>
        </p:sp>
        <p:sp>
          <p:nvSpPr>
            <p:cNvPr id="40" name="Freeform 129"/>
            <p:cNvSpPr/>
            <p:nvPr/>
          </p:nvSpPr>
          <p:spPr bwMode="auto">
            <a:xfrm>
              <a:off x="3824288" y="27463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endParaRPr>
            </a:p>
          </p:txBody>
        </p:sp>
        <p:sp>
          <p:nvSpPr>
            <p:cNvPr id="41" name="Freeform 130"/>
            <p:cNvSpPr/>
            <p:nvPr/>
          </p:nvSpPr>
          <p:spPr bwMode="auto">
            <a:xfrm>
              <a:off x="3833813" y="366713"/>
              <a:ext cx="1588" cy="0"/>
            </a:xfrm>
            <a:custGeom>
              <a:avLst/>
              <a:gdLst>
                <a:gd name="T0" fmla="*/ 0 w 1"/>
                <a:gd name="T1" fmla="*/ 0 w 1"/>
                <a:gd name="T2" fmla="*/ 0 w 1"/>
              </a:gdLst>
              <a:ahLst/>
              <a:cxnLst>
                <a:cxn ang="0">
                  <a:pos x="T0" y="0"/>
                </a:cxn>
                <a:cxn ang="0">
                  <a:pos x="T1" y="0"/>
                </a:cxn>
                <a:cxn ang="0">
                  <a:pos x="T2" y="0"/>
                </a:cxn>
              </a:cxnLst>
              <a:rect l="0" t="0" r="r" b="b"/>
              <a:pathLst>
                <a:path w="1">
                  <a:moveTo>
                    <a:pt x="0" y="0"/>
                  </a:moveTo>
                  <a:cubicBezTo>
                    <a:pt x="0" y="0"/>
                    <a:pt x="1"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endParaRPr>
            </a:p>
          </p:txBody>
        </p:sp>
        <p:sp>
          <p:nvSpPr>
            <p:cNvPr id="42" name="Freeform 131"/>
            <p:cNvSpPr/>
            <p:nvPr/>
          </p:nvSpPr>
          <p:spPr bwMode="auto">
            <a:xfrm>
              <a:off x="3833813" y="287338"/>
              <a:ext cx="1588" cy="1588"/>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1" y="1"/>
                    <a:pt x="1" y="0"/>
                    <a:pt x="1" y="0"/>
                  </a:cubicBezTo>
                  <a:cubicBezTo>
                    <a:pt x="1" y="0"/>
                    <a:pt x="0"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endParaRPr>
            </a:p>
          </p:txBody>
        </p:sp>
        <p:sp>
          <p:nvSpPr>
            <p:cNvPr id="43" name="Freeform 132"/>
            <p:cNvSpPr/>
            <p:nvPr/>
          </p:nvSpPr>
          <p:spPr bwMode="auto">
            <a:xfrm>
              <a:off x="3870325" y="273051"/>
              <a:ext cx="3175" cy="1588"/>
            </a:xfrm>
            <a:custGeom>
              <a:avLst/>
              <a:gdLst>
                <a:gd name="T0" fmla="*/ 1 w 1"/>
                <a:gd name="T1" fmla="*/ 1 h 1"/>
                <a:gd name="T2" fmla="*/ 1 w 1"/>
                <a:gd name="T3" fmla="*/ 1 h 1"/>
              </a:gdLst>
              <a:ahLst/>
              <a:cxnLst>
                <a:cxn ang="0">
                  <a:pos x="T0" y="T1"/>
                </a:cxn>
                <a:cxn ang="0">
                  <a:pos x="T2" y="T3"/>
                </a:cxn>
              </a:cxnLst>
              <a:rect l="0" t="0" r="r" b="b"/>
              <a:pathLst>
                <a:path w="1" h="1">
                  <a:moveTo>
                    <a:pt x="1" y="1"/>
                  </a:moveTo>
                  <a:cubicBezTo>
                    <a:pt x="1" y="0"/>
                    <a:pt x="0"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endParaRPr>
            </a:p>
          </p:txBody>
        </p:sp>
        <p:sp>
          <p:nvSpPr>
            <p:cNvPr id="44" name="Freeform 133"/>
            <p:cNvSpPr/>
            <p:nvPr/>
          </p:nvSpPr>
          <p:spPr bwMode="auto">
            <a:xfrm>
              <a:off x="3819525" y="298451"/>
              <a:ext cx="4763" cy="1588"/>
            </a:xfrm>
            <a:custGeom>
              <a:avLst/>
              <a:gdLst>
                <a:gd name="T0" fmla="*/ 0 w 2"/>
                <a:gd name="T1" fmla="*/ 1 h 1"/>
                <a:gd name="T2" fmla="*/ 1 w 2"/>
                <a:gd name="T3" fmla="*/ 0 h 1"/>
                <a:gd name="T4" fmla="*/ 0 w 2"/>
                <a:gd name="T5" fmla="*/ 1 h 1"/>
              </a:gdLst>
              <a:ahLst/>
              <a:cxnLst>
                <a:cxn ang="0">
                  <a:pos x="T0" y="T1"/>
                </a:cxn>
                <a:cxn ang="0">
                  <a:pos x="T2" y="T3"/>
                </a:cxn>
                <a:cxn ang="0">
                  <a:pos x="T4" y="T5"/>
                </a:cxn>
              </a:cxnLst>
              <a:rect l="0" t="0" r="r" b="b"/>
              <a:pathLst>
                <a:path w="2" h="1">
                  <a:moveTo>
                    <a:pt x="0" y="1"/>
                  </a:moveTo>
                  <a:cubicBezTo>
                    <a:pt x="1" y="1"/>
                    <a:pt x="2" y="1"/>
                    <a:pt x="1" y="0"/>
                  </a:cubicBezTo>
                  <a:cubicBezTo>
                    <a:pt x="1" y="0"/>
                    <a:pt x="0"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endParaRPr>
            </a:p>
          </p:txBody>
        </p:sp>
        <p:sp>
          <p:nvSpPr>
            <p:cNvPr id="45" name="Freeform 134"/>
            <p:cNvSpPr/>
            <p:nvPr/>
          </p:nvSpPr>
          <p:spPr bwMode="auto">
            <a:xfrm>
              <a:off x="3911600" y="263526"/>
              <a:ext cx="3175"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1" y="0"/>
                    <a:pt x="1" y="0"/>
                  </a:cubicBezTo>
                  <a:cubicBezTo>
                    <a:pt x="1"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endParaRPr>
            </a:p>
          </p:txBody>
        </p:sp>
        <p:sp>
          <p:nvSpPr>
            <p:cNvPr id="46" name="Freeform 135"/>
            <p:cNvSpPr/>
            <p:nvPr/>
          </p:nvSpPr>
          <p:spPr bwMode="auto">
            <a:xfrm>
              <a:off x="3767138" y="238126"/>
              <a:ext cx="9525" cy="4763"/>
            </a:xfrm>
            <a:custGeom>
              <a:avLst/>
              <a:gdLst>
                <a:gd name="T0" fmla="*/ 3 w 4"/>
                <a:gd name="T1" fmla="*/ 2 h 2"/>
                <a:gd name="T2" fmla="*/ 4 w 4"/>
                <a:gd name="T3" fmla="*/ 0 h 2"/>
                <a:gd name="T4" fmla="*/ 0 w 4"/>
                <a:gd name="T5" fmla="*/ 1 h 2"/>
                <a:gd name="T6" fmla="*/ 3 w 4"/>
                <a:gd name="T7" fmla="*/ 2 h 2"/>
              </a:gdLst>
              <a:ahLst/>
              <a:cxnLst>
                <a:cxn ang="0">
                  <a:pos x="T0" y="T1"/>
                </a:cxn>
                <a:cxn ang="0">
                  <a:pos x="T2" y="T3"/>
                </a:cxn>
                <a:cxn ang="0">
                  <a:pos x="T4" y="T5"/>
                </a:cxn>
                <a:cxn ang="0">
                  <a:pos x="T6" y="T7"/>
                </a:cxn>
              </a:cxnLst>
              <a:rect l="0" t="0" r="r" b="b"/>
              <a:pathLst>
                <a:path w="4" h="2">
                  <a:moveTo>
                    <a:pt x="3" y="2"/>
                  </a:moveTo>
                  <a:cubicBezTo>
                    <a:pt x="4" y="1"/>
                    <a:pt x="4" y="1"/>
                    <a:pt x="4" y="0"/>
                  </a:cubicBezTo>
                  <a:cubicBezTo>
                    <a:pt x="3" y="0"/>
                    <a:pt x="1" y="0"/>
                    <a:pt x="0" y="1"/>
                  </a:cubicBezTo>
                  <a:cubicBezTo>
                    <a:pt x="1" y="1"/>
                    <a:pt x="2" y="1"/>
                    <a:pt x="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endParaRPr>
            </a:p>
          </p:txBody>
        </p:sp>
        <p:sp>
          <p:nvSpPr>
            <p:cNvPr id="47" name="Freeform 136"/>
            <p:cNvSpPr/>
            <p:nvPr/>
          </p:nvSpPr>
          <p:spPr bwMode="auto">
            <a:xfrm>
              <a:off x="3771900" y="266701"/>
              <a:ext cx="1588" cy="3175"/>
            </a:xfrm>
            <a:custGeom>
              <a:avLst/>
              <a:gdLst>
                <a:gd name="T0" fmla="*/ 0 w 1"/>
                <a:gd name="T1" fmla="*/ 2 h 2"/>
                <a:gd name="T2" fmla="*/ 1 w 1"/>
                <a:gd name="T3" fmla="*/ 0 h 2"/>
                <a:gd name="T4" fmla="*/ 0 w 1"/>
                <a:gd name="T5" fmla="*/ 2 h 2"/>
              </a:gdLst>
              <a:ahLst/>
              <a:cxnLst>
                <a:cxn ang="0">
                  <a:pos x="T0" y="T1"/>
                </a:cxn>
                <a:cxn ang="0">
                  <a:pos x="T2" y="T3"/>
                </a:cxn>
                <a:cxn ang="0">
                  <a:pos x="T4" y="T5"/>
                </a:cxn>
              </a:cxnLst>
              <a:rect l="0" t="0" r="r" b="b"/>
              <a:pathLst>
                <a:path w="1" h="2">
                  <a:moveTo>
                    <a:pt x="0" y="2"/>
                  </a:moveTo>
                  <a:cubicBezTo>
                    <a:pt x="0" y="1"/>
                    <a:pt x="1" y="1"/>
                    <a:pt x="1" y="0"/>
                  </a:cubicBezTo>
                  <a:cubicBezTo>
                    <a:pt x="0" y="0"/>
                    <a:pt x="0" y="1"/>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endParaRPr>
            </a:p>
          </p:txBody>
        </p:sp>
        <p:sp>
          <p:nvSpPr>
            <p:cNvPr id="48" name="Freeform 137"/>
            <p:cNvSpPr/>
            <p:nvPr/>
          </p:nvSpPr>
          <p:spPr bwMode="auto">
            <a:xfrm>
              <a:off x="3656013" y="361951"/>
              <a:ext cx="3175" cy="4763"/>
            </a:xfrm>
            <a:custGeom>
              <a:avLst/>
              <a:gdLst>
                <a:gd name="T0" fmla="*/ 1 w 1"/>
                <a:gd name="T1" fmla="*/ 1 h 2"/>
                <a:gd name="T2" fmla="*/ 0 w 1"/>
                <a:gd name="T3" fmla="*/ 0 h 2"/>
                <a:gd name="T4" fmla="*/ 1 w 1"/>
                <a:gd name="T5" fmla="*/ 1 h 2"/>
              </a:gdLst>
              <a:ahLst/>
              <a:cxnLst>
                <a:cxn ang="0">
                  <a:pos x="T0" y="T1"/>
                </a:cxn>
                <a:cxn ang="0">
                  <a:pos x="T2" y="T3"/>
                </a:cxn>
                <a:cxn ang="0">
                  <a:pos x="T4" y="T5"/>
                </a:cxn>
              </a:cxnLst>
              <a:rect l="0" t="0" r="r" b="b"/>
              <a:pathLst>
                <a:path w="1" h="2">
                  <a:moveTo>
                    <a:pt x="1" y="1"/>
                  </a:moveTo>
                  <a:cubicBezTo>
                    <a:pt x="0" y="1"/>
                    <a:pt x="0" y="0"/>
                    <a:pt x="0" y="0"/>
                  </a:cubicBezTo>
                  <a:cubicBezTo>
                    <a:pt x="0" y="1"/>
                    <a:pt x="0" y="2"/>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endParaRPr>
            </a:p>
          </p:txBody>
        </p:sp>
        <p:sp>
          <p:nvSpPr>
            <p:cNvPr id="49" name="Freeform 138"/>
            <p:cNvSpPr/>
            <p:nvPr/>
          </p:nvSpPr>
          <p:spPr bwMode="auto">
            <a:xfrm>
              <a:off x="3656013" y="360363"/>
              <a:ext cx="0" cy="1588"/>
            </a:xfrm>
            <a:custGeom>
              <a:avLst/>
              <a:gdLst>
                <a:gd name="T0" fmla="*/ 0 h 1"/>
                <a:gd name="T1" fmla="*/ 0 h 1"/>
                <a:gd name="T2" fmla="*/ 0 h 1"/>
              </a:gdLst>
              <a:ahLst/>
              <a:cxnLst>
                <a:cxn ang="0">
                  <a:pos x="0" y="T0"/>
                </a:cxn>
                <a:cxn ang="0">
                  <a:pos x="0" y="T1"/>
                </a:cxn>
                <a:cxn ang="0">
                  <a:pos x="0" y="T2"/>
                </a:cxn>
              </a:cxnLst>
              <a:rect l="0" t="0" r="r" b="b"/>
              <a:pathLst>
                <a:path h="1">
                  <a:moveTo>
                    <a:pt x="0" y="0"/>
                  </a:moveTo>
                  <a:cubicBezTo>
                    <a:pt x="0" y="0"/>
                    <a:pt x="0" y="0"/>
                    <a:pt x="0" y="0"/>
                  </a:cubicBezTo>
                  <a:cubicBezTo>
                    <a:pt x="0" y="1"/>
                    <a:pt x="0"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endParaRPr>
            </a:p>
          </p:txBody>
        </p:sp>
      </p:grpSp>
      <p:grpSp>
        <p:nvGrpSpPr>
          <p:cNvPr id="4" name="组合 3"/>
          <p:cNvGrpSpPr/>
          <p:nvPr/>
        </p:nvGrpSpPr>
        <p:grpSpPr>
          <a:xfrm>
            <a:off x="5294672" y="4004993"/>
            <a:ext cx="915601" cy="915720"/>
            <a:chOff x="3970925" y="2689211"/>
            <a:chExt cx="686790" cy="686790"/>
          </a:xfrm>
        </p:grpSpPr>
        <p:sp>
          <p:nvSpPr>
            <p:cNvPr id="17" name="Oval 16"/>
            <p:cNvSpPr/>
            <p:nvPr/>
          </p:nvSpPr>
          <p:spPr>
            <a:xfrm>
              <a:off x="3970925" y="2689211"/>
              <a:ext cx="686790" cy="686790"/>
            </a:xfrm>
            <a:prstGeom prst="ellipse">
              <a:avLst/>
            </a:prstGeom>
            <a:solidFill>
              <a:schemeClr val="tx2">
                <a:lumMod val="75000"/>
              </a:schemeClr>
            </a:solidFill>
            <a:ln w="381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00" dirty="0">
                <a:solidFill>
                  <a:schemeClr val="bg1"/>
                </a:solidFill>
                <a:latin typeface="+mn-ea"/>
              </a:endParaRPr>
            </a:p>
          </p:txBody>
        </p:sp>
        <p:sp>
          <p:nvSpPr>
            <p:cNvPr id="50" name="Freeform 139"/>
            <p:cNvSpPr/>
            <p:nvPr/>
          </p:nvSpPr>
          <p:spPr bwMode="auto">
            <a:xfrm>
              <a:off x="4124613" y="2888937"/>
              <a:ext cx="379413" cy="287338"/>
            </a:xfrm>
            <a:custGeom>
              <a:avLst/>
              <a:gdLst>
                <a:gd name="T0" fmla="*/ 143 w 165"/>
                <a:gd name="T1" fmla="*/ 19 h 125"/>
                <a:gd name="T2" fmla="*/ 34 w 165"/>
                <a:gd name="T3" fmla="*/ 19 h 125"/>
                <a:gd name="T4" fmla="*/ 30 w 165"/>
                <a:gd name="T5" fmla="*/ 5 h 125"/>
                <a:gd name="T6" fmla="*/ 29 w 165"/>
                <a:gd name="T7" fmla="*/ 4 h 125"/>
                <a:gd name="T8" fmla="*/ 29 w 165"/>
                <a:gd name="T9" fmla="*/ 4 h 125"/>
                <a:gd name="T10" fmla="*/ 28 w 165"/>
                <a:gd name="T11" fmla="*/ 3 h 125"/>
                <a:gd name="T12" fmla="*/ 28 w 165"/>
                <a:gd name="T13" fmla="*/ 2 h 125"/>
                <a:gd name="T14" fmla="*/ 28 w 165"/>
                <a:gd name="T15" fmla="*/ 2 h 125"/>
                <a:gd name="T16" fmla="*/ 27 w 165"/>
                <a:gd name="T17" fmla="*/ 1 h 125"/>
                <a:gd name="T18" fmla="*/ 27 w 165"/>
                <a:gd name="T19" fmla="*/ 1 h 125"/>
                <a:gd name="T20" fmla="*/ 22 w 165"/>
                <a:gd name="T21" fmla="*/ 0 h 125"/>
                <a:gd name="T22" fmla="*/ 7 w 165"/>
                <a:gd name="T23" fmla="*/ 2 h 125"/>
                <a:gd name="T24" fmla="*/ 0 w 165"/>
                <a:gd name="T25" fmla="*/ 9 h 125"/>
                <a:gd name="T26" fmla="*/ 7 w 165"/>
                <a:gd name="T27" fmla="*/ 15 h 125"/>
                <a:gd name="T28" fmla="*/ 18 w 165"/>
                <a:gd name="T29" fmla="*/ 14 h 125"/>
                <a:gd name="T30" fmla="*/ 45 w 165"/>
                <a:gd name="T31" fmla="*/ 99 h 125"/>
                <a:gd name="T32" fmla="*/ 42 w 165"/>
                <a:gd name="T33" fmla="*/ 109 h 125"/>
                <a:gd name="T34" fmla="*/ 58 w 165"/>
                <a:gd name="T35" fmla="*/ 125 h 125"/>
                <a:gd name="T36" fmla="*/ 73 w 165"/>
                <a:gd name="T37" fmla="*/ 116 h 125"/>
                <a:gd name="T38" fmla="*/ 94 w 165"/>
                <a:gd name="T39" fmla="*/ 116 h 125"/>
                <a:gd name="T40" fmla="*/ 109 w 165"/>
                <a:gd name="T41" fmla="*/ 125 h 125"/>
                <a:gd name="T42" fmla="*/ 125 w 165"/>
                <a:gd name="T43" fmla="*/ 109 h 125"/>
                <a:gd name="T44" fmla="*/ 109 w 165"/>
                <a:gd name="T45" fmla="*/ 93 h 125"/>
                <a:gd name="T46" fmla="*/ 94 w 165"/>
                <a:gd name="T47" fmla="*/ 102 h 125"/>
                <a:gd name="T48" fmla="*/ 73 w 165"/>
                <a:gd name="T49" fmla="*/ 102 h 125"/>
                <a:gd name="T50" fmla="*/ 58 w 165"/>
                <a:gd name="T51" fmla="*/ 93 h 125"/>
                <a:gd name="T52" fmla="*/ 58 w 165"/>
                <a:gd name="T53" fmla="*/ 93 h 125"/>
                <a:gd name="T54" fmla="*/ 55 w 165"/>
                <a:gd name="T55" fmla="*/ 83 h 125"/>
                <a:gd name="T56" fmla="*/ 125 w 165"/>
                <a:gd name="T57" fmla="*/ 83 h 125"/>
                <a:gd name="T58" fmla="*/ 139 w 165"/>
                <a:gd name="T59" fmla="*/ 68 h 125"/>
                <a:gd name="T60" fmla="*/ 158 w 165"/>
                <a:gd name="T61" fmla="*/ 34 h 125"/>
                <a:gd name="T62" fmla="*/ 143 w 165"/>
                <a:gd name="T63" fmla="*/ 19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5" h="125">
                  <a:moveTo>
                    <a:pt x="143" y="19"/>
                  </a:moveTo>
                  <a:cubicBezTo>
                    <a:pt x="34" y="19"/>
                    <a:pt x="34" y="19"/>
                    <a:pt x="34" y="19"/>
                  </a:cubicBezTo>
                  <a:cubicBezTo>
                    <a:pt x="30" y="5"/>
                    <a:pt x="30" y="5"/>
                    <a:pt x="30" y="5"/>
                  </a:cubicBezTo>
                  <a:cubicBezTo>
                    <a:pt x="30" y="5"/>
                    <a:pt x="29" y="4"/>
                    <a:pt x="29" y="4"/>
                  </a:cubicBezTo>
                  <a:cubicBezTo>
                    <a:pt x="29" y="4"/>
                    <a:pt x="29" y="4"/>
                    <a:pt x="29" y="4"/>
                  </a:cubicBezTo>
                  <a:cubicBezTo>
                    <a:pt x="29" y="3"/>
                    <a:pt x="29" y="3"/>
                    <a:pt x="28" y="3"/>
                  </a:cubicBezTo>
                  <a:cubicBezTo>
                    <a:pt x="28" y="2"/>
                    <a:pt x="28" y="2"/>
                    <a:pt x="28" y="2"/>
                  </a:cubicBezTo>
                  <a:cubicBezTo>
                    <a:pt x="28" y="2"/>
                    <a:pt x="28" y="2"/>
                    <a:pt x="28" y="2"/>
                  </a:cubicBezTo>
                  <a:cubicBezTo>
                    <a:pt x="27" y="2"/>
                    <a:pt x="27" y="1"/>
                    <a:pt x="27" y="1"/>
                  </a:cubicBezTo>
                  <a:cubicBezTo>
                    <a:pt x="27" y="1"/>
                    <a:pt x="27" y="1"/>
                    <a:pt x="27" y="1"/>
                  </a:cubicBezTo>
                  <a:cubicBezTo>
                    <a:pt x="25" y="0"/>
                    <a:pt x="24" y="0"/>
                    <a:pt x="22" y="0"/>
                  </a:cubicBezTo>
                  <a:cubicBezTo>
                    <a:pt x="7" y="2"/>
                    <a:pt x="7" y="2"/>
                    <a:pt x="7" y="2"/>
                  </a:cubicBezTo>
                  <a:cubicBezTo>
                    <a:pt x="3" y="2"/>
                    <a:pt x="0" y="5"/>
                    <a:pt x="0" y="9"/>
                  </a:cubicBezTo>
                  <a:cubicBezTo>
                    <a:pt x="1" y="12"/>
                    <a:pt x="4" y="15"/>
                    <a:pt x="7" y="15"/>
                  </a:cubicBezTo>
                  <a:cubicBezTo>
                    <a:pt x="18" y="14"/>
                    <a:pt x="18" y="14"/>
                    <a:pt x="18" y="14"/>
                  </a:cubicBezTo>
                  <a:cubicBezTo>
                    <a:pt x="45" y="99"/>
                    <a:pt x="45" y="99"/>
                    <a:pt x="45" y="99"/>
                  </a:cubicBezTo>
                  <a:cubicBezTo>
                    <a:pt x="43" y="101"/>
                    <a:pt x="42" y="105"/>
                    <a:pt x="42" y="109"/>
                  </a:cubicBezTo>
                  <a:cubicBezTo>
                    <a:pt x="42" y="118"/>
                    <a:pt x="49" y="125"/>
                    <a:pt x="58" y="125"/>
                  </a:cubicBezTo>
                  <a:cubicBezTo>
                    <a:pt x="64" y="125"/>
                    <a:pt x="70" y="121"/>
                    <a:pt x="73" y="116"/>
                  </a:cubicBezTo>
                  <a:cubicBezTo>
                    <a:pt x="94" y="116"/>
                    <a:pt x="94" y="116"/>
                    <a:pt x="94" y="116"/>
                  </a:cubicBezTo>
                  <a:cubicBezTo>
                    <a:pt x="97" y="121"/>
                    <a:pt x="103" y="125"/>
                    <a:pt x="109" y="125"/>
                  </a:cubicBezTo>
                  <a:cubicBezTo>
                    <a:pt x="118" y="125"/>
                    <a:pt x="125" y="118"/>
                    <a:pt x="125" y="109"/>
                  </a:cubicBezTo>
                  <a:cubicBezTo>
                    <a:pt x="125" y="100"/>
                    <a:pt x="118" y="93"/>
                    <a:pt x="109" y="93"/>
                  </a:cubicBezTo>
                  <a:cubicBezTo>
                    <a:pt x="103" y="93"/>
                    <a:pt x="97" y="97"/>
                    <a:pt x="94" y="102"/>
                  </a:cubicBezTo>
                  <a:cubicBezTo>
                    <a:pt x="73" y="102"/>
                    <a:pt x="73" y="102"/>
                    <a:pt x="73" y="102"/>
                  </a:cubicBezTo>
                  <a:cubicBezTo>
                    <a:pt x="70" y="97"/>
                    <a:pt x="64" y="93"/>
                    <a:pt x="58" y="93"/>
                  </a:cubicBezTo>
                  <a:cubicBezTo>
                    <a:pt x="58" y="93"/>
                    <a:pt x="58" y="93"/>
                    <a:pt x="58" y="93"/>
                  </a:cubicBezTo>
                  <a:cubicBezTo>
                    <a:pt x="55" y="83"/>
                    <a:pt x="55" y="83"/>
                    <a:pt x="55" y="83"/>
                  </a:cubicBezTo>
                  <a:cubicBezTo>
                    <a:pt x="125" y="83"/>
                    <a:pt x="125" y="83"/>
                    <a:pt x="125" y="83"/>
                  </a:cubicBezTo>
                  <a:cubicBezTo>
                    <a:pt x="133" y="83"/>
                    <a:pt x="134" y="77"/>
                    <a:pt x="139" y="68"/>
                  </a:cubicBezTo>
                  <a:cubicBezTo>
                    <a:pt x="158" y="34"/>
                    <a:pt x="158" y="34"/>
                    <a:pt x="158" y="34"/>
                  </a:cubicBezTo>
                  <a:cubicBezTo>
                    <a:pt x="165" y="20"/>
                    <a:pt x="151" y="19"/>
                    <a:pt x="143" y="19"/>
                  </a:cubicBezTo>
                  <a:close/>
                </a:path>
              </a:pathLst>
            </a:custGeom>
            <a:solidFill>
              <a:schemeClr val="bg1"/>
            </a:solidFill>
            <a:ln>
              <a:noFill/>
            </a:ln>
          </p:spPr>
          <p:txBody>
            <a:bodyPr vert="horz" wrap="square" lIns="91440" tIns="45720" rIns="91440" bIns="45720" numCol="1" anchor="t" anchorCtr="0" compatLnSpc="1"/>
            <a:lstStyle/>
            <a:p>
              <a:endParaRPr lang="en-US">
                <a:latin typeface="+mn-ea"/>
              </a:endParaRPr>
            </a:p>
          </p:txBody>
        </p:sp>
      </p:grpSp>
      <p:grpSp>
        <p:nvGrpSpPr>
          <p:cNvPr id="5" name="组合 4"/>
          <p:cNvGrpSpPr/>
          <p:nvPr/>
        </p:nvGrpSpPr>
        <p:grpSpPr>
          <a:xfrm>
            <a:off x="6403437" y="4004993"/>
            <a:ext cx="915601" cy="915720"/>
            <a:chOff x="4802607" y="2689211"/>
            <a:chExt cx="686790" cy="686790"/>
          </a:xfrm>
        </p:grpSpPr>
        <p:sp>
          <p:nvSpPr>
            <p:cNvPr id="18" name="Oval 17"/>
            <p:cNvSpPr/>
            <p:nvPr/>
          </p:nvSpPr>
          <p:spPr>
            <a:xfrm>
              <a:off x="4802607" y="2689211"/>
              <a:ext cx="686790" cy="686790"/>
            </a:xfrm>
            <a:prstGeom prst="ellipse">
              <a:avLst/>
            </a:prstGeom>
            <a:solidFill>
              <a:schemeClr val="accent2"/>
            </a:solidFill>
            <a:ln w="381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lstStyle/>
            <a:p>
              <a:pPr algn="ctr"/>
              <a:endParaRPr lang="en-US" sz="3700" dirty="0">
                <a:solidFill>
                  <a:schemeClr val="bg1"/>
                </a:solidFill>
                <a:latin typeface="+mn-ea"/>
              </a:endParaRPr>
            </a:p>
          </p:txBody>
        </p:sp>
        <p:grpSp>
          <p:nvGrpSpPr>
            <p:cNvPr id="51" name="组合 50"/>
            <p:cNvGrpSpPr/>
            <p:nvPr/>
          </p:nvGrpSpPr>
          <p:grpSpPr>
            <a:xfrm>
              <a:off x="4982489" y="2869093"/>
              <a:ext cx="327026" cy="327025"/>
              <a:chOff x="8921750" y="977901"/>
              <a:chExt cx="327026" cy="327025"/>
            </a:xfrm>
            <a:solidFill>
              <a:schemeClr val="bg1"/>
            </a:solidFill>
          </p:grpSpPr>
          <p:sp>
            <p:nvSpPr>
              <p:cNvPr id="52" name="Freeform 140"/>
              <p:cNvSpPr>
                <a:spLocks noEditPoints="1"/>
              </p:cNvSpPr>
              <p:nvPr/>
            </p:nvSpPr>
            <p:spPr bwMode="auto">
              <a:xfrm>
                <a:off x="8921750" y="1047751"/>
                <a:ext cx="257175" cy="257175"/>
              </a:xfrm>
              <a:custGeom>
                <a:avLst/>
                <a:gdLst>
                  <a:gd name="T0" fmla="*/ 103 w 112"/>
                  <a:gd name="T1" fmla="*/ 47 h 112"/>
                  <a:gd name="T2" fmla="*/ 106 w 112"/>
                  <a:gd name="T3" fmla="*/ 36 h 112"/>
                  <a:gd name="T4" fmla="*/ 102 w 112"/>
                  <a:gd name="T5" fmla="*/ 22 h 112"/>
                  <a:gd name="T6" fmla="*/ 92 w 112"/>
                  <a:gd name="T7" fmla="*/ 25 h 112"/>
                  <a:gd name="T8" fmla="*/ 90 w 112"/>
                  <a:gd name="T9" fmla="*/ 14 h 112"/>
                  <a:gd name="T10" fmla="*/ 79 w 112"/>
                  <a:gd name="T11" fmla="*/ 4 h 112"/>
                  <a:gd name="T12" fmla="*/ 71 w 112"/>
                  <a:gd name="T13" fmla="*/ 11 h 112"/>
                  <a:gd name="T14" fmla="*/ 64 w 112"/>
                  <a:gd name="T15" fmla="*/ 3 h 112"/>
                  <a:gd name="T16" fmla="*/ 50 w 112"/>
                  <a:gd name="T17" fmla="*/ 0 h 112"/>
                  <a:gd name="T18" fmla="*/ 47 w 112"/>
                  <a:gd name="T19" fmla="*/ 10 h 112"/>
                  <a:gd name="T20" fmla="*/ 37 w 112"/>
                  <a:gd name="T21" fmla="*/ 6 h 112"/>
                  <a:gd name="T22" fmla="*/ 23 w 112"/>
                  <a:gd name="T23" fmla="*/ 11 h 112"/>
                  <a:gd name="T24" fmla="*/ 25 w 112"/>
                  <a:gd name="T25" fmla="*/ 20 h 112"/>
                  <a:gd name="T26" fmla="*/ 14 w 112"/>
                  <a:gd name="T27" fmla="*/ 22 h 112"/>
                  <a:gd name="T28" fmla="*/ 5 w 112"/>
                  <a:gd name="T29" fmla="*/ 33 h 112"/>
                  <a:gd name="T30" fmla="*/ 12 w 112"/>
                  <a:gd name="T31" fmla="*/ 41 h 112"/>
                  <a:gd name="T32" fmla="*/ 3 w 112"/>
                  <a:gd name="T33" fmla="*/ 48 h 112"/>
                  <a:gd name="T34" fmla="*/ 0 w 112"/>
                  <a:gd name="T35" fmla="*/ 62 h 112"/>
                  <a:gd name="T36" fmla="*/ 10 w 112"/>
                  <a:gd name="T37" fmla="*/ 65 h 112"/>
                  <a:gd name="T38" fmla="*/ 6 w 112"/>
                  <a:gd name="T39" fmla="*/ 75 h 112"/>
                  <a:gd name="T40" fmla="*/ 11 w 112"/>
                  <a:gd name="T41" fmla="*/ 89 h 112"/>
                  <a:gd name="T42" fmla="*/ 21 w 112"/>
                  <a:gd name="T43" fmla="*/ 87 h 112"/>
                  <a:gd name="T44" fmla="*/ 23 w 112"/>
                  <a:gd name="T45" fmla="*/ 98 h 112"/>
                  <a:gd name="T46" fmla="*/ 34 w 112"/>
                  <a:gd name="T47" fmla="*/ 108 h 112"/>
                  <a:gd name="T48" fmla="*/ 41 w 112"/>
                  <a:gd name="T49" fmla="*/ 101 h 112"/>
                  <a:gd name="T50" fmla="*/ 48 w 112"/>
                  <a:gd name="T51" fmla="*/ 109 h 112"/>
                  <a:gd name="T52" fmla="*/ 63 w 112"/>
                  <a:gd name="T53" fmla="*/ 112 h 112"/>
                  <a:gd name="T54" fmla="*/ 66 w 112"/>
                  <a:gd name="T55" fmla="*/ 102 h 112"/>
                  <a:gd name="T56" fmla="*/ 76 w 112"/>
                  <a:gd name="T57" fmla="*/ 106 h 112"/>
                  <a:gd name="T58" fmla="*/ 90 w 112"/>
                  <a:gd name="T59" fmla="*/ 101 h 112"/>
                  <a:gd name="T60" fmla="*/ 88 w 112"/>
                  <a:gd name="T61" fmla="*/ 91 h 112"/>
                  <a:gd name="T62" fmla="*/ 98 w 112"/>
                  <a:gd name="T63" fmla="*/ 89 h 112"/>
                  <a:gd name="T64" fmla="*/ 108 w 112"/>
                  <a:gd name="T65" fmla="*/ 78 h 112"/>
                  <a:gd name="T66" fmla="*/ 101 w 112"/>
                  <a:gd name="T67" fmla="*/ 71 h 112"/>
                  <a:gd name="T68" fmla="*/ 110 w 112"/>
                  <a:gd name="T69" fmla="*/ 64 h 112"/>
                  <a:gd name="T70" fmla="*/ 112 w 112"/>
                  <a:gd name="T71" fmla="*/ 49 h 112"/>
                  <a:gd name="T72" fmla="*/ 56 w 112"/>
                  <a:gd name="T73" fmla="*/ 86 h 112"/>
                  <a:gd name="T74" fmla="*/ 56 w 112"/>
                  <a:gd name="T75" fmla="*/ 26 h 112"/>
                  <a:gd name="T76" fmla="*/ 56 w 112"/>
                  <a:gd name="T77" fmla="*/ 8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12" h="112">
                    <a:moveTo>
                      <a:pt x="110" y="47"/>
                    </a:moveTo>
                    <a:cubicBezTo>
                      <a:pt x="103" y="47"/>
                      <a:pt x="103" y="47"/>
                      <a:pt x="103" y="47"/>
                    </a:cubicBezTo>
                    <a:cubicBezTo>
                      <a:pt x="102" y="44"/>
                      <a:pt x="101" y="42"/>
                      <a:pt x="101" y="39"/>
                    </a:cubicBezTo>
                    <a:cubicBezTo>
                      <a:pt x="106" y="36"/>
                      <a:pt x="106" y="36"/>
                      <a:pt x="106" y="36"/>
                    </a:cubicBezTo>
                    <a:cubicBezTo>
                      <a:pt x="108" y="35"/>
                      <a:pt x="108" y="34"/>
                      <a:pt x="107" y="32"/>
                    </a:cubicBezTo>
                    <a:cubicBezTo>
                      <a:pt x="102" y="22"/>
                      <a:pt x="102" y="22"/>
                      <a:pt x="102" y="22"/>
                    </a:cubicBezTo>
                    <a:cubicBezTo>
                      <a:pt x="101" y="21"/>
                      <a:pt x="99" y="20"/>
                      <a:pt x="98" y="21"/>
                    </a:cubicBezTo>
                    <a:cubicBezTo>
                      <a:pt x="92" y="25"/>
                      <a:pt x="92" y="25"/>
                      <a:pt x="92" y="25"/>
                    </a:cubicBezTo>
                    <a:cubicBezTo>
                      <a:pt x="90" y="23"/>
                      <a:pt x="88" y="21"/>
                      <a:pt x="87" y="20"/>
                    </a:cubicBezTo>
                    <a:cubicBezTo>
                      <a:pt x="90" y="14"/>
                      <a:pt x="90" y="14"/>
                      <a:pt x="90" y="14"/>
                    </a:cubicBezTo>
                    <a:cubicBezTo>
                      <a:pt x="91" y="12"/>
                      <a:pt x="90" y="11"/>
                      <a:pt x="89" y="10"/>
                    </a:cubicBezTo>
                    <a:cubicBezTo>
                      <a:pt x="79" y="4"/>
                      <a:pt x="79" y="4"/>
                      <a:pt x="79" y="4"/>
                    </a:cubicBezTo>
                    <a:cubicBezTo>
                      <a:pt x="77" y="3"/>
                      <a:pt x="76" y="4"/>
                      <a:pt x="75" y="5"/>
                    </a:cubicBezTo>
                    <a:cubicBezTo>
                      <a:pt x="71" y="11"/>
                      <a:pt x="71" y="11"/>
                      <a:pt x="71" y="11"/>
                    </a:cubicBezTo>
                    <a:cubicBezTo>
                      <a:pt x="69" y="10"/>
                      <a:pt x="67" y="10"/>
                      <a:pt x="64" y="9"/>
                    </a:cubicBezTo>
                    <a:cubicBezTo>
                      <a:pt x="64" y="3"/>
                      <a:pt x="64" y="3"/>
                      <a:pt x="64" y="3"/>
                    </a:cubicBezTo>
                    <a:cubicBezTo>
                      <a:pt x="64" y="1"/>
                      <a:pt x="63" y="0"/>
                      <a:pt x="61" y="0"/>
                    </a:cubicBezTo>
                    <a:cubicBezTo>
                      <a:pt x="50" y="0"/>
                      <a:pt x="50" y="0"/>
                      <a:pt x="50" y="0"/>
                    </a:cubicBezTo>
                    <a:cubicBezTo>
                      <a:pt x="48" y="0"/>
                      <a:pt x="47" y="1"/>
                      <a:pt x="47" y="3"/>
                    </a:cubicBezTo>
                    <a:cubicBezTo>
                      <a:pt x="47" y="10"/>
                      <a:pt x="47" y="10"/>
                      <a:pt x="47" y="10"/>
                    </a:cubicBezTo>
                    <a:cubicBezTo>
                      <a:pt x="45" y="10"/>
                      <a:pt x="42" y="11"/>
                      <a:pt x="40" y="12"/>
                    </a:cubicBezTo>
                    <a:cubicBezTo>
                      <a:pt x="37" y="6"/>
                      <a:pt x="37" y="6"/>
                      <a:pt x="37" y="6"/>
                    </a:cubicBezTo>
                    <a:cubicBezTo>
                      <a:pt x="36" y="4"/>
                      <a:pt x="34" y="4"/>
                      <a:pt x="33" y="5"/>
                    </a:cubicBezTo>
                    <a:cubicBezTo>
                      <a:pt x="23" y="11"/>
                      <a:pt x="23" y="11"/>
                      <a:pt x="23" y="11"/>
                    </a:cubicBezTo>
                    <a:cubicBezTo>
                      <a:pt x="21" y="11"/>
                      <a:pt x="21" y="13"/>
                      <a:pt x="22" y="14"/>
                    </a:cubicBezTo>
                    <a:cubicBezTo>
                      <a:pt x="25" y="20"/>
                      <a:pt x="25" y="20"/>
                      <a:pt x="25" y="20"/>
                    </a:cubicBezTo>
                    <a:cubicBezTo>
                      <a:pt x="23" y="22"/>
                      <a:pt x="22" y="24"/>
                      <a:pt x="20" y="26"/>
                    </a:cubicBezTo>
                    <a:cubicBezTo>
                      <a:pt x="14" y="22"/>
                      <a:pt x="14" y="22"/>
                      <a:pt x="14" y="22"/>
                    </a:cubicBezTo>
                    <a:cubicBezTo>
                      <a:pt x="13" y="22"/>
                      <a:pt x="11" y="22"/>
                      <a:pt x="10" y="23"/>
                    </a:cubicBezTo>
                    <a:cubicBezTo>
                      <a:pt x="5" y="33"/>
                      <a:pt x="5" y="33"/>
                      <a:pt x="5" y="33"/>
                    </a:cubicBezTo>
                    <a:cubicBezTo>
                      <a:pt x="4" y="35"/>
                      <a:pt x="4" y="36"/>
                      <a:pt x="6" y="37"/>
                    </a:cubicBezTo>
                    <a:cubicBezTo>
                      <a:pt x="12" y="41"/>
                      <a:pt x="12" y="41"/>
                      <a:pt x="12" y="41"/>
                    </a:cubicBezTo>
                    <a:cubicBezTo>
                      <a:pt x="11" y="43"/>
                      <a:pt x="10" y="45"/>
                      <a:pt x="10" y="48"/>
                    </a:cubicBezTo>
                    <a:cubicBezTo>
                      <a:pt x="3" y="48"/>
                      <a:pt x="3" y="48"/>
                      <a:pt x="3" y="48"/>
                    </a:cubicBezTo>
                    <a:cubicBezTo>
                      <a:pt x="2" y="48"/>
                      <a:pt x="0" y="49"/>
                      <a:pt x="0" y="51"/>
                    </a:cubicBezTo>
                    <a:cubicBezTo>
                      <a:pt x="0" y="62"/>
                      <a:pt x="0" y="62"/>
                      <a:pt x="0" y="62"/>
                    </a:cubicBezTo>
                    <a:cubicBezTo>
                      <a:pt x="0" y="64"/>
                      <a:pt x="2" y="65"/>
                      <a:pt x="3" y="65"/>
                    </a:cubicBezTo>
                    <a:cubicBezTo>
                      <a:pt x="10" y="65"/>
                      <a:pt x="10" y="65"/>
                      <a:pt x="10" y="65"/>
                    </a:cubicBezTo>
                    <a:cubicBezTo>
                      <a:pt x="11" y="68"/>
                      <a:pt x="11" y="70"/>
                      <a:pt x="12" y="72"/>
                    </a:cubicBezTo>
                    <a:cubicBezTo>
                      <a:pt x="6" y="75"/>
                      <a:pt x="6" y="75"/>
                      <a:pt x="6" y="75"/>
                    </a:cubicBezTo>
                    <a:cubicBezTo>
                      <a:pt x="5" y="76"/>
                      <a:pt x="5" y="78"/>
                      <a:pt x="5" y="79"/>
                    </a:cubicBezTo>
                    <a:cubicBezTo>
                      <a:pt x="11" y="89"/>
                      <a:pt x="11" y="89"/>
                      <a:pt x="11" y="89"/>
                    </a:cubicBezTo>
                    <a:cubicBezTo>
                      <a:pt x="12" y="91"/>
                      <a:pt x="14" y="91"/>
                      <a:pt x="15" y="90"/>
                    </a:cubicBezTo>
                    <a:cubicBezTo>
                      <a:pt x="21" y="87"/>
                      <a:pt x="21" y="87"/>
                      <a:pt x="21" y="87"/>
                    </a:cubicBezTo>
                    <a:cubicBezTo>
                      <a:pt x="23" y="89"/>
                      <a:pt x="24" y="91"/>
                      <a:pt x="26" y="92"/>
                    </a:cubicBezTo>
                    <a:cubicBezTo>
                      <a:pt x="23" y="98"/>
                      <a:pt x="23" y="98"/>
                      <a:pt x="23" y="98"/>
                    </a:cubicBezTo>
                    <a:cubicBezTo>
                      <a:pt x="22" y="99"/>
                      <a:pt x="23" y="101"/>
                      <a:pt x="24" y="102"/>
                    </a:cubicBezTo>
                    <a:cubicBezTo>
                      <a:pt x="34" y="108"/>
                      <a:pt x="34" y="108"/>
                      <a:pt x="34" y="108"/>
                    </a:cubicBezTo>
                    <a:cubicBezTo>
                      <a:pt x="35" y="108"/>
                      <a:pt x="37" y="108"/>
                      <a:pt x="38" y="106"/>
                    </a:cubicBezTo>
                    <a:cubicBezTo>
                      <a:pt x="41" y="101"/>
                      <a:pt x="41" y="101"/>
                      <a:pt x="41" y="101"/>
                    </a:cubicBezTo>
                    <a:cubicBezTo>
                      <a:pt x="44" y="101"/>
                      <a:pt x="46" y="102"/>
                      <a:pt x="48" y="102"/>
                    </a:cubicBezTo>
                    <a:cubicBezTo>
                      <a:pt x="48" y="109"/>
                      <a:pt x="48" y="109"/>
                      <a:pt x="48" y="109"/>
                    </a:cubicBezTo>
                    <a:cubicBezTo>
                      <a:pt x="48" y="111"/>
                      <a:pt x="50" y="112"/>
                      <a:pt x="51" y="112"/>
                    </a:cubicBezTo>
                    <a:cubicBezTo>
                      <a:pt x="63" y="112"/>
                      <a:pt x="63" y="112"/>
                      <a:pt x="63" y="112"/>
                    </a:cubicBezTo>
                    <a:cubicBezTo>
                      <a:pt x="64" y="112"/>
                      <a:pt x="66" y="111"/>
                      <a:pt x="66" y="109"/>
                    </a:cubicBezTo>
                    <a:cubicBezTo>
                      <a:pt x="66" y="102"/>
                      <a:pt x="66" y="102"/>
                      <a:pt x="66" y="102"/>
                    </a:cubicBezTo>
                    <a:cubicBezTo>
                      <a:pt x="68" y="102"/>
                      <a:pt x="70" y="101"/>
                      <a:pt x="73" y="100"/>
                    </a:cubicBezTo>
                    <a:cubicBezTo>
                      <a:pt x="76" y="106"/>
                      <a:pt x="76" y="106"/>
                      <a:pt x="76" y="106"/>
                    </a:cubicBezTo>
                    <a:cubicBezTo>
                      <a:pt x="77" y="107"/>
                      <a:pt x="79" y="108"/>
                      <a:pt x="80" y="107"/>
                    </a:cubicBezTo>
                    <a:cubicBezTo>
                      <a:pt x="90" y="101"/>
                      <a:pt x="90" y="101"/>
                      <a:pt x="90" y="101"/>
                    </a:cubicBezTo>
                    <a:cubicBezTo>
                      <a:pt x="91" y="100"/>
                      <a:pt x="92" y="99"/>
                      <a:pt x="91" y="97"/>
                    </a:cubicBezTo>
                    <a:cubicBezTo>
                      <a:pt x="88" y="91"/>
                      <a:pt x="88" y="91"/>
                      <a:pt x="88" y="91"/>
                    </a:cubicBezTo>
                    <a:cubicBezTo>
                      <a:pt x="89" y="90"/>
                      <a:pt x="91" y="88"/>
                      <a:pt x="93" y="86"/>
                    </a:cubicBezTo>
                    <a:cubicBezTo>
                      <a:pt x="98" y="89"/>
                      <a:pt x="98" y="89"/>
                      <a:pt x="98" y="89"/>
                    </a:cubicBezTo>
                    <a:cubicBezTo>
                      <a:pt x="100" y="90"/>
                      <a:pt x="102" y="90"/>
                      <a:pt x="102" y="88"/>
                    </a:cubicBezTo>
                    <a:cubicBezTo>
                      <a:pt x="108" y="78"/>
                      <a:pt x="108" y="78"/>
                      <a:pt x="108" y="78"/>
                    </a:cubicBezTo>
                    <a:cubicBezTo>
                      <a:pt x="109" y="77"/>
                      <a:pt x="108" y="75"/>
                      <a:pt x="107" y="74"/>
                    </a:cubicBezTo>
                    <a:cubicBezTo>
                      <a:pt x="101" y="71"/>
                      <a:pt x="101" y="71"/>
                      <a:pt x="101" y="71"/>
                    </a:cubicBezTo>
                    <a:cubicBezTo>
                      <a:pt x="102" y="69"/>
                      <a:pt x="102" y="66"/>
                      <a:pt x="103" y="64"/>
                    </a:cubicBezTo>
                    <a:cubicBezTo>
                      <a:pt x="110" y="64"/>
                      <a:pt x="110" y="64"/>
                      <a:pt x="110" y="64"/>
                    </a:cubicBezTo>
                    <a:cubicBezTo>
                      <a:pt x="111" y="64"/>
                      <a:pt x="112" y="63"/>
                      <a:pt x="112" y="61"/>
                    </a:cubicBezTo>
                    <a:cubicBezTo>
                      <a:pt x="112" y="49"/>
                      <a:pt x="112" y="49"/>
                      <a:pt x="112" y="49"/>
                    </a:cubicBezTo>
                    <a:cubicBezTo>
                      <a:pt x="112" y="48"/>
                      <a:pt x="111" y="47"/>
                      <a:pt x="110" y="47"/>
                    </a:cubicBezTo>
                    <a:close/>
                    <a:moveTo>
                      <a:pt x="56" y="86"/>
                    </a:moveTo>
                    <a:cubicBezTo>
                      <a:pt x="40" y="86"/>
                      <a:pt x="26" y="72"/>
                      <a:pt x="26" y="56"/>
                    </a:cubicBezTo>
                    <a:cubicBezTo>
                      <a:pt x="26" y="39"/>
                      <a:pt x="40" y="26"/>
                      <a:pt x="56" y="26"/>
                    </a:cubicBezTo>
                    <a:cubicBezTo>
                      <a:pt x="73" y="26"/>
                      <a:pt x="86" y="39"/>
                      <a:pt x="86" y="56"/>
                    </a:cubicBezTo>
                    <a:cubicBezTo>
                      <a:pt x="86" y="72"/>
                      <a:pt x="73" y="86"/>
                      <a:pt x="56" y="8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endParaRPr>
              </a:p>
            </p:txBody>
          </p:sp>
          <p:sp>
            <p:nvSpPr>
              <p:cNvPr id="53" name="Freeform 141"/>
              <p:cNvSpPr>
                <a:spLocks noEditPoints="1"/>
              </p:cNvSpPr>
              <p:nvPr/>
            </p:nvSpPr>
            <p:spPr bwMode="auto">
              <a:xfrm>
                <a:off x="9129713" y="977901"/>
                <a:ext cx="119063" cy="120650"/>
              </a:xfrm>
              <a:custGeom>
                <a:avLst/>
                <a:gdLst>
                  <a:gd name="T0" fmla="*/ 48 w 52"/>
                  <a:gd name="T1" fmla="*/ 23 h 52"/>
                  <a:gd name="T2" fmla="*/ 50 w 52"/>
                  <a:gd name="T3" fmla="*/ 17 h 52"/>
                  <a:gd name="T4" fmla="*/ 48 w 52"/>
                  <a:gd name="T5" fmla="*/ 11 h 52"/>
                  <a:gd name="T6" fmla="*/ 44 w 52"/>
                  <a:gd name="T7" fmla="*/ 12 h 52"/>
                  <a:gd name="T8" fmla="*/ 42 w 52"/>
                  <a:gd name="T9" fmla="*/ 6 h 52"/>
                  <a:gd name="T10" fmla="*/ 38 w 52"/>
                  <a:gd name="T11" fmla="*/ 2 h 52"/>
                  <a:gd name="T12" fmla="*/ 34 w 52"/>
                  <a:gd name="T13" fmla="*/ 5 h 52"/>
                  <a:gd name="T14" fmla="*/ 30 w 52"/>
                  <a:gd name="T15" fmla="*/ 1 h 52"/>
                  <a:gd name="T16" fmla="*/ 24 w 52"/>
                  <a:gd name="T17" fmla="*/ 0 h 52"/>
                  <a:gd name="T18" fmla="*/ 23 w 52"/>
                  <a:gd name="T19" fmla="*/ 4 h 52"/>
                  <a:gd name="T20" fmla="*/ 17 w 52"/>
                  <a:gd name="T21" fmla="*/ 2 h 52"/>
                  <a:gd name="T22" fmla="*/ 11 w 52"/>
                  <a:gd name="T23" fmla="*/ 4 h 52"/>
                  <a:gd name="T24" fmla="*/ 12 w 52"/>
                  <a:gd name="T25" fmla="*/ 8 h 52"/>
                  <a:gd name="T26" fmla="*/ 6 w 52"/>
                  <a:gd name="T27" fmla="*/ 10 h 52"/>
                  <a:gd name="T28" fmla="*/ 2 w 52"/>
                  <a:gd name="T29" fmla="*/ 14 h 52"/>
                  <a:gd name="T30" fmla="*/ 6 w 52"/>
                  <a:gd name="T31" fmla="*/ 18 h 52"/>
                  <a:gd name="T32" fmla="*/ 1 w 52"/>
                  <a:gd name="T33" fmla="*/ 22 h 52"/>
                  <a:gd name="T34" fmla="*/ 0 w 52"/>
                  <a:gd name="T35" fmla="*/ 28 h 52"/>
                  <a:gd name="T36" fmla="*/ 4 w 52"/>
                  <a:gd name="T37" fmla="*/ 29 h 52"/>
                  <a:gd name="T38" fmla="*/ 2 w 52"/>
                  <a:gd name="T39" fmla="*/ 35 h 52"/>
                  <a:gd name="T40" fmla="*/ 4 w 52"/>
                  <a:gd name="T41" fmla="*/ 41 h 52"/>
                  <a:gd name="T42" fmla="*/ 9 w 52"/>
                  <a:gd name="T43" fmla="*/ 40 h 52"/>
                  <a:gd name="T44" fmla="*/ 10 w 52"/>
                  <a:gd name="T45" fmla="*/ 46 h 52"/>
                  <a:gd name="T46" fmla="*/ 15 w 52"/>
                  <a:gd name="T47" fmla="*/ 50 h 52"/>
                  <a:gd name="T48" fmla="*/ 18 w 52"/>
                  <a:gd name="T49" fmla="*/ 47 h 52"/>
                  <a:gd name="T50" fmla="*/ 22 w 52"/>
                  <a:gd name="T51" fmla="*/ 51 h 52"/>
                  <a:gd name="T52" fmla="*/ 28 w 52"/>
                  <a:gd name="T53" fmla="*/ 52 h 52"/>
                  <a:gd name="T54" fmla="*/ 29 w 52"/>
                  <a:gd name="T55" fmla="*/ 48 h 52"/>
                  <a:gd name="T56" fmla="*/ 35 w 52"/>
                  <a:gd name="T57" fmla="*/ 50 h 52"/>
                  <a:gd name="T58" fmla="*/ 41 w 52"/>
                  <a:gd name="T59" fmla="*/ 48 h 52"/>
                  <a:gd name="T60" fmla="*/ 40 w 52"/>
                  <a:gd name="T61" fmla="*/ 43 h 52"/>
                  <a:gd name="T62" fmla="*/ 46 w 52"/>
                  <a:gd name="T63" fmla="*/ 42 h 52"/>
                  <a:gd name="T64" fmla="*/ 50 w 52"/>
                  <a:gd name="T65" fmla="*/ 37 h 52"/>
                  <a:gd name="T66" fmla="*/ 47 w 52"/>
                  <a:gd name="T67" fmla="*/ 34 h 52"/>
                  <a:gd name="T68" fmla="*/ 51 w 52"/>
                  <a:gd name="T69" fmla="*/ 30 h 52"/>
                  <a:gd name="T70" fmla="*/ 52 w 52"/>
                  <a:gd name="T71" fmla="*/ 24 h 52"/>
                  <a:gd name="T72" fmla="*/ 26 w 52"/>
                  <a:gd name="T73" fmla="*/ 40 h 52"/>
                  <a:gd name="T74" fmla="*/ 26 w 52"/>
                  <a:gd name="T75" fmla="*/ 12 h 52"/>
                  <a:gd name="T76" fmla="*/ 26 w 52"/>
                  <a:gd name="T77" fmla="*/ 4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2" h="52">
                    <a:moveTo>
                      <a:pt x="51" y="23"/>
                    </a:moveTo>
                    <a:cubicBezTo>
                      <a:pt x="48" y="23"/>
                      <a:pt x="48" y="23"/>
                      <a:pt x="48" y="23"/>
                    </a:cubicBezTo>
                    <a:cubicBezTo>
                      <a:pt x="48" y="21"/>
                      <a:pt x="48" y="20"/>
                      <a:pt x="47" y="18"/>
                    </a:cubicBezTo>
                    <a:cubicBezTo>
                      <a:pt x="50" y="17"/>
                      <a:pt x="50" y="17"/>
                      <a:pt x="50" y="17"/>
                    </a:cubicBezTo>
                    <a:cubicBezTo>
                      <a:pt x="50" y="16"/>
                      <a:pt x="51" y="16"/>
                      <a:pt x="50" y="15"/>
                    </a:cubicBezTo>
                    <a:cubicBezTo>
                      <a:pt x="48" y="11"/>
                      <a:pt x="48" y="11"/>
                      <a:pt x="48" y="11"/>
                    </a:cubicBezTo>
                    <a:cubicBezTo>
                      <a:pt x="48" y="10"/>
                      <a:pt x="47" y="10"/>
                      <a:pt x="46" y="11"/>
                    </a:cubicBezTo>
                    <a:cubicBezTo>
                      <a:pt x="44" y="12"/>
                      <a:pt x="44" y="12"/>
                      <a:pt x="44" y="12"/>
                    </a:cubicBezTo>
                    <a:cubicBezTo>
                      <a:pt x="43" y="11"/>
                      <a:pt x="42" y="10"/>
                      <a:pt x="40" y="9"/>
                    </a:cubicBezTo>
                    <a:cubicBezTo>
                      <a:pt x="42" y="6"/>
                      <a:pt x="42" y="6"/>
                      <a:pt x="42" y="6"/>
                    </a:cubicBezTo>
                    <a:cubicBezTo>
                      <a:pt x="42" y="6"/>
                      <a:pt x="42" y="5"/>
                      <a:pt x="42" y="4"/>
                    </a:cubicBezTo>
                    <a:cubicBezTo>
                      <a:pt x="38" y="2"/>
                      <a:pt x="38" y="2"/>
                      <a:pt x="38" y="2"/>
                    </a:cubicBezTo>
                    <a:cubicBezTo>
                      <a:pt x="37" y="2"/>
                      <a:pt x="36" y="2"/>
                      <a:pt x="36" y="3"/>
                    </a:cubicBezTo>
                    <a:cubicBezTo>
                      <a:pt x="34" y="5"/>
                      <a:pt x="34" y="5"/>
                      <a:pt x="34" y="5"/>
                    </a:cubicBezTo>
                    <a:cubicBezTo>
                      <a:pt x="33" y="5"/>
                      <a:pt x="32" y="4"/>
                      <a:pt x="30" y="4"/>
                    </a:cubicBezTo>
                    <a:cubicBezTo>
                      <a:pt x="30" y="1"/>
                      <a:pt x="30" y="1"/>
                      <a:pt x="30" y="1"/>
                    </a:cubicBezTo>
                    <a:cubicBezTo>
                      <a:pt x="30" y="0"/>
                      <a:pt x="29" y="0"/>
                      <a:pt x="29" y="0"/>
                    </a:cubicBezTo>
                    <a:cubicBezTo>
                      <a:pt x="24" y="0"/>
                      <a:pt x="24" y="0"/>
                      <a:pt x="24" y="0"/>
                    </a:cubicBezTo>
                    <a:cubicBezTo>
                      <a:pt x="24" y="0"/>
                      <a:pt x="23" y="0"/>
                      <a:pt x="23" y="1"/>
                    </a:cubicBezTo>
                    <a:cubicBezTo>
                      <a:pt x="23" y="4"/>
                      <a:pt x="23" y="4"/>
                      <a:pt x="23" y="4"/>
                    </a:cubicBezTo>
                    <a:cubicBezTo>
                      <a:pt x="21" y="4"/>
                      <a:pt x="20" y="5"/>
                      <a:pt x="19" y="5"/>
                    </a:cubicBezTo>
                    <a:cubicBezTo>
                      <a:pt x="17" y="2"/>
                      <a:pt x="17" y="2"/>
                      <a:pt x="17" y="2"/>
                    </a:cubicBezTo>
                    <a:cubicBezTo>
                      <a:pt x="17" y="2"/>
                      <a:pt x="16" y="1"/>
                      <a:pt x="15" y="2"/>
                    </a:cubicBezTo>
                    <a:cubicBezTo>
                      <a:pt x="11" y="4"/>
                      <a:pt x="11" y="4"/>
                      <a:pt x="11" y="4"/>
                    </a:cubicBezTo>
                    <a:cubicBezTo>
                      <a:pt x="11" y="4"/>
                      <a:pt x="11" y="5"/>
                      <a:pt x="11" y="6"/>
                    </a:cubicBezTo>
                    <a:cubicBezTo>
                      <a:pt x="12" y="8"/>
                      <a:pt x="12" y="8"/>
                      <a:pt x="12" y="8"/>
                    </a:cubicBezTo>
                    <a:cubicBezTo>
                      <a:pt x="11" y="9"/>
                      <a:pt x="10" y="10"/>
                      <a:pt x="9" y="12"/>
                    </a:cubicBezTo>
                    <a:cubicBezTo>
                      <a:pt x="6" y="10"/>
                      <a:pt x="6" y="10"/>
                      <a:pt x="6" y="10"/>
                    </a:cubicBezTo>
                    <a:cubicBezTo>
                      <a:pt x="6" y="10"/>
                      <a:pt x="5" y="10"/>
                      <a:pt x="5" y="10"/>
                    </a:cubicBezTo>
                    <a:cubicBezTo>
                      <a:pt x="2" y="14"/>
                      <a:pt x="2" y="14"/>
                      <a:pt x="2" y="14"/>
                    </a:cubicBezTo>
                    <a:cubicBezTo>
                      <a:pt x="2" y="15"/>
                      <a:pt x="2" y="16"/>
                      <a:pt x="3" y="16"/>
                    </a:cubicBezTo>
                    <a:cubicBezTo>
                      <a:pt x="6" y="18"/>
                      <a:pt x="6" y="18"/>
                      <a:pt x="6" y="18"/>
                    </a:cubicBezTo>
                    <a:cubicBezTo>
                      <a:pt x="5" y="19"/>
                      <a:pt x="5" y="21"/>
                      <a:pt x="4" y="22"/>
                    </a:cubicBezTo>
                    <a:cubicBezTo>
                      <a:pt x="1" y="22"/>
                      <a:pt x="1" y="22"/>
                      <a:pt x="1" y="22"/>
                    </a:cubicBezTo>
                    <a:cubicBezTo>
                      <a:pt x="0" y="22"/>
                      <a:pt x="0" y="23"/>
                      <a:pt x="0" y="23"/>
                    </a:cubicBezTo>
                    <a:cubicBezTo>
                      <a:pt x="0" y="28"/>
                      <a:pt x="0" y="28"/>
                      <a:pt x="0" y="28"/>
                    </a:cubicBezTo>
                    <a:cubicBezTo>
                      <a:pt x="0" y="29"/>
                      <a:pt x="0" y="29"/>
                      <a:pt x="1" y="29"/>
                    </a:cubicBezTo>
                    <a:cubicBezTo>
                      <a:pt x="4" y="29"/>
                      <a:pt x="4" y="29"/>
                      <a:pt x="4" y="29"/>
                    </a:cubicBezTo>
                    <a:cubicBezTo>
                      <a:pt x="4" y="31"/>
                      <a:pt x="5" y="32"/>
                      <a:pt x="5" y="34"/>
                    </a:cubicBezTo>
                    <a:cubicBezTo>
                      <a:pt x="2" y="35"/>
                      <a:pt x="2" y="35"/>
                      <a:pt x="2" y="35"/>
                    </a:cubicBezTo>
                    <a:cubicBezTo>
                      <a:pt x="2" y="36"/>
                      <a:pt x="2" y="36"/>
                      <a:pt x="2" y="37"/>
                    </a:cubicBezTo>
                    <a:cubicBezTo>
                      <a:pt x="4" y="41"/>
                      <a:pt x="4" y="41"/>
                      <a:pt x="4" y="41"/>
                    </a:cubicBezTo>
                    <a:cubicBezTo>
                      <a:pt x="5" y="41"/>
                      <a:pt x="5" y="42"/>
                      <a:pt x="6" y="41"/>
                    </a:cubicBezTo>
                    <a:cubicBezTo>
                      <a:pt x="9" y="40"/>
                      <a:pt x="9" y="40"/>
                      <a:pt x="9" y="40"/>
                    </a:cubicBezTo>
                    <a:cubicBezTo>
                      <a:pt x="10" y="41"/>
                      <a:pt x="11" y="42"/>
                      <a:pt x="12" y="43"/>
                    </a:cubicBezTo>
                    <a:cubicBezTo>
                      <a:pt x="10" y="46"/>
                      <a:pt x="10" y="46"/>
                      <a:pt x="10" y="46"/>
                    </a:cubicBezTo>
                    <a:cubicBezTo>
                      <a:pt x="10" y="46"/>
                      <a:pt x="10" y="47"/>
                      <a:pt x="11" y="47"/>
                    </a:cubicBezTo>
                    <a:cubicBezTo>
                      <a:pt x="15" y="50"/>
                      <a:pt x="15" y="50"/>
                      <a:pt x="15" y="50"/>
                    </a:cubicBezTo>
                    <a:cubicBezTo>
                      <a:pt x="15" y="50"/>
                      <a:pt x="16" y="50"/>
                      <a:pt x="16" y="49"/>
                    </a:cubicBezTo>
                    <a:cubicBezTo>
                      <a:pt x="18" y="47"/>
                      <a:pt x="18" y="47"/>
                      <a:pt x="18" y="47"/>
                    </a:cubicBezTo>
                    <a:cubicBezTo>
                      <a:pt x="19" y="47"/>
                      <a:pt x="21" y="48"/>
                      <a:pt x="22" y="48"/>
                    </a:cubicBezTo>
                    <a:cubicBezTo>
                      <a:pt x="22" y="51"/>
                      <a:pt x="22" y="51"/>
                      <a:pt x="22" y="51"/>
                    </a:cubicBezTo>
                    <a:cubicBezTo>
                      <a:pt x="22" y="52"/>
                      <a:pt x="23" y="52"/>
                      <a:pt x="24" y="52"/>
                    </a:cubicBezTo>
                    <a:cubicBezTo>
                      <a:pt x="28" y="52"/>
                      <a:pt x="28" y="52"/>
                      <a:pt x="28" y="52"/>
                    </a:cubicBezTo>
                    <a:cubicBezTo>
                      <a:pt x="29" y="52"/>
                      <a:pt x="29" y="52"/>
                      <a:pt x="29" y="51"/>
                    </a:cubicBezTo>
                    <a:cubicBezTo>
                      <a:pt x="29" y="48"/>
                      <a:pt x="29" y="48"/>
                      <a:pt x="29" y="48"/>
                    </a:cubicBezTo>
                    <a:cubicBezTo>
                      <a:pt x="31" y="48"/>
                      <a:pt x="32" y="47"/>
                      <a:pt x="34" y="47"/>
                    </a:cubicBezTo>
                    <a:cubicBezTo>
                      <a:pt x="35" y="50"/>
                      <a:pt x="35" y="50"/>
                      <a:pt x="35" y="50"/>
                    </a:cubicBezTo>
                    <a:cubicBezTo>
                      <a:pt x="36" y="50"/>
                      <a:pt x="36" y="50"/>
                      <a:pt x="37" y="50"/>
                    </a:cubicBezTo>
                    <a:cubicBezTo>
                      <a:pt x="41" y="48"/>
                      <a:pt x="41" y="48"/>
                      <a:pt x="41" y="48"/>
                    </a:cubicBezTo>
                    <a:cubicBezTo>
                      <a:pt x="42" y="47"/>
                      <a:pt x="42" y="47"/>
                      <a:pt x="41" y="46"/>
                    </a:cubicBezTo>
                    <a:cubicBezTo>
                      <a:pt x="40" y="43"/>
                      <a:pt x="40" y="43"/>
                      <a:pt x="40" y="43"/>
                    </a:cubicBezTo>
                    <a:cubicBezTo>
                      <a:pt x="41" y="42"/>
                      <a:pt x="42" y="41"/>
                      <a:pt x="43" y="40"/>
                    </a:cubicBezTo>
                    <a:cubicBezTo>
                      <a:pt x="46" y="42"/>
                      <a:pt x="46" y="42"/>
                      <a:pt x="46" y="42"/>
                    </a:cubicBezTo>
                    <a:cubicBezTo>
                      <a:pt x="47" y="42"/>
                      <a:pt x="47" y="42"/>
                      <a:pt x="48" y="41"/>
                    </a:cubicBezTo>
                    <a:cubicBezTo>
                      <a:pt x="50" y="37"/>
                      <a:pt x="50" y="37"/>
                      <a:pt x="50" y="37"/>
                    </a:cubicBezTo>
                    <a:cubicBezTo>
                      <a:pt x="50" y="37"/>
                      <a:pt x="50" y="36"/>
                      <a:pt x="50" y="36"/>
                    </a:cubicBezTo>
                    <a:cubicBezTo>
                      <a:pt x="47" y="34"/>
                      <a:pt x="47" y="34"/>
                      <a:pt x="47" y="34"/>
                    </a:cubicBezTo>
                    <a:cubicBezTo>
                      <a:pt x="47" y="33"/>
                      <a:pt x="48" y="31"/>
                      <a:pt x="48" y="30"/>
                    </a:cubicBezTo>
                    <a:cubicBezTo>
                      <a:pt x="51" y="30"/>
                      <a:pt x="51" y="30"/>
                      <a:pt x="51" y="30"/>
                    </a:cubicBezTo>
                    <a:cubicBezTo>
                      <a:pt x="52" y="30"/>
                      <a:pt x="52" y="29"/>
                      <a:pt x="52" y="29"/>
                    </a:cubicBezTo>
                    <a:cubicBezTo>
                      <a:pt x="52" y="24"/>
                      <a:pt x="52" y="24"/>
                      <a:pt x="52" y="24"/>
                    </a:cubicBezTo>
                    <a:cubicBezTo>
                      <a:pt x="52" y="23"/>
                      <a:pt x="52" y="23"/>
                      <a:pt x="51" y="23"/>
                    </a:cubicBezTo>
                    <a:close/>
                    <a:moveTo>
                      <a:pt x="26" y="40"/>
                    </a:moveTo>
                    <a:cubicBezTo>
                      <a:pt x="18" y="40"/>
                      <a:pt x="12" y="34"/>
                      <a:pt x="12" y="26"/>
                    </a:cubicBezTo>
                    <a:cubicBezTo>
                      <a:pt x="12" y="18"/>
                      <a:pt x="18" y="12"/>
                      <a:pt x="26" y="12"/>
                    </a:cubicBezTo>
                    <a:cubicBezTo>
                      <a:pt x="34" y="12"/>
                      <a:pt x="40" y="18"/>
                      <a:pt x="40" y="26"/>
                    </a:cubicBezTo>
                    <a:cubicBezTo>
                      <a:pt x="40" y="34"/>
                      <a:pt x="34" y="40"/>
                      <a:pt x="26" y="4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endParaRPr>
              </a:p>
            </p:txBody>
          </p:sp>
        </p:grpSp>
      </p:grpSp>
      <p:grpSp>
        <p:nvGrpSpPr>
          <p:cNvPr id="6" name="组合 5"/>
          <p:cNvGrpSpPr/>
          <p:nvPr/>
        </p:nvGrpSpPr>
        <p:grpSpPr>
          <a:xfrm>
            <a:off x="7512202" y="4004993"/>
            <a:ext cx="915601" cy="915720"/>
            <a:chOff x="5634289" y="2689211"/>
            <a:chExt cx="686790" cy="686790"/>
          </a:xfrm>
        </p:grpSpPr>
        <p:sp>
          <p:nvSpPr>
            <p:cNvPr id="19" name="Oval 18"/>
            <p:cNvSpPr/>
            <p:nvPr/>
          </p:nvSpPr>
          <p:spPr>
            <a:xfrm>
              <a:off x="5634289" y="2689211"/>
              <a:ext cx="686790" cy="686790"/>
            </a:xfrm>
            <a:prstGeom prst="ellipse">
              <a:avLst/>
            </a:prstGeom>
            <a:solidFill>
              <a:schemeClr val="accent1"/>
            </a:solidFill>
            <a:ln w="381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00" dirty="0">
                <a:solidFill>
                  <a:schemeClr val="bg1"/>
                </a:solidFill>
                <a:latin typeface="+mn-ea"/>
              </a:endParaRPr>
            </a:p>
          </p:txBody>
        </p:sp>
        <p:grpSp>
          <p:nvGrpSpPr>
            <p:cNvPr id="54" name="组合 53"/>
            <p:cNvGrpSpPr/>
            <p:nvPr/>
          </p:nvGrpSpPr>
          <p:grpSpPr>
            <a:xfrm>
              <a:off x="5743527" y="2896081"/>
              <a:ext cx="468313" cy="273050"/>
              <a:chOff x="8851900" y="2522538"/>
              <a:chExt cx="468313" cy="273050"/>
            </a:xfrm>
            <a:solidFill>
              <a:schemeClr val="bg1"/>
            </a:solidFill>
          </p:grpSpPr>
          <p:sp>
            <p:nvSpPr>
              <p:cNvPr id="55" name="Freeform 166"/>
              <p:cNvSpPr/>
              <p:nvPr/>
            </p:nvSpPr>
            <p:spPr bwMode="auto">
              <a:xfrm>
                <a:off x="9039225" y="2522538"/>
                <a:ext cx="280988" cy="273050"/>
              </a:xfrm>
              <a:custGeom>
                <a:avLst/>
                <a:gdLst>
                  <a:gd name="T0" fmla="*/ 49 w 122"/>
                  <a:gd name="T1" fmla="*/ 48 h 119"/>
                  <a:gd name="T2" fmla="*/ 100 w 122"/>
                  <a:gd name="T3" fmla="*/ 26 h 119"/>
                  <a:gd name="T4" fmla="*/ 43 w 122"/>
                  <a:gd name="T5" fmla="*/ 47 h 119"/>
                  <a:gd name="T6" fmla="*/ 8 w 122"/>
                  <a:gd name="T7" fmla="*/ 89 h 119"/>
                  <a:gd name="T8" fmla="*/ 22 w 122"/>
                  <a:gd name="T9" fmla="*/ 36 h 119"/>
                  <a:gd name="T10" fmla="*/ 122 w 122"/>
                  <a:gd name="T11" fmla="*/ 27 h 119"/>
                  <a:gd name="T12" fmla="*/ 72 w 122"/>
                  <a:gd name="T13" fmla="*/ 105 h 119"/>
                  <a:gd name="T14" fmla="*/ 15 w 122"/>
                  <a:gd name="T15" fmla="*/ 100 h 119"/>
                  <a:gd name="T16" fmla="*/ 49 w 122"/>
                  <a:gd name="T17" fmla="*/ 48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2" h="119">
                    <a:moveTo>
                      <a:pt x="49" y="48"/>
                    </a:moveTo>
                    <a:cubicBezTo>
                      <a:pt x="65" y="36"/>
                      <a:pt x="83" y="28"/>
                      <a:pt x="100" y="26"/>
                    </a:cubicBezTo>
                    <a:cubicBezTo>
                      <a:pt x="81" y="27"/>
                      <a:pt x="61" y="34"/>
                      <a:pt x="43" y="47"/>
                    </a:cubicBezTo>
                    <a:cubicBezTo>
                      <a:pt x="27" y="58"/>
                      <a:pt x="15" y="73"/>
                      <a:pt x="8" y="89"/>
                    </a:cubicBezTo>
                    <a:cubicBezTo>
                      <a:pt x="0" y="71"/>
                      <a:pt x="5" y="48"/>
                      <a:pt x="22" y="36"/>
                    </a:cubicBezTo>
                    <a:cubicBezTo>
                      <a:pt x="70" y="0"/>
                      <a:pt x="122" y="27"/>
                      <a:pt x="122" y="27"/>
                    </a:cubicBezTo>
                    <a:cubicBezTo>
                      <a:pt x="92" y="31"/>
                      <a:pt x="98" y="86"/>
                      <a:pt x="72" y="105"/>
                    </a:cubicBezTo>
                    <a:cubicBezTo>
                      <a:pt x="55" y="119"/>
                      <a:pt x="30" y="116"/>
                      <a:pt x="15" y="100"/>
                    </a:cubicBezTo>
                    <a:cubicBezTo>
                      <a:pt x="14" y="98"/>
                      <a:pt x="25" y="67"/>
                      <a:pt x="49"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endParaRPr>
              </a:p>
            </p:txBody>
          </p:sp>
          <p:sp>
            <p:nvSpPr>
              <p:cNvPr id="56" name="Freeform 167"/>
              <p:cNvSpPr/>
              <p:nvPr/>
            </p:nvSpPr>
            <p:spPr bwMode="auto">
              <a:xfrm>
                <a:off x="8851900" y="2665413"/>
                <a:ext cx="187325" cy="128588"/>
              </a:xfrm>
              <a:custGeom>
                <a:avLst/>
                <a:gdLst>
                  <a:gd name="T0" fmla="*/ 44 w 81"/>
                  <a:gd name="T1" fmla="*/ 18 h 56"/>
                  <a:gd name="T2" fmla="*/ 10 w 81"/>
                  <a:gd name="T3" fmla="*/ 27 h 56"/>
                  <a:gd name="T4" fmla="*/ 46 w 81"/>
                  <a:gd name="T5" fmla="*/ 15 h 56"/>
                  <a:gd name="T6" fmla="*/ 80 w 81"/>
                  <a:gd name="T7" fmla="*/ 22 h 56"/>
                  <a:gd name="T8" fmla="*/ 53 w 81"/>
                  <a:gd name="T9" fmla="*/ 1 h 56"/>
                  <a:gd name="T10" fmla="*/ 0 w 81"/>
                  <a:gd name="T11" fmla="*/ 36 h 56"/>
                  <a:gd name="T12" fmla="*/ 55 w 81"/>
                  <a:gd name="T13" fmla="*/ 55 h 56"/>
                  <a:gd name="T14" fmla="*/ 81 w 81"/>
                  <a:gd name="T15" fmla="*/ 30 h 56"/>
                  <a:gd name="T16" fmla="*/ 44 w 81"/>
                  <a:gd name="T17" fmla="*/ 1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1" h="56">
                    <a:moveTo>
                      <a:pt x="44" y="18"/>
                    </a:moveTo>
                    <a:cubicBezTo>
                      <a:pt x="31" y="18"/>
                      <a:pt x="19" y="21"/>
                      <a:pt x="10" y="27"/>
                    </a:cubicBezTo>
                    <a:cubicBezTo>
                      <a:pt x="20" y="20"/>
                      <a:pt x="32" y="15"/>
                      <a:pt x="46" y="15"/>
                    </a:cubicBezTo>
                    <a:cubicBezTo>
                      <a:pt x="59" y="14"/>
                      <a:pt x="71" y="17"/>
                      <a:pt x="80" y="22"/>
                    </a:cubicBezTo>
                    <a:cubicBezTo>
                      <a:pt x="77" y="9"/>
                      <a:pt x="66" y="0"/>
                      <a:pt x="53" y="1"/>
                    </a:cubicBezTo>
                    <a:cubicBezTo>
                      <a:pt x="15" y="2"/>
                      <a:pt x="0" y="36"/>
                      <a:pt x="0" y="36"/>
                    </a:cubicBezTo>
                    <a:cubicBezTo>
                      <a:pt x="16" y="26"/>
                      <a:pt x="35" y="56"/>
                      <a:pt x="55" y="55"/>
                    </a:cubicBezTo>
                    <a:cubicBezTo>
                      <a:pt x="69" y="55"/>
                      <a:pt x="80" y="43"/>
                      <a:pt x="81" y="30"/>
                    </a:cubicBezTo>
                    <a:cubicBezTo>
                      <a:pt x="81" y="29"/>
                      <a:pt x="63" y="17"/>
                      <a:pt x="44"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endParaRPr>
              </a:p>
            </p:txBody>
          </p:sp>
          <p:sp>
            <p:nvSpPr>
              <p:cNvPr id="57" name="Freeform 168"/>
              <p:cNvSpPr/>
              <p:nvPr/>
            </p:nvSpPr>
            <p:spPr bwMode="auto">
              <a:xfrm>
                <a:off x="8947150" y="2522538"/>
                <a:ext cx="111125" cy="138113"/>
              </a:xfrm>
              <a:custGeom>
                <a:avLst/>
                <a:gdLst>
                  <a:gd name="T0" fmla="*/ 29 w 48"/>
                  <a:gd name="T1" fmla="*/ 26 h 60"/>
                  <a:gd name="T2" fmla="*/ 13 w 48"/>
                  <a:gd name="T3" fmla="*/ 5 h 60"/>
                  <a:gd name="T4" fmla="*/ 32 w 48"/>
                  <a:gd name="T5" fmla="*/ 27 h 60"/>
                  <a:gd name="T6" fmla="*/ 37 w 48"/>
                  <a:gd name="T7" fmla="*/ 53 h 60"/>
                  <a:gd name="T8" fmla="*/ 44 w 48"/>
                  <a:gd name="T9" fmla="*/ 27 h 60"/>
                  <a:gd name="T10" fmla="*/ 3 w 48"/>
                  <a:gd name="T11" fmla="*/ 0 h 60"/>
                  <a:gd name="T12" fmla="*/ 6 w 48"/>
                  <a:gd name="T13" fmla="*/ 45 h 60"/>
                  <a:gd name="T14" fmla="*/ 32 w 48"/>
                  <a:gd name="T15" fmla="*/ 56 h 60"/>
                  <a:gd name="T16" fmla="*/ 29 w 48"/>
                  <a:gd name="T17" fmla="*/ 2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60">
                    <a:moveTo>
                      <a:pt x="29" y="26"/>
                    </a:moveTo>
                    <a:cubicBezTo>
                      <a:pt x="25" y="17"/>
                      <a:pt x="20" y="10"/>
                      <a:pt x="13" y="5"/>
                    </a:cubicBezTo>
                    <a:cubicBezTo>
                      <a:pt x="21" y="9"/>
                      <a:pt x="28" y="17"/>
                      <a:pt x="32" y="27"/>
                    </a:cubicBezTo>
                    <a:cubicBezTo>
                      <a:pt x="36" y="36"/>
                      <a:pt x="38" y="45"/>
                      <a:pt x="37" y="53"/>
                    </a:cubicBezTo>
                    <a:cubicBezTo>
                      <a:pt x="45" y="48"/>
                      <a:pt x="48" y="37"/>
                      <a:pt x="44" y="27"/>
                    </a:cubicBezTo>
                    <a:cubicBezTo>
                      <a:pt x="32" y="1"/>
                      <a:pt x="3" y="0"/>
                      <a:pt x="3" y="0"/>
                    </a:cubicBezTo>
                    <a:cubicBezTo>
                      <a:pt x="15" y="9"/>
                      <a:pt x="0" y="31"/>
                      <a:pt x="6" y="45"/>
                    </a:cubicBezTo>
                    <a:cubicBezTo>
                      <a:pt x="10" y="55"/>
                      <a:pt x="22" y="60"/>
                      <a:pt x="32" y="56"/>
                    </a:cubicBezTo>
                    <a:cubicBezTo>
                      <a:pt x="32" y="56"/>
                      <a:pt x="35" y="40"/>
                      <a:pt x="29"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endParaRPr>
              </a:p>
            </p:txBody>
          </p:sp>
        </p:grpSp>
      </p:grpSp>
      <p:grpSp>
        <p:nvGrpSpPr>
          <p:cNvPr id="7" name="组合 6"/>
          <p:cNvGrpSpPr/>
          <p:nvPr/>
        </p:nvGrpSpPr>
        <p:grpSpPr>
          <a:xfrm>
            <a:off x="8620966" y="4004993"/>
            <a:ext cx="915601" cy="915720"/>
            <a:chOff x="6465970" y="2689211"/>
            <a:chExt cx="686790" cy="686790"/>
          </a:xfrm>
        </p:grpSpPr>
        <p:sp>
          <p:nvSpPr>
            <p:cNvPr id="20" name="Oval 19"/>
            <p:cNvSpPr/>
            <p:nvPr/>
          </p:nvSpPr>
          <p:spPr>
            <a:xfrm>
              <a:off x="6465970" y="2689211"/>
              <a:ext cx="686790" cy="686790"/>
            </a:xfrm>
            <a:prstGeom prst="ellipse">
              <a:avLst/>
            </a:prstGeom>
            <a:solidFill>
              <a:schemeClr val="accent3"/>
            </a:solidFill>
            <a:ln w="381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45720" tIns="0" rIns="0" rtlCol="0" anchor="ctr"/>
            <a:lstStyle/>
            <a:p>
              <a:pPr algn="ctr"/>
              <a:endParaRPr lang="en-US" sz="3200" dirty="0">
                <a:solidFill>
                  <a:schemeClr val="bg1"/>
                </a:solidFill>
                <a:latin typeface="+mn-ea"/>
              </a:endParaRPr>
            </a:p>
          </p:txBody>
        </p:sp>
        <p:sp>
          <p:nvSpPr>
            <p:cNvPr id="58" name="Freeform 116"/>
            <p:cNvSpPr>
              <a:spLocks noEditPoints="1"/>
            </p:cNvSpPr>
            <p:nvPr/>
          </p:nvSpPr>
          <p:spPr bwMode="auto">
            <a:xfrm>
              <a:off x="6638303" y="2855173"/>
              <a:ext cx="350838" cy="309563"/>
            </a:xfrm>
            <a:custGeom>
              <a:avLst/>
              <a:gdLst>
                <a:gd name="T0" fmla="*/ 209 w 221"/>
                <a:gd name="T1" fmla="*/ 95 h 195"/>
                <a:gd name="T2" fmla="*/ 209 w 221"/>
                <a:gd name="T3" fmla="*/ 82 h 195"/>
                <a:gd name="T4" fmla="*/ 221 w 221"/>
                <a:gd name="T5" fmla="*/ 82 h 195"/>
                <a:gd name="T6" fmla="*/ 221 w 221"/>
                <a:gd name="T7" fmla="*/ 74 h 195"/>
                <a:gd name="T8" fmla="*/ 110 w 221"/>
                <a:gd name="T9" fmla="*/ 0 h 195"/>
                <a:gd name="T10" fmla="*/ 0 w 221"/>
                <a:gd name="T11" fmla="*/ 74 h 195"/>
                <a:gd name="T12" fmla="*/ 0 w 221"/>
                <a:gd name="T13" fmla="*/ 82 h 195"/>
                <a:gd name="T14" fmla="*/ 10 w 221"/>
                <a:gd name="T15" fmla="*/ 82 h 195"/>
                <a:gd name="T16" fmla="*/ 10 w 221"/>
                <a:gd name="T17" fmla="*/ 95 h 195"/>
                <a:gd name="T18" fmla="*/ 23 w 221"/>
                <a:gd name="T19" fmla="*/ 95 h 195"/>
                <a:gd name="T20" fmla="*/ 23 w 221"/>
                <a:gd name="T21" fmla="*/ 166 h 195"/>
                <a:gd name="T22" fmla="*/ 10 w 221"/>
                <a:gd name="T23" fmla="*/ 166 h 195"/>
                <a:gd name="T24" fmla="*/ 10 w 221"/>
                <a:gd name="T25" fmla="*/ 179 h 195"/>
                <a:gd name="T26" fmla="*/ 0 w 221"/>
                <a:gd name="T27" fmla="*/ 179 h 195"/>
                <a:gd name="T28" fmla="*/ 0 w 221"/>
                <a:gd name="T29" fmla="*/ 195 h 195"/>
                <a:gd name="T30" fmla="*/ 221 w 221"/>
                <a:gd name="T31" fmla="*/ 195 h 195"/>
                <a:gd name="T32" fmla="*/ 221 w 221"/>
                <a:gd name="T33" fmla="*/ 179 h 195"/>
                <a:gd name="T34" fmla="*/ 209 w 221"/>
                <a:gd name="T35" fmla="*/ 179 h 195"/>
                <a:gd name="T36" fmla="*/ 209 w 221"/>
                <a:gd name="T37" fmla="*/ 166 h 195"/>
                <a:gd name="T38" fmla="*/ 197 w 221"/>
                <a:gd name="T39" fmla="*/ 166 h 195"/>
                <a:gd name="T40" fmla="*/ 197 w 221"/>
                <a:gd name="T41" fmla="*/ 95 h 195"/>
                <a:gd name="T42" fmla="*/ 209 w 221"/>
                <a:gd name="T43" fmla="*/ 95 h 195"/>
                <a:gd name="T44" fmla="*/ 73 w 221"/>
                <a:gd name="T45" fmla="*/ 166 h 195"/>
                <a:gd name="T46" fmla="*/ 49 w 221"/>
                <a:gd name="T47" fmla="*/ 166 h 195"/>
                <a:gd name="T48" fmla="*/ 49 w 221"/>
                <a:gd name="T49" fmla="*/ 95 h 195"/>
                <a:gd name="T50" fmla="*/ 73 w 221"/>
                <a:gd name="T51" fmla="*/ 95 h 195"/>
                <a:gd name="T52" fmla="*/ 73 w 221"/>
                <a:gd name="T53" fmla="*/ 166 h 195"/>
                <a:gd name="T54" fmla="*/ 122 w 221"/>
                <a:gd name="T55" fmla="*/ 166 h 195"/>
                <a:gd name="T56" fmla="*/ 99 w 221"/>
                <a:gd name="T57" fmla="*/ 166 h 195"/>
                <a:gd name="T58" fmla="*/ 99 w 221"/>
                <a:gd name="T59" fmla="*/ 95 h 195"/>
                <a:gd name="T60" fmla="*/ 122 w 221"/>
                <a:gd name="T61" fmla="*/ 95 h 195"/>
                <a:gd name="T62" fmla="*/ 122 w 221"/>
                <a:gd name="T63" fmla="*/ 166 h 195"/>
                <a:gd name="T64" fmla="*/ 171 w 221"/>
                <a:gd name="T65" fmla="*/ 166 h 195"/>
                <a:gd name="T66" fmla="*/ 148 w 221"/>
                <a:gd name="T67" fmla="*/ 166 h 195"/>
                <a:gd name="T68" fmla="*/ 148 w 221"/>
                <a:gd name="T69" fmla="*/ 95 h 195"/>
                <a:gd name="T70" fmla="*/ 171 w 221"/>
                <a:gd name="T71" fmla="*/ 95 h 195"/>
                <a:gd name="T72" fmla="*/ 171 w 221"/>
                <a:gd name="T73" fmla="*/ 166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21" h="195">
                  <a:moveTo>
                    <a:pt x="209" y="95"/>
                  </a:moveTo>
                  <a:lnTo>
                    <a:pt x="209" y="82"/>
                  </a:lnTo>
                  <a:lnTo>
                    <a:pt x="221" y="82"/>
                  </a:lnTo>
                  <a:lnTo>
                    <a:pt x="221" y="74"/>
                  </a:lnTo>
                  <a:lnTo>
                    <a:pt x="110" y="0"/>
                  </a:lnTo>
                  <a:lnTo>
                    <a:pt x="0" y="74"/>
                  </a:lnTo>
                  <a:lnTo>
                    <a:pt x="0" y="82"/>
                  </a:lnTo>
                  <a:lnTo>
                    <a:pt x="10" y="82"/>
                  </a:lnTo>
                  <a:lnTo>
                    <a:pt x="10" y="95"/>
                  </a:lnTo>
                  <a:lnTo>
                    <a:pt x="23" y="95"/>
                  </a:lnTo>
                  <a:lnTo>
                    <a:pt x="23" y="166"/>
                  </a:lnTo>
                  <a:lnTo>
                    <a:pt x="10" y="166"/>
                  </a:lnTo>
                  <a:lnTo>
                    <a:pt x="10" y="179"/>
                  </a:lnTo>
                  <a:lnTo>
                    <a:pt x="0" y="179"/>
                  </a:lnTo>
                  <a:lnTo>
                    <a:pt x="0" y="195"/>
                  </a:lnTo>
                  <a:lnTo>
                    <a:pt x="221" y="195"/>
                  </a:lnTo>
                  <a:lnTo>
                    <a:pt x="221" y="179"/>
                  </a:lnTo>
                  <a:lnTo>
                    <a:pt x="209" y="179"/>
                  </a:lnTo>
                  <a:lnTo>
                    <a:pt x="209" y="166"/>
                  </a:lnTo>
                  <a:lnTo>
                    <a:pt x="197" y="166"/>
                  </a:lnTo>
                  <a:lnTo>
                    <a:pt x="197" y="95"/>
                  </a:lnTo>
                  <a:lnTo>
                    <a:pt x="209" y="95"/>
                  </a:lnTo>
                  <a:close/>
                  <a:moveTo>
                    <a:pt x="73" y="166"/>
                  </a:moveTo>
                  <a:lnTo>
                    <a:pt x="49" y="166"/>
                  </a:lnTo>
                  <a:lnTo>
                    <a:pt x="49" y="95"/>
                  </a:lnTo>
                  <a:lnTo>
                    <a:pt x="73" y="95"/>
                  </a:lnTo>
                  <a:lnTo>
                    <a:pt x="73" y="166"/>
                  </a:lnTo>
                  <a:close/>
                  <a:moveTo>
                    <a:pt x="122" y="166"/>
                  </a:moveTo>
                  <a:lnTo>
                    <a:pt x="99" y="166"/>
                  </a:lnTo>
                  <a:lnTo>
                    <a:pt x="99" y="95"/>
                  </a:lnTo>
                  <a:lnTo>
                    <a:pt x="122" y="95"/>
                  </a:lnTo>
                  <a:lnTo>
                    <a:pt x="122" y="166"/>
                  </a:lnTo>
                  <a:close/>
                  <a:moveTo>
                    <a:pt x="171" y="166"/>
                  </a:moveTo>
                  <a:lnTo>
                    <a:pt x="148" y="166"/>
                  </a:lnTo>
                  <a:lnTo>
                    <a:pt x="148" y="95"/>
                  </a:lnTo>
                  <a:lnTo>
                    <a:pt x="171" y="95"/>
                  </a:lnTo>
                  <a:lnTo>
                    <a:pt x="171" y="166"/>
                  </a:lnTo>
                  <a:close/>
                </a:path>
              </a:pathLst>
            </a:custGeom>
            <a:solidFill>
              <a:schemeClr val="bg1"/>
            </a:solidFill>
            <a:ln>
              <a:noFill/>
            </a:ln>
          </p:spPr>
          <p:txBody>
            <a:bodyPr vert="horz" wrap="square" lIns="91440" tIns="45720" rIns="91440" bIns="45720" numCol="1" anchor="t" anchorCtr="0" compatLnSpc="1"/>
            <a:lstStyle/>
            <a:p>
              <a:endParaRPr lang="en-US">
                <a:latin typeface="+mn-ea"/>
              </a:endParaRPr>
            </a:p>
          </p:txBody>
        </p:sp>
      </p:grpSp>
      <p:sp>
        <p:nvSpPr>
          <p:cNvPr id="8" name="标题 7"/>
          <p:cNvSpPr>
            <a:spLocks noGrp="1"/>
          </p:cNvSpPr>
          <p:nvPr>
            <p:ph type="title"/>
          </p:nvPr>
        </p:nvSpPr>
        <p:spPr/>
        <p:txBody>
          <a:bodyPr/>
          <a:lstStyle/>
          <a:p>
            <a:r>
              <a:rPr lang="zh-CN" altLang="en-US"/>
              <a:t>单击此处添加标题</a:t>
            </a:r>
            <a:endParaRPr lang="zh-CN" altLang="en-US" dirty="0"/>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accel="50000" decel="50000" fill="hold" nodeType="afterEffect">
                                  <p:stCondLst>
                                    <p:cond delay="0"/>
                                  </p:stCondLst>
                                  <p:childTnLst>
                                    <p:set>
                                      <p:cBhvr>
                                        <p:cTn id="11" dur="1" fill="hold">
                                          <p:stCondLst>
                                            <p:cond delay="0"/>
                                          </p:stCondLst>
                                        </p:cTn>
                                        <p:tgtEl>
                                          <p:spTgt spid="27"/>
                                        </p:tgtEl>
                                        <p:attrNameLst>
                                          <p:attrName>style.visibility</p:attrName>
                                        </p:attrNameLst>
                                      </p:cBhvr>
                                      <p:to>
                                        <p:strVal val="visible"/>
                                      </p:to>
                                    </p:set>
                                    <p:anim calcmode="lin" valueType="num">
                                      <p:cBhvr additive="base">
                                        <p:cTn id="12" dur="500" fill="hold"/>
                                        <p:tgtEl>
                                          <p:spTgt spid="27"/>
                                        </p:tgtEl>
                                        <p:attrNameLst>
                                          <p:attrName>ppt_x</p:attrName>
                                        </p:attrNameLst>
                                      </p:cBhvr>
                                      <p:tavLst>
                                        <p:tav tm="0">
                                          <p:val>
                                            <p:strVal val="0-#ppt_w/2"/>
                                          </p:val>
                                        </p:tav>
                                        <p:tav tm="100000">
                                          <p:val>
                                            <p:strVal val="#ppt_x"/>
                                          </p:val>
                                        </p:tav>
                                      </p:tavLst>
                                    </p:anim>
                                    <p:anim calcmode="lin" valueType="num">
                                      <p:cBhvr additive="base">
                                        <p:cTn id="13" dur="500" fill="hold"/>
                                        <p:tgtEl>
                                          <p:spTgt spid="27"/>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2" accel="50000" decel="5000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1+#ppt_w/2"/>
                                          </p:val>
                                        </p:tav>
                                        <p:tav tm="100000">
                                          <p:val>
                                            <p:strVal val="#ppt_x"/>
                                          </p:val>
                                        </p:tav>
                                      </p:tavLst>
                                    </p:anim>
                                    <p:anim calcmode="lin" valueType="num">
                                      <p:cBhvr additive="base">
                                        <p:cTn id="18" dur="500" fill="hold"/>
                                        <p:tgtEl>
                                          <p:spTgt spid="9"/>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accel="50000" decel="50000"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additive="base">
                                        <p:cTn id="27" dur="500" fill="hold"/>
                                        <p:tgtEl>
                                          <p:spTgt spid="5"/>
                                        </p:tgtEl>
                                        <p:attrNameLst>
                                          <p:attrName>ppt_x</p:attrName>
                                        </p:attrNameLst>
                                      </p:cBhvr>
                                      <p:tavLst>
                                        <p:tav tm="0">
                                          <p:val>
                                            <p:strVal val="#ppt_x"/>
                                          </p:val>
                                        </p:tav>
                                        <p:tav tm="100000">
                                          <p:val>
                                            <p:strVal val="#ppt_x"/>
                                          </p:val>
                                        </p:tav>
                                      </p:tavLst>
                                    </p:anim>
                                    <p:anim calcmode="lin" valueType="num">
                                      <p:cBhvr additive="base">
                                        <p:cTn id="28" dur="500" fill="hold"/>
                                        <p:tgtEl>
                                          <p:spTgt spid="5"/>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accel="50000" decel="50000" fill="hold"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additive="base">
                                        <p:cTn id="32" dur="500" fill="hold"/>
                                        <p:tgtEl>
                                          <p:spTgt spid="6"/>
                                        </p:tgtEl>
                                        <p:attrNameLst>
                                          <p:attrName>ppt_x</p:attrName>
                                        </p:attrNameLst>
                                      </p:cBhvr>
                                      <p:tavLst>
                                        <p:tav tm="0">
                                          <p:val>
                                            <p:strVal val="#ppt_x"/>
                                          </p:val>
                                        </p:tav>
                                        <p:tav tm="100000">
                                          <p:val>
                                            <p:strVal val="#ppt_x"/>
                                          </p:val>
                                        </p:tav>
                                      </p:tavLst>
                                    </p:anim>
                                    <p:anim calcmode="lin" valueType="num">
                                      <p:cBhvr additive="base">
                                        <p:cTn id="33" dur="500" fill="hold"/>
                                        <p:tgtEl>
                                          <p:spTgt spid="6"/>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accel="50000" decel="50000" fill="hold" nodeType="after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500" fill="hold"/>
                                        <p:tgtEl>
                                          <p:spTgt spid="7"/>
                                        </p:tgtEl>
                                        <p:attrNameLst>
                                          <p:attrName>ppt_x</p:attrName>
                                        </p:attrNameLst>
                                      </p:cBhvr>
                                      <p:tavLst>
                                        <p:tav tm="0">
                                          <p:val>
                                            <p:strVal val="#ppt_x"/>
                                          </p:val>
                                        </p:tav>
                                        <p:tav tm="100000">
                                          <p:val>
                                            <p:strVal val="#ppt_x"/>
                                          </p:val>
                                        </p:tav>
                                      </p:tavLst>
                                    </p:anim>
                                    <p:anim calcmode="lin" valueType="num">
                                      <p:cBhvr additive="base">
                                        <p:cTn id="38" dur="500" fill="hold"/>
                                        <p:tgtEl>
                                          <p:spTgt spid="7"/>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2" accel="50000" decel="50000" fill="hold" grpId="0"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additive="base">
                                        <p:cTn id="42" dur="500" fill="hold"/>
                                        <p:tgtEl>
                                          <p:spTgt spid="22"/>
                                        </p:tgtEl>
                                        <p:attrNameLst>
                                          <p:attrName>ppt_x</p:attrName>
                                        </p:attrNameLst>
                                      </p:cBhvr>
                                      <p:tavLst>
                                        <p:tav tm="0">
                                          <p:val>
                                            <p:strVal val="1+#ppt_w/2"/>
                                          </p:val>
                                        </p:tav>
                                        <p:tav tm="100000">
                                          <p:val>
                                            <p:strVal val="#ppt_x"/>
                                          </p:val>
                                        </p:tav>
                                      </p:tavLst>
                                    </p:anim>
                                    <p:anim calcmode="lin" valueType="num">
                                      <p:cBhvr additive="base">
                                        <p:cTn id="43" dur="500" fill="hold"/>
                                        <p:tgtEl>
                                          <p:spTgt spid="22"/>
                                        </p:tgtEl>
                                        <p:attrNameLst>
                                          <p:attrName>ppt_y</p:attrName>
                                        </p:attrNameLst>
                                      </p:cBhvr>
                                      <p:tavLst>
                                        <p:tav tm="0">
                                          <p:val>
                                            <p:strVal val="#ppt_y"/>
                                          </p:val>
                                        </p:tav>
                                        <p:tav tm="100000">
                                          <p:val>
                                            <p:strVal val="#ppt_y"/>
                                          </p:val>
                                        </p:tav>
                                      </p:tavLst>
                                    </p:anim>
                                  </p:childTnLst>
                                </p:cTn>
                              </p:par>
                            </p:childTnLst>
                          </p:cTn>
                        </p:par>
                        <p:par>
                          <p:cTn id="44" fill="hold">
                            <p:stCondLst>
                              <p:cond delay="4000"/>
                            </p:stCondLst>
                            <p:childTnLst>
                              <p:par>
                                <p:cTn id="45" presetID="18" presetClass="entr" presetSubtype="3" fill="hold"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strips(upRight)">
                                      <p:cBhvr>
                                        <p:cTn id="47" dur="500"/>
                                        <p:tgtEl>
                                          <p:spTgt spid="21"/>
                                        </p:tgtEl>
                                      </p:cBhvr>
                                    </p:animEffect>
                                  </p:childTnLst>
                                </p:cTn>
                              </p:par>
                            </p:childTnLst>
                          </p:cTn>
                        </p:par>
                        <p:par>
                          <p:cTn id="48" fill="hold">
                            <p:stCondLst>
                              <p:cond delay="4500"/>
                            </p:stCondLst>
                            <p:childTnLst>
                              <p:par>
                                <p:cTn id="49" presetID="10" presetClass="entr" presetSubtype="0"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fade">
                                      <p:cBhvr>
                                        <p:cTn id="5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6" grpId="0"/>
      <p:bldP spid="2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a:t>单击此处添加标题</a:t>
            </a:r>
          </a:p>
        </p:txBody>
      </p:sp>
      <p:sp>
        <p:nvSpPr>
          <p:cNvPr id="3" name="矩形 1"/>
          <p:cNvSpPr/>
          <p:nvPr>
            <p:custDataLst>
              <p:tags r:id="rId1"/>
            </p:custDataLst>
          </p:nvPr>
        </p:nvSpPr>
        <p:spPr>
          <a:xfrm>
            <a:off x="551385" y="1692571"/>
            <a:ext cx="6296041" cy="3751941"/>
          </a:xfrm>
          <a:custGeom>
            <a:avLst/>
            <a:gdLst>
              <a:gd name="connsiteX0" fmla="*/ 0 w 3923928"/>
              <a:gd name="connsiteY0" fmla="*/ 0 h 2592288"/>
              <a:gd name="connsiteX1" fmla="*/ 3923928 w 3923928"/>
              <a:gd name="connsiteY1" fmla="*/ 0 h 2592288"/>
              <a:gd name="connsiteX2" fmla="*/ 3923928 w 3923928"/>
              <a:gd name="connsiteY2" fmla="*/ 2592288 h 2592288"/>
              <a:gd name="connsiteX3" fmla="*/ 0 w 3923928"/>
              <a:gd name="connsiteY3" fmla="*/ 2592288 h 2592288"/>
              <a:gd name="connsiteX4" fmla="*/ 0 w 3923928"/>
              <a:gd name="connsiteY4" fmla="*/ 0 h 2592288"/>
              <a:gd name="connsiteX0-1" fmla="*/ 0 w 3948699"/>
              <a:gd name="connsiteY0-2" fmla="*/ 0 h 2592288"/>
              <a:gd name="connsiteX1-3" fmla="*/ 3923928 w 3948699"/>
              <a:gd name="connsiteY1-4" fmla="*/ 0 h 2592288"/>
              <a:gd name="connsiteX2-5" fmla="*/ 3948699 w 3948699"/>
              <a:gd name="connsiteY2-6" fmla="*/ 4355 h 2592288"/>
              <a:gd name="connsiteX3-7" fmla="*/ 3923928 w 3948699"/>
              <a:gd name="connsiteY3-8" fmla="*/ 2592288 h 2592288"/>
              <a:gd name="connsiteX4-9" fmla="*/ 0 w 3948699"/>
              <a:gd name="connsiteY4-10" fmla="*/ 2592288 h 2592288"/>
              <a:gd name="connsiteX5" fmla="*/ 0 w 3948699"/>
              <a:gd name="connsiteY5" fmla="*/ 0 h 2592288"/>
              <a:gd name="connsiteX0-11" fmla="*/ 0 w 3923928"/>
              <a:gd name="connsiteY0-12" fmla="*/ 0 h 2592288"/>
              <a:gd name="connsiteX1-13" fmla="*/ 3923928 w 3923928"/>
              <a:gd name="connsiteY1-14" fmla="*/ 0 h 2592288"/>
              <a:gd name="connsiteX2-15" fmla="*/ 3921805 w 3923928"/>
              <a:gd name="connsiteY2-16" fmla="*/ 1322167 h 2592288"/>
              <a:gd name="connsiteX3-17" fmla="*/ 3923928 w 3923928"/>
              <a:gd name="connsiteY3-18" fmla="*/ 2592288 h 2592288"/>
              <a:gd name="connsiteX4-19" fmla="*/ 0 w 3923928"/>
              <a:gd name="connsiteY4-20" fmla="*/ 2592288 h 2592288"/>
              <a:gd name="connsiteX5-21" fmla="*/ 0 w 3923928"/>
              <a:gd name="connsiteY5-22" fmla="*/ 0 h 2592288"/>
              <a:gd name="connsiteX0-23" fmla="*/ 0 w 4755523"/>
              <a:gd name="connsiteY0-24" fmla="*/ 0 h 2592288"/>
              <a:gd name="connsiteX1-25" fmla="*/ 3923928 w 4755523"/>
              <a:gd name="connsiteY1-26" fmla="*/ 0 h 2592288"/>
              <a:gd name="connsiteX2-27" fmla="*/ 4755523 w 4755523"/>
              <a:gd name="connsiteY2-28" fmla="*/ 1295273 h 2592288"/>
              <a:gd name="connsiteX3-29" fmla="*/ 3923928 w 4755523"/>
              <a:gd name="connsiteY3-30" fmla="*/ 2592288 h 2592288"/>
              <a:gd name="connsiteX4-31" fmla="*/ 0 w 4755523"/>
              <a:gd name="connsiteY4-32" fmla="*/ 2592288 h 2592288"/>
              <a:gd name="connsiteX5-33" fmla="*/ 0 w 4755523"/>
              <a:gd name="connsiteY5-34" fmla="*/ 0 h 2592288"/>
              <a:gd name="connsiteX0-35" fmla="*/ 0 w 4755523"/>
              <a:gd name="connsiteY0-36" fmla="*/ 0 h 2592288"/>
              <a:gd name="connsiteX1-37" fmla="*/ 3923928 w 4755523"/>
              <a:gd name="connsiteY1-38" fmla="*/ 0 h 2592288"/>
              <a:gd name="connsiteX2-39" fmla="*/ 4755523 w 4755523"/>
              <a:gd name="connsiteY2-40" fmla="*/ 1295273 h 2592288"/>
              <a:gd name="connsiteX3-41" fmla="*/ 3923928 w 4755523"/>
              <a:gd name="connsiteY3-42" fmla="*/ 2592288 h 2592288"/>
              <a:gd name="connsiteX4-43" fmla="*/ 0 w 4755523"/>
              <a:gd name="connsiteY4-44" fmla="*/ 2592288 h 2592288"/>
              <a:gd name="connsiteX5-45" fmla="*/ 0 w 4755523"/>
              <a:gd name="connsiteY5-46" fmla="*/ 0 h 2592288"/>
              <a:gd name="connsiteX0-47" fmla="*/ 0 w 4755523"/>
              <a:gd name="connsiteY0-48" fmla="*/ 0 h 2592288"/>
              <a:gd name="connsiteX1-49" fmla="*/ 3923928 w 4755523"/>
              <a:gd name="connsiteY1-50" fmla="*/ 0 h 2592288"/>
              <a:gd name="connsiteX2-51" fmla="*/ 4755523 w 4755523"/>
              <a:gd name="connsiteY2-52" fmla="*/ 1295273 h 2592288"/>
              <a:gd name="connsiteX3-53" fmla="*/ 3923928 w 4755523"/>
              <a:gd name="connsiteY3-54" fmla="*/ 2592288 h 2592288"/>
              <a:gd name="connsiteX4-55" fmla="*/ 0 w 4755523"/>
              <a:gd name="connsiteY4-56" fmla="*/ 2592288 h 2592288"/>
              <a:gd name="connsiteX5-57" fmla="*/ 0 w 4755523"/>
              <a:gd name="connsiteY5-58" fmla="*/ 0 h 2592288"/>
              <a:gd name="connsiteX0-59" fmla="*/ 0 w 4755523"/>
              <a:gd name="connsiteY0-60" fmla="*/ 0 h 2592288"/>
              <a:gd name="connsiteX1-61" fmla="*/ 3923928 w 4755523"/>
              <a:gd name="connsiteY1-62" fmla="*/ 0 h 2592288"/>
              <a:gd name="connsiteX2-63" fmla="*/ 4755523 w 4755523"/>
              <a:gd name="connsiteY2-64" fmla="*/ 1295273 h 2592288"/>
              <a:gd name="connsiteX3-65" fmla="*/ 3923928 w 4755523"/>
              <a:gd name="connsiteY3-66" fmla="*/ 2592288 h 2592288"/>
              <a:gd name="connsiteX4-67" fmla="*/ 0 w 4755523"/>
              <a:gd name="connsiteY4-68" fmla="*/ 2592288 h 2592288"/>
              <a:gd name="connsiteX5-69" fmla="*/ 0 w 4755523"/>
              <a:gd name="connsiteY5-70" fmla="*/ 0 h 2592288"/>
              <a:gd name="connsiteX0-71" fmla="*/ 0 w 4755523"/>
              <a:gd name="connsiteY0-72" fmla="*/ 0 h 2592288"/>
              <a:gd name="connsiteX1-73" fmla="*/ 3923928 w 4755523"/>
              <a:gd name="connsiteY1-74" fmla="*/ 0 h 2592288"/>
              <a:gd name="connsiteX2-75" fmla="*/ 4755523 w 4755523"/>
              <a:gd name="connsiteY2-76" fmla="*/ 1295273 h 2592288"/>
              <a:gd name="connsiteX3-77" fmla="*/ 3923928 w 4755523"/>
              <a:gd name="connsiteY3-78" fmla="*/ 2592288 h 2592288"/>
              <a:gd name="connsiteX4-79" fmla="*/ 0 w 4755523"/>
              <a:gd name="connsiteY4-80" fmla="*/ 2592288 h 2592288"/>
              <a:gd name="connsiteX5-81" fmla="*/ 0 w 4755523"/>
              <a:gd name="connsiteY5-82" fmla="*/ 0 h 2592288"/>
              <a:gd name="connsiteX0-83" fmla="*/ 0 w 4755523"/>
              <a:gd name="connsiteY0-84" fmla="*/ 0 h 2592288"/>
              <a:gd name="connsiteX1-85" fmla="*/ 3923928 w 4755523"/>
              <a:gd name="connsiteY1-86" fmla="*/ 0 h 2592288"/>
              <a:gd name="connsiteX2-87" fmla="*/ 4755523 w 4755523"/>
              <a:gd name="connsiteY2-88" fmla="*/ 1295273 h 2592288"/>
              <a:gd name="connsiteX3-89" fmla="*/ 3923928 w 4755523"/>
              <a:gd name="connsiteY3-90" fmla="*/ 2592288 h 2592288"/>
              <a:gd name="connsiteX4-91" fmla="*/ 0 w 4755523"/>
              <a:gd name="connsiteY4-92" fmla="*/ 2592288 h 2592288"/>
              <a:gd name="connsiteX5-93" fmla="*/ 0 w 4755523"/>
              <a:gd name="connsiteY5-94" fmla="*/ 0 h 259228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4755523" h="2592288">
                <a:moveTo>
                  <a:pt x="0" y="0"/>
                </a:moveTo>
                <a:lnTo>
                  <a:pt x="3923928" y="0"/>
                </a:lnTo>
                <a:cubicBezTo>
                  <a:pt x="3896326" y="23863"/>
                  <a:pt x="4729337" y="1284857"/>
                  <a:pt x="4755523" y="1295273"/>
                </a:cubicBezTo>
                <a:cubicBezTo>
                  <a:pt x="4715890" y="1261447"/>
                  <a:pt x="3909773" y="2572325"/>
                  <a:pt x="3923928" y="2592288"/>
                </a:cubicBezTo>
                <a:lnTo>
                  <a:pt x="0" y="2592288"/>
                </a:lnTo>
                <a:lnTo>
                  <a:pt x="0" y="0"/>
                </a:lnTo>
                <a:close/>
              </a:path>
            </a:pathLst>
          </a:custGeom>
          <a:blipFill dpi="0" rotWithShape="1">
            <a:blip r:embed="rId7"/>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anchor="ctr"/>
          <a:lstStyle/>
          <a:p>
            <a:pPr algn="ctr">
              <a:defRPr/>
            </a:pPr>
            <a:endParaRPr lang="zh-CN" altLang="en-US"/>
          </a:p>
        </p:txBody>
      </p:sp>
      <p:sp>
        <p:nvSpPr>
          <p:cNvPr id="4" name="矩形 1"/>
          <p:cNvSpPr/>
          <p:nvPr>
            <p:custDataLst>
              <p:tags r:id="rId2"/>
            </p:custDataLst>
          </p:nvPr>
        </p:nvSpPr>
        <p:spPr>
          <a:xfrm flipH="1">
            <a:off x="7439910" y="1675440"/>
            <a:ext cx="4272714" cy="3769784"/>
          </a:xfrm>
          <a:custGeom>
            <a:avLst/>
            <a:gdLst/>
            <a:ahLst/>
            <a:cxnLst/>
            <a:rect l="l" t="t" r="r" b="b"/>
            <a:pathLst>
              <a:path w="3563888" h="2826505">
                <a:moveTo>
                  <a:pt x="0" y="0"/>
                </a:moveTo>
                <a:lnTo>
                  <a:pt x="0" y="2802961"/>
                </a:lnTo>
                <a:lnTo>
                  <a:pt x="2661183" y="2826505"/>
                </a:lnTo>
                <a:cubicBezTo>
                  <a:pt x="2645818" y="2804835"/>
                  <a:pt x="3520866" y="1381863"/>
                  <a:pt x="3563888" y="1418582"/>
                </a:cubicBezTo>
                <a:cubicBezTo>
                  <a:pt x="3535463" y="1407275"/>
                  <a:pt x="2631221" y="38453"/>
                  <a:pt x="2661183" y="12549"/>
                </a:cubicBezTo>
                <a:close/>
              </a:path>
            </a:pathLst>
          </a:custGeom>
          <a:blipFill dpi="0" rotWithShape="1">
            <a:blip r:embed="rId8"/>
            <a:srcRect/>
            <a:stretch>
              <a:fillRect l="-16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anchor="ctr">
            <a:normAutofit/>
          </a:bodyPr>
          <a:lstStyle/>
          <a:p>
            <a:pPr algn="ctr">
              <a:defRPr/>
            </a:pPr>
            <a:endParaRPr lang="zh-CN" altLang="en-US">
              <a:solidFill>
                <a:srgbClr val="FFFFFF"/>
              </a:solidFill>
            </a:endParaRPr>
          </a:p>
        </p:txBody>
      </p:sp>
      <p:sp>
        <p:nvSpPr>
          <p:cNvPr id="5" name="等腰三角形 7"/>
          <p:cNvSpPr/>
          <p:nvPr>
            <p:custDataLst>
              <p:tags r:id="rId3"/>
            </p:custDataLst>
          </p:nvPr>
        </p:nvSpPr>
        <p:spPr>
          <a:xfrm>
            <a:off x="6089229" y="3812329"/>
            <a:ext cx="2030336" cy="1632184"/>
          </a:xfrm>
          <a:custGeom>
            <a:avLst/>
            <a:gdLst>
              <a:gd name="connsiteX0" fmla="*/ 0 w 1598465"/>
              <a:gd name="connsiteY0" fmla="*/ 1641521 h 1641521"/>
              <a:gd name="connsiteX1" fmla="*/ 785773 w 1598465"/>
              <a:gd name="connsiteY1" fmla="*/ 0 h 1641521"/>
              <a:gd name="connsiteX2" fmla="*/ 1598465 w 1598465"/>
              <a:gd name="connsiteY2" fmla="*/ 1641521 h 1641521"/>
              <a:gd name="connsiteX3" fmla="*/ 0 w 1598465"/>
              <a:gd name="connsiteY3" fmla="*/ 1641521 h 1641521"/>
              <a:gd name="connsiteX0-1" fmla="*/ 0 w 1840512"/>
              <a:gd name="connsiteY0-2" fmla="*/ 1641521 h 1641521"/>
              <a:gd name="connsiteX1-3" fmla="*/ 785773 w 1840512"/>
              <a:gd name="connsiteY1-4" fmla="*/ 0 h 1641521"/>
              <a:gd name="connsiteX2-5" fmla="*/ 1840512 w 1840512"/>
              <a:gd name="connsiteY2-6" fmla="*/ 1641521 h 1641521"/>
              <a:gd name="connsiteX3-7" fmla="*/ 0 w 1840512"/>
              <a:gd name="connsiteY3-8" fmla="*/ 1641521 h 1641521"/>
              <a:gd name="connsiteX0-9" fmla="*/ 0 w 2042217"/>
              <a:gd name="connsiteY0-10" fmla="*/ 1641521 h 1641521"/>
              <a:gd name="connsiteX1-11" fmla="*/ 987478 w 2042217"/>
              <a:gd name="connsiteY1-12" fmla="*/ 0 h 1641521"/>
              <a:gd name="connsiteX2-13" fmla="*/ 2042217 w 2042217"/>
              <a:gd name="connsiteY2-14" fmla="*/ 1641521 h 1641521"/>
              <a:gd name="connsiteX3-15" fmla="*/ 0 w 2042217"/>
              <a:gd name="connsiteY3-16" fmla="*/ 1641521 h 1641521"/>
            </a:gdLst>
            <a:ahLst/>
            <a:cxnLst>
              <a:cxn ang="0">
                <a:pos x="connsiteX0-1" y="connsiteY0-2"/>
              </a:cxn>
              <a:cxn ang="0">
                <a:pos x="connsiteX1-3" y="connsiteY1-4"/>
              </a:cxn>
              <a:cxn ang="0">
                <a:pos x="connsiteX2-5" y="connsiteY2-6"/>
              </a:cxn>
              <a:cxn ang="0">
                <a:pos x="connsiteX3-7" y="connsiteY3-8"/>
              </a:cxn>
            </a:cxnLst>
            <a:rect l="l" t="t" r="r" b="b"/>
            <a:pathLst>
              <a:path w="2042217" h="1641521">
                <a:moveTo>
                  <a:pt x="0" y="1641521"/>
                </a:moveTo>
                <a:lnTo>
                  <a:pt x="987478" y="0"/>
                </a:lnTo>
                <a:lnTo>
                  <a:pt x="2042217" y="1641521"/>
                </a:lnTo>
                <a:lnTo>
                  <a:pt x="0" y="164152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anchor="ctr"/>
          <a:lstStyle/>
          <a:p>
            <a:pPr algn="ctr">
              <a:defRPr/>
            </a:pPr>
            <a:endParaRPr lang="zh-CN" altLang="en-US"/>
          </a:p>
        </p:txBody>
      </p:sp>
      <p:sp>
        <p:nvSpPr>
          <p:cNvPr id="6" name="任意多边形 5"/>
          <p:cNvSpPr/>
          <p:nvPr>
            <p:custDataLst>
              <p:tags r:id="rId4"/>
            </p:custDataLst>
          </p:nvPr>
        </p:nvSpPr>
        <p:spPr>
          <a:xfrm>
            <a:off x="6135944" y="1692568"/>
            <a:ext cx="2030336" cy="1632184"/>
          </a:xfrm>
          <a:custGeom>
            <a:avLst/>
            <a:gdLst>
              <a:gd name="connsiteX0" fmla="*/ 0 w 1522950"/>
              <a:gd name="connsiteY0" fmla="*/ 0 h 1224138"/>
              <a:gd name="connsiteX1" fmla="*/ 1522950 w 1522950"/>
              <a:gd name="connsiteY1" fmla="*/ 0 h 1224138"/>
              <a:gd name="connsiteX2" fmla="*/ 736396 w 1522950"/>
              <a:gd name="connsiteY2" fmla="*/ 1224138 h 1224138"/>
            </a:gdLst>
            <a:ahLst/>
            <a:cxnLst>
              <a:cxn ang="0">
                <a:pos x="connsiteX0" y="connsiteY0"/>
              </a:cxn>
              <a:cxn ang="0">
                <a:pos x="connsiteX1" y="connsiteY1"/>
              </a:cxn>
              <a:cxn ang="0">
                <a:pos x="connsiteX2" y="connsiteY2"/>
              </a:cxn>
            </a:cxnLst>
            <a:rect l="l" t="t" r="r" b="b"/>
            <a:pathLst>
              <a:path w="1522950" h="1224138">
                <a:moveTo>
                  <a:pt x="0" y="0"/>
                </a:moveTo>
                <a:lnTo>
                  <a:pt x="1522950" y="0"/>
                </a:lnTo>
                <a:lnTo>
                  <a:pt x="736396" y="122413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anchor="ctr"/>
          <a:lstStyle/>
          <a:p>
            <a:pPr algn="ctr">
              <a:defRPr/>
            </a:pPr>
            <a:endParaRPr lang="zh-CN" altLang="en-US"/>
          </a:p>
        </p:txBody>
      </p:sp>
      <p:sp>
        <p:nvSpPr>
          <p:cNvPr id="7" name="矩形 55"/>
          <p:cNvSpPr/>
          <p:nvPr/>
        </p:nvSpPr>
        <p:spPr>
          <a:xfrm>
            <a:off x="1488089" y="5720867"/>
            <a:ext cx="9215824" cy="603230"/>
          </a:xfrm>
          <a:prstGeom prst="rect">
            <a:avLst/>
          </a:prstGeom>
        </p:spPr>
        <p:txBody>
          <a:bodyPr wrap="square" lIns="121908" tIns="60954" rIns="121908" bIns="60954">
            <a:spAutoFit/>
          </a:bodyPr>
          <a:lstStyle/>
          <a:p>
            <a:pPr>
              <a:lnSpc>
                <a:spcPct val="130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通过复制您的文本。您的内容打在这里，或者通过复制您的文本后，在此框中选择粘贴，并选择只保留文字。</a:t>
            </a:r>
          </a:p>
        </p:txBody>
      </p:sp>
      <p:sp>
        <p:nvSpPr>
          <p:cNvPr id="8" name="TextBox 7"/>
          <p:cNvSpPr txBox="1"/>
          <p:nvPr/>
        </p:nvSpPr>
        <p:spPr>
          <a:xfrm>
            <a:off x="2595735" y="-1323528"/>
            <a:ext cx="877163" cy="369332"/>
          </a:xfrm>
          <a:prstGeom prst="rect">
            <a:avLst/>
          </a:prstGeom>
          <a:noFill/>
        </p:spPr>
        <p:txBody>
          <a:bodyPr wrap="none" rtlCol="0">
            <a:spAutoFit/>
          </a:bodyPr>
          <a:lstStyle/>
          <a:p>
            <a:r>
              <a:rPr lang="zh-CN" altLang="en-US" dirty="0"/>
              <a:t>延迟符</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53" presetClass="entr" presetSubtype="16"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500" fill="hold"/>
                                        <p:tgtEl>
                                          <p:spTgt spid="5"/>
                                        </p:tgtEl>
                                        <p:attrNameLst>
                                          <p:attrName>ppt_w</p:attrName>
                                        </p:attrNameLst>
                                      </p:cBhvr>
                                      <p:tavLst>
                                        <p:tav tm="0">
                                          <p:val>
                                            <p:fltVal val="0"/>
                                          </p:val>
                                        </p:tav>
                                        <p:tav tm="100000">
                                          <p:val>
                                            <p:strVal val="#ppt_w"/>
                                          </p:val>
                                        </p:tav>
                                      </p:tavLst>
                                    </p:anim>
                                    <p:anim calcmode="lin" valueType="num">
                                      <p:cBhvr>
                                        <p:cTn id="22" dur="500" fill="hold"/>
                                        <p:tgtEl>
                                          <p:spTgt spid="5"/>
                                        </p:tgtEl>
                                        <p:attrNameLst>
                                          <p:attrName>ppt_h</p:attrName>
                                        </p:attrNameLst>
                                      </p:cBhvr>
                                      <p:tavLst>
                                        <p:tav tm="0">
                                          <p:val>
                                            <p:fltVal val="0"/>
                                          </p:val>
                                        </p:tav>
                                        <p:tav tm="100000">
                                          <p:val>
                                            <p:strVal val="#ppt_h"/>
                                          </p:val>
                                        </p:tav>
                                      </p:tavLst>
                                    </p:anim>
                                    <p:animEffect transition="in" filter="fade">
                                      <p:cBhvr>
                                        <p:cTn id="23" dur="500"/>
                                        <p:tgtEl>
                                          <p:spTgt spid="5"/>
                                        </p:tgtEl>
                                      </p:cBhvr>
                                    </p:animEffect>
                                  </p:childTnLst>
                                </p:cTn>
                              </p:par>
                            </p:childTnLst>
                          </p:cTn>
                        </p:par>
                        <p:par>
                          <p:cTn id="24" fill="hold">
                            <p:stCondLst>
                              <p:cond delay="1000"/>
                            </p:stCondLst>
                            <p:childTnLst>
                              <p:par>
                                <p:cTn id="25" presetID="41" presetClass="entr" presetSubtype="0" fill="hold" grpId="0" nodeType="afterEffect">
                                  <p:stCondLst>
                                    <p:cond delay="0"/>
                                  </p:stCondLst>
                                  <p:iterate type="lt">
                                    <p:tmPct val="5859"/>
                                  </p:iterate>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28" dur="500" fill="hold"/>
                                        <p:tgtEl>
                                          <p:spTgt spid="7"/>
                                        </p:tgtEl>
                                        <p:attrNameLst>
                                          <p:attrName>ppt_y</p:attrName>
                                        </p:attrNameLst>
                                      </p:cBhvr>
                                      <p:tavLst>
                                        <p:tav tm="0">
                                          <p:val>
                                            <p:strVal val="#ppt_y"/>
                                          </p:val>
                                        </p:tav>
                                        <p:tav tm="100000">
                                          <p:val>
                                            <p:strVal val="#ppt_y"/>
                                          </p:val>
                                        </p:tav>
                                      </p:tavLst>
                                    </p:anim>
                                    <p:anim calcmode="lin" valueType="num">
                                      <p:cBhvr>
                                        <p:cTn id="29"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30"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31" dur="500" tmFilter="0,0; .5, 1; 1, 1"/>
                                        <p:tgtEl>
                                          <p:spTgt spid="7"/>
                                        </p:tgtEl>
                                      </p:cBhvr>
                                    </p:animEffect>
                                  </p:childTnLst>
                                </p:cTn>
                              </p:par>
                            </p:childTnLst>
                          </p:cTn>
                        </p:par>
                        <p:par>
                          <p:cTn id="32" fill="hold">
                            <p:stCondLst>
                              <p:cond delay="4400"/>
                            </p:stCondLst>
                            <p:childTnLst>
                              <p:par>
                                <p:cTn id="33" presetID="10" presetClass="entr" presetSubtype="0"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bwMode="auto">
          <a:xfrm>
            <a:off x="989757" y="2137711"/>
            <a:ext cx="3935886" cy="3949510"/>
          </a:xfrm>
          <a:custGeom>
            <a:avLst/>
            <a:gdLst>
              <a:gd name="T0" fmla="*/ 365 w 2340"/>
              <a:gd name="T1" fmla="*/ 542 h 2348"/>
              <a:gd name="T2" fmla="*/ 805 w 2340"/>
              <a:gd name="T3" fmla="*/ 220 h 2348"/>
              <a:gd name="T4" fmla="*/ 1001 w 2340"/>
              <a:gd name="T5" fmla="*/ 167 h 2348"/>
              <a:gd name="T6" fmla="*/ 1122 w 2340"/>
              <a:gd name="T7" fmla="*/ 155 h 2348"/>
              <a:gd name="T8" fmla="*/ 1230 w 2340"/>
              <a:gd name="T9" fmla="*/ 156 h 2348"/>
              <a:gd name="T10" fmla="*/ 1341 w 2340"/>
              <a:gd name="T11" fmla="*/ 169 h 2348"/>
              <a:gd name="T12" fmla="*/ 1513 w 2340"/>
              <a:gd name="T13" fmla="*/ 215 h 2348"/>
              <a:gd name="T14" fmla="*/ 1590 w 2340"/>
              <a:gd name="T15" fmla="*/ 246 h 2348"/>
              <a:gd name="T16" fmla="*/ 1708 w 2340"/>
              <a:gd name="T17" fmla="*/ 310 h 2348"/>
              <a:gd name="T18" fmla="*/ 1818 w 2340"/>
              <a:gd name="T19" fmla="*/ 389 h 2348"/>
              <a:gd name="T20" fmla="*/ 1940 w 2340"/>
              <a:gd name="T21" fmla="*/ 510 h 2348"/>
              <a:gd name="T22" fmla="*/ 2014 w 2340"/>
              <a:gd name="T23" fmla="*/ 608 h 2348"/>
              <a:gd name="T24" fmla="*/ 2076 w 2340"/>
              <a:gd name="T25" fmla="*/ 714 h 2348"/>
              <a:gd name="T26" fmla="*/ 2137 w 2340"/>
              <a:gd name="T27" fmla="*/ 860 h 2348"/>
              <a:gd name="T28" fmla="*/ 2174 w 2340"/>
              <a:gd name="T29" fmla="*/ 1015 h 2348"/>
              <a:gd name="T30" fmla="*/ 2186 w 2340"/>
              <a:gd name="T31" fmla="*/ 1192 h 2348"/>
              <a:gd name="T32" fmla="*/ 2174 w 2340"/>
              <a:gd name="T33" fmla="*/ 1333 h 2348"/>
              <a:gd name="T34" fmla="*/ 2131 w 2340"/>
              <a:gd name="T35" fmla="*/ 1505 h 2348"/>
              <a:gd name="T36" fmla="*/ 2077 w 2340"/>
              <a:gd name="T37" fmla="*/ 1634 h 2348"/>
              <a:gd name="T38" fmla="*/ 1985 w 2340"/>
              <a:gd name="T39" fmla="*/ 1782 h 2348"/>
              <a:gd name="T40" fmla="*/ 1859 w 2340"/>
              <a:gd name="T41" fmla="*/ 1922 h 2348"/>
              <a:gd name="T42" fmla="*/ 1740 w 2340"/>
              <a:gd name="T43" fmla="*/ 2017 h 2348"/>
              <a:gd name="T44" fmla="*/ 1611 w 2340"/>
              <a:gd name="T45" fmla="*/ 2092 h 2348"/>
              <a:gd name="T46" fmla="*/ 1382 w 2340"/>
              <a:gd name="T47" fmla="*/ 2171 h 2348"/>
              <a:gd name="T48" fmla="*/ 1167 w 2340"/>
              <a:gd name="T49" fmla="*/ 2194 h 2348"/>
              <a:gd name="T50" fmla="*/ 1018 w 2340"/>
              <a:gd name="T51" fmla="*/ 2183 h 2348"/>
              <a:gd name="T52" fmla="*/ 906 w 2340"/>
              <a:gd name="T53" fmla="*/ 2161 h 2348"/>
              <a:gd name="T54" fmla="*/ 775 w 2340"/>
              <a:gd name="T55" fmla="*/ 2117 h 2348"/>
              <a:gd name="T56" fmla="*/ 669 w 2340"/>
              <a:gd name="T57" fmla="*/ 2065 h 2348"/>
              <a:gd name="T58" fmla="*/ 435 w 2340"/>
              <a:gd name="T59" fmla="*/ 1886 h 2348"/>
              <a:gd name="T60" fmla="*/ 486 w 2340"/>
              <a:gd name="T61" fmla="*/ 1739 h 2348"/>
              <a:gd name="T62" fmla="*/ 283 w 2340"/>
              <a:gd name="T63" fmla="*/ 1948 h 2348"/>
              <a:gd name="T64" fmla="*/ 532 w 2340"/>
              <a:gd name="T65" fmla="*/ 2162 h 2348"/>
              <a:gd name="T66" fmla="*/ 660 w 2340"/>
              <a:gd name="T67" fmla="*/ 2234 h 2348"/>
              <a:gd name="T68" fmla="*/ 836 w 2340"/>
              <a:gd name="T69" fmla="*/ 2301 h 2348"/>
              <a:gd name="T70" fmla="*/ 963 w 2340"/>
              <a:gd name="T71" fmla="*/ 2331 h 2348"/>
              <a:gd name="T72" fmla="*/ 1098 w 2340"/>
              <a:gd name="T73" fmla="*/ 2346 h 2348"/>
              <a:gd name="T74" fmla="*/ 1343 w 2340"/>
              <a:gd name="T75" fmla="*/ 2335 h 2348"/>
              <a:gd name="T76" fmla="*/ 1626 w 2340"/>
              <a:gd name="T77" fmla="*/ 2254 h 2348"/>
              <a:gd name="T78" fmla="*/ 1795 w 2340"/>
              <a:gd name="T79" fmla="*/ 2166 h 2348"/>
              <a:gd name="T80" fmla="*/ 1949 w 2340"/>
              <a:gd name="T81" fmla="*/ 2049 h 2348"/>
              <a:gd name="T82" fmla="*/ 2072 w 2340"/>
              <a:gd name="T83" fmla="*/ 1921 h 2348"/>
              <a:gd name="T84" fmla="*/ 2195 w 2340"/>
              <a:gd name="T85" fmla="*/ 1739 h 2348"/>
              <a:gd name="T86" fmla="*/ 2267 w 2340"/>
              <a:gd name="T87" fmla="*/ 1583 h 2348"/>
              <a:gd name="T88" fmla="*/ 2306 w 2340"/>
              <a:gd name="T89" fmla="*/ 1457 h 2348"/>
              <a:gd name="T90" fmla="*/ 2336 w 2340"/>
              <a:gd name="T91" fmla="*/ 1276 h 2348"/>
              <a:gd name="T92" fmla="*/ 2334 w 2340"/>
              <a:gd name="T93" fmla="*/ 1052 h 2348"/>
              <a:gd name="T94" fmla="*/ 2301 w 2340"/>
              <a:gd name="T95" fmla="*/ 871 h 2348"/>
              <a:gd name="T96" fmla="*/ 2231 w 2340"/>
              <a:gd name="T97" fmla="*/ 680 h 2348"/>
              <a:gd name="T98" fmla="*/ 2164 w 2340"/>
              <a:gd name="T99" fmla="*/ 556 h 2348"/>
              <a:gd name="T100" fmla="*/ 2083 w 2340"/>
              <a:gd name="T101" fmla="*/ 441 h 2348"/>
              <a:gd name="T102" fmla="*/ 1990 w 2340"/>
              <a:gd name="T103" fmla="*/ 337 h 2348"/>
              <a:gd name="T104" fmla="*/ 1854 w 2340"/>
              <a:gd name="T105" fmla="*/ 223 h 2348"/>
              <a:gd name="T106" fmla="*/ 1680 w 2340"/>
              <a:gd name="T107" fmla="*/ 118 h 2348"/>
              <a:gd name="T108" fmla="*/ 1583 w 2340"/>
              <a:gd name="T109" fmla="*/ 76 h 2348"/>
              <a:gd name="T110" fmla="*/ 1439 w 2340"/>
              <a:gd name="T111" fmla="*/ 32 h 2348"/>
              <a:gd name="T112" fmla="*/ 1276 w 2340"/>
              <a:gd name="T113" fmla="*/ 5 h 2348"/>
              <a:gd name="T114" fmla="*/ 1168 w 2340"/>
              <a:gd name="T115" fmla="*/ 0 h 2348"/>
              <a:gd name="T116" fmla="*/ 1045 w 2340"/>
              <a:gd name="T117" fmla="*/ 6 h 2348"/>
              <a:gd name="T118" fmla="*/ 844 w 2340"/>
              <a:gd name="T119" fmla="*/ 45 h 2348"/>
              <a:gd name="T120" fmla="*/ 579 w 2340"/>
              <a:gd name="T121" fmla="*/ 157 h 2348"/>
              <a:gd name="T122" fmla="*/ 3 w 2340"/>
              <a:gd name="T123" fmla="*/ 1014 h 2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40" h="2348">
                <a:moveTo>
                  <a:pt x="153" y="1052"/>
                </a:moveTo>
                <a:cubicBezTo>
                  <a:pt x="153" y="1052"/>
                  <a:pt x="154" y="1046"/>
                  <a:pt x="155" y="1035"/>
                </a:cubicBezTo>
                <a:cubicBezTo>
                  <a:pt x="157" y="1024"/>
                  <a:pt x="159" y="1007"/>
                  <a:pt x="164" y="985"/>
                </a:cubicBezTo>
                <a:cubicBezTo>
                  <a:pt x="172" y="941"/>
                  <a:pt x="186" y="878"/>
                  <a:pt x="217" y="801"/>
                </a:cubicBezTo>
                <a:cubicBezTo>
                  <a:pt x="224" y="781"/>
                  <a:pt x="233" y="761"/>
                  <a:pt x="242" y="740"/>
                </a:cubicBezTo>
                <a:cubicBezTo>
                  <a:pt x="253" y="720"/>
                  <a:pt x="263" y="698"/>
                  <a:pt x="275" y="677"/>
                </a:cubicBezTo>
                <a:cubicBezTo>
                  <a:pt x="300" y="633"/>
                  <a:pt x="329" y="588"/>
                  <a:pt x="365" y="542"/>
                </a:cubicBezTo>
                <a:cubicBezTo>
                  <a:pt x="401" y="497"/>
                  <a:pt x="443" y="452"/>
                  <a:pt x="491" y="409"/>
                </a:cubicBezTo>
                <a:cubicBezTo>
                  <a:pt x="540" y="366"/>
                  <a:pt x="595" y="326"/>
                  <a:pt x="656" y="290"/>
                </a:cubicBezTo>
                <a:cubicBezTo>
                  <a:pt x="672" y="281"/>
                  <a:pt x="688" y="273"/>
                  <a:pt x="704" y="265"/>
                </a:cubicBezTo>
                <a:cubicBezTo>
                  <a:pt x="712" y="260"/>
                  <a:pt x="720" y="256"/>
                  <a:pt x="728" y="253"/>
                </a:cubicBezTo>
                <a:cubicBezTo>
                  <a:pt x="737" y="249"/>
                  <a:pt x="745" y="245"/>
                  <a:pt x="753" y="241"/>
                </a:cubicBezTo>
                <a:cubicBezTo>
                  <a:pt x="762" y="237"/>
                  <a:pt x="770" y="234"/>
                  <a:pt x="779" y="230"/>
                </a:cubicBezTo>
                <a:cubicBezTo>
                  <a:pt x="787" y="227"/>
                  <a:pt x="796" y="223"/>
                  <a:pt x="805" y="220"/>
                </a:cubicBezTo>
                <a:cubicBezTo>
                  <a:pt x="823" y="213"/>
                  <a:pt x="840" y="207"/>
                  <a:pt x="859" y="201"/>
                </a:cubicBezTo>
                <a:cubicBezTo>
                  <a:pt x="868" y="198"/>
                  <a:pt x="877" y="195"/>
                  <a:pt x="886" y="193"/>
                </a:cubicBezTo>
                <a:cubicBezTo>
                  <a:pt x="896" y="190"/>
                  <a:pt x="905" y="188"/>
                  <a:pt x="914" y="185"/>
                </a:cubicBezTo>
                <a:cubicBezTo>
                  <a:pt x="919" y="184"/>
                  <a:pt x="924" y="183"/>
                  <a:pt x="929" y="182"/>
                </a:cubicBezTo>
                <a:cubicBezTo>
                  <a:pt x="933" y="181"/>
                  <a:pt x="938" y="180"/>
                  <a:pt x="943" y="179"/>
                </a:cubicBezTo>
                <a:cubicBezTo>
                  <a:pt x="952" y="177"/>
                  <a:pt x="962" y="174"/>
                  <a:pt x="972" y="172"/>
                </a:cubicBezTo>
                <a:cubicBezTo>
                  <a:pt x="981" y="170"/>
                  <a:pt x="991" y="169"/>
                  <a:pt x="1001" y="167"/>
                </a:cubicBezTo>
                <a:cubicBezTo>
                  <a:pt x="1011" y="166"/>
                  <a:pt x="1021" y="164"/>
                  <a:pt x="1031" y="163"/>
                </a:cubicBezTo>
                <a:cubicBezTo>
                  <a:pt x="1041" y="162"/>
                  <a:pt x="1051" y="161"/>
                  <a:pt x="1061" y="159"/>
                </a:cubicBezTo>
                <a:cubicBezTo>
                  <a:pt x="1068" y="159"/>
                  <a:pt x="1068" y="159"/>
                  <a:pt x="1068" y="159"/>
                </a:cubicBezTo>
                <a:cubicBezTo>
                  <a:pt x="1071" y="158"/>
                  <a:pt x="1073" y="158"/>
                  <a:pt x="1076" y="158"/>
                </a:cubicBezTo>
                <a:cubicBezTo>
                  <a:pt x="1081" y="158"/>
                  <a:pt x="1086" y="157"/>
                  <a:pt x="1091" y="157"/>
                </a:cubicBezTo>
                <a:cubicBezTo>
                  <a:pt x="1096" y="157"/>
                  <a:pt x="1101" y="156"/>
                  <a:pt x="1106" y="156"/>
                </a:cubicBezTo>
                <a:cubicBezTo>
                  <a:pt x="1111" y="156"/>
                  <a:pt x="1116" y="155"/>
                  <a:pt x="1122" y="155"/>
                </a:cubicBezTo>
                <a:cubicBezTo>
                  <a:pt x="1132" y="155"/>
                  <a:pt x="1142" y="154"/>
                  <a:pt x="1152" y="154"/>
                </a:cubicBezTo>
                <a:cubicBezTo>
                  <a:pt x="1158" y="154"/>
                  <a:pt x="1163" y="154"/>
                  <a:pt x="1168" y="154"/>
                </a:cubicBezTo>
                <a:cubicBezTo>
                  <a:pt x="1173" y="154"/>
                  <a:pt x="1178" y="154"/>
                  <a:pt x="1183" y="154"/>
                </a:cubicBezTo>
                <a:cubicBezTo>
                  <a:pt x="1194" y="155"/>
                  <a:pt x="1204" y="155"/>
                  <a:pt x="1215" y="155"/>
                </a:cubicBezTo>
                <a:cubicBezTo>
                  <a:pt x="1219" y="155"/>
                  <a:pt x="1219" y="155"/>
                  <a:pt x="1219" y="155"/>
                </a:cubicBezTo>
                <a:cubicBezTo>
                  <a:pt x="1223" y="156"/>
                  <a:pt x="1223" y="156"/>
                  <a:pt x="1223" y="156"/>
                </a:cubicBezTo>
                <a:cubicBezTo>
                  <a:pt x="1230" y="156"/>
                  <a:pt x="1230" y="156"/>
                  <a:pt x="1230" y="156"/>
                </a:cubicBezTo>
                <a:cubicBezTo>
                  <a:pt x="1236" y="157"/>
                  <a:pt x="1241" y="157"/>
                  <a:pt x="1246" y="157"/>
                </a:cubicBezTo>
                <a:cubicBezTo>
                  <a:pt x="1251" y="158"/>
                  <a:pt x="1257" y="158"/>
                  <a:pt x="1262" y="159"/>
                </a:cubicBezTo>
                <a:cubicBezTo>
                  <a:pt x="1270" y="159"/>
                  <a:pt x="1270" y="159"/>
                  <a:pt x="1270" y="159"/>
                </a:cubicBezTo>
                <a:cubicBezTo>
                  <a:pt x="1272" y="159"/>
                  <a:pt x="1275" y="160"/>
                  <a:pt x="1278" y="160"/>
                </a:cubicBezTo>
                <a:cubicBezTo>
                  <a:pt x="1288" y="161"/>
                  <a:pt x="1299" y="163"/>
                  <a:pt x="1309" y="164"/>
                </a:cubicBezTo>
                <a:cubicBezTo>
                  <a:pt x="1314" y="165"/>
                  <a:pt x="1320" y="165"/>
                  <a:pt x="1325" y="166"/>
                </a:cubicBezTo>
                <a:cubicBezTo>
                  <a:pt x="1330" y="167"/>
                  <a:pt x="1335" y="168"/>
                  <a:pt x="1341" y="169"/>
                </a:cubicBezTo>
                <a:cubicBezTo>
                  <a:pt x="1351" y="171"/>
                  <a:pt x="1362" y="173"/>
                  <a:pt x="1372" y="175"/>
                </a:cubicBezTo>
                <a:cubicBezTo>
                  <a:pt x="1383" y="177"/>
                  <a:pt x="1393" y="180"/>
                  <a:pt x="1404" y="182"/>
                </a:cubicBezTo>
                <a:cubicBezTo>
                  <a:pt x="1409" y="183"/>
                  <a:pt x="1414" y="184"/>
                  <a:pt x="1419" y="186"/>
                </a:cubicBezTo>
                <a:cubicBezTo>
                  <a:pt x="1425" y="187"/>
                  <a:pt x="1430" y="189"/>
                  <a:pt x="1435" y="190"/>
                </a:cubicBezTo>
                <a:cubicBezTo>
                  <a:pt x="1446" y="193"/>
                  <a:pt x="1456" y="196"/>
                  <a:pt x="1466" y="199"/>
                </a:cubicBezTo>
                <a:cubicBezTo>
                  <a:pt x="1477" y="202"/>
                  <a:pt x="1487" y="206"/>
                  <a:pt x="1498" y="209"/>
                </a:cubicBezTo>
                <a:cubicBezTo>
                  <a:pt x="1503" y="211"/>
                  <a:pt x="1508" y="213"/>
                  <a:pt x="1513" y="215"/>
                </a:cubicBezTo>
                <a:cubicBezTo>
                  <a:pt x="1516" y="215"/>
                  <a:pt x="1518" y="216"/>
                  <a:pt x="1521" y="217"/>
                </a:cubicBezTo>
                <a:cubicBezTo>
                  <a:pt x="1528" y="220"/>
                  <a:pt x="1528" y="220"/>
                  <a:pt x="1528" y="220"/>
                </a:cubicBezTo>
                <a:cubicBezTo>
                  <a:pt x="1539" y="224"/>
                  <a:pt x="1549" y="228"/>
                  <a:pt x="1559" y="233"/>
                </a:cubicBezTo>
                <a:cubicBezTo>
                  <a:pt x="1563" y="234"/>
                  <a:pt x="1563" y="234"/>
                  <a:pt x="1563" y="234"/>
                </a:cubicBezTo>
                <a:cubicBezTo>
                  <a:pt x="1567" y="236"/>
                  <a:pt x="1567" y="236"/>
                  <a:pt x="1567" y="236"/>
                </a:cubicBezTo>
                <a:cubicBezTo>
                  <a:pt x="1574" y="239"/>
                  <a:pt x="1574" y="239"/>
                  <a:pt x="1574" y="239"/>
                </a:cubicBezTo>
                <a:cubicBezTo>
                  <a:pt x="1590" y="246"/>
                  <a:pt x="1590" y="246"/>
                  <a:pt x="1590" y="246"/>
                </a:cubicBezTo>
                <a:cubicBezTo>
                  <a:pt x="1605" y="253"/>
                  <a:pt x="1605" y="253"/>
                  <a:pt x="1605" y="253"/>
                </a:cubicBezTo>
                <a:cubicBezTo>
                  <a:pt x="1607" y="254"/>
                  <a:pt x="1610" y="255"/>
                  <a:pt x="1612" y="257"/>
                </a:cubicBezTo>
                <a:cubicBezTo>
                  <a:pt x="1620" y="260"/>
                  <a:pt x="1620" y="260"/>
                  <a:pt x="1620" y="260"/>
                </a:cubicBezTo>
                <a:cubicBezTo>
                  <a:pt x="1630" y="265"/>
                  <a:pt x="1640" y="270"/>
                  <a:pt x="1649" y="276"/>
                </a:cubicBezTo>
                <a:cubicBezTo>
                  <a:pt x="1659" y="281"/>
                  <a:pt x="1669" y="287"/>
                  <a:pt x="1679" y="292"/>
                </a:cubicBezTo>
                <a:cubicBezTo>
                  <a:pt x="1693" y="301"/>
                  <a:pt x="1693" y="301"/>
                  <a:pt x="1693" y="301"/>
                </a:cubicBezTo>
                <a:cubicBezTo>
                  <a:pt x="1698" y="303"/>
                  <a:pt x="1703" y="307"/>
                  <a:pt x="1708" y="310"/>
                </a:cubicBezTo>
                <a:cubicBezTo>
                  <a:pt x="1717" y="316"/>
                  <a:pt x="1727" y="322"/>
                  <a:pt x="1736" y="328"/>
                </a:cubicBezTo>
                <a:cubicBezTo>
                  <a:pt x="1745" y="334"/>
                  <a:pt x="1755" y="341"/>
                  <a:pt x="1764" y="348"/>
                </a:cubicBezTo>
                <a:cubicBezTo>
                  <a:pt x="1768" y="351"/>
                  <a:pt x="1773" y="354"/>
                  <a:pt x="1778" y="358"/>
                </a:cubicBezTo>
                <a:cubicBezTo>
                  <a:pt x="1791" y="368"/>
                  <a:pt x="1791" y="368"/>
                  <a:pt x="1791" y="368"/>
                </a:cubicBezTo>
                <a:cubicBezTo>
                  <a:pt x="1804" y="379"/>
                  <a:pt x="1804" y="379"/>
                  <a:pt x="1804" y="379"/>
                </a:cubicBezTo>
                <a:cubicBezTo>
                  <a:pt x="1811" y="384"/>
                  <a:pt x="1811" y="384"/>
                  <a:pt x="1811" y="384"/>
                </a:cubicBezTo>
                <a:cubicBezTo>
                  <a:pt x="1813" y="386"/>
                  <a:pt x="1816" y="387"/>
                  <a:pt x="1818" y="389"/>
                </a:cubicBezTo>
                <a:cubicBezTo>
                  <a:pt x="1835" y="404"/>
                  <a:pt x="1853" y="419"/>
                  <a:pt x="1869" y="435"/>
                </a:cubicBezTo>
                <a:cubicBezTo>
                  <a:pt x="1882" y="447"/>
                  <a:pt x="1882" y="447"/>
                  <a:pt x="1882" y="447"/>
                </a:cubicBezTo>
                <a:cubicBezTo>
                  <a:pt x="1888" y="453"/>
                  <a:pt x="1888" y="453"/>
                  <a:pt x="1888" y="453"/>
                </a:cubicBezTo>
                <a:cubicBezTo>
                  <a:pt x="1894" y="459"/>
                  <a:pt x="1894" y="459"/>
                  <a:pt x="1894" y="459"/>
                </a:cubicBezTo>
                <a:cubicBezTo>
                  <a:pt x="1902" y="468"/>
                  <a:pt x="1910" y="476"/>
                  <a:pt x="1918" y="484"/>
                </a:cubicBezTo>
                <a:cubicBezTo>
                  <a:pt x="1922" y="489"/>
                  <a:pt x="1925" y="493"/>
                  <a:pt x="1929" y="497"/>
                </a:cubicBezTo>
                <a:cubicBezTo>
                  <a:pt x="1940" y="510"/>
                  <a:pt x="1940" y="510"/>
                  <a:pt x="1940" y="510"/>
                </a:cubicBezTo>
                <a:cubicBezTo>
                  <a:pt x="1952" y="524"/>
                  <a:pt x="1952" y="524"/>
                  <a:pt x="1952" y="524"/>
                </a:cubicBezTo>
                <a:cubicBezTo>
                  <a:pt x="1956" y="528"/>
                  <a:pt x="1959" y="533"/>
                  <a:pt x="1963" y="537"/>
                </a:cubicBezTo>
                <a:cubicBezTo>
                  <a:pt x="1970" y="546"/>
                  <a:pt x="1977" y="556"/>
                  <a:pt x="1984" y="565"/>
                </a:cubicBezTo>
                <a:cubicBezTo>
                  <a:pt x="1991" y="574"/>
                  <a:pt x="1998" y="584"/>
                  <a:pt x="2004" y="593"/>
                </a:cubicBezTo>
                <a:cubicBezTo>
                  <a:pt x="2010" y="600"/>
                  <a:pt x="2010" y="600"/>
                  <a:pt x="2010" y="600"/>
                </a:cubicBezTo>
                <a:cubicBezTo>
                  <a:pt x="2012" y="604"/>
                  <a:pt x="2012" y="604"/>
                  <a:pt x="2012" y="604"/>
                </a:cubicBezTo>
                <a:cubicBezTo>
                  <a:pt x="2014" y="608"/>
                  <a:pt x="2014" y="608"/>
                  <a:pt x="2014" y="608"/>
                </a:cubicBezTo>
                <a:cubicBezTo>
                  <a:pt x="2024" y="622"/>
                  <a:pt x="2024" y="622"/>
                  <a:pt x="2024" y="622"/>
                </a:cubicBezTo>
                <a:cubicBezTo>
                  <a:pt x="2033" y="637"/>
                  <a:pt x="2033" y="637"/>
                  <a:pt x="2033" y="637"/>
                </a:cubicBezTo>
                <a:cubicBezTo>
                  <a:pt x="2038" y="644"/>
                  <a:pt x="2038" y="644"/>
                  <a:pt x="2038" y="644"/>
                </a:cubicBezTo>
                <a:cubicBezTo>
                  <a:pt x="2040" y="647"/>
                  <a:pt x="2041" y="649"/>
                  <a:pt x="2042" y="652"/>
                </a:cubicBezTo>
                <a:cubicBezTo>
                  <a:pt x="2048" y="662"/>
                  <a:pt x="2054" y="672"/>
                  <a:pt x="2060" y="682"/>
                </a:cubicBezTo>
                <a:cubicBezTo>
                  <a:pt x="2063" y="687"/>
                  <a:pt x="2066" y="693"/>
                  <a:pt x="2068" y="698"/>
                </a:cubicBezTo>
                <a:cubicBezTo>
                  <a:pt x="2076" y="714"/>
                  <a:pt x="2076" y="714"/>
                  <a:pt x="2076" y="714"/>
                </a:cubicBezTo>
                <a:cubicBezTo>
                  <a:pt x="2084" y="729"/>
                  <a:pt x="2084" y="729"/>
                  <a:pt x="2084" y="729"/>
                </a:cubicBezTo>
                <a:cubicBezTo>
                  <a:pt x="2087" y="734"/>
                  <a:pt x="2089" y="740"/>
                  <a:pt x="2092" y="745"/>
                </a:cubicBezTo>
                <a:cubicBezTo>
                  <a:pt x="2096" y="756"/>
                  <a:pt x="2101" y="767"/>
                  <a:pt x="2106" y="777"/>
                </a:cubicBezTo>
                <a:cubicBezTo>
                  <a:pt x="2110" y="788"/>
                  <a:pt x="2115" y="799"/>
                  <a:pt x="2119" y="810"/>
                </a:cubicBezTo>
                <a:cubicBezTo>
                  <a:pt x="2121" y="816"/>
                  <a:pt x="2124" y="821"/>
                  <a:pt x="2125" y="827"/>
                </a:cubicBezTo>
                <a:cubicBezTo>
                  <a:pt x="2131" y="843"/>
                  <a:pt x="2131" y="843"/>
                  <a:pt x="2131" y="843"/>
                </a:cubicBezTo>
                <a:cubicBezTo>
                  <a:pt x="2137" y="860"/>
                  <a:pt x="2137" y="860"/>
                  <a:pt x="2137" y="860"/>
                </a:cubicBezTo>
                <a:cubicBezTo>
                  <a:pt x="2139" y="866"/>
                  <a:pt x="2141" y="871"/>
                  <a:pt x="2142" y="877"/>
                </a:cubicBezTo>
                <a:cubicBezTo>
                  <a:pt x="2152" y="911"/>
                  <a:pt x="2152" y="911"/>
                  <a:pt x="2152" y="911"/>
                </a:cubicBezTo>
                <a:cubicBezTo>
                  <a:pt x="2154" y="920"/>
                  <a:pt x="2154" y="920"/>
                  <a:pt x="2154" y="920"/>
                </a:cubicBezTo>
                <a:cubicBezTo>
                  <a:pt x="2156" y="928"/>
                  <a:pt x="2156" y="928"/>
                  <a:pt x="2156" y="928"/>
                </a:cubicBezTo>
                <a:cubicBezTo>
                  <a:pt x="2160" y="945"/>
                  <a:pt x="2160" y="945"/>
                  <a:pt x="2160" y="945"/>
                </a:cubicBezTo>
                <a:cubicBezTo>
                  <a:pt x="2163" y="957"/>
                  <a:pt x="2166" y="968"/>
                  <a:pt x="2167" y="980"/>
                </a:cubicBezTo>
                <a:cubicBezTo>
                  <a:pt x="2174" y="1015"/>
                  <a:pt x="2174" y="1015"/>
                  <a:pt x="2174" y="1015"/>
                </a:cubicBezTo>
                <a:cubicBezTo>
                  <a:pt x="2176" y="1027"/>
                  <a:pt x="2177" y="1038"/>
                  <a:pt x="2178" y="1050"/>
                </a:cubicBezTo>
                <a:cubicBezTo>
                  <a:pt x="2181" y="1068"/>
                  <a:pt x="2181" y="1068"/>
                  <a:pt x="2181" y="1068"/>
                </a:cubicBezTo>
                <a:cubicBezTo>
                  <a:pt x="2181" y="1074"/>
                  <a:pt x="2182" y="1080"/>
                  <a:pt x="2182" y="1086"/>
                </a:cubicBezTo>
                <a:cubicBezTo>
                  <a:pt x="2185" y="1121"/>
                  <a:pt x="2185" y="1121"/>
                  <a:pt x="2185" y="1121"/>
                </a:cubicBezTo>
                <a:cubicBezTo>
                  <a:pt x="2186" y="1156"/>
                  <a:pt x="2186" y="1156"/>
                  <a:pt x="2186" y="1156"/>
                </a:cubicBezTo>
                <a:cubicBezTo>
                  <a:pt x="2186" y="1174"/>
                  <a:pt x="2186" y="1174"/>
                  <a:pt x="2186" y="1174"/>
                </a:cubicBezTo>
                <a:cubicBezTo>
                  <a:pt x="2186" y="1192"/>
                  <a:pt x="2186" y="1192"/>
                  <a:pt x="2186" y="1192"/>
                </a:cubicBezTo>
                <a:cubicBezTo>
                  <a:pt x="2185" y="1228"/>
                  <a:pt x="2185" y="1228"/>
                  <a:pt x="2185" y="1228"/>
                </a:cubicBezTo>
                <a:cubicBezTo>
                  <a:pt x="2182" y="1263"/>
                  <a:pt x="2182" y="1263"/>
                  <a:pt x="2182" y="1263"/>
                </a:cubicBezTo>
                <a:cubicBezTo>
                  <a:pt x="2182" y="1269"/>
                  <a:pt x="2181" y="1275"/>
                  <a:pt x="2181" y="1281"/>
                </a:cubicBezTo>
                <a:cubicBezTo>
                  <a:pt x="2178" y="1298"/>
                  <a:pt x="2178" y="1298"/>
                  <a:pt x="2178" y="1298"/>
                </a:cubicBezTo>
                <a:cubicBezTo>
                  <a:pt x="2176" y="1316"/>
                  <a:pt x="2176" y="1316"/>
                  <a:pt x="2176" y="1316"/>
                </a:cubicBezTo>
                <a:cubicBezTo>
                  <a:pt x="2175" y="1325"/>
                  <a:pt x="2175" y="1325"/>
                  <a:pt x="2175" y="1325"/>
                </a:cubicBezTo>
                <a:cubicBezTo>
                  <a:pt x="2175" y="1327"/>
                  <a:pt x="2174" y="1330"/>
                  <a:pt x="2174" y="1333"/>
                </a:cubicBezTo>
                <a:cubicBezTo>
                  <a:pt x="2169" y="1357"/>
                  <a:pt x="2166" y="1380"/>
                  <a:pt x="2160" y="1403"/>
                </a:cubicBezTo>
                <a:cubicBezTo>
                  <a:pt x="2156" y="1420"/>
                  <a:pt x="2156" y="1420"/>
                  <a:pt x="2156" y="1420"/>
                </a:cubicBezTo>
                <a:cubicBezTo>
                  <a:pt x="2154" y="1429"/>
                  <a:pt x="2154" y="1429"/>
                  <a:pt x="2154" y="1429"/>
                </a:cubicBezTo>
                <a:cubicBezTo>
                  <a:pt x="2152" y="1437"/>
                  <a:pt x="2152" y="1437"/>
                  <a:pt x="2152" y="1437"/>
                </a:cubicBezTo>
                <a:cubicBezTo>
                  <a:pt x="2149" y="1448"/>
                  <a:pt x="2145" y="1460"/>
                  <a:pt x="2142" y="1471"/>
                </a:cubicBezTo>
                <a:cubicBezTo>
                  <a:pt x="2141" y="1477"/>
                  <a:pt x="2139" y="1482"/>
                  <a:pt x="2137" y="1488"/>
                </a:cubicBezTo>
                <a:cubicBezTo>
                  <a:pt x="2131" y="1505"/>
                  <a:pt x="2131" y="1505"/>
                  <a:pt x="2131" y="1505"/>
                </a:cubicBezTo>
                <a:cubicBezTo>
                  <a:pt x="2125" y="1521"/>
                  <a:pt x="2125" y="1521"/>
                  <a:pt x="2125" y="1521"/>
                </a:cubicBezTo>
                <a:cubicBezTo>
                  <a:pt x="2125" y="1524"/>
                  <a:pt x="2124" y="1527"/>
                  <a:pt x="2122" y="1529"/>
                </a:cubicBezTo>
                <a:cubicBezTo>
                  <a:pt x="2119" y="1538"/>
                  <a:pt x="2119" y="1538"/>
                  <a:pt x="2119" y="1538"/>
                </a:cubicBezTo>
                <a:cubicBezTo>
                  <a:pt x="2115" y="1549"/>
                  <a:pt x="2111" y="1559"/>
                  <a:pt x="2106" y="1570"/>
                </a:cubicBezTo>
                <a:cubicBezTo>
                  <a:pt x="2101" y="1581"/>
                  <a:pt x="2097" y="1592"/>
                  <a:pt x="2092" y="1602"/>
                </a:cubicBezTo>
                <a:cubicBezTo>
                  <a:pt x="2089" y="1608"/>
                  <a:pt x="2087" y="1613"/>
                  <a:pt x="2085" y="1618"/>
                </a:cubicBezTo>
                <a:cubicBezTo>
                  <a:pt x="2077" y="1634"/>
                  <a:pt x="2077" y="1634"/>
                  <a:pt x="2077" y="1634"/>
                </a:cubicBezTo>
                <a:cubicBezTo>
                  <a:pt x="2069" y="1649"/>
                  <a:pt x="2069" y="1649"/>
                  <a:pt x="2069" y="1649"/>
                </a:cubicBezTo>
                <a:cubicBezTo>
                  <a:pt x="2066" y="1655"/>
                  <a:pt x="2063" y="1660"/>
                  <a:pt x="2060" y="1665"/>
                </a:cubicBezTo>
                <a:cubicBezTo>
                  <a:pt x="2055" y="1675"/>
                  <a:pt x="2049" y="1685"/>
                  <a:pt x="2043" y="1695"/>
                </a:cubicBezTo>
                <a:cubicBezTo>
                  <a:pt x="2039" y="1703"/>
                  <a:pt x="2039" y="1703"/>
                  <a:pt x="2039" y="1703"/>
                </a:cubicBezTo>
                <a:cubicBezTo>
                  <a:pt x="2034" y="1710"/>
                  <a:pt x="2034" y="1710"/>
                  <a:pt x="2034" y="1710"/>
                </a:cubicBezTo>
                <a:cubicBezTo>
                  <a:pt x="2025" y="1725"/>
                  <a:pt x="2025" y="1725"/>
                  <a:pt x="2025" y="1725"/>
                </a:cubicBezTo>
                <a:cubicBezTo>
                  <a:pt x="2012" y="1744"/>
                  <a:pt x="1999" y="1763"/>
                  <a:pt x="1985" y="1782"/>
                </a:cubicBezTo>
                <a:cubicBezTo>
                  <a:pt x="1978" y="1791"/>
                  <a:pt x="1971" y="1800"/>
                  <a:pt x="1964" y="1809"/>
                </a:cubicBezTo>
                <a:cubicBezTo>
                  <a:pt x="1953" y="1823"/>
                  <a:pt x="1953" y="1823"/>
                  <a:pt x="1953" y="1823"/>
                </a:cubicBezTo>
                <a:cubicBezTo>
                  <a:pt x="1942" y="1836"/>
                  <a:pt x="1942" y="1836"/>
                  <a:pt x="1942" y="1836"/>
                </a:cubicBezTo>
                <a:cubicBezTo>
                  <a:pt x="1934" y="1844"/>
                  <a:pt x="1927" y="1853"/>
                  <a:pt x="1919" y="1862"/>
                </a:cubicBezTo>
                <a:cubicBezTo>
                  <a:pt x="1911" y="1870"/>
                  <a:pt x="1904" y="1878"/>
                  <a:pt x="1896" y="1887"/>
                </a:cubicBezTo>
                <a:cubicBezTo>
                  <a:pt x="1888" y="1895"/>
                  <a:pt x="1880" y="1903"/>
                  <a:pt x="1871" y="1911"/>
                </a:cubicBezTo>
                <a:cubicBezTo>
                  <a:pt x="1859" y="1922"/>
                  <a:pt x="1859" y="1922"/>
                  <a:pt x="1859" y="1922"/>
                </a:cubicBezTo>
                <a:cubicBezTo>
                  <a:pt x="1853" y="1928"/>
                  <a:pt x="1853" y="1928"/>
                  <a:pt x="1853" y="1928"/>
                </a:cubicBezTo>
                <a:cubicBezTo>
                  <a:pt x="1851" y="1930"/>
                  <a:pt x="1849" y="1932"/>
                  <a:pt x="1846" y="1934"/>
                </a:cubicBezTo>
                <a:cubicBezTo>
                  <a:pt x="1838" y="1941"/>
                  <a:pt x="1829" y="1949"/>
                  <a:pt x="1821" y="1956"/>
                </a:cubicBezTo>
                <a:cubicBezTo>
                  <a:pt x="1819" y="1958"/>
                  <a:pt x="1816" y="1960"/>
                  <a:pt x="1814" y="1962"/>
                </a:cubicBezTo>
                <a:cubicBezTo>
                  <a:pt x="1808" y="1967"/>
                  <a:pt x="1808" y="1967"/>
                  <a:pt x="1808" y="1967"/>
                </a:cubicBezTo>
                <a:cubicBezTo>
                  <a:pt x="1794" y="1977"/>
                  <a:pt x="1794" y="1977"/>
                  <a:pt x="1794" y="1977"/>
                </a:cubicBezTo>
                <a:cubicBezTo>
                  <a:pt x="1777" y="1992"/>
                  <a:pt x="1758" y="2004"/>
                  <a:pt x="1740" y="2017"/>
                </a:cubicBezTo>
                <a:cubicBezTo>
                  <a:pt x="1736" y="2021"/>
                  <a:pt x="1731" y="2023"/>
                  <a:pt x="1726" y="2027"/>
                </a:cubicBezTo>
                <a:cubicBezTo>
                  <a:pt x="1712" y="2036"/>
                  <a:pt x="1712" y="2036"/>
                  <a:pt x="1712" y="2036"/>
                </a:cubicBezTo>
                <a:cubicBezTo>
                  <a:pt x="1698" y="2045"/>
                  <a:pt x="1698" y="2045"/>
                  <a:pt x="1698" y="2045"/>
                </a:cubicBezTo>
                <a:cubicBezTo>
                  <a:pt x="1693" y="2048"/>
                  <a:pt x="1688" y="2050"/>
                  <a:pt x="1684" y="2053"/>
                </a:cubicBezTo>
                <a:cubicBezTo>
                  <a:pt x="1674" y="2059"/>
                  <a:pt x="1664" y="2064"/>
                  <a:pt x="1655" y="2070"/>
                </a:cubicBezTo>
                <a:cubicBezTo>
                  <a:pt x="1645" y="2075"/>
                  <a:pt x="1635" y="2080"/>
                  <a:pt x="1625" y="2085"/>
                </a:cubicBezTo>
                <a:cubicBezTo>
                  <a:pt x="1621" y="2087"/>
                  <a:pt x="1616" y="2090"/>
                  <a:pt x="1611" y="2092"/>
                </a:cubicBezTo>
                <a:cubicBezTo>
                  <a:pt x="1606" y="2095"/>
                  <a:pt x="1601" y="2097"/>
                  <a:pt x="1596" y="2099"/>
                </a:cubicBezTo>
                <a:cubicBezTo>
                  <a:pt x="1586" y="2104"/>
                  <a:pt x="1576" y="2108"/>
                  <a:pt x="1566" y="2113"/>
                </a:cubicBezTo>
                <a:cubicBezTo>
                  <a:pt x="1526" y="2129"/>
                  <a:pt x="1485" y="2145"/>
                  <a:pt x="1444" y="2156"/>
                </a:cubicBezTo>
                <a:cubicBezTo>
                  <a:pt x="1439" y="2157"/>
                  <a:pt x="1434" y="2158"/>
                  <a:pt x="1429" y="2160"/>
                </a:cubicBezTo>
                <a:cubicBezTo>
                  <a:pt x="1421" y="2162"/>
                  <a:pt x="1421" y="2162"/>
                  <a:pt x="1421" y="2162"/>
                </a:cubicBezTo>
                <a:cubicBezTo>
                  <a:pt x="1413" y="2164"/>
                  <a:pt x="1413" y="2164"/>
                  <a:pt x="1413" y="2164"/>
                </a:cubicBezTo>
                <a:cubicBezTo>
                  <a:pt x="1403" y="2166"/>
                  <a:pt x="1392" y="2169"/>
                  <a:pt x="1382" y="2171"/>
                </a:cubicBezTo>
                <a:cubicBezTo>
                  <a:pt x="1372" y="2174"/>
                  <a:pt x="1362" y="2175"/>
                  <a:pt x="1351" y="2177"/>
                </a:cubicBezTo>
                <a:cubicBezTo>
                  <a:pt x="1341" y="2179"/>
                  <a:pt x="1331" y="2181"/>
                  <a:pt x="1320" y="2183"/>
                </a:cubicBezTo>
                <a:cubicBezTo>
                  <a:pt x="1310" y="2184"/>
                  <a:pt x="1300" y="2185"/>
                  <a:pt x="1289" y="2186"/>
                </a:cubicBezTo>
                <a:cubicBezTo>
                  <a:pt x="1284" y="2187"/>
                  <a:pt x="1279" y="2188"/>
                  <a:pt x="1274" y="2188"/>
                </a:cubicBezTo>
                <a:cubicBezTo>
                  <a:pt x="1269" y="2189"/>
                  <a:pt x="1264" y="2189"/>
                  <a:pt x="1258" y="2190"/>
                </a:cubicBezTo>
                <a:cubicBezTo>
                  <a:pt x="1238" y="2191"/>
                  <a:pt x="1218" y="2193"/>
                  <a:pt x="1197" y="2193"/>
                </a:cubicBezTo>
                <a:cubicBezTo>
                  <a:pt x="1187" y="2194"/>
                  <a:pt x="1177" y="2194"/>
                  <a:pt x="1167" y="2194"/>
                </a:cubicBezTo>
                <a:cubicBezTo>
                  <a:pt x="1157" y="2194"/>
                  <a:pt x="1146" y="2194"/>
                  <a:pt x="1136" y="2194"/>
                </a:cubicBezTo>
                <a:cubicBezTo>
                  <a:pt x="1126" y="2194"/>
                  <a:pt x="1116" y="2193"/>
                  <a:pt x="1106" y="2192"/>
                </a:cubicBezTo>
                <a:cubicBezTo>
                  <a:pt x="1102" y="2192"/>
                  <a:pt x="1097" y="2192"/>
                  <a:pt x="1092" y="2191"/>
                </a:cubicBezTo>
                <a:cubicBezTo>
                  <a:pt x="1084" y="2191"/>
                  <a:pt x="1084" y="2191"/>
                  <a:pt x="1084" y="2191"/>
                </a:cubicBezTo>
                <a:cubicBezTo>
                  <a:pt x="1077" y="2190"/>
                  <a:pt x="1077" y="2190"/>
                  <a:pt x="1077" y="2190"/>
                </a:cubicBezTo>
                <a:cubicBezTo>
                  <a:pt x="1067" y="2189"/>
                  <a:pt x="1057" y="2188"/>
                  <a:pt x="1047" y="2187"/>
                </a:cubicBezTo>
                <a:cubicBezTo>
                  <a:pt x="1038" y="2186"/>
                  <a:pt x="1028" y="2185"/>
                  <a:pt x="1018" y="2183"/>
                </a:cubicBezTo>
                <a:cubicBezTo>
                  <a:pt x="1014" y="2183"/>
                  <a:pt x="1009" y="2182"/>
                  <a:pt x="1004" y="2181"/>
                </a:cubicBezTo>
                <a:cubicBezTo>
                  <a:pt x="999" y="2181"/>
                  <a:pt x="994" y="2180"/>
                  <a:pt x="990" y="2179"/>
                </a:cubicBezTo>
                <a:cubicBezTo>
                  <a:pt x="985" y="2178"/>
                  <a:pt x="980" y="2177"/>
                  <a:pt x="975" y="2176"/>
                </a:cubicBezTo>
                <a:cubicBezTo>
                  <a:pt x="971" y="2175"/>
                  <a:pt x="966" y="2175"/>
                  <a:pt x="961" y="2174"/>
                </a:cubicBezTo>
                <a:cubicBezTo>
                  <a:pt x="952" y="2172"/>
                  <a:pt x="943" y="2170"/>
                  <a:pt x="933" y="2167"/>
                </a:cubicBezTo>
                <a:cubicBezTo>
                  <a:pt x="929" y="2167"/>
                  <a:pt x="924" y="2165"/>
                  <a:pt x="920" y="2164"/>
                </a:cubicBezTo>
                <a:cubicBezTo>
                  <a:pt x="915" y="2163"/>
                  <a:pt x="910" y="2162"/>
                  <a:pt x="906" y="2161"/>
                </a:cubicBezTo>
                <a:cubicBezTo>
                  <a:pt x="901" y="2159"/>
                  <a:pt x="897" y="2158"/>
                  <a:pt x="892" y="2157"/>
                </a:cubicBezTo>
                <a:cubicBezTo>
                  <a:pt x="888" y="2156"/>
                  <a:pt x="883" y="2154"/>
                  <a:pt x="879" y="2153"/>
                </a:cubicBezTo>
                <a:cubicBezTo>
                  <a:pt x="870" y="2150"/>
                  <a:pt x="861" y="2148"/>
                  <a:pt x="852" y="2145"/>
                </a:cubicBezTo>
                <a:cubicBezTo>
                  <a:pt x="844" y="2142"/>
                  <a:pt x="835" y="2139"/>
                  <a:pt x="826" y="2136"/>
                </a:cubicBezTo>
                <a:cubicBezTo>
                  <a:pt x="822" y="2135"/>
                  <a:pt x="818" y="2133"/>
                  <a:pt x="813" y="2132"/>
                </a:cubicBezTo>
                <a:cubicBezTo>
                  <a:pt x="809" y="2130"/>
                  <a:pt x="805" y="2128"/>
                  <a:pt x="801" y="2127"/>
                </a:cubicBezTo>
                <a:cubicBezTo>
                  <a:pt x="792" y="2123"/>
                  <a:pt x="784" y="2120"/>
                  <a:pt x="775" y="2117"/>
                </a:cubicBezTo>
                <a:cubicBezTo>
                  <a:pt x="767" y="2113"/>
                  <a:pt x="759" y="2110"/>
                  <a:pt x="751" y="2106"/>
                </a:cubicBezTo>
                <a:cubicBezTo>
                  <a:pt x="743" y="2103"/>
                  <a:pt x="735" y="2099"/>
                  <a:pt x="727" y="2095"/>
                </a:cubicBezTo>
                <a:cubicBezTo>
                  <a:pt x="723" y="2093"/>
                  <a:pt x="719" y="2091"/>
                  <a:pt x="715" y="2089"/>
                </a:cubicBezTo>
                <a:cubicBezTo>
                  <a:pt x="709" y="2086"/>
                  <a:pt x="709" y="2086"/>
                  <a:pt x="709" y="2086"/>
                </a:cubicBezTo>
                <a:cubicBezTo>
                  <a:pt x="703" y="2083"/>
                  <a:pt x="703" y="2083"/>
                  <a:pt x="703" y="2083"/>
                </a:cubicBezTo>
                <a:cubicBezTo>
                  <a:pt x="696" y="2079"/>
                  <a:pt x="688" y="2075"/>
                  <a:pt x="680" y="2071"/>
                </a:cubicBezTo>
                <a:cubicBezTo>
                  <a:pt x="677" y="2069"/>
                  <a:pt x="673" y="2067"/>
                  <a:pt x="669" y="2065"/>
                </a:cubicBezTo>
                <a:cubicBezTo>
                  <a:pt x="665" y="2063"/>
                  <a:pt x="662" y="2061"/>
                  <a:pt x="658" y="2059"/>
                </a:cubicBezTo>
                <a:cubicBezTo>
                  <a:pt x="643" y="2051"/>
                  <a:pt x="629" y="2041"/>
                  <a:pt x="615" y="2033"/>
                </a:cubicBezTo>
                <a:cubicBezTo>
                  <a:pt x="610" y="2029"/>
                  <a:pt x="610" y="2029"/>
                  <a:pt x="610" y="2029"/>
                </a:cubicBezTo>
                <a:cubicBezTo>
                  <a:pt x="605" y="2026"/>
                  <a:pt x="605" y="2026"/>
                  <a:pt x="605" y="2026"/>
                </a:cubicBezTo>
                <a:cubicBezTo>
                  <a:pt x="601" y="2024"/>
                  <a:pt x="598" y="2021"/>
                  <a:pt x="594" y="2019"/>
                </a:cubicBezTo>
                <a:cubicBezTo>
                  <a:pt x="588" y="2014"/>
                  <a:pt x="581" y="2010"/>
                  <a:pt x="574" y="2005"/>
                </a:cubicBezTo>
                <a:cubicBezTo>
                  <a:pt x="522" y="1967"/>
                  <a:pt x="475" y="1927"/>
                  <a:pt x="435" y="1886"/>
                </a:cubicBezTo>
                <a:cubicBezTo>
                  <a:pt x="425" y="1875"/>
                  <a:pt x="415" y="1865"/>
                  <a:pt x="406" y="1854"/>
                </a:cubicBezTo>
                <a:cubicBezTo>
                  <a:pt x="403" y="1852"/>
                  <a:pt x="401" y="1849"/>
                  <a:pt x="399" y="1846"/>
                </a:cubicBezTo>
                <a:cubicBezTo>
                  <a:pt x="398" y="1845"/>
                  <a:pt x="397" y="1844"/>
                  <a:pt x="396" y="1843"/>
                </a:cubicBezTo>
                <a:cubicBezTo>
                  <a:pt x="394" y="1841"/>
                  <a:pt x="392" y="1839"/>
                  <a:pt x="391" y="1837"/>
                </a:cubicBezTo>
                <a:cubicBezTo>
                  <a:pt x="388" y="1833"/>
                  <a:pt x="385" y="1831"/>
                  <a:pt x="384" y="1829"/>
                </a:cubicBezTo>
                <a:cubicBezTo>
                  <a:pt x="382" y="1827"/>
                  <a:pt x="381" y="1826"/>
                  <a:pt x="381" y="1826"/>
                </a:cubicBezTo>
                <a:cubicBezTo>
                  <a:pt x="486" y="1739"/>
                  <a:pt x="486" y="1739"/>
                  <a:pt x="486" y="1739"/>
                </a:cubicBezTo>
                <a:cubicBezTo>
                  <a:pt x="368" y="1708"/>
                  <a:pt x="247" y="1648"/>
                  <a:pt x="138" y="1558"/>
                </a:cubicBezTo>
                <a:cubicBezTo>
                  <a:pt x="114" y="1697"/>
                  <a:pt x="119" y="1853"/>
                  <a:pt x="158" y="2011"/>
                </a:cubicBezTo>
                <a:cubicBezTo>
                  <a:pt x="263" y="1924"/>
                  <a:pt x="263" y="1924"/>
                  <a:pt x="263" y="1924"/>
                </a:cubicBezTo>
                <a:cubicBezTo>
                  <a:pt x="263" y="1924"/>
                  <a:pt x="264" y="1925"/>
                  <a:pt x="265" y="1928"/>
                </a:cubicBezTo>
                <a:cubicBezTo>
                  <a:pt x="267" y="1930"/>
                  <a:pt x="270" y="1933"/>
                  <a:pt x="274" y="1937"/>
                </a:cubicBezTo>
                <a:cubicBezTo>
                  <a:pt x="275" y="1939"/>
                  <a:pt x="277" y="1941"/>
                  <a:pt x="280" y="1944"/>
                </a:cubicBezTo>
                <a:cubicBezTo>
                  <a:pt x="281" y="1945"/>
                  <a:pt x="282" y="1946"/>
                  <a:pt x="283" y="1948"/>
                </a:cubicBezTo>
                <a:cubicBezTo>
                  <a:pt x="286" y="1951"/>
                  <a:pt x="288" y="1954"/>
                  <a:pt x="291" y="1957"/>
                </a:cubicBezTo>
                <a:cubicBezTo>
                  <a:pt x="302" y="1969"/>
                  <a:pt x="313" y="1981"/>
                  <a:pt x="325" y="1993"/>
                </a:cubicBezTo>
                <a:cubicBezTo>
                  <a:pt x="371" y="2040"/>
                  <a:pt x="424" y="2087"/>
                  <a:pt x="485" y="2131"/>
                </a:cubicBezTo>
                <a:cubicBezTo>
                  <a:pt x="492" y="2136"/>
                  <a:pt x="500" y="2141"/>
                  <a:pt x="508" y="2146"/>
                </a:cubicBezTo>
                <a:cubicBezTo>
                  <a:pt x="512" y="2149"/>
                  <a:pt x="516" y="2152"/>
                  <a:pt x="520" y="2154"/>
                </a:cubicBezTo>
                <a:cubicBezTo>
                  <a:pt x="526" y="2158"/>
                  <a:pt x="526" y="2158"/>
                  <a:pt x="526" y="2158"/>
                </a:cubicBezTo>
                <a:cubicBezTo>
                  <a:pt x="532" y="2162"/>
                  <a:pt x="532" y="2162"/>
                  <a:pt x="532" y="2162"/>
                </a:cubicBezTo>
                <a:cubicBezTo>
                  <a:pt x="548" y="2172"/>
                  <a:pt x="564" y="2183"/>
                  <a:pt x="581" y="2192"/>
                </a:cubicBezTo>
                <a:cubicBezTo>
                  <a:pt x="585" y="2195"/>
                  <a:pt x="590" y="2197"/>
                  <a:pt x="594" y="2200"/>
                </a:cubicBezTo>
                <a:cubicBezTo>
                  <a:pt x="598" y="2202"/>
                  <a:pt x="603" y="2205"/>
                  <a:pt x="607" y="2207"/>
                </a:cubicBezTo>
                <a:cubicBezTo>
                  <a:pt x="616" y="2211"/>
                  <a:pt x="625" y="2216"/>
                  <a:pt x="633" y="2221"/>
                </a:cubicBezTo>
                <a:cubicBezTo>
                  <a:pt x="640" y="2224"/>
                  <a:pt x="640" y="2224"/>
                  <a:pt x="640" y="2224"/>
                </a:cubicBezTo>
                <a:cubicBezTo>
                  <a:pt x="647" y="2227"/>
                  <a:pt x="647" y="2227"/>
                  <a:pt x="647" y="2227"/>
                </a:cubicBezTo>
                <a:cubicBezTo>
                  <a:pt x="651" y="2230"/>
                  <a:pt x="656" y="2232"/>
                  <a:pt x="660" y="2234"/>
                </a:cubicBezTo>
                <a:cubicBezTo>
                  <a:pt x="670" y="2238"/>
                  <a:pt x="679" y="2243"/>
                  <a:pt x="688" y="2247"/>
                </a:cubicBezTo>
                <a:cubicBezTo>
                  <a:pt x="698" y="2251"/>
                  <a:pt x="707" y="2255"/>
                  <a:pt x="716" y="2259"/>
                </a:cubicBezTo>
                <a:cubicBezTo>
                  <a:pt x="726" y="2263"/>
                  <a:pt x="736" y="2267"/>
                  <a:pt x="745" y="2270"/>
                </a:cubicBezTo>
                <a:cubicBezTo>
                  <a:pt x="750" y="2272"/>
                  <a:pt x="755" y="2274"/>
                  <a:pt x="760" y="2276"/>
                </a:cubicBezTo>
                <a:cubicBezTo>
                  <a:pt x="765" y="2278"/>
                  <a:pt x="770" y="2280"/>
                  <a:pt x="775" y="2281"/>
                </a:cubicBezTo>
                <a:cubicBezTo>
                  <a:pt x="785" y="2285"/>
                  <a:pt x="795" y="2288"/>
                  <a:pt x="805" y="2292"/>
                </a:cubicBezTo>
                <a:cubicBezTo>
                  <a:pt x="815" y="2295"/>
                  <a:pt x="825" y="2298"/>
                  <a:pt x="836" y="2301"/>
                </a:cubicBezTo>
                <a:cubicBezTo>
                  <a:pt x="841" y="2302"/>
                  <a:pt x="846" y="2304"/>
                  <a:pt x="851" y="2305"/>
                </a:cubicBezTo>
                <a:cubicBezTo>
                  <a:pt x="856" y="2307"/>
                  <a:pt x="862" y="2308"/>
                  <a:pt x="867" y="2310"/>
                </a:cubicBezTo>
                <a:cubicBezTo>
                  <a:pt x="872" y="2311"/>
                  <a:pt x="877" y="2312"/>
                  <a:pt x="883" y="2314"/>
                </a:cubicBezTo>
                <a:cubicBezTo>
                  <a:pt x="888" y="2315"/>
                  <a:pt x="893" y="2316"/>
                  <a:pt x="898" y="2318"/>
                </a:cubicBezTo>
                <a:cubicBezTo>
                  <a:pt x="909" y="2320"/>
                  <a:pt x="920" y="2322"/>
                  <a:pt x="931" y="2325"/>
                </a:cubicBezTo>
                <a:cubicBezTo>
                  <a:pt x="936" y="2326"/>
                  <a:pt x="941" y="2327"/>
                  <a:pt x="947" y="2328"/>
                </a:cubicBezTo>
                <a:cubicBezTo>
                  <a:pt x="952" y="2329"/>
                  <a:pt x="958" y="2330"/>
                  <a:pt x="963" y="2331"/>
                </a:cubicBezTo>
                <a:cubicBezTo>
                  <a:pt x="969" y="2332"/>
                  <a:pt x="974" y="2333"/>
                  <a:pt x="980" y="2334"/>
                </a:cubicBezTo>
                <a:cubicBezTo>
                  <a:pt x="985" y="2334"/>
                  <a:pt x="991" y="2335"/>
                  <a:pt x="996" y="2336"/>
                </a:cubicBezTo>
                <a:cubicBezTo>
                  <a:pt x="1007" y="2337"/>
                  <a:pt x="1018" y="2339"/>
                  <a:pt x="1030" y="2340"/>
                </a:cubicBezTo>
                <a:cubicBezTo>
                  <a:pt x="1041" y="2341"/>
                  <a:pt x="1052" y="2343"/>
                  <a:pt x="1063" y="2344"/>
                </a:cubicBezTo>
                <a:cubicBezTo>
                  <a:pt x="1072" y="2345"/>
                  <a:pt x="1072" y="2345"/>
                  <a:pt x="1072" y="2345"/>
                </a:cubicBezTo>
                <a:cubicBezTo>
                  <a:pt x="1081" y="2345"/>
                  <a:pt x="1081" y="2345"/>
                  <a:pt x="1081" y="2345"/>
                </a:cubicBezTo>
                <a:cubicBezTo>
                  <a:pt x="1086" y="2345"/>
                  <a:pt x="1092" y="2346"/>
                  <a:pt x="1098" y="2346"/>
                </a:cubicBezTo>
                <a:cubicBezTo>
                  <a:pt x="1109" y="2347"/>
                  <a:pt x="1121" y="2348"/>
                  <a:pt x="1132" y="2348"/>
                </a:cubicBezTo>
                <a:cubicBezTo>
                  <a:pt x="1144" y="2348"/>
                  <a:pt x="1155" y="2348"/>
                  <a:pt x="1167" y="2348"/>
                </a:cubicBezTo>
                <a:cubicBezTo>
                  <a:pt x="1178" y="2348"/>
                  <a:pt x="1190" y="2348"/>
                  <a:pt x="1202" y="2347"/>
                </a:cubicBezTo>
                <a:cubicBezTo>
                  <a:pt x="1225" y="2347"/>
                  <a:pt x="1249" y="2345"/>
                  <a:pt x="1272" y="2343"/>
                </a:cubicBezTo>
                <a:cubicBezTo>
                  <a:pt x="1278" y="2343"/>
                  <a:pt x="1284" y="2343"/>
                  <a:pt x="1290" y="2342"/>
                </a:cubicBezTo>
                <a:cubicBezTo>
                  <a:pt x="1296" y="2341"/>
                  <a:pt x="1302" y="2340"/>
                  <a:pt x="1308" y="2339"/>
                </a:cubicBezTo>
                <a:cubicBezTo>
                  <a:pt x="1320" y="2338"/>
                  <a:pt x="1331" y="2336"/>
                  <a:pt x="1343" y="2335"/>
                </a:cubicBezTo>
                <a:cubicBezTo>
                  <a:pt x="1355" y="2333"/>
                  <a:pt x="1367" y="2331"/>
                  <a:pt x="1379" y="2329"/>
                </a:cubicBezTo>
                <a:cubicBezTo>
                  <a:pt x="1391" y="2326"/>
                  <a:pt x="1403" y="2325"/>
                  <a:pt x="1415" y="2322"/>
                </a:cubicBezTo>
                <a:cubicBezTo>
                  <a:pt x="1427" y="2319"/>
                  <a:pt x="1438" y="2316"/>
                  <a:pt x="1450" y="2313"/>
                </a:cubicBezTo>
                <a:cubicBezTo>
                  <a:pt x="1459" y="2311"/>
                  <a:pt x="1459" y="2311"/>
                  <a:pt x="1459" y="2311"/>
                </a:cubicBezTo>
                <a:cubicBezTo>
                  <a:pt x="1468" y="2309"/>
                  <a:pt x="1468" y="2309"/>
                  <a:pt x="1468" y="2309"/>
                </a:cubicBezTo>
                <a:cubicBezTo>
                  <a:pt x="1474" y="2307"/>
                  <a:pt x="1480" y="2305"/>
                  <a:pt x="1486" y="2304"/>
                </a:cubicBezTo>
                <a:cubicBezTo>
                  <a:pt x="1533" y="2291"/>
                  <a:pt x="1580" y="2273"/>
                  <a:pt x="1626" y="2254"/>
                </a:cubicBezTo>
                <a:cubicBezTo>
                  <a:pt x="1638" y="2249"/>
                  <a:pt x="1649" y="2244"/>
                  <a:pt x="1661" y="2239"/>
                </a:cubicBezTo>
                <a:cubicBezTo>
                  <a:pt x="1667" y="2236"/>
                  <a:pt x="1672" y="2234"/>
                  <a:pt x="1678" y="2231"/>
                </a:cubicBezTo>
                <a:cubicBezTo>
                  <a:pt x="1684" y="2228"/>
                  <a:pt x="1689" y="2225"/>
                  <a:pt x="1695" y="2222"/>
                </a:cubicBezTo>
                <a:cubicBezTo>
                  <a:pt x="1706" y="2216"/>
                  <a:pt x="1718" y="2211"/>
                  <a:pt x="1729" y="2205"/>
                </a:cubicBezTo>
                <a:cubicBezTo>
                  <a:pt x="1740" y="2198"/>
                  <a:pt x="1751" y="2192"/>
                  <a:pt x="1762" y="2186"/>
                </a:cubicBezTo>
                <a:cubicBezTo>
                  <a:pt x="1767" y="2182"/>
                  <a:pt x="1773" y="2180"/>
                  <a:pt x="1778" y="2176"/>
                </a:cubicBezTo>
                <a:cubicBezTo>
                  <a:pt x="1784" y="2173"/>
                  <a:pt x="1789" y="2169"/>
                  <a:pt x="1795" y="2166"/>
                </a:cubicBezTo>
                <a:cubicBezTo>
                  <a:pt x="1800" y="2162"/>
                  <a:pt x="1805" y="2159"/>
                  <a:pt x="1811" y="2155"/>
                </a:cubicBezTo>
                <a:cubicBezTo>
                  <a:pt x="1816" y="2152"/>
                  <a:pt x="1822" y="2148"/>
                  <a:pt x="1827" y="2145"/>
                </a:cubicBezTo>
                <a:cubicBezTo>
                  <a:pt x="1848" y="2130"/>
                  <a:pt x="1869" y="2115"/>
                  <a:pt x="1889" y="2099"/>
                </a:cubicBezTo>
                <a:cubicBezTo>
                  <a:pt x="1905" y="2087"/>
                  <a:pt x="1905" y="2087"/>
                  <a:pt x="1905" y="2087"/>
                </a:cubicBezTo>
                <a:cubicBezTo>
                  <a:pt x="1912" y="2081"/>
                  <a:pt x="1912" y="2081"/>
                  <a:pt x="1912" y="2081"/>
                </a:cubicBezTo>
                <a:cubicBezTo>
                  <a:pt x="1915" y="2079"/>
                  <a:pt x="1917" y="2076"/>
                  <a:pt x="1920" y="2074"/>
                </a:cubicBezTo>
                <a:cubicBezTo>
                  <a:pt x="1930" y="2066"/>
                  <a:pt x="1939" y="2057"/>
                  <a:pt x="1949" y="2049"/>
                </a:cubicBezTo>
                <a:cubicBezTo>
                  <a:pt x="1952" y="2046"/>
                  <a:pt x="1954" y="2044"/>
                  <a:pt x="1957" y="2042"/>
                </a:cubicBezTo>
                <a:cubicBezTo>
                  <a:pt x="1964" y="2035"/>
                  <a:pt x="1964" y="2035"/>
                  <a:pt x="1964" y="2035"/>
                </a:cubicBezTo>
                <a:cubicBezTo>
                  <a:pt x="1978" y="2022"/>
                  <a:pt x="1978" y="2022"/>
                  <a:pt x="1978" y="2022"/>
                </a:cubicBezTo>
                <a:cubicBezTo>
                  <a:pt x="1987" y="2013"/>
                  <a:pt x="1997" y="2004"/>
                  <a:pt x="2006" y="1994"/>
                </a:cubicBezTo>
                <a:cubicBezTo>
                  <a:pt x="2015" y="1985"/>
                  <a:pt x="2024" y="1975"/>
                  <a:pt x="2033" y="1966"/>
                </a:cubicBezTo>
                <a:cubicBezTo>
                  <a:pt x="2042" y="1956"/>
                  <a:pt x="2050" y="1946"/>
                  <a:pt x="2059" y="1936"/>
                </a:cubicBezTo>
                <a:cubicBezTo>
                  <a:pt x="2072" y="1921"/>
                  <a:pt x="2072" y="1921"/>
                  <a:pt x="2072" y="1921"/>
                </a:cubicBezTo>
                <a:cubicBezTo>
                  <a:pt x="2084" y="1905"/>
                  <a:pt x="2084" y="1905"/>
                  <a:pt x="2084" y="1905"/>
                </a:cubicBezTo>
                <a:cubicBezTo>
                  <a:pt x="2093" y="1895"/>
                  <a:pt x="2101" y="1884"/>
                  <a:pt x="2109" y="1874"/>
                </a:cubicBezTo>
                <a:cubicBezTo>
                  <a:pt x="2124" y="1852"/>
                  <a:pt x="2140" y="1831"/>
                  <a:pt x="2154" y="1808"/>
                </a:cubicBezTo>
                <a:cubicBezTo>
                  <a:pt x="2165" y="1791"/>
                  <a:pt x="2165" y="1791"/>
                  <a:pt x="2165" y="1791"/>
                </a:cubicBezTo>
                <a:cubicBezTo>
                  <a:pt x="2170" y="1783"/>
                  <a:pt x="2170" y="1783"/>
                  <a:pt x="2170" y="1783"/>
                </a:cubicBezTo>
                <a:cubicBezTo>
                  <a:pt x="2175" y="1774"/>
                  <a:pt x="2175" y="1774"/>
                  <a:pt x="2175" y="1774"/>
                </a:cubicBezTo>
                <a:cubicBezTo>
                  <a:pt x="2182" y="1762"/>
                  <a:pt x="2189" y="1751"/>
                  <a:pt x="2195" y="1739"/>
                </a:cubicBezTo>
                <a:cubicBezTo>
                  <a:pt x="2199" y="1733"/>
                  <a:pt x="2202" y="1727"/>
                  <a:pt x="2205" y="1721"/>
                </a:cubicBezTo>
                <a:cubicBezTo>
                  <a:pt x="2214" y="1703"/>
                  <a:pt x="2214" y="1703"/>
                  <a:pt x="2214" y="1703"/>
                </a:cubicBezTo>
                <a:cubicBezTo>
                  <a:pt x="2223" y="1685"/>
                  <a:pt x="2223" y="1685"/>
                  <a:pt x="2223" y="1685"/>
                </a:cubicBezTo>
                <a:cubicBezTo>
                  <a:pt x="2226" y="1679"/>
                  <a:pt x="2229" y="1673"/>
                  <a:pt x="2232" y="1667"/>
                </a:cubicBezTo>
                <a:cubicBezTo>
                  <a:pt x="2237" y="1655"/>
                  <a:pt x="2243" y="1643"/>
                  <a:pt x="2248" y="1630"/>
                </a:cubicBezTo>
                <a:cubicBezTo>
                  <a:pt x="2253" y="1618"/>
                  <a:pt x="2258" y="1605"/>
                  <a:pt x="2263" y="1593"/>
                </a:cubicBezTo>
                <a:cubicBezTo>
                  <a:pt x="2267" y="1583"/>
                  <a:pt x="2267" y="1583"/>
                  <a:pt x="2267" y="1583"/>
                </a:cubicBezTo>
                <a:cubicBezTo>
                  <a:pt x="2268" y="1580"/>
                  <a:pt x="2269" y="1577"/>
                  <a:pt x="2270" y="1574"/>
                </a:cubicBezTo>
                <a:cubicBezTo>
                  <a:pt x="2277" y="1554"/>
                  <a:pt x="2277" y="1554"/>
                  <a:pt x="2277" y="1554"/>
                </a:cubicBezTo>
                <a:cubicBezTo>
                  <a:pt x="2283" y="1535"/>
                  <a:pt x="2283" y="1535"/>
                  <a:pt x="2283" y="1535"/>
                </a:cubicBezTo>
                <a:cubicBezTo>
                  <a:pt x="2286" y="1529"/>
                  <a:pt x="2288" y="1522"/>
                  <a:pt x="2289" y="1516"/>
                </a:cubicBezTo>
                <a:cubicBezTo>
                  <a:pt x="2293" y="1503"/>
                  <a:pt x="2297" y="1490"/>
                  <a:pt x="2301" y="1477"/>
                </a:cubicBezTo>
                <a:cubicBezTo>
                  <a:pt x="2303" y="1467"/>
                  <a:pt x="2303" y="1467"/>
                  <a:pt x="2303" y="1467"/>
                </a:cubicBezTo>
                <a:cubicBezTo>
                  <a:pt x="2306" y="1457"/>
                  <a:pt x="2306" y="1457"/>
                  <a:pt x="2306" y="1457"/>
                </a:cubicBezTo>
                <a:cubicBezTo>
                  <a:pt x="2310" y="1437"/>
                  <a:pt x="2310" y="1437"/>
                  <a:pt x="2310" y="1437"/>
                </a:cubicBezTo>
                <a:cubicBezTo>
                  <a:pt x="2317" y="1411"/>
                  <a:pt x="2321" y="1384"/>
                  <a:pt x="2326" y="1357"/>
                </a:cubicBezTo>
                <a:cubicBezTo>
                  <a:pt x="2327" y="1354"/>
                  <a:pt x="2327" y="1350"/>
                  <a:pt x="2327" y="1347"/>
                </a:cubicBezTo>
                <a:cubicBezTo>
                  <a:pt x="2329" y="1337"/>
                  <a:pt x="2329" y="1337"/>
                  <a:pt x="2329" y="1337"/>
                </a:cubicBezTo>
                <a:cubicBezTo>
                  <a:pt x="2331" y="1317"/>
                  <a:pt x="2331" y="1317"/>
                  <a:pt x="2331" y="1317"/>
                </a:cubicBezTo>
                <a:cubicBezTo>
                  <a:pt x="2334" y="1296"/>
                  <a:pt x="2334" y="1296"/>
                  <a:pt x="2334" y="1296"/>
                </a:cubicBezTo>
                <a:cubicBezTo>
                  <a:pt x="2335" y="1290"/>
                  <a:pt x="2335" y="1283"/>
                  <a:pt x="2336" y="1276"/>
                </a:cubicBezTo>
                <a:cubicBezTo>
                  <a:pt x="2339" y="1235"/>
                  <a:pt x="2339" y="1235"/>
                  <a:pt x="2339" y="1235"/>
                </a:cubicBezTo>
                <a:cubicBezTo>
                  <a:pt x="2340" y="1195"/>
                  <a:pt x="2340" y="1195"/>
                  <a:pt x="2340" y="1195"/>
                </a:cubicBezTo>
                <a:cubicBezTo>
                  <a:pt x="2340" y="1174"/>
                  <a:pt x="2340" y="1174"/>
                  <a:pt x="2340" y="1174"/>
                </a:cubicBezTo>
                <a:cubicBezTo>
                  <a:pt x="2340" y="1154"/>
                  <a:pt x="2340" y="1154"/>
                  <a:pt x="2340" y="1154"/>
                </a:cubicBezTo>
                <a:cubicBezTo>
                  <a:pt x="2339" y="1113"/>
                  <a:pt x="2339" y="1113"/>
                  <a:pt x="2339" y="1113"/>
                </a:cubicBezTo>
                <a:cubicBezTo>
                  <a:pt x="2336" y="1072"/>
                  <a:pt x="2336" y="1072"/>
                  <a:pt x="2336" y="1072"/>
                </a:cubicBezTo>
                <a:cubicBezTo>
                  <a:pt x="2335" y="1066"/>
                  <a:pt x="2335" y="1059"/>
                  <a:pt x="2334" y="1052"/>
                </a:cubicBezTo>
                <a:cubicBezTo>
                  <a:pt x="2331" y="1032"/>
                  <a:pt x="2331" y="1032"/>
                  <a:pt x="2331" y="1032"/>
                </a:cubicBezTo>
                <a:cubicBezTo>
                  <a:pt x="2330" y="1018"/>
                  <a:pt x="2328" y="1005"/>
                  <a:pt x="2326" y="991"/>
                </a:cubicBezTo>
                <a:cubicBezTo>
                  <a:pt x="2319" y="951"/>
                  <a:pt x="2319" y="951"/>
                  <a:pt x="2319" y="951"/>
                </a:cubicBezTo>
                <a:cubicBezTo>
                  <a:pt x="2317" y="938"/>
                  <a:pt x="2313" y="924"/>
                  <a:pt x="2310" y="911"/>
                </a:cubicBezTo>
                <a:cubicBezTo>
                  <a:pt x="2306" y="891"/>
                  <a:pt x="2306" y="891"/>
                  <a:pt x="2306" y="891"/>
                </a:cubicBezTo>
                <a:cubicBezTo>
                  <a:pt x="2303" y="881"/>
                  <a:pt x="2303" y="881"/>
                  <a:pt x="2303" y="881"/>
                </a:cubicBezTo>
                <a:cubicBezTo>
                  <a:pt x="2301" y="871"/>
                  <a:pt x="2301" y="871"/>
                  <a:pt x="2301" y="871"/>
                </a:cubicBezTo>
                <a:cubicBezTo>
                  <a:pt x="2289" y="832"/>
                  <a:pt x="2289" y="832"/>
                  <a:pt x="2289" y="832"/>
                </a:cubicBezTo>
                <a:cubicBezTo>
                  <a:pt x="2288" y="826"/>
                  <a:pt x="2285" y="819"/>
                  <a:pt x="2283" y="813"/>
                </a:cubicBezTo>
                <a:cubicBezTo>
                  <a:pt x="2277" y="793"/>
                  <a:pt x="2277" y="793"/>
                  <a:pt x="2277" y="793"/>
                </a:cubicBezTo>
                <a:cubicBezTo>
                  <a:pt x="2270" y="774"/>
                  <a:pt x="2270" y="774"/>
                  <a:pt x="2270" y="774"/>
                </a:cubicBezTo>
                <a:cubicBezTo>
                  <a:pt x="2268" y="768"/>
                  <a:pt x="2265" y="762"/>
                  <a:pt x="2263" y="755"/>
                </a:cubicBezTo>
                <a:cubicBezTo>
                  <a:pt x="2258" y="743"/>
                  <a:pt x="2253" y="730"/>
                  <a:pt x="2248" y="717"/>
                </a:cubicBezTo>
                <a:cubicBezTo>
                  <a:pt x="2242" y="705"/>
                  <a:pt x="2237" y="693"/>
                  <a:pt x="2231" y="680"/>
                </a:cubicBezTo>
                <a:cubicBezTo>
                  <a:pt x="2229" y="674"/>
                  <a:pt x="2226" y="668"/>
                  <a:pt x="2223" y="662"/>
                </a:cubicBezTo>
                <a:cubicBezTo>
                  <a:pt x="2214" y="644"/>
                  <a:pt x="2214" y="644"/>
                  <a:pt x="2214" y="644"/>
                </a:cubicBezTo>
                <a:cubicBezTo>
                  <a:pt x="2204" y="626"/>
                  <a:pt x="2204" y="626"/>
                  <a:pt x="2204" y="626"/>
                </a:cubicBezTo>
                <a:cubicBezTo>
                  <a:pt x="2201" y="620"/>
                  <a:pt x="2198" y="614"/>
                  <a:pt x="2195" y="608"/>
                </a:cubicBezTo>
                <a:cubicBezTo>
                  <a:pt x="2188" y="596"/>
                  <a:pt x="2181" y="585"/>
                  <a:pt x="2175" y="573"/>
                </a:cubicBezTo>
                <a:cubicBezTo>
                  <a:pt x="2173" y="570"/>
                  <a:pt x="2171" y="567"/>
                  <a:pt x="2170" y="564"/>
                </a:cubicBezTo>
                <a:cubicBezTo>
                  <a:pt x="2164" y="556"/>
                  <a:pt x="2164" y="556"/>
                  <a:pt x="2164" y="556"/>
                </a:cubicBezTo>
                <a:cubicBezTo>
                  <a:pt x="2153" y="539"/>
                  <a:pt x="2153" y="539"/>
                  <a:pt x="2153" y="539"/>
                </a:cubicBezTo>
                <a:cubicBezTo>
                  <a:pt x="2142" y="522"/>
                  <a:pt x="2142" y="522"/>
                  <a:pt x="2142" y="522"/>
                </a:cubicBezTo>
                <a:cubicBezTo>
                  <a:pt x="2140" y="518"/>
                  <a:pt x="2140" y="518"/>
                  <a:pt x="2140" y="518"/>
                </a:cubicBezTo>
                <a:cubicBezTo>
                  <a:pt x="2137" y="513"/>
                  <a:pt x="2137" y="513"/>
                  <a:pt x="2137" y="513"/>
                </a:cubicBezTo>
                <a:cubicBezTo>
                  <a:pt x="2131" y="505"/>
                  <a:pt x="2131" y="505"/>
                  <a:pt x="2131" y="505"/>
                </a:cubicBezTo>
                <a:cubicBezTo>
                  <a:pt x="2123" y="494"/>
                  <a:pt x="2115" y="483"/>
                  <a:pt x="2108" y="473"/>
                </a:cubicBezTo>
                <a:cubicBezTo>
                  <a:pt x="2100" y="462"/>
                  <a:pt x="2091" y="451"/>
                  <a:pt x="2083" y="441"/>
                </a:cubicBezTo>
                <a:cubicBezTo>
                  <a:pt x="2079" y="436"/>
                  <a:pt x="2075" y="430"/>
                  <a:pt x="2071" y="425"/>
                </a:cubicBezTo>
                <a:cubicBezTo>
                  <a:pt x="2057" y="410"/>
                  <a:pt x="2057" y="410"/>
                  <a:pt x="2057" y="410"/>
                </a:cubicBezTo>
                <a:cubicBezTo>
                  <a:pt x="2044" y="395"/>
                  <a:pt x="2044" y="395"/>
                  <a:pt x="2044" y="395"/>
                </a:cubicBezTo>
                <a:cubicBezTo>
                  <a:pt x="2040" y="390"/>
                  <a:pt x="2036" y="385"/>
                  <a:pt x="2031" y="380"/>
                </a:cubicBezTo>
                <a:cubicBezTo>
                  <a:pt x="2022" y="371"/>
                  <a:pt x="2013" y="361"/>
                  <a:pt x="2004" y="351"/>
                </a:cubicBezTo>
                <a:cubicBezTo>
                  <a:pt x="1997" y="344"/>
                  <a:pt x="1997" y="344"/>
                  <a:pt x="1997" y="344"/>
                </a:cubicBezTo>
                <a:cubicBezTo>
                  <a:pt x="1990" y="337"/>
                  <a:pt x="1990" y="337"/>
                  <a:pt x="1990" y="337"/>
                </a:cubicBezTo>
                <a:cubicBezTo>
                  <a:pt x="1975" y="324"/>
                  <a:pt x="1975" y="324"/>
                  <a:pt x="1975" y="324"/>
                </a:cubicBezTo>
                <a:cubicBezTo>
                  <a:pt x="1956" y="305"/>
                  <a:pt x="1936" y="288"/>
                  <a:pt x="1916" y="271"/>
                </a:cubicBezTo>
                <a:cubicBezTo>
                  <a:pt x="1914" y="269"/>
                  <a:pt x="1911" y="267"/>
                  <a:pt x="1909" y="265"/>
                </a:cubicBezTo>
                <a:cubicBezTo>
                  <a:pt x="1901" y="259"/>
                  <a:pt x="1901" y="259"/>
                  <a:pt x="1901" y="259"/>
                </a:cubicBezTo>
                <a:cubicBezTo>
                  <a:pt x="1886" y="246"/>
                  <a:pt x="1886" y="246"/>
                  <a:pt x="1886" y="246"/>
                </a:cubicBezTo>
                <a:cubicBezTo>
                  <a:pt x="1870" y="234"/>
                  <a:pt x="1870" y="234"/>
                  <a:pt x="1870" y="234"/>
                </a:cubicBezTo>
                <a:cubicBezTo>
                  <a:pt x="1865" y="230"/>
                  <a:pt x="1859" y="227"/>
                  <a:pt x="1854" y="223"/>
                </a:cubicBezTo>
                <a:cubicBezTo>
                  <a:pt x="1844" y="215"/>
                  <a:pt x="1833" y="208"/>
                  <a:pt x="1822" y="200"/>
                </a:cubicBezTo>
                <a:cubicBezTo>
                  <a:pt x="1811" y="193"/>
                  <a:pt x="1800" y="186"/>
                  <a:pt x="1789" y="179"/>
                </a:cubicBezTo>
                <a:cubicBezTo>
                  <a:pt x="1784" y="176"/>
                  <a:pt x="1779" y="172"/>
                  <a:pt x="1773" y="169"/>
                </a:cubicBezTo>
                <a:cubicBezTo>
                  <a:pt x="1756" y="159"/>
                  <a:pt x="1756" y="159"/>
                  <a:pt x="1756" y="159"/>
                </a:cubicBezTo>
                <a:cubicBezTo>
                  <a:pt x="1745" y="153"/>
                  <a:pt x="1734" y="146"/>
                  <a:pt x="1723" y="140"/>
                </a:cubicBezTo>
                <a:cubicBezTo>
                  <a:pt x="1711" y="134"/>
                  <a:pt x="1700" y="128"/>
                  <a:pt x="1688" y="122"/>
                </a:cubicBezTo>
                <a:cubicBezTo>
                  <a:pt x="1680" y="118"/>
                  <a:pt x="1680" y="118"/>
                  <a:pt x="1680" y="118"/>
                </a:cubicBezTo>
                <a:cubicBezTo>
                  <a:pt x="1677" y="117"/>
                  <a:pt x="1674" y="115"/>
                  <a:pt x="1671" y="114"/>
                </a:cubicBezTo>
                <a:cubicBezTo>
                  <a:pt x="1665" y="111"/>
                  <a:pt x="1659" y="109"/>
                  <a:pt x="1654" y="106"/>
                </a:cubicBezTo>
                <a:cubicBezTo>
                  <a:pt x="1648" y="103"/>
                  <a:pt x="1642" y="101"/>
                  <a:pt x="1636" y="98"/>
                </a:cubicBezTo>
                <a:cubicBezTo>
                  <a:pt x="1627" y="94"/>
                  <a:pt x="1627" y="94"/>
                  <a:pt x="1627" y="94"/>
                </a:cubicBezTo>
                <a:cubicBezTo>
                  <a:pt x="1623" y="92"/>
                  <a:pt x="1623" y="92"/>
                  <a:pt x="1623" y="92"/>
                </a:cubicBezTo>
                <a:cubicBezTo>
                  <a:pt x="1619" y="90"/>
                  <a:pt x="1619" y="90"/>
                  <a:pt x="1619" y="90"/>
                </a:cubicBezTo>
                <a:cubicBezTo>
                  <a:pt x="1607" y="86"/>
                  <a:pt x="1595" y="81"/>
                  <a:pt x="1583" y="76"/>
                </a:cubicBezTo>
                <a:cubicBezTo>
                  <a:pt x="1574" y="73"/>
                  <a:pt x="1574" y="73"/>
                  <a:pt x="1574" y="73"/>
                </a:cubicBezTo>
                <a:cubicBezTo>
                  <a:pt x="1571" y="72"/>
                  <a:pt x="1569" y="71"/>
                  <a:pt x="1566" y="70"/>
                </a:cubicBezTo>
                <a:cubicBezTo>
                  <a:pt x="1560" y="68"/>
                  <a:pt x="1554" y="66"/>
                  <a:pt x="1548" y="64"/>
                </a:cubicBezTo>
                <a:cubicBezTo>
                  <a:pt x="1536" y="60"/>
                  <a:pt x="1524" y="55"/>
                  <a:pt x="1512" y="52"/>
                </a:cubicBezTo>
                <a:cubicBezTo>
                  <a:pt x="1500" y="48"/>
                  <a:pt x="1488" y="45"/>
                  <a:pt x="1476" y="41"/>
                </a:cubicBezTo>
                <a:cubicBezTo>
                  <a:pt x="1470" y="40"/>
                  <a:pt x="1464" y="38"/>
                  <a:pt x="1458" y="36"/>
                </a:cubicBezTo>
                <a:cubicBezTo>
                  <a:pt x="1452" y="35"/>
                  <a:pt x="1445" y="34"/>
                  <a:pt x="1439" y="32"/>
                </a:cubicBezTo>
                <a:cubicBezTo>
                  <a:pt x="1427" y="29"/>
                  <a:pt x="1415" y="27"/>
                  <a:pt x="1403" y="24"/>
                </a:cubicBezTo>
                <a:cubicBezTo>
                  <a:pt x="1391" y="22"/>
                  <a:pt x="1379" y="19"/>
                  <a:pt x="1367" y="17"/>
                </a:cubicBezTo>
                <a:cubicBezTo>
                  <a:pt x="1361" y="16"/>
                  <a:pt x="1355" y="15"/>
                  <a:pt x="1349" y="14"/>
                </a:cubicBezTo>
                <a:cubicBezTo>
                  <a:pt x="1343" y="13"/>
                  <a:pt x="1337" y="12"/>
                  <a:pt x="1330" y="12"/>
                </a:cubicBezTo>
                <a:cubicBezTo>
                  <a:pt x="1318" y="10"/>
                  <a:pt x="1306" y="8"/>
                  <a:pt x="1294" y="7"/>
                </a:cubicBezTo>
                <a:cubicBezTo>
                  <a:pt x="1291" y="7"/>
                  <a:pt x="1288" y="6"/>
                  <a:pt x="1285" y="6"/>
                </a:cubicBezTo>
                <a:cubicBezTo>
                  <a:pt x="1276" y="5"/>
                  <a:pt x="1276" y="5"/>
                  <a:pt x="1276" y="5"/>
                </a:cubicBezTo>
                <a:cubicBezTo>
                  <a:pt x="1270" y="5"/>
                  <a:pt x="1264" y="4"/>
                  <a:pt x="1258" y="4"/>
                </a:cubicBezTo>
                <a:cubicBezTo>
                  <a:pt x="1252" y="3"/>
                  <a:pt x="1246" y="3"/>
                  <a:pt x="1240" y="2"/>
                </a:cubicBezTo>
                <a:cubicBezTo>
                  <a:pt x="1231" y="2"/>
                  <a:pt x="1231" y="2"/>
                  <a:pt x="1231" y="2"/>
                </a:cubicBezTo>
                <a:cubicBezTo>
                  <a:pt x="1226" y="1"/>
                  <a:pt x="1226" y="1"/>
                  <a:pt x="1226" y="1"/>
                </a:cubicBezTo>
                <a:cubicBezTo>
                  <a:pt x="1222" y="1"/>
                  <a:pt x="1222" y="1"/>
                  <a:pt x="1222" y="1"/>
                </a:cubicBezTo>
                <a:cubicBezTo>
                  <a:pt x="1210" y="1"/>
                  <a:pt x="1198" y="1"/>
                  <a:pt x="1186" y="0"/>
                </a:cubicBezTo>
                <a:cubicBezTo>
                  <a:pt x="1180" y="0"/>
                  <a:pt x="1174" y="0"/>
                  <a:pt x="1168" y="0"/>
                </a:cubicBezTo>
                <a:cubicBezTo>
                  <a:pt x="1162" y="0"/>
                  <a:pt x="1156" y="0"/>
                  <a:pt x="1150" y="0"/>
                </a:cubicBezTo>
                <a:cubicBezTo>
                  <a:pt x="1139" y="0"/>
                  <a:pt x="1127" y="1"/>
                  <a:pt x="1115" y="1"/>
                </a:cubicBezTo>
                <a:cubicBezTo>
                  <a:pt x="1109" y="1"/>
                  <a:pt x="1103" y="2"/>
                  <a:pt x="1097" y="2"/>
                </a:cubicBezTo>
                <a:cubicBezTo>
                  <a:pt x="1092" y="2"/>
                  <a:pt x="1086" y="3"/>
                  <a:pt x="1080" y="3"/>
                </a:cubicBezTo>
                <a:cubicBezTo>
                  <a:pt x="1074" y="4"/>
                  <a:pt x="1068" y="4"/>
                  <a:pt x="1062" y="4"/>
                </a:cubicBezTo>
                <a:cubicBezTo>
                  <a:pt x="1059" y="5"/>
                  <a:pt x="1057" y="5"/>
                  <a:pt x="1054" y="5"/>
                </a:cubicBezTo>
                <a:cubicBezTo>
                  <a:pt x="1045" y="6"/>
                  <a:pt x="1045" y="6"/>
                  <a:pt x="1045" y="6"/>
                </a:cubicBezTo>
                <a:cubicBezTo>
                  <a:pt x="1033" y="8"/>
                  <a:pt x="1022" y="9"/>
                  <a:pt x="1010" y="10"/>
                </a:cubicBezTo>
                <a:cubicBezTo>
                  <a:pt x="999" y="11"/>
                  <a:pt x="988" y="14"/>
                  <a:pt x="976" y="15"/>
                </a:cubicBezTo>
                <a:cubicBezTo>
                  <a:pt x="965" y="17"/>
                  <a:pt x="954" y="19"/>
                  <a:pt x="943" y="21"/>
                </a:cubicBezTo>
                <a:cubicBezTo>
                  <a:pt x="931" y="24"/>
                  <a:pt x="920" y="26"/>
                  <a:pt x="909" y="28"/>
                </a:cubicBezTo>
                <a:cubicBezTo>
                  <a:pt x="904" y="29"/>
                  <a:pt x="898" y="31"/>
                  <a:pt x="893" y="32"/>
                </a:cubicBezTo>
                <a:cubicBezTo>
                  <a:pt x="887" y="33"/>
                  <a:pt x="882" y="35"/>
                  <a:pt x="876" y="36"/>
                </a:cubicBezTo>
                <a:cubicBezTo>
                  <a:pt x="866" y="39"/>
                  <a:pt x="855" y="42"/>
                  <a:pt x="844" y="45"/>
                </a:cubicBezTo>
                <a:cubicBezTo>
                  <a:pt x="833" y="48"/>
                  <a:pt x="823" y="51"/>
                  <a:pt x="812" y="54"/>
                </a:cubicBezTo>
                <a:cubicBezTo>
                  <a:pt x="791" y="60"/>
                  <a:pt x="771" y="68"/>
                  <a:pt x="750" y="76"/>
                </a:cubicBezTo>
                <a:cubicBezTo>
                  <a:pt x="740" y="79"/>
                  <a:pt x="730" y="84"/>
                  <a:pt x="720" y="88"/>
                </a:cubicBezTo>
                <a:cubicBezTo>
                  <a:pt x="710" y="92"/>
                  <a:pt x="701" y="96"/>
                  <a:pt x="691" y="100"/>
                </a:cubicBezTo>
                <a:cubicBezTo>
                  <a:pt x="681" y="104"/>
                  <a:pt x="672" y="109"/>
                  <a:pt x="662" y="113"/>
                </a:cubicBezTo>
                <a:cubicBezTo>
                  <a:pt x="653" y="118"/>
                  <a:pt x="643" y="122"/>
                  <a:pt x="634" y="127"/>
                </a:cubicBezTo>
                <a:cubicBezTo>
                  <a:pt x="615" y="137"/>
                  <a:pt x="597" y="146"/>
                  <a:pt x="579" y="157"/>
                </a:cubicBezTo>
                <a:cubicBezTo>
                  <a:pt x="509" y="198"/>
                  <a:pt x="445" y="244"/>
                  <a:pt x="389" y="294"/>
                </a:cubicBezTo>
                <a:cubicBezTo>
                  <a:pt x="333" y="343"/>
                  <a:pt x="285" y="395"/>
                  <a:pt x="244" y="447"/>
                </a:cubicBezTo>
                <a:cubicBezTo>
                  <a:pt x="203" y="499"/>
                  <a:pt x="169" y="551"/>
                  <a:pt x="141" y="601"/>
                </a:cubicBezTo>
                <a:cubicBezTo>
                  <a:pt x="126" y="626"/>
                  <a:pt x="115" y="651"/>
                  <a:pt x="103" y="675"/>
                </a:cubicBezTo>
                <a:cubicBezTo>
                  <a:pt x="92" y="699"/>
                  <a:pt x="82" y="722"/>
                  <a:pt x="73" y="744"/>
                </a:cubicBezTo>
                <a:cubicBezTo>
                  <a:pt x="38" y="833"/>
                  <a:pt x="21" y="906"/>
                  <a:pt x="12" y="957"/>
                </a:cubicBezTo>
                <a:cubicBezTo>
                  <a:pt x="7" y="982"/>
                  <a:pt x="5" y="1001"/>
                  <a:pt x="3" y="1014"/>
                </a:cubicBezTo>
                <a:cubicBezTo>
                  <a:pt x="1" y="1027"/>
                  <a:pt x="0" y="1034"/>
                  <a:pt x="0" y="1034"/>
                </a:cubicBezTo>
                <a:lnTo>
                  <a:pt x="153" y="1052"/>
                </a:lnTo>
                <a:close/>
              </a:path>
            </a:pathLst>
          </a:custGeom>
          <a:solidFill>
            <a:schemeClr val="tx2">
              <a:lumMod val="60000"/>
              <a:lumOff val="40000"/>
            </a:schemeClr>
          </a:solidFill>
          <a:ln>
            <a:noFill/>
          </a:ln>
        </p:spPr>
        <p:txBody>
          <a:bodyPr vert="horz" wrap="square" lIns="91440" tIns="45720" rIns="91440" bIns="45720" numCol="1" anchor="t" anchorCtr="0" compatLnSpc="1"/>
          <a:lstStyle/>
          <a:p>
            <a:endParaRPr lang="id-ID"/>
          </a:p>
        </p:txBody>
      </p:sp>
      <p:sp>
        <p:nvSpPr>
          <p:cNvPr id="7" name="TextBox 4"/>
          <p:cNvSpPr txBox="1"/>
          <p:nvPr/>
        </p:nvSpPr>
        <p:spPr>
          <a:xfrm>
            <a:off x="1955642" y="4217365"/>
            <a:ext cx="2004119" cy="369332"/>
          </a:xfrm>
          <a:prstGeom prst="rect">
            <a:avLst/>
          </a:prstGeom>
          <a:noFill/>
        </p:spPr>
        <p:txBody>
          <a:bodyPr wrap="square" rtlCol="0">
            <a:spAutoFit/>
          </a:bodyPr>
          <a:lstStyle/>
          <a:p>
            <a:pPr algn="ctr"/>
            <a:r>
              <a:rPr lang="zh-CN" altLang="en-US" b="1" dirty="0">
                <a:solidFill>
                  <a:schemeClr val="tx1">
                    <a:lumMod val="50000"/>
                    <a:lumOff val="50000"/>
                  </a:schemeClr>
                </a:solidFill>
              </a:rPr>
              <a:t>添加文字</a:t>
            </a:r>
            <a:endParaRPr lang="id-ID" altLang="zh-CN" b="1" dirty="0">
              <a:solidFill>
                <a:schemeClr val="tx1">
                  <a:lumMod val="50000"/>
                  <a:lumOff val="50000"/>
                </a:schemeClr>
              </a:solidFill>
            </a:endParaRPr>
          </a:p>
        </p:txBody>
      </p:sp>
      <p:sp>
        <p:nvSpPr>
          <p:cNvPr id="8" name="Oval 5"/>
          <p:cNvSpPr/>
          <p:nvPr/>
        </p:nvSpPr>
        <p:spPr>
          <a:xfrm>
            <a:off x="523244" y="3353939"/>
            <a:ext cx="1323433" cy="132360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9" name="Oval 6"/>
          <p:cNvSpPr/>
          <p:nvPr/>
        </p:nvSpPr>
        <p:spPr>
          <a:xfrm>
            <a:off x="2273859" y="1638852"/>
            <a:ext cx="1323433" cy="132360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0" name="Oval 7"/>
          <p:cNvSpPr/>
          <p:nvPr/>
        </p:nvSpPr>
        <p:spPr>
          <a:xfrm>
            <a:off x="2273859" y="5167107"/>
            <a:ext cx="1323433" cy="132360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1" name="Oval 8"/>
          <p:cNvSpPr/>
          <p:nvPr/>
        </p:nvSpPr>
        <p:spPr>
          <a:xfrm>
            <a:off x="4068060" y="3353939"/>
            <a:ext cx="1323433" cy="132360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nvGrpSpPr>
          <p:cNvPr id="12" name="Group 9"/>
          <p:cNvGrpSpPr/>
          <p:nvPr/>
        </p:nvGrpSpPr>
        <p:grpSpPr>
          <a:xfrm>
            <a:off x="2482389" y="3369196"/>
            <a:ext cx="831190" cy="757602"/>
            <a:chOff x="2481918" y="3140596"/>
            <a:chExt cx="831298" cy="757602"/>
          </a:xfrm>
        </p:grpSpPr>
        <p:sp>
          <p:nvSpPr>
            <p:cNvPr id="13" name="Rectangle 12"/>
            <p:cNvSpPr>
              <a:spLocks noChangeArrowheads="1"/>
            </p:cNvSpPr>
            <p:nvPr/>
          </p:nvSpPr>
          <p:spPr bwMode="auto">
            <a:xfrm>
              <a:off x="2533014" y="3741961"/>
              <a:ext cx="156237" cy="156237"/>
            </a:xfrm>
            <a:prstGeom prst="rect">
              <a:avLst/>
            </a:prstGeom>
            <a:solidFill>
              <a:schemeClr val="accent1"/>
            </a:solidFill>
            <a:ln>
              <a:noFill/>
            </a:ln>
          </p:spPr>
          <p:txBody>
            <a:bodyPr vert="horz" wrap="square" lIns="91440" tIns="45720" rIns="91440" bIns="45720" numCol="1" anchor="t" anchorCtr="0" compatLnSpc="1"/>
            <a:lstStyle/>
            <a:p>
              <a:endParaRPr lang="id-ID"/>
            </a:p>
          </p:txBody>
        </p:sp>
        <p:sp>
          <p:nvSpPr>
            <p:cNvPr id="14" name="Rectangle 13"/>
            <p:cNvSpPr>
              <a:spLocks noChangeArrowheads="1"/>
            </p:cNvSpPr>
            <p:nvPr/>
          </p:nvSpPr>
          <p:spPr bwMode="auto">
            <a:xfrm>
              <a:off x="2741330" y="3636820"/>
              <a:ext cx="156237" cy="261377"/>
            </a:xfrm>
            <a:prstGeom prst="rect">
              <a:avLst/>
            </a:prstGeom>
            <a:solidFill>
              <a:schemeClr val="accent2"/>
            </a:solidFill>
            <a:ln>
              <a:noFill/>
            </a:ln>
          </p:spPr>
          <p:txBody>
            <a:bodyPr vert="horz" wrap="square" lIns="91440" tIns="45720" rIns="91440" bIns="45720" numCol="1" anchor="t" anchorCtr="0" compatLnSpc="1"/>
            <a:lstStyle/>
            <a:p>
              <a:endParaRPr lang="id-ID"/>
            </a:p>
          </p:txBody>
        </p:sp>
        <p:sp>
          <p:nvSpPr>
            <p:cNvPr id="15" name="Rectangle 14"/>
            <p:cNvSpPr>
              <a:spLocks noChangeArrowheads="1"/>
            </p:cNvSpPr>
            <p:nvPr/>
          </p:nvSpPr>
          <p:spPr bwMode="auto">
            <a:xfrm>
              <a:off x="2949646" y="3532662"/>
              <a:ext cx="156237" cy="365535"/>
            </a:xfrm>
            <a:prstGeom prst="rect">
              <a:avLst/>
            </a:prstGeom>
            <a:solidFill>
              <a:schemeClr val="accent3"/>
            </a:solidFill>
            <a:ln>
              <a:noFill/>
            </a:ln>
          </p:spPr>
          <p:txBody>
            <a:bodyPr vert="horz" wrap="square" lIns="91440" tIns="45720" rIns="91440" bIns="45720" numCol="1" anchor="t" anchorCtr="0" compatLnSpc="1"/>
            <a:lstStyle/>
            <a:p>
              <a:endParaRPr lang="id-ID"/>
            </a:p>
          </p:txBody>
        </p:sp>
        <p:sp>
          <p:nvSpPr>
            <p:cNvPr id="16" name="Rectangle 15"/>
            <p:cNvSpPr>
              <a:spLocks noChangeArrowheads="1"/>
            </p:cNvSpPr>
            <p:nvPr/>
          </p:nvSpPr>
          <p:spPr bwMode="auto">
            <a:xfrm>
              <a:off x="3157962" y="3428504"/>
              <a:ext cx="155254" cy="469693"/>
            </a:xfrm>
            <a:prstGeom prst="rect">
              <a:avLst/>
            </a:prstGeom>
            <a:solidFill>
              <a:schemeClr val="accent4"/>
            </a:solidFill>
            <a:ln>
              <a:noFill/>
            </a:ln>
          </p:spPr>
          <p:txBody>
            <a:bodyPr vert="horz" wrap="square" lIns="91440" tIns="45720" rIns="91440" bIns="45720" numCol="1" anchor="t" anchorCtr="0" compatLnSpc="1"/>
            <a:lstStyle/>
            <a:p>
              <a:endParaRPr lang="id-ID"/>
            </a:p>
          </p:txBody>
        </p:sp>
        <p:sp>
          <p:nvSpPr>
            <p:cNvPr id="17" name="Freeform 16"/>
            <p:cNvSpPr/>
            <p:nvPr/>
          </p:nvSpPr>
          <p:spPr bwMode="auto">
            <a:xfrm>
              <a:off x="2481918" y="3140596"/>
              <a:ext cx="831298" cy="496224"/>
            </a:xfrm>
            <a:custGeom>
              <a:avLst/>
              <a:gdLst>
                <a:gd name="T0" fmla="*/ 727 w 846"/>
                <a:gd name="T1" fmla="*/ 120 h 505"/>
                <a:gd name="T2" fmla="*/ 569 w 846"/>
                <a:gd name="T3" fmla="*/ 120 h 505"/>
                <a:gd name="T4" fmla="*/ 370 w 846"/>
                <a:gd name="T5" fmla="*/ 266 h 505"/>
                <a:gd name="T6" fmla="*/ 264 w 846"/>
                <a:gd name="T7" fmla="*/ 213 h 505"/>
                <a:gd name="T8" fmla="*/ 0 w 846"/>
                <a:gd name="T9" fmla="*/ 439 h 505"/>
                <a:gd name="T10" fmla="*/ 0 w 846"/>
                <a:gd name="T11" fmla="*/ 505 h 505"/>
                <a:gd name="T12" fmla="*/ 264 w 846"/>
                <a:gd name="T13" fmla="*/ 279 h 505"/>
                <a:gd name="T14" fmla="*/ 370 w 846"/>
                <a:gd name="T15" fmla="*/ 333 h 505"/>
                <a:gd name="T16" fmla="*/ 595 w 846"/>
                <a:gd name="T17" fmla="*/ 173 h 505"/>
                <a:gd name="T18" fmla="*/ 754 w 846"/>
                <a:gd name="T19" fmla="*/ 173 h 505"/>
                <a:gd name="T20" fmla="*/ 846 w 846"/>
                <a:gd name="T21" fmla="*/ 80 h 505"/>
                <a:gd name="T22" fmla="*/ 846 w 846"/>
                <a:gd name="T23" fmla="*/ 0 h 505"/>
                <a:gd name="T24" fmla="*/ 727 w 846"/>
                <a:gd name="T25" fmla="*/ 120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6" h="505">
                  <a:moveTo>
                    <a:pt x="727" y="120"/>
                  </a:moveTo>
                  <a:lnTo>
                    <a:pt x="569" y="120"/>
                  </a:lnTo>
                  <a:lnTo>
                    <a:pt x="370" y="266"/>
                  </a:lnTo>
                  <a:lnTo>
                    <a:pt x="264" y="213"/>
                  </a:lnTo>
                  <a:lnTo>
                    <a:pt x="0" y="439"/>
                  </a:lnTo>
                  <a:lnTo>
                    <a:pt x="0" y="505"/>
                  </a:lnTo>
                  <a:lnTo>
                    <a:pt x="264" y="279"/>
                  </a:lnTo>
                  <a:lnTo>
                    <a:pt x="370" y="333"/>
                  </a:lnTo>
                  <a:lnTo>
                    <a:pt x="595" y="173"/>
                  </a:lnTo>
                  <a:lnTo>
                    <a:pt x="754" y="173"/>
                  </a:lnTo>
                  <a:lnTo>
                    <a:pt x="846" y="80"/>
                  </a:lnTo>
                  <a:lnTo>
                    <a:pt x="846" y="0"/>
                  </a:lnTo>
                  <a:lnTo>
                    <a:pt x="727" y="120"/>
                  </a:lnTo>
                  <a:close/>
                </a:path>
              </a:pathLst>
            </a:custGeom>
            <a:solidFill>
              <a:schemeClr val="accent5"/>
            </a:solidFill>
            <a:ln>
              <a:noFill/>
            </a:ln>
          </p:spPr>
          <p:txBody>
            <a:bodyPr vert="horz" wrap="square" lIns="91440" tIns="45720" rIns="91440" bIns="45720" numCol="1" anchor="t" anchorCtr="0" compatLnSpc="1"/>
            <a:lstStyle/>
            <a:p>
              <a:endParaRPr lang="id-ID"/>
            </a:p>
          </p:txBody>
        </p:sp>
      </p:grpSp>
      <p:sp>
        <p:nvSpPr>
          <p:cNvPr id="18" name="TextBox 15"/>
          <p:cNvSpPr txBox="1"/>
          <p:nvPr/>
        </p:nvSpPr>
        <p:spPr>
          <a:xfrm>
            <a:off x="6479176" y="3580797"/>
            <a:ext cx="524503" cy="307777"/>
          </a:xfrm>
          <a:prstGeom prst="rect">
            <a:avLst/>
          </a:prstGeom>
          <a:noFill/>
        </p:spPr>
        <p:txBody>
          <a:bodyPr wrap="none" rtlCol="0">
            <a:spAutoFit/>
          </a:bodyPr>
          <a:lstStyle/>
          <a:p>
            <a:r>
              <a:rPr lang="id-ID" sz="1400" b="1" dirty="0">
                <a:latin typeface="+mj-lt"/>
              </a:rPr>
              <a:t>Act</a:t>
            </a:r>
          </a:p>
        </p:txBody>
      </p:sp>
      <p:sp>
        <p:nvSpPr>
          <p:cNvPr id="19" name="Rectangle 16"/>
          <p:cNvSpPr/>
          <p:nvPr/>
        </p:nvSpPr>
        <p:spPr>
          <a:xfrm>
            <a:off x="6479175" y="3791985"/>
            <a:ext cx="2200230" cy="1052596"/>
          </a:xfrm>
          <a:prstGeom prst="rect">
            <a:avLst/>
          </a:prstGeom>
        </p:spPr>
        <p:txBody>
          <a:bodyPr wrap="square">
            <a:spAutoFit/>
          </a:bodyPr>
          <a:lstStyle/>
          <a:p>
            <a:pPr>
              <a:lnSpc>
                <a:spcPct val="130000"/>
              </a:lnSpc>
            </a:pPr>
            <a:r>
              <a:rPr lang="zh-CN" altLang="en-US" sz="1200" kern="3000" spc="31" dirty="0">
                <a:solidFill>
                  <a:schemeClr val="tx1">
                    <a:lumMod val="50000"/>
                    <a:lumOff val="50000"/>
                  </a:schemeClr>
                </a:solidFill>
                <a:latin typeface="+mj-ea"/>
              </a:rPr>
              <a:t>文字内容需概括精炼，建议与标题相关并符合整体语言风格，语言描述尽量简洁生动</a:t>
            </a:r>
          </a:p>
        </p:txBody>
      </p:sp>
      <p:sp>
        <p:nvSpPr>
          <p:cNvPr id="20" name="TextBox 17"/>
          <p:cNvSpPr txBox="1"/>
          <p:nvPr/>
        </p:nvSpPr>
        <p:spPr>
          <a:xfrm>
            <a:off x="6481918" y="5003810"/>
            <a:ext cx="444352" cy="307777"/>
          </a:xfrm>
          <a:prstGeom prst="rect">
            <a:avLst/>
          </a:prstGeom>
          <a:noFill/>
        </p:spPr>
        <p:txBody>
          <a:bodyPr wrap="none" rtlCol="0">
            <a:spAutoFit/>
          </a:bodyPr>
          <a:lstStyle/>
          <a:p>
            <a:r>
              <a:rPr lang="id-ID" sz="1400" b="1" dirty="0">
                <a:latin typeface="+mj-lt"/>
              </a:rPr>
              <a:t>Do</a:t>
            </a:r>
          </a:p>
        </p:txBody>
      </p:sp>
      <p:sp>
        <p:nvSpPr>
          <p:cNvPr id="21" name="Rectangle 18"/>
          <p:cNvSpPr/>
          <p:nvPr/>
        </p:nvSpPr>
        <p:spPr>
          <a:xfrm>
            <a:off x="6481919" y="5244814"/>
            <a:ext cx="2200230" cy="1052596"/>
          </a:xfrm>
          <a:prstGeom prst="rect">
            <a:avLst/>
          </a:prstGeom>
        </p:spPr>
        <p:txBody>
          <a:bodyPr wrap="square">
            <a:spAutoFit/>
          </a:bodyPr>
          <a:lstStyle/>
          <a:p>
            <a:pPr>
              <a:lnSpc>
                <a:spcPct val="130000"/>
              </a:lnSpc>
            </a:pPr>
            <a:r>
              <a:rPr lang="zh-CN" altLang="en-US" sz="1200" kern="3000" spc="31" dirty="0">
                <a:solidFill>
                  <a:schemeClr val="tx1">
                    <a:lumMod val="50000"/>
                    <a:lumOff val="50000"/>
                  </a:schemeClr>
                </a:solidFill>
                <a:latin typeface="+mj-ea"/>
              </a:rPr>
              <a:t>文字内容需概括精炼，建议与标题相关并符合整体语言风格，语言描述尽量简洁生动</a:t>
            </a:r>
          </a:p>
        </p:txBody>
      </p:sp>
      <p:sp>
        <p:nvSpPr>
          <p:cNvPr id="22" name="TextBox 19"/>
          <p:cNvSpPr txBox="1"/>
          <p:nvPr/>
        </p:nvSpPr>
        <p:spPr>
          <a:xfrm>
            <a:off x="9237306" y="3580797"/>
            <a:ext cx="614271" cy="307777"/>
          </a:xfrm>
          <a:prstGeom prst="rect">
            <a:avLst/>
          </a:prstGeom>
          <a:noFill/>
        </p:spPr>
        <p:txBody>
          <a:bodyPr wrap="none" rtlCol="0">
            <a:spAutoFit/>
          </a:bodyPr>
          <a:lstStyle/>
          <a:p>
            <a:r>
              <a:rPr lang="id-ID" sz="1400" b="1" dirty="0">
                <a:latin typeface="+mj-lt"/>
              </a:rPr>
              <a:t>Plan</a:t>
            </a:r>
          </a:p>
        </p:txBody>
      </p:sp>
      <p:sp>
        <p:nvSpPr>
          <p:cNvPr id="23" name="Rectangle 20"/>
          <p:cNvSpPr/>
          <p:nvPr/>
        </p:nvSpPr>
        <p:spPr>
          <a:xfrm>
            <a:off x="9237305" y="3791985"/>
            <a:ext cx="2200230" cy="1052596"/>
          </a:xfrm>
          <a:prstGeom prst="rect">
            <a:avLst/>
          </a:prstGeom>
        </p:spPr>
        <p:txBody>
          <a:bodyPr wrap="square">
            <a:spAutoFit/>
          </a:bodyPr>
          <a:lstStyle/>
          <a:p>
            <a:pPr>
              <a:lnSpc>
                <a:spcPct val="130000"/>
              </a:lnSpc>
            </a:pPr>
            <a:r>
              <a:rPr lang="zh-CN" altLang="en-US" sz="1200" kern="3000" spc="31" dirty="0">
                <a:solidFill>
                  <a:schemeClr val="tx1">
                    <a:lumMod val="50000"/>
                    <a:lumOff val="50000"/>
                  </a:schemeClr>
                </a:solidFill>
                <a:latin typeface="+mj-ea"/>
              </a:rPr>
              <a:t>文字内容需概括精炼，建议与标题相关并符合整体语言风格，语言描述尽量简洁生动</a:t>
            </a:r>
          </a:p>
        </p:txBody>
      </p:sp>
      <p:sp>
        <p:nvSpPr>
          <p:cNvPr id="24" name="TextBox 21"/>
          <p:cNvSpPr txBox="1"/>
          <p:nvPr/>
        </p:nvSpPr>
        <p:spPr>
          <a:xfrm>
            <a:off x="9227245" y="5008475"/>
            <a:ext cx="745845" cy="307777"/>
          </a:xfrm>
          <a:prstGeom prst="rect">
            <a:avLst/>
          </a:prstGeom>
          <a:noFill/>
        </p:spPr>
        <p:txBody>
          <a:bodyPr wrap="none" rtlCol="0">
            <a:spAutoFit/>
          </a:bodyPr>
          <a:lstStyle/>
          <a:p>
            <a:r>
              <a:rPr lang="id-ID" sz="1400" b="1" dirty="0">
                <a:latin typeface="+mj-lt"/>
              </a:rPr>
              <a:t>Study</a:t>
            </a:r>
          </a:p>
        </p:txBody>
      </p:sp>
      <p:sp>
        <p:nvSpPr>
          <p:cNvPr id="25" name="Rectangle 22"/>
          <p:cNvSpPr/>
          <p:nvPr/>
        </p:nvSpPr>
        <p:spPr>
          <a:xfrm>
            <a:off x="9227243" y="5240148"/>
            <a:ext cx="2200230" cy="1052596"/>
          </a:xfrm>
          <a:prstGeom prst="rect">
            <a:avLst/>
          </a:prstGeom>
        </p:spPr>
        <p:txBody>
          <a:bodyPr wrap="square">
            <a:spAutoFit/>
          </a:bodyPr>
          <a:lstStyle/>
          <a:p>
            <a:pPr>
              <a:lnSpc>
                <a:spcPct val="130000"/>
              </a:lnSpc>
            </a:pPr>
            <a:r>
              <a:rPr lang="zh-CN" altLang="en-US" sz="1200" kern="3000" spc="31" dirty="0">
                <a:solidFill>
                  <a:schemeClr val="tx1">
                    <a:lumMod val="50000"/>
                    <a:lumOff val="50000"/>
                  </a:schemeClr>
                </a:solidFill>
                <a:latin typeface="+mj-ea"/>
              </a:rPr>
              <a:t>文字内容需概括精炼，建议与标题相关并符合整体语言风格，语言描述尽量简洁生动</a:t>
            </a:r>
          </a:p>
        </p:txBody>
      </p:sp>
      <p:sp>
        <p:nvSpPr>
          <p:cNvPr id="26" name="TextBox 23"/>
          <p:cNvSpPr txBox="1"/>
          <p:nvPr/>
        </p:nvSpPr>
        <p:spPr>
          <a:xfrm>
            <a:off x="6097643" y="2256273"/>
            <a:ext cx="2236690" cy="369332"/>
          </a:xfrm>
          <a:prstGeom prst="rect">
            <a:avLst/>
          </a:prstGeom>
          <a:noFill/>
        </p:spPr>
        <p:txBody>
          <a:bodyPr wrap="square" rtlCol="0">
            <a:spAutoFit/>
          </a:bodyPr>
          <a:lstStyle/>
          <a:p>
            <a:r>
              <a:rPr lang="zh-CN" altLang="en-US" b="1" dirty="0">
                <a:solidFill>
                  <a:schemeClr val="tx1">
                    <a:lumMod val="50000"/>
                    <a:lumOff val="50000"/>
                  </a:schemeClr>
                </a:solidFill>
                <a:latin typeface="+mj-lt"/>
              </a:rPr>
              <a:t>添加文字</a:t>
            </a:r>
            <a:endParaRPr lang="id-ID" b="1" dirty="0">
              <a:solidFill>
                <a:schemeClr val="tx1">
                  <a:lumMod val="50000"/>
                  <a:lumOff val="50000"/>
                </a:schemeClr>
              </a:solidFill>
              <a:latin typeface="+mj-lt"/>
            </a:endParaRPr>
          </a:p>
        </p:txBody>
      </p:sp>
      <p:sp>
        <p:nvSpPr>
          <p:cNvPr id="27" name="Rectangle 24"/>
          <p:cNvSpPr/>
          <p:nvPr/>
        </p:nvSpPr>
        <p:spPr>
          <a:xfrm>
            <a:off x="6097644" y="2534726"/>
            <a:ext cx="5191809" cy="652486"/>
          </a:xfrm>
          <a:prstGeom prst="rect">
            <a:avLst/>
          </a:prstGeom>
        </p:spPr>
        <p:txBody>
          <a:bodyPr wrap="square">
            <a:spAutoFit/>
          </a:bodyPr>
          <a:lstStyle/>
          <a:p>
            <a:pPr>
              <a:lnSpc>
                <a:spcPct val="130000"/>
              </a:lnSpc>
            </a:pPr>
            <a:r>
              <a:rPr lang="zh-CN" altLang="en-US" sz="1400" kern="3000" spc="31" dirty="0">
                <a:solidFill>
                  <a:schemeClr val="tx1">
                    <a:lumMod val="50000"/>
                    <a:lumOff val="50000"/>
                  </a:schemeClr>
                </a:solidFill>
                <a:latin typeface="+mj-ea"/>
              </a:rPr>
              <a:t>文字内容需概括精炼，建议与标题相关并符合整体语言风格，语言描述尽量简洁生动</a:t>
            </a:r>
          </a:p>
        </p:txBody>
      </p:sp>
      <p:sp>
        <p:nvSpPr>
          <p:cNvPr id="28" name="TextBox 25"/>
          <p:cNvSpPr txBox="1"/>
          <p:nvPr/>
        </p:nvSpPr>
        <p:spPr>
          <a:xfrm>
            <a:off x="860811" y="4048679"/>
            <a:ext cx="556563" cy="369332"/>
          </a:xfrm>
          <a:prstGeom prst="rect">
            <a:avLst/>
          </a:prstGeom>
          <a:noFill/>
        </p:spPr>
        <p:txBody>
          <a:bodyPr wrap="none" rtlCol="0">
            <a:spAutoFit/>
          </a:bodyPr>
          <a:lstStyle/>
          <a:p>
            <a:pPr algn="ctr"/>
            <a:r>
              <a:rPr lang="id-ID" b="1" dirty="0">
                <a:solidFill>
                  <a:schemeClr val="bg1"/>
                </a:solidFill>
              </a:rPr>
              <a:t>Act</a:t>
            </a:r>
          </a:p>
        </p:txBody>
      </p:sp>
      <p:sp>
        <p:nvSpPr>
          <p:cNvPr id="29" name="TextBox 26"/>
          <p:cNvSpPr txBox="1"/>
          <p:nvPr/>
        </p:nvSpPr>
        <p:spPr>
          <a:xfrm>
            <a:off x="2599586" y="2394363"/>
            <a:ext cx="671979" cy="369332"/>
          </a:xfrm>
          <a:prstGeom prst="rect">
            <a:avLst/>
          </a:prstGeom>
          <a:noFill/>
        </p:spPr>
        <p:txBody>
          <a:bodyPr wrap="none" rtlCol="0">
            <a:spAutoFit/>
          </a:bodyPr>
          <a:lstStyle/>
          <a:p>
            <a:pPr algn="ctr"/>
            <a:r>
              <a:rPr lang="id-ID" b="1" dirty="0">
                <a:solidFill>
                  <a:schemeClr val="bg1"/>
                </a:solidFill>
              </a:rPr>
              <a:t>Plan</a:t>
            </a:r>
          </a:p>
        </p:txBody>
      </p:sp>
      <p:sp>
        <p:nvSpPr>
          <p:cNvPr id="30" name="TextBox 27"/>
          <p:cNvSpPr txBox="1"/>
          <p:nvPr/>
        </p:nvSpPr>
        <p:spPr>
          <a:xfrm>
            <a:off x="2522643" y="5874379"/>
            <a:ext cx="825867" cy="369332"/>
          </a:xfrm>
          <a:prstGeom prst="rect">
            <a:avLst/>
          </a:prstGeom>
          <a:noFill/>
        </p:spPr>
        <p:txBody>
          <a:bodyPr wrap="none" rtlCol="0">
            <a:spAutoFit/>
          </a:bodyPr>
          <a:lstStyle/>
          <a:p>
            <a:pPr algn="ctr"/>
            <a:r>
              <a:rPr lang="id-ID" b="1" dirty="0">
                <a:solidFill>
                  <a:schemeClr val="bg1"/>
                </a:solidFill>
              </a:rPr>
              <a:t>Study</a:t>
            </a:r>
          </a:p>
        </p:txBody>
      </p:sp>
      <p:sp>
        <p:nvSpPr>
          <p:cNvPr id="31" name="TextBox 28"/>
          <p:cNvSpPr txBox="1"/>
          <p:nvPr/>
        </p:nvSpPr>
        <p:spPr>
          <a:xfrm>
            <a:off x="4494247" y="4113188"/>
            <a:ext cx="492444" cy="369332"/>
          </a:xfrm>
          <a:prstGeom prst="rect">
            <a:avLst/>
          </a:prstGeom>
          <a:noFill/>
        </p:spPr>
        <p:txBody>
          <a:bodyPr wrap="none" rtlCol="0">
            <a:spAutoFit/>
          </a:bodyPr>
          <a:lstStyle/>
          <a:p>
            <a:pPr algn="ctr"/>
            <a:r>
              <a:rPr lang="id-ID" b="1" dirty="0">
                <a:solidFill>
                  <a:schemeClr val="bg1"/>
                </a:solidFill>
              </a:rPr>
              <a:t>Do</a:t>
            </a:r>
          </a:p>
        </p:txBody>
      </p:sp>
      <p:grpSp>
        <p:nvGrpSpPr>
          <p:cNvPr id="32" name="Group 29"/>
          <p:cNvGrpSpPr/>
          <p:nvPr/>
        </p:nvGrpSpPr>
        <p:grpSpPr>
          <a:xfrm>
            <a:off x="2743077" y="1909512"/>
            <a:ext cx="427142" cy="403017"/>
            <a:chOff x="3498850" y="1541463"/>
            <a:chExt cx="504825" cy="476250"/>
          </a:xfrm>
          <a:solidFill>
            <a:schemeClr val="bg1"/>
          </a:solidFill>
        </p:grpSpPr>
        <p:sp>
          <p:nvSpPr>
            <p:cNvPr id="33" name="Oval 5"/>
            <p:cNvSpPr>
              <a:spLocks noChangeArrowheads="1"/>
            </p:cNvSpPr>
            <p:nvPr/>
          </p:nvSpPr>
          <p:spPr bwMode="auto">
            <a:xfrm>
              <a:off x="3743325" y="1801813"/>
              <a:ext cx="61913" cy="6191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34" name="Freeform 6"/>
            <p:cNvSpPr>
              <a:spLocks noEditPoints="1"/>
            </p:cNvSpPr>
            <p:nvPr/>
          </p:nvSpPr>
          <p:spPr bwMode="auto">
            <a:xfrm>
              <a:off x="3498850" y="1541463"/>
              <a:ext cx="504825" cy="476250"/>
            </a:xfrm>
            <a:custGeom>
              <a:avLst/>
              <a:gdLst>
                <a:gd name="T0" fmla="*/ 116 w 132"/>
                <a:gd name="T1" fmla="*/ 48 h 124"/>
                <a:gd name="T2" fmla="*/ 116 w 132"/>
                <a:gd name="T3" fmla="*/ 22 h 124"/>
                <a:gd name="T4" fmla="*/ 104 w 132"/>
                <a:gd name="T5" fmla="*/ 0 h 124"/>
                <a:gd name="T6" fmla="*/ 22 w 132"/>
                <a:gd name="T7" fmla="*/ 0 h 124"/>
                <a:gd name="T8" fmla="*/ 0 w 132"/>
                <a:gd name="T9" fmla="*/ 102 h 124"/>
                <a:gd name="T10" fmla="*/ 94 w 132"/>
                <a:gd name="T11" fmla="*/ 124 h 124"/>
                <a:gd name="T12" fmla="*/ 116 w 132"/>
                <a:gd name="T13" fmla="*/ 96 h 124"/>
                <a:gd name="T14" fmla="*/ 116 w 132"/>
                <a:gd name="T15" fmla="*/ 48 h 124"/>
                <a:gd name="T16" fmla="*/ 88 w 132"/>
                <a:gd name="T17" fmla="*/ 8 h 124"/>
                <a:gd name="T18" fmla="*/ 108 w 132"/>
                <a:gd name="T19" fmla="*/ 12 h 124"/>
                <a:gd name="T20" fmla="*/ 108 w 132"/>
                <a:gd name="T21" fmla="*/ 24 h 124"/>
                <a:gd name="T22" fmla="*/ 104 w 132"/>
                <a:gd name="T23" fmla="*/ 36 h 124"/>
                <a:gd name="T24" fmla="*/ 104 w 132"/>
                <a:gd name="T25" fmla="*/ 32 h 124"/>
                <a:gd name="T26" fmla="*/ 104 w 132"/>
                <a:gd name="T27" fmla="*/ 16 h 124"/>
                <a:gd name="T28" fmla="*/ 16 w 132"/>
                <a:gd name="T29" fmla="*/ 12 h 124"/>
                <a:gd name="T30" fmla="*/ 12 w 132"/>
                <a:gd name="T31" fmla="*/ 24 h 124"/>
                <a:gd name="T32" fmla="*/ 8 w 132"/>
                <a:gd name="T33" fmla="*/ 22 h 124"/>
                <a:gd name="T34" fmla="*/ 100 w 132"/>
                <a:gd name="T35" fmla="*/ 20 h 124"/>
                <a:gd name="T36" fmla="*/ 16 w 132"/>
                <a:gd name="T37" fmla="*/ 16 h 124"/>
                <a:gd name="T38" fmla="*/ 100 w 132"/>
                <a:gd name="T39" fmla="*/ 20 h 124"/>
                <a:gd name="T40" fmla="*/ 100 w 132"/>
                <a:gd name="T41" fmla="*/ 28 h 124"/>
                <a:gd name="T42" fmla="*/ 16 w 132"/>
                <a:gd name="T43" fmla="*/ 24 h 124"/>
                <a:gd name="T44" fmla="*/ 100 w 132"/>
                <a:gd name="T45" fmla="*/ 32 h 124"/>
                <a:gd name="T46" fmla="*/ 88 w 132"/>
                <a:gd name="T47" fmla="*/ 36 h 124"/>
                <a:gd name="T48" fmla="*/ 16 w 132"/>
                <a:gd name="T49" fmla="*/ 35 h 124"/>
                <a:gd name="T50" fmla="*/ 100 w 132"/>
                <a:gd name="T51" fmla="*/ 32 h 124"/>
                <a:gd name="T52" fmla="*/ 94 w 132"/>
                <a:gd name="T53" fmla="*/ 116 h 124"/>
                <a:gd name="T54" fmla="*/ 8 w 132"/>
                <a:gd name="T55" fmla="*/ 102 h 124"/>
                <a:gd name="T56" fmla="*/ 22 w 132"/>
                <a:gd name="T57" fmla="*/ 44 h 124"/>
                <a:gd name="T58" fmla="*/ 104 w 132"/>
                <a:gd name="T59" fmla="*/ 44 h 124"/>
                <a:gd name="T60" fmla="*/ 108 w 132"/>
                <a:gd name="T61" fmla="*/ 56 h 124"/>
                <a:gd name="T62" fmla="*/ 52 w 132"/>
                <a:gd name="T63" fmla="*/ 76 h 124"/>
                <a:gd name="T64" fmla="*/ 108 w 132"/>
                <a:gd name="T65" fmla="*/ 96 h 124"/>
                <a:gd name="T66" fmla="*/ 113 w 132"/>
                <a:gd name="T67" fmla="*/ 88 h 124"/>
                <a:gd name="T68" fmla="*/ 60 w 132"/>
                <a:gd name="T69" fmla="*/ 76 h 124"/>
                <a:gd name="T70" fmla="*/ 108 w 132"/>
                <a:gd name="T71" fmla="*/ 64 h 124"/>
                <a:gd name="T72" fmla="*/ 115 w 132"/>
                <a:gd name="T73" fmla="*/ 59 h 124"/>
                <a:gd name="T74" fmla="*/ 120 w 132"/>
                <a:gd name="T75" fmla="*/ 72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2" h="124">
                  <a:moveTo>
                    <a:pt x="116" y="48"/>
                  </a:moveTo>
                  <a:cubicBezTo>
                    <a:pt x="116" y="48"/>
                    <a:pt x="116" y="48"/>
                    <a:pt x="116" y="48"/>
                  </a:cubicBezTo>
                  <a:cubicBezTo>
                    <a:pt x="116" y="24"/>
                    <a:pt x="116" y="24"/>
                    <a:pt x="116" y="24"/>
                  </a:cubicBezTo>
                  <a:cubicBezTo>
                    <a:pt x="116" y="22"/>
                    <a:pt x="116" y="22"/>
                    <a:pt x="116" y="22"/>
                  </a:cubicBezTo>
                  <a:cubicBezTo>
                    <a:pt x="116" y="12"/>
                    <a:pt x="116" y="12"/>
                    <a:pt x="116" y="12"/>
                  </a:cubicBezTo>
                  <a:cubicBezTo>
                    <a:pt x="116" y="5"/>
                    <a:pt x="111" y="0"/>
                    <a:pt x="104" y="0"/>
                  </a:cubicBezTo>
                  <a:cubicBezTo>
                    <a:pt x="88" y="0"/>
                    <a:pt x="88" y="0"/>
                    <a:pt x="88" y="0"/>
                  </a:cubicBezTo>
                  <a:cubicBezTo>
                    <a:pt x="22" y="0"/>
                    <a:pt x="22" y="0"/>
                    <a:pt x="22" y="0"/>
                  </a:cubicBezTo>
                  <a:cubicBezTo>
                    <a:pt x="10" y="0"/>
                    <a:pt x="0" y="10"/>
                    <a:pt x="0" y="22"/>
                  </a:cubicBezTo>
                  <a:cubicBezTo>
                    <a:pt x="0" y="102"/>
                    <a:pt x="0" y="102"/>
                    <a:pt x="0" y="102"/>
                  </a:cubicBezTo>
                  <a:cubicBezTo>
                    <a:pt x="0" y="114"/>
                    <a:pt x="10" y="124"/>
                    <a:pt x="22" y="124"/>
                  </a:cubicBezTo>
                  <a:cubicBezTo>
                    <a:pt x="94" y="124"/>
                    <a:pt x="94" y="124"/>
                    <a:pt x="94" y="124"/>
                  </a:cubicBezTo>
                  <a:cubicBezTo>
                    <a:pt x="106" y="124"/>
                    <a:pt x="116" y="114"/>
                    <a:pt x="116" y="102"/>
                  </a:cubicBezTo>
                  <a:cubicBezTo>
                    <a:pt x="116" y="96"/>
                    <a:pt x="116" y="96"/>
                    <a:pt x="116" y="96"/>
                  </a:cubicBezTo>
                  <a:cubicBezTo>
                    <a:pt x="116" y="96"/>
                    <a:pt x="116" y="96"/>
                    <a:pt x="116" y="96"/>
                  </a:cubicBezTo>
                  <a:cubicBezTo>
                    <a:pt x="132" y="84"/>
                    <a:pt x="132" y="60"/>
                    <a:pt x="116" y="48"/>
                  </a:cubicBezTo>
                  <a:close/>
                  <a:moveTo>
                    <a:pt x="22" y="8"/>
                  </a:moveTo>
                  <a:cubicBezTo>
                    <a:pt x="88" y="8"/>
                    <a:pt x="88" y="8"/>
                    <a:pt x="88" y="8"/>
                  </a:cubicBezTo>
                  <a:cubicBezTo>
                    <a:pt x="104" y="8"/>
                    <a:pt x="104" y="8"/>
                    <a:pt x="104" y="8"/>
                  </a:cubicBezTo>
                  <a:cubicBezTo>
                    <a:pt x="106" y="8"/>
                    <a:pt x="108" y="10"/>
                    <a:pt x="108" y="12"/>
                  </a:cubicBezTo>
                  <a:cubicBezTo>
                    <a:pt x="108" y="22"/>
                    <a:pt x="108" y="22"/>
                    <a:pt x="108" y="22"/>
                  </a:cubicBezTo>
                  <a:cubicBezTo>
                    <a:pt x="108" y="24"/>
                    <a:pt x="108" y="24"/>
                    <a:pt x="108" y="24"/>
                  </a:cubicBezTo>
                  <a:cubicBezTo>
                    <a:pt x="108" y="37"/>
                    <a:pt x="108" y="37"/>
                    <a:pt x="108" y="37"/>
                  </a:cubicBezTo>
                  <a:cubicBezTo>
                    <a:pt x="107" y="36"/>
                    <a:pt x="105" y="36"/>
                    <a:pt x="104" y="36"/>
                  </a:cubicBezTo>
                  <a:cubicBezTo>
                    <a:pt x="104" y="36"/>
                    <a:pt x="104" y="36"/>
                    <a:pt x="104" y="36"/>
                  </a:cubicBezTo>
                  <a:cubicBezTo>
                    <a:pt x="104" y="32"/>
                    <a:pt x="104" y="32"/>
                    <a:pt x="104" y="32"/>
                  </a:cubicBezTo>
                  <a:cubicBezTo>
                    <a:pt x="104" y="24"/>
                    <a:pt x="104" y="24"/>
                    <a:pt x="104" y="24"/>
                  </a:cubicBezTo>
                  <a:cubicBezTo>
                    <a:pt x="104" y="16"/>
                    <a:pt x="104" y="16"/>
                    <a:pt x="104" y="16"/>
                  </a:cubicBezTo>
                  <a:cubicBezTo>
                    <a:pt x="104" y="14"/>
                    <a:pt x="102" y="12"/>
                    <a:pt x="100" y="12"/>
                  </a:cubicBezTo>
                  <a:cubicBezTo>
                    <a:pt x="16" y="12"/>
                    <a:pt x="16" y="12"/>
                    <a:pt x="16" y="12"/>
                  </a:cubicBezTo>
                  <a:cubicBezTo>
                    <a:pt x="14" y="12"/>
                    <a:pt x="12" y="14"/>
                    <a:pt x="12" y="16"/>
                  </a:cubicBezTo>
                  <a:cubicBezTo>
                    <a:pt x="12" y="24"/>
                    <a:pt x="12" y="24"/>
                    <a:pt x="12" y="24"/>
                  </a:cubicBezTo>
                  <a:cubicBezTo>
                    <a:pt x="12" y="32"/>
                    <a:pt x="12" y="32"/>
                    <a:pt x="12" y="32"/>
                  </a:cubicBezTo>
                  <a:cubicBezTo>
                    <a:pt x="10" y="29"/>
                    <a:pt x="8" y="26"/>
                    <a:pt x="8" y="22"/>
                  </a:cubicBezTo>
                  <a:cubicBezTo>
                    <a:pt x="8" y="14"/>
                    <a:pt x="14" y="8"/>
                    <a:pt x="22" y="8"/>
                  </a:cubicBezTo>
                  <a:close/>
                  <a:moveTo>
                    <a:pt x="100" y="20"/>
                  </a:moveTo>
                  <a:cubicBezTo>
                    <a:pt x="16" y="20"/>
                    <a:pt x="16" y="20"/>
                    <a:pt x="16" y="20"/>
                  </a:cubicBezTo>
                  <a:cubicBezTo>
                    <a:pt x="16" y="16"/>
                    <a:pt x="16" y="16"/>
                    <a:pt x="16" y="16"/>
                  </a:cubicBezTo>
                  <a:cubicBezTo>
                    <a:pt x="100" y="16"/>
                    <a:pt x="100" y="16"/>
                    <a:pt x="100" y="16"/>
                  </a:cubicBezTo>
                  <a:lnTo>
                    <a:pt x="100" y="20"/>
                  </a:lnTo>
                  <a:close/>
                  <a:moveTo>
                    <a:pt x="100" y="24"/>
                  </a:moveTo>
                  <a:cubicBezTo>
                    <a:pt x="100" y="28"/>
                    <a:pt x="100" y="28"/>
                    <a:pt x="100" y="28"/>
                  </a:cubicBezTo>
                  <a:cubicBezTo>
                    <a:pt x="16" y="28"/>
                    <a:pt x="16" y="28"/>
                    <a:pt x="16" y="28"/>
                  </a:cubicBezTo>
                  <a:cubicBezTo>
                    <a:pt x="16" y="24"/>
                    <a:pt x="16" y="24"/>
                    <a:pt x="16" y="24"/>
                  </a:cubicBezTo>
                  <a:lnTo>
                    <a:pt x="100" y="24"/>
                  </a:lnTo>
                  <a:close/>
                  <a:moveTo>
                    <a:pt x="100" y="32"/>
                  </a:moveTo>
                  <a:cubicBezTo>
                    <a:pt x="100" y="36"/>
                    <a:pt x="100" y="36"/>
                    <a:pt x="100" y="36"/>
                  </a:cubicBezTo>
                  <a:cubicBezTo>
                    <a:pt x="88" y="36"/>
                    <a:pt x="88" y="36"/>
                    <a:pt x="88" y="36"/>
                  </a:cubicBezTo>
                  <a:cubicBezTo>
                    <a:pt x="22" y="36"/>
                    <a:pt x="22" y="36"/>
                    <a:pt x="22" y="36"/>
                  </a:cubicBezTo>
                  <a:cubicBezTo>
                    <a:pt x="20" y="36"/>
                    <a:pt x="18" y="35"/>
                    <a:pt x="16" y="35"/>
                  </a:cubicBezTo>
                  <a:cubicBezTo>
                    <a:pt x="16" y="32"/>
                    <a:pt x="16" y="32"/>
                    <a:pt x="16" y="32"/>
                  </a:cubicBezTo>
                  <a:lnTo>
                    <a:pt x="100" y="32"/>
                  </a:lnTo>
                  <a:close/>
                  <a:moveTo>
                    <a:pt x="108" y="102"/>
                  </a:moveTo>
                  <a:cubicBezTo>
                    <a:pt x="108" y="110"/>
                    <a:pt x="102" y="116"/>
                    <a:pt x="94" y="116"/>
                  </a:cubicBezTo>
                  <a:cubicBezTo>
                    <a:pt x="22" y="116"/>
                    <a:pt x="22" y="116"/>
                    <a:pt x="22" y="116"/>
                  </a:cubicBezTo>
                  <a:cubicBezTo>
                    <a:pt x="14" y="116"/>
                    <a:pt x="8" y="110"/>
                    <a:pt x="8" y="102"/>
                  </a:cubicBezTo>
                  <a:cubicBezTo>
                    <a:pt x="8" y="39"/>
                    <a:pt x="8" y="39"/>
                    <a:pt x="8" y="39"/>
                  </a:cubicBezTo>
                  <a:cubicBezTo>
                    <a:pt x="12" y="42"/>
                    <a:pt x="17" y="44"/>
                    <a:pt x="22" y="44"/>
                  </a:cubicBezTo>
                  <a:cubicBezTo>
                    <a:pt x="88" y="44"/>
                    <a:pt x="88" y="44"/>
                    <a:pt x="88" y="44"/>
                  </a:cubicBezTo>
                  <a:cubicBezTo>
                    <a:pt x="104" y="44"/>
                    <a:pt x="104" y="44"/>
                    <a:pt x="104" y="44"/>
                  </a:cubicBezTo>
                  <a:cubicBezTo>
                    <a:pt x="106" y="44"/>
                    <a:pt x="108" y="46"/>
                    <a:pt x="108" y="48"/>
                  </a:cubicBezTo>
                  <a:cubicBezTo>
                    <a:pt x="108" y="56"/>
                    <a:pt x="108" y="56"/>
                    <a:pt x="108" y="56"/>
                  </a:cubicBezTo>
                  <a:cubicBezTo>
                    <a:pt x="72" y="56"/>
                    <a:pt x="72" y="56"/>
                    <a:pt x="72" y="56"/>
                  </a:cubicBezTo>
                  <a:cubicBezTo>
                    <a:pt x="61" y="56"/>
                    <a:pt x="52" y="65"/>
                    <a:pt x="52" y="76"/>
                  </a:cubicBezTo>
                  <a:cubicBezTo>
                    <a:pt x="52" y="87"/>
                    <a:pt x="61" y="96"/>
                    <a:pt x="72" y="96"/>
                  </a:cubicBezTo>
                  <a:cubicBezTo>
                    <a:pt x="108" y="96"/>
                    <a:pt x="108" y="96"/>
                    <a:pt x="108" y="96"/>
                  </a:cubicBezTo>
                  <a:lnTo>
                    <a:pt x="108" y="102"/>
                  </a:lnTo>
                  <a:close/>
                  <a:moveTo>
                    <a:pt x="113" y="88"/>
                  </a:moveTo>
                  <a:cubicBezTo>
                    <a:pt x="72" y="88"/>
                    <a:pt x="72" y="88"/>
                    <a:pt x="72" y="88"/>
                  </a:cubicBezTo>
                  <a:cubicBezTo>
                    <a:pt x="65" y="88"/>
                    <a:pt x="60" y="83"/>
                    <a:pt x="60" y="76"/>
                  </a:cubicBezTo>
                  <a:cubicBezTo>
                    <a:pt x="60" y="69"/>
                    <a:pt x="65" y="64"/>
                    <a:pt x="72" y="64"/>
                  </a:cubicBezTo>
                  <a:cubicBezTo>
                    <a:pt x="108" y="64"/>
                    <a:pt x="108" y="64"/>
                    <a:pt x="108" y="64"/>
                  </a:cubicBezTo>
                  <a:cubicBezTo>
                    <a:pt x="110" y="64"/>
                    <a:pt x="113" y="63"/>
                    <a:pt x="114" y="61"/>
                  </a:cubicBezTo>
                  <a:cubicBezTo>
                    <a:pt x="115" y="60"/>
                    <a:pt x="115" y="60"/>
                    <a:pt x="115" y="59"/>
                  </a:cubicBezTo>
                  <a:cubicBezTo>
                    <a:pt x="115" y="59"/>
                    <a:pt x="116" y="59"/>
                    <a:pt x="116" y="59"/>
                  </a:cubicBezTo>
                  <a:cubicBezTo>
                    <a:pt x="118" y="62"/>
                    <a:pt x="120" y="67"/>
                    <a:pt x="120" y="72"/>
                  </a:cubicBezTo>
                  <a:cubicBezTo>
                    <a:pt x="120" y="78"/>
                    <a:pt x="118" y="84"/>
                    <a:pt x="113" y="8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grpSp>
      <p:grpSp>
        <p:nvGrpSpPr>
          <p:cNvPr id="35" name="Group 32"/>
          <p:cNvGrpSpPr/>
          <p:nvPr/>
        </p:nvGrpSpPr>
        <p:grpSpPr>
          <a:xfrm>
            <a:off x="955129" y="3618196"/>
            <a:ext cx="399972" cy="398703"/>
            <a:chOff x="2437300" y="1144829"/>
            <a:chExt cx="400024" cy="398703"/>
          </a:xfrm>
          <a:solidFill>
            <a:schemeClr val="bg1"/>
          </a:solidFill>
        </p:grpSpPr>
        <p:sp>
          <p:nvSpPr>
            <p:cNvPr id="36" name="Freeform 129"/>
            <p:cNvSpPr>
              <a:spLocks noEditPoints="1"/>
            </p:cNvSpPr>
            <p:nvPr/>
          </p:nvSpPr>
          <p:spPr bwMode="auto">
            <a:xfrm>
              <a:off x="2437300" y="1144829"/>
              <a:ext cx="400024" cy="398703"/>
            </a:xfrm>
            <a:custGeom>
              <a:avLst/>
              <a:gdLst>
                <a:gd name="T0" fmla="*/ 88 w 128"/>
                <a:gd name="T1" fmla="*/ 0 h 128"/>
                <a:gd name="T2" fmla="*/ 48 w 128"/>
                <a:gd name="T3" fmla="*/ 40 h 128"/>
                <a:gd name="T4" fmla="*/ 51 w 128"/>
                <a:gd name="T5" fmla="*/ 55 h 128"/>
                <a:gd name="T6" fmla="*/ 2 w 128"/>
                <a:gd name="T7" fmla="*/ 103 h 128"/>
                <a:gd name="T8" fmla="*/ 0 w 128"/>
                <a:gd name="T9" fmla="*/ 108 h 128"/>
                <a:gd name="T10" fmla="*/ 0 w 128"/>
                <a:gd name="T11" fmla="*/ 120 h 128"/>
                <a:gd name="T12" fmla="*/ 8 w 128"/>
                <a:gd name="T13" fmla="*/ 128 h 128"/>
                <a:gd name="T14" fmla="*/ 20 w 128"/>
                <a:gd name="T15" fmla="*/ 128 h 128"/>
                <a:gd name="T16" fmla="*/ 25 w 128"/>
                <a:gd name="T17" fmla="*/ 126 h 128"/>
                <a:gd name="T18" fmla="*/ 31 w 128"/>
                <a:gd name="T19" fmla="*/ 120 h 128"/>
                <a:gd name="T20" fmla="*/ 40 w 128"/>
                <a:gd name="T21" fmla="*/ 120 h 128"/>
                <a:gd name="T22" fmla="*/ 48 w 128"/>
                <a:gd name="T23" fmla="*/ 112 h 128"/>
                <a:gd name="T24" fmla="*/ 48 w 128"/>
                <a:gd name="T25" fmla="*/ 104 h 128"/>
                <a:gd name="T26" fmla="*/ 56 w 128"/>
                <a:gd name="T27" fmla="*/ 104 h 128"/>
                <a:gd name="T28" fmla="*/ 64 w 128"/>
                <a:gd name="T29" fmla="*/ 96 h 128"/>
                <a:gd name="T30" fmla="*/ 64 w 128"/>
                <a:gd name="T31" fmla="*/ 87 h 128"/>
                <a:gd name="T32" fmla="*/ 73 w 128"/>
                <a:gd name="T33" fmla="*/ 77 h 128"/>
                <a:gd name="T34" fmla="*/ 88 w 128"/>
                <a:gd name="T35" fmla="*/ 80 h 128"/>
                <a:gd name="T36" fmla="*/ 128 w 128"/>
                <a:gd name="T37" fmla="*/ 40 h 128"/>
                <a:gd name="T38" fmla="*/ 88 w 128"/>
                <a:gd name="T39" fmla="*/ 0 h 128"/>
                <a:gd name="T40" fmla="*/ 88 w 128"/>
                <a:gd name="T41" fmla="*/ 72 h 128"/>
                <a:gd name="T42" fmla="*/ 72 w 128"/>
                <a:gd name="T43" fmla="*/ 67 h 128"/>
                <a:gd name="T44" fmla="*/ 70 w 128"/>
                <a:gd name="T45" fmla="*/ 69 h 128"/>
                <a:gd name="T46" fmla="*/ 66 w 128"/>
                <a:gd name="T47" fmla="*/ 73 h 128"/>
                <a:gd name="T48" fmla="*/ 58 w 128"/>
                <a:gd name="T49" fmla="*/ 81 h 128"/>
                <a:gd name="T50" fmla="*/ 56 w 128"/>
                <a:gd name="T51" fmla="*/ 87 h 128"/>
                <a:gd name="T52" fmla="*/ 56 w 128"/>
                <a:gd name="T53" fmla="*/ 96 h 128"/>
                <a:gd name="T54" fmla="*/ 48 w 128"/>
                <a:gd name="T55" fmla="*/ 96 h 128"/>
                <a:gd name="T56" fmla="*/ 40 w 128"/>
                <a:gd name="T57" fmla="*/ 104 h 128"/>
                <a:gd name="T58" fmla="*/ 40 w 128"/>
                <a:gd name="T59" fmla="*/ 112 h 128"/>
                <a:gd name="T60" fmla="*/ 31 w 128"/>
                <a:gd name="T61" fmla="*/ 112 h 128"/>
                <a:gd name="T62" fmla="*/ 25 w 128"/>
                <a:gd name="T63" fmla="*/ 114 h 128"/>
                <a:gd name="T64" fmla="*/ 19 w 128"/>
                <a:gd name="T65" fmla="*/ 120 h 128"/>
                <a:gd name="T66" fmla="*/ 8 w 128"/>
                <a:gd name="T67" fmla="*/ 120 h 128"/>
                <a:gd name="T68" fmla="*/ 8 w 128"/>
                <a:gd name="T69" fmla="*/ 109 h 128"/>
                <a:gd name="T70" fmla="*/ 55 w 128"/>
                <a:gd name="T71" fmla="*/ 62 h 128"/>
                <a:gd name="T72" fmla="*/ 55 w 128"/>
                <a:gd name="T73" fmla="*/ 62 h 128"/>
                <a:gd name="T74" fmla="*/ 61 w 128"/>
                <a:gd name="T75" fmla="*/ 56 h 128"/>
                <a:gd name="T76" fmla="*/ 56 w 128"/>
                <a:gd name="T77" fmla="*/ 40 h 128"/>
                <a:gd name="T78" fmla="*/ 88 w 128"/>
                <a:gd name="T79" fmla="*/ 8 h 128"/>
                <a:gd name="T80" fmla="*/ 120 w 128"/>
                <a:gd name="T81" fmla="*/ 40 h 128"/>
                <a:gd name="T82" fmla="*/ 88 w 128"/>
                <a:gd name="T83" fmla="*/ 72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8" h="128">
                  <a:moveTo>
                    <a:pt x="88" y="0"/>
                  </a:moveTo>
                  <a:cubicBezTo>
                    <a:pt x="66" y="0"/>
                    <a:pt x="48" y="18"/>
                    <a:pt x="48" y="40"/>
                  </a:cubicBezTo>
                  <a:cubicBezTo>
                    <a:pt x="48" y="45"/>
                    <a:pt x="49" y="50"/>
                    <a:pt x="51" y="55"/>
                  </a:cubicBezTo>
                  <a:cubicBezTo>
                    <a:pt x="2" y="103"/>
                    <a:pt x="2" y="103"/>
                    <a:pt x="2" y="103"/>
                  </a:cubicBezTo>
                  <a:cubicBezTo>
                    <a:pt x="1" y="105"/>
                    <a:pt x="0" y="106"/>
                    <a:pt x="0" y="108"/>
                  </a:cubicBezTo>
                  <a:cubicBezTo>
                    <a:pt x="0" y="120"/>
                    <a:pt x="0" y="120"/>
                    <a:pt x="0" y="120"/>
                  </a:cubicBezTo>
                  <a:cubicBezTo>
                    <a:pt x="0" y="124"/>
                    <a:pt x="4" y="128"/>
                    <a:pt x="8" y="128"/>
                  </a:cubicBezTo>
                  <a:cubicBezTo>
                    <a:pt x="20" y="128"/>
                    <a:pt x="20" y="128"/>
                    <a:pt x="20" y="128"/>
                  </a:cubicBezTo>
                  <a:cubicBezTo>
                    <a:pt x="22" y="128"/>
                    <a:pt x="23" y="127"/>
                    <a:pt x="25" y="126"/>
                  </a:cubicBezTo>
                  <a:cubicBezTo>
                    <a:pt x="31" y="120"/>
                    <a:pt x="31" y="120"/>
                    <a:pt x="31" y="120"/>
                  </a:cubicBezTo>
                  <a:cubicBezTo>
                    <a:pt x="40" y="120"/>
                    <a:pt x="40" y="120"/>
                    <a:pt x="40" y="120"/>
                  </a:cubicBezTo>
                  <a:cubicBezTo>
                    <a:pt x="44" y="120"/>
                    <a:pt x="48" y="116"/>
                    <a:pt x="48" y="112"/>
                  </a:cubicBezTo>
                  <a:cubicBezTo>
                    <a:pt x="48" y="104"/>
                    <a:pt x="48" y="104"/>
                    <a:pt x="48" y="104"/>
                  </a:cubicBezTo>
                  <a:cubicBezTo>
                    <a:pt x="56" y="104"/>
                    <a:pt x="56" y="104"/>
                    <a:pt x="56" y="104"/>
                  </a:cubicBezTo>
                  <a:cubicBezTo>
                    <a:pt x="60" y="104"/>
                    <a:pt x="64" y="100"/>
                    <a:pt x="64" y="96"/>
                  </a:cubicBezTo>
                  <a:cubicBezTo>
                    <a:pt x="64" y="87"/>
                    <a:pt x="64" y="87"/>
                    <a:pt x="64" y="87"/>
                  </a:cubicBezTo>
                  <a:cubicBezTo>
                    <a:pt x="73" y="77"/>
                    <a:pt x="73" y="77"/>
                    <a:pt x="73" y="77"/>
                  </a:cubicBezTo>
                  <a:cubicBezTo>
                    <a:pt x="78" y="79"/>
                    <a:pt x="83" y="80"/>
                    <a:pt x="88" y="80"/>
                  </a:cubicBezTo>
                  <a:cubicBezTo>
                    <a:pt x="110" y="80"/>
                    <a:pt x="128" y="62"/>
                    <a:pt x="128" y="40"/>
                  </a:cubicBezTo>
                  <a:cubicBezTo>
                    <a:pt x="128" y="18"/>
                    <a:pt x="110" y="0"/>
                    <a:pt x="88" y="0"/>
                  </a:cubicBezTo>
                  <a:close/>
                  <a:moveTo>
                    <a:pt x="88" y="72"/>
                  </a:moveTo>
                  <a:cubicBezTo>
                    <a:pt x="82" y="72"/>
                    <a:pt x="77" y="70"/>
                    <a:pt x="72" y="67"/>
                  </a:cubicBezTo>
                  <a:cubicBezTo>
                    <a:pt x="70" y="69"/>
                    <a:pt x="70" y="69"/>
                    <a:pt x="70" y="69"/>
                  </a:cubicBezTo>
                  <a:cubicBezTo>
                    <a:pt x="66" y="73"/>
                    <a:pt x="66" y="73"/>
                    <a:pt x="66" y="73"/>
                  </a:cubicBezTo>
                  <a:cubicBezTo>
                    <a:pt x="58" y="81"/>
                    <a:pt x="58" y="81"/>
                    <a:pt x="58" y="81"/>
                  </a:cubicBezTo>
                  <a:cubicBezTo>
                    <a:pt x="57" y="82"/>
                    <a:pt x="56" y="85"/>
                    <a:pt x="56" y="87"/>
                  </a:cubicBezTo>
                  <a:cubicBezTo>
                    <a:pt x="56" y="96"/>
                    <a:pt x="56" y="96"/>
                    <a:pt x="56" y="96"/>
                  </a:cubicBezTo>
                  <a:cubicBezTo>
                    <a:pt x="48" y="96"/>
                    <a:pt x="48" y="96"/>
                    <a:pt x="48" y="96"/>
                  </a:cubicBezTo>
                  <a:cubicBezTo>
                    <a:pt x="44" y="96"/>
                    <a:pt x="40" y="100"/>
                    <a:pt x="40" y="104"/>
                  </a:cubicBezTo>
                  <a:cubicBezTo>
                    <a:pt x="40" y="112"/>
                    <a:pt x="40" y="112"/>
                    <a:pt x="40" y="112"/>
                  </a:cubicBezTo>
                  <a:cubicBezTo>
                    <a:pt x="31" y="112"/>
                    <a:pt x="31" y="112"/>
                    <a:pt x="31" y="112"/>
                  </a:cubicBezTo>
                  <a:cubicBezTo>
                    <a:pt x="29" y="112"/>
                    <a:pt x="26" y="113"/>
                    <a:pt x="25" y="114"/>
                  </a:cubicBezTo>
                  <a:cubicBezTo>
                    <a:pt x="19" y="120"/>
                    <a:pt x="19" y="120"/>
                    <a:pt x="19" y="120"/>
                  </a:cubicBezTo>
                  <a:cubicBezTo>
                    <a:pt x="8" y="120"/>
                    <a:pt x="8" y="120"/>
                    <a:pt x="8" y="120"/>
                  </a:cubicBezTo>
                  <a:cubicBezTo>
                    <a:pt x="8" y="109"/>
                    <a:pt x="8" y="109"/>
                    <a:pt x="8" y="109"/>
                  </a:cubicBezTo>
                  <a:cubicBezTo>
                    <a:pt x="55" y="62"/>
                    <a:pt x="55" y="62"/>
                    <a:pt x="55" y="62"/>
                  </a:cubicBezTo>
                  <a:cubicBezTo>
                    <a:pt x="55" y="62"/>
                    <a:pt x="55" y="62"/>
                    <a:pt x="55" y="62"/>
                  </a:cubicBezTo>
                  <a:cubicBezTo>
                    <a:pt x="61" y="56"/>
                    <a:pt x="61" y="56"/>
                    <a:pt x="61" y="56"/>
                  </a:cubicBezTo>
                  <a:cubicBezTo>
                    <a:pt x="58" y="51"/>
                    <a:pt x="56" y="46"/>
                    <a:pt x="56" y="40"/>
                  </a:cubicBezTo>
                  <a:cubicBezTo>
                    <a:pt x="56" y="22"/>
                    <a:pt x="70" y="8"/>
                    <a:pt x="88" y="8"/>
                  </a:cubicBezTo>
                  <a:cubicBezTo>
                    <a:pt x="106" y="8"/>
                    <a:pt x="120" y="22"/>
                    <a:pt x="120" y="40"/>
                  </a:cubicBezTo>
                  <a:cubicBezTo>
                    <a:pt x="120" y="58"/>
                    <a:pt x="106" y="72"/>
                    <a:pt x="88" y="7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37" name="Freeform 130"/>
            <p:cNvSpPr>
              <a:spLocks noEditPoints="1"/>
            </p:cNvSpPr>
            <p:nvPr/>
          </p:nvSpPr>
          <p:spPr bwMode="auto">
            <a:xfrm>
              <a:off x="2686820" y="1193678"/>
              <a:ext cx="100336" cy="100336"/>
            </a:xfrm>
            <a:custGeom>
              <a:avLst/>
              <a:gdLst>
                <a:gd name="T0" fmla="*/ 31 w 32"/>
                <a:gd name="T1" fmla="*/ 17 h 32"/>
                <a:gd name="T2" fmla="*/ 15 w 32"/>
                <a:gd name="T3" fmla="*/ 1 h 32"/>
                <a:gd name="T4" fmla="*/ 12 w 32"/>
                <a:gd name="T5" fmla="*/ 0 h 32"/>
                <a:gd name="T6" fmla="*/ 0 w 32"/>
                <a:gd name="T7" fmla="*/ 12 h 32"/>
                <a:gd name="T8" fmla="*/ 0 w 32"/>
                <a:gd name="T9" fmla="*/ 13 h 32"/>
                <a:gd name="T10" fmla="*/ 1 w 32"/>
                <a:gd name="T11" fmla="*/ 15 h 32"/>
                <a:gd name="T12" fmla="*/ 17 w 32"/>
                <a:gd name="T13" fmla="*/ 31 h 32"/>
                <a:gd name="T14" fmla="*/ 20 w 32"/>
                <a:gd name="T15" fmla="*/ 32 h 32"/>
                <a:gd name="T16" fmla="*/ 32 w 32"/>
                <a:gd name="T17" fmla="*/ 20 h 32"/>
                <a:gd name="T18" fmla="*/ 32 w 32"/>
                <a:gd name="T19" fmla="*/ 19 h 32"/>
                <a:gd name="T20" fmla="*/ 31 w 32"/>
                <a:gd name="T21" fmla="*/ 17 h 32"/>
                <a:gd name="T22" fmla="*/ 19 w 32"/>
                <a:gd name="T23" fmla="*/ 28 h 32"/>
                <a:gd name="T24" fmla="*/ 4 w 32"/>
                <a:gd name="T25" fmla="*/ 13 h 32"/>
                <a:gd name="T26" fmla="*/ 13 w 32"/>
                <a:gd name="T27" fmla="*/ 4 h 32"/>
                <a:gd name="T28" fmla="*/ 28 w 32"/>
                <a:gd name="T29" fmla="*/ 19 h 32"/>
                <a:gd name="T30" fmla="*/ 19 w 32"/>
                <a:gd name="T31" fmla="*/ 2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2" h="32">
                  <a:moveTo>
                    <a:pt x="31" y="17"/>
                  </a:moveTo>
                  <a:cubicBezTo>
                    <a:pt x="27" y="11"/>
                    <a:pt x="21" y="5"/>
                    <a:pt x="15" y="1"/>
                  </a:cubicBezTo>
                  <a:cubicBezTo>
                    <a:pt x="14" y="0"/>
                    <a:pt x="13" y="0"/>
                    <a:pt x="12" y="0"/>
                  </a:cubicBezTo>
                  <a:cubicBezTo>
                    <a:pt x="6" y="2"/>
                    <a:pt x="2" y="6"/>
                    <a:pt x="0" y="12"/>
                  </a:cubicBezTo>
                  <a:cubicBezTo>
                    <a:pt x="0" y="12"/>
                    <a:pt x="0" y="12"/>
                    <a:pt x="0" y="13"/>
                  </a:cubicBezTo>
                  <a:cubicBezTo>
                    <a:pt x="0" y="14"/>
                    <a:pt x="0" y="14"/>
                    <a:pt x="1" y="15"/>
                  </a:cubicBezTo>
                  <a:cubicBezTo>
                    <a:pt x="5" y="21"/>
                    <a:pt x="11" y="27"/>
                    <a:pt x="17" y="31"/>
                  </a:cubicBezTo>
                  <a:cubicBezTo>
                    <a:pt x="18" y="32"/>
                    <a:pt x="19" y="32"/>
                    <a:pt x="20" y="32"/>
                  </a:cubicBezTo>
                  <a:cubicBezTo>
                    <a:pt x="26" y="30"/>
                    <a:pt x="30" y="26"/>
                    <a:pt x="32" y="20"/>
                  </a:cubicBezTo>
                  <a:cubicBezTo>
                    <a:pt x="32" y="20"/>
                    <a:pt x="32" y="20"/>
                    <a:pt x="32" y="19"/>
                  </a:cubicBezTo>
                  <a:cubicBezTo>
                    <a:pt x="32" y="18"/>
                    <a:pt x="32" y="18"/>
                    <a:pt x="31" y="17"/>
                  </a:cubicBezTo>
                  <a:close/>
                  <a:moveTo>
                    <a:pt x="19" y="28"/>
                  </a:moveTo>
                  <a:cubicBezTo>
                    <a:pt x="13" y="24"/>
                    <a:pt x="8" y="19"/>
                    <a:pt x="4" y="13"/>
                  </a:cubicBezTo>
                  <a:cubicBezTo>
                    <a:pt x="6" y="8"/>
                    <a:pt x="8" y="6"/>
                    <a:pt x="13" y="4"/>
                  </a:cubicBezTo>
                  <a:cubicBezTo>
                    <a:pt x="19" y="8"/>
                    <a:pt x="24" y="13"/>
                    <a:pt x="28" y="19"/>
                  </a:cubicBezTo>
                  <a:cubicBezTo>
                    <a:pt x="26" y="24"/>
                    <a:pt x="24" y="26"/>
                    <a:pt x="19" y="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grpSp>
      <p:sp>
        <p:nvSpPr>
          <p:cNvPr id="38" name="Freeform 60"/>
          <p:cNvSpPr>
            <a:spLocks noEditPoints="1"/>
          </p:cNvSpPr>
          <p:nvPr/>
        </p:nvSpPr>
        <p:spPr bwMode="auto">
          <a:xfrm>
            <a:off x="4518343" y="3685510"/>
            <a:ext cx="399972" cy="400024"/>
          </a:xfrm>
          <a:custGeom>
            <a:avLst/>
            <a:gdLst>
              <a:gd name="T0" fmla="*/ 126 w 128"/>
              <a:gd name="T1" fmla="*/ 1 h 128"/>
              <a:gd name="T2" fmla="*/ 124 w 128"/>
              <a:gd name="T3" fmla="*/ 0 h 128"/>
              <a:gd name="T4" fmla="*/ 122 w 128"/>
              <a:gd name="T5" fmla="*/ 1 h 128"/>
              <a:gd name="T6" fmla="*/ 2 w 128"/>
              <a:gd name="T7" fmla="*/ 81 h 128"/>
              <a:gd name="T8" fmla="*/ 0 w 128"/>
              <a:gd name="T9" fmla="*/ 84 h 128"/>
              <a:gd name="T10" fmla="*/ 3 w 128"/>
              <a:gd name="T11" fmla="*/ 88 h 128"/>
              <a:gd name="T12" fmla="*/ 34 w 128"/>
              <a:gd name="T13" fmla="*/ 100 h 128"/>
              <a:gd name="T14" fmla="*/ 49 w 128"/>
              <a:gd name="T15" fmla="*/ 126 h 128"/>
              <a:gd name="T16" fmla="*/ 52 w 128"/>
              <a:gd name="T17" fmla="*/ 128 h 128"/>
              <a:gd name="T18" fmla="*/ 52 w 128"/>
              <a:gd name="T19" fmla="*/ 128 h 128"/>
              <a:gd name="T20" fmla="*/ 55 w 128"/>
              <a:gd name="T21" fmla="*/ 126 h 128"/>
              <a:gd name="T22" fmla="*/ 64 w 128"/>
              <a:gd name="T23" fmla="*/ 112 h 128"/>
              <a:gd name="T24" fmla="*/ 103 w 128"/>
              <a:gd name="T25" fmla="*/ 128 h 128"/>
              <a:gd name="T26" fmla="*/ 104 w 128"/>
              <a:gd name="T27" fmla="*/ 128 h 128"/>
              <a:gd name="T28" fmla="*/ 106 w 128"/>
              <a:gd name="T29" fmla="*/ 127 h 128"/>
              <a:gd name="T30" fmla="*/ 108 w 128"/>
              <a:gd name="T31" fmla="*/ 125 h 128"/>
              <a:gd name="T32" fmla="*/ 128 w 128"/>
              <a:gd name="T33" fmla="*/ 5 h 128"/>
              <a:gd name="T34" fmla="*/ 126 w 128"/>
              <a:gd name="T35" fmla="*/ 1 h 128"/>
              <a:gd name="T36" fmla="*/ 13 w 128"/>
              <a:gd name="T37" fmla="*/ 83 h 128"/>
              <a:gd name="T38" fmla="*/ 105 w 128"/>
              <a:gd name="T39" fmla="*/ 21 h 128"/>
              <a:gd name="T40" fmla="*/ 38 w 128"/>
              <a:gd name="T41" fmla="*/ 93 h 128"/>
              <a:gd name="T42" fmla="*/ 37 w 128"/>
              <a:gd name="T43" fmla="*/ 93 h 128"/>
              <a:gd name="T44" fmla="*/ 13 w 128"/>
              <a:gd name="T45" fmla="*/ 83 h 128"/>
              <a:gd name="T46" fmla="*/ 41 w 128"/>
              <a:gd name="T47" fmla="*/ 96 h 128"/>
              <a:gd name="T48" fmla="*/ 41 w 128"/>
              <a:gd name="T49" fmla="*/ 96 h 128"/>
              <a:gd name="T50" fmla="*/ 117 w 128"/>
              <a:gd name="T51" fmla="*/ 15 h 128"/>
              <a:gd name="T52" fmla="*/ 52 w 128"/>
              <a:gd name="T53" fmla="*/ 116 h 128"/>
              <a:gd name="T54" fmla="*/ 41 w 128"/>
              <a:gd name="T55" fmla="*/ 96 h 128"/>
              <a:gd name="T56" fmla="*/ 101 w 128"/>
              <a:gd name="T57" fmla="*/ 118 h 128"/>
              <a:gd name="T58" fmla="*/ 67 w 128"/>
              <a:gd name="T59" fmla="*/ 105 h 128"/>
              <a:gd name="T60" fmla="*/ 64 w 128"/>
              <a:gd name="T61" fmla="*/ 104 h 128"/>
              <a:gd name="T62" fmla="*/ 117 w 128"/>
              <a:gd name="T63" fmla="*/ 23 h 128"/>
              <a:gd name="T64" fmla="*/ 101 w 128"/>
              <a:gd name="T65" fmla="*/ 11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8" h="128">
                <a:moveTo>
                  <a:pt x="126" y="1"/>
                </a:moveTo>
                <a:cubicBezTo>
                  <a:pt x="126" y="0"/>
                  <a:pt x="125" y="0"/>
                  <a:pt x="124" y="0"/>
                </a:cubicBezTo>
                <a:cubicBezTo>
                  <a:pt x="123" y="0"/>
                  <a:pt x="122" y="0"/>
                  <a:pt x="122" y="1"/>
                </a:cubicBezTo>
                <a:cubicBezTo>
                  <a:pt x="2" y="81"/>
                  <a:pt x="2" y="81"/>
                  <a:pt x="2" y="81"/>
                </a:cubicBezTo>
                <a:cubicBezTo>
                  <a:pt x="1" y="81"/>
                  <a:pt x="0" y="83"/>
                  <a:pt x="0" y="84"/>
                </a:cubicBezTo>
                <a:cubicBezTo>
                  <a:pt x="0" y="86"/>
                  <a:pt x="1" y="87"/>
                  <a:pt x="3" y="88"/>
                </a:cubicBezTo>
                <a:cubicBezTo>
                  <a:pt x="34" y="100"/>
                  <a:pt x="34" y="100"/>
                  <a:pt x="34" y="100"/>
                </a:cubicBezTo>
                <a:cubicBezTo>
                  <a:pt x="49" y="126"/>
                  <a:pt x="49" y="126"/>
                  <a:pt x="49" y="126"/>
                </a:cubicBezTo>
                <a:cubicBezTo>
                  <a:pt x="49" y="127"/>
                  <a:pt x="51" y="128"/>
                  <a:pt x="52" y="128"/>
                </a:cubicBezTo>
                <a:cubicBezTo>
                  <a:pt x="52" y="128"/>
                  <a:pt x="52" y="128"/>
                  <a:pt x="52" y="128"/>
                </a:cubicBezTo>
                <a:cubicBezTo>
                  <a:pt x="53" y="128"/>
                  <a:pt x="55" y="127"/>
                  <a:pt x="55" y="126"/>
                </a:cubicBezTo>
                <a:cubicBezTo>
                  <a:pt x="64" y="112"/>
                  <a:pt x="64" y="112"/>
                  <a:pt x="64" y="112"/>
                </a:cubicBezTo>
                <a:cubicBezTo>
                  <a:pt x="103" y="128"/>
                  <a:pt x="103" y="128"/>
                  <a:pt x="103" y="128"/>
                </a:cubicBezTo>
                <a:cubicBezTo>
                  <a:pt x="103" y="128"/>
                  <a:pt x="103" y="128"/>
                  <a:pt x="104" y="128"/>
                </a:cubicBezTo>
                <a:cubicBezTo>
                  <a:pt x="105" y="128"/>
                  <a:pt x="105" y="128"/>
                  <a:pt x="106" y="127"/>
                </a:cubicBezTo>
                <a:cubicBezTo>
                  <a:pt x="107" y="127"/>
                  <a:pt x="108" y="126"/>
                  <a:pt x="108" y="125"/>
                </a:cubicBezTo>
                <a:cubicBezTo>
                  <a:pt x="128" y="5"/>
                  <a:pt x="128" y="5"/>
                  <a:pt x="128" y="5"/>
                </a:cubicBezTo>
                <a:cubicBezTo>
                  <a:pt x="128" y="3"/>
                  <a:pt x="128" y="2"/>
                  <a:pt x="126" y="1"/>
                </a:cubicBezTo>
                <a:close/>
                <a:moveTo>
                  <a:pt x="13" y="83"/>
                </a:moveTo>
                <a:cubicBezTo>
                  <a:pt x="105" y="21"/>
                  <a:pt x="105" y="21"/>
                  <a:pt x="105" y="21"/>
                </a:cubicBezTo>
                <a:cubicBezTo>
                  <a:pt x="38" y="93"/>
                  <a:pt x="38" y="93"/>
                  <a:pt x="38" y="93"/>
                </a:cubicBezTo>
                <a:cubicBezTo>
                  <a:pt x="37" y="93"/>
                  <a:pt x="37" y="93"/>
                  <a:pt x="37" y="93"/>
                </a:cubicBezTo>
                <a:lnTo>
                  <a:pt x="13" y="83"/>
                </a:lnTo>
                <a:close/>
                <a:moveTo>
                  <a:pt x="41" y="96"/>
                </a:moveTo>
                <a:cubicBezTo>
                  <a:pt x="41" y="96"/>
                  <a:pt x="41" y="96"/>
                  <a:pt x="41" y="96"/>
                </a:cubicBezTo>
                <a:cubicBezTo>
                  <a:pt x="117" y="15"/>
                  <a:pt x="117" y="15"/>
                  <a:pt x="117" y="15"/>
                </a:cubicBezTo>
                <a:cubicBezTo>
                  <a:pt x="52" y="116"/>
                  <a:pt x="52" y="116"/>
                  <a:pt x="52" y="116"/>
                </a:cubicBezTo>
                <a:lnTo>
                  <a:pt x="41" y="96"/>
                </a:lnTo>
                <a:close/>
                <a:moveTo>
                  <a:pt x="101" y="118"/>
                </a:moveTo>
                <a:cubicBezTo>
                  <a:pt x="67" y="105"/>
                  <a:pt x="67" y="105"/>
                  <a:pt x="67" y="105"/>
                </a:cubicBezTo>
                <a:cubicBezTo>
                  <a:pt x="66" y="104"/>
                  <a:pt x="65" y="104"/>
                  <a:pt x="64" y="104"/>
                </a:cubicBezTo>
                <a:cubicBezTo>
                  <a:pt x="117" y="23"/>
                  <a:pt x="117" y="23"/>
                  <a:pt x="117" y="23"/>
                </a:cubicBezTo>
                <a:lnTo>
                  <a:pt x="101" y="118"/>
                </a:lnTo>
                <a:close/>
              </a:path>
            </a:pathLst>
          </a:custGeom>
          <a:solidFill>
            <a:schemeClr val="bg1"/>
          </a:solidFill>
          <a:ln>
            <a:noFill/>
          </a:ln>
        </p:spPr>
        <p:txBody>
          <a:bodyPr vert="horz" wrap="square" lIns="91440" tIns="45720" rIns="91440" bIns="45720" numCol="1" anchor="t" anchorCtr="0" compatLnSpc="1"/>
          <a:lstStyle/>
          <a:p>
            <a:endParaRPr lang="id-ID"/>
          </a:p>
        </p:txBody>
      </p:sp>
      <p:grpSp>
        <p:nvGrpSpPr>
          <p:cNvPr id="39" name="Group 36"/>
          <p:cNvGrpSpPr/>
          <p:nvPr/>
        </p:nvGrpSpPr>
        <p:grpSpPr>
          <a:xfrm>
            <a:off x="2735588" y="5528696"/>
            <a:ext cx="399972" cy="348536"/>
            <a:chOff x="837205" y="5167510"/>
            <a:chExt cx="400024" cy="348536"/>
          </a:xfrm>
          <a:solidFill>
            <a:schemeClr val="bg1"/>
          </a:solidFill>
        </p:grpSpPr>
        <p:sp>
          <p:nvSpPr>
            <p:cNvPr id="40" name="Freeform 44"/>
            <p:cNvSpPr>
              <a:spLocks noEditPoints="1"/>
            </p:cNvSpPr>
            <p:nvPr/>
          </p:nvSpPr>
          <p:spPr bwMode="auto">
            <a:xfrm>
              <a:off x="837205" y="5167510"/>
              <a:ext cx="400024" cy="286486"/>
            </a:xfrm>
            <a:custGeom>
              <a:avLst/>
              <a:gdLst>
                <a:gd name="T0" fmla="*/ 128 w 128"/>
                <a:gd name="T1" fmla="*/ 24 h 92"/>
                <a:gd name="T2" fmla="*/ 119 w 128"/>
                <a:gd name="T3" fmla="*/ 12 h 92"/>
                <a:gd name="T4" fmla="*/ 67 w 128"/>
                <a:gd name="T5" fmla="*/ 0 h 92"/>
                <a:gd name="T6" fmla="*/ 64 w 128"/>
                <a:gd name="T7" fmla="*/ 0 h 92"/>
                <a:gd name="T8" fmla="*/ 61 w 128"/>
                <a:gd name="T9" fmla="*/ 0 h 92"/>
                <a:gd name="T10" fmla="*/ 9 w 128"/>
                <a:gd name="T11" fmla="*/ 12 h 92"/>
                <a:gd name="T12" fmla="*/ 0 w 128"/>
                <a:gd name="T13" fmla="*/ 24 h 92"/>
                <a:gd name="T14" fmla="*/ 9 w 128"/>
                <a:gd name="T15" fmla="*/ 36 h 92"/>
                <a:gd name="T16" fmla="*/ 20 w 128"/>
                <a:gd name="T17" fmla="*/ 38 h 92"/>
                <a:gd name="T18" fmla="*/ 20 w 128"/>
                <a:gd name="T19" fmla="*/ 72 h 92"/>
                <a:gd name="T20" fmla="*/ 64 w 128"/>
                <a:gd name="T21" fmla="*/ 92 h 92"/>
                <a:gd name="T22" fmla="*/ 108 w 128"/>
                <a:gd name="T23" fmla="*/ 72 h 92"/>
                <a:gd name="T24" fmla="*/ 108 w 128"/>
                <a:gd name="T25" fmla="*/ 38 h 92"/>
                <a:gd name="T26" fmla="*/ 119 w 128"/>
                <a:gd name="T27" fmla="*/ 36 h 92"/>
                <a:gd name="T28" fmla="*/ 128 w 128"/>
                <a:gd name="T29" fmla="*/ 24 h 92"/>
                <a:gd name="T30" fmla="*/ 100 w 128"/>
                <a:gd name="T31" fmla="*/ 72 h 92"/>
                <a:gd name="T32" fmla="*/ 64 w 128"/>
                <a:gd name="T33" fmla="*/ 84 h 92"/>
                <a:gd name="T34" fmla="*/ 28 w 128"/>
                <a:gd name="T35" fmla="*/ 72 h 92"/>
                <a:gd name="T36" fmla="*/ 28 w 128"/>
                <a:gd name="T37" fmla="*/ 40 h 92"/>
                <a:gd name="T38" fmla="*/ 61 w 128"/>
                <a:gd name="T39" fmla="*/ 48 h 92"/>
                <a:gd name="T40" fmla="*/ 64 w 128"/>
                <a:gd name="T41" fmla="*/ 48 h 92"/>
                <a:gd name="T42" fmla="*/ 67 w 128"/>
                <a:gd name="T43" fmla="*/ 48 h 92"/>
                <a:gd name="T44" fmla="*/ 100 w 128"/>
                <a:gd name="T45" fmla="*/ 40 h 92"/>
                <a:gd name="T46" fmla="*/ 100 w 128"/>
                <a:gd name="T47" fmla="*/ 72 h 92"/>
                <a:gd name="T48" fmla="*/ 65 w 128"/>
                <a:gd name="T49" fmla="*/ 40 h 92"/>
                <a:gd name="T50" fmla="*/ 64 w 128"/>
                <a:gd name="T51" fmla="*/ 40 h 92"/>
                <a:gd name="T52" fmla="*/ 63 w 128"/>
                <a:gd name="T53" fmla="*/ 40 h 92"/>
                <a:gd name="T54" fmla="*/ 11 w 128"/>
                <a:gd name="T55" fmla="*/ 28 h 92"/>
                <a:gd name="T56" fmla="*/ 8 w 128"/>
                <a:gd name="T57" fmla="*/ 24 h 92"/>
                <a:gd name="T58" fmla="*/ 11 w 128"/>
                <a:gd name="T59" fmla="*/ 20 h 92"/>
                <a:gd name="T60" fmla="*/ 63 w 128"/>
                <a:gd name="T61" fmla="*/ 8 h 92"/>
                <a:gd name="T62" fmla="*/ 64 w 128"/>
                <a:gd name="T63" fmla="*/ 8 h 92"/>
                <a:gd name="T64" fmla="*/ 65 w 128"/>
                <a:gd name="T65" fmla="*/ 8 h 92"/>
                <a:gd name="T66" fmla="*/ 117 w 128"/>
                <a:gd name="T67" fmla="*/ 20 h 92"/>
                <a:gd name="T68" fmla="*/ 120 w 128"/>
                <a:gd name="T69" fmla="*/ 24 h 92"/>
                <a:gd name="T70" fmla="*/ 117 w 128"/>
                <a:gd name="T71" fmla="*/ 28 h 92"/>
                <a:gd name="T72" fmla="*/ 65 w 128"/>
                <a:gd name="T73" fmla="*/ 4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8" h="92">
                  <a:moveTo>
                    <a:pt x="128" y="24"/>
                  </a:moveTo>
                  <a:cubicBezTo>
                    <a:pt x="128" y="18"/>
                    <a:pt x="124" y="14"/>
                    <a:pt x="119" y="12"/>
                  </a:cubicBezTo>
                  <a:cubicBezTo>
                    <a:pt x="67" y="0"/>
                    <a:pt x="67" y="0"/>
                    <a:pt x="67" y="0"/>
                  </a:cubicBezTo>
                  <a:cubicBezTo>
                    <a:pt x="66" y="0"/>
                    <a:pt x="65" y="0"/>
                    <a:pt x="64" y="0"/>
                  </a:cubicBezTo>
                  <a:cubicBezTo>
                    <a:pt x="63" y="0"/>
                    <a:pt x="62" y="0"/>
                    <a:pt x="61" y="0"/>
                  </a:cubicBezTo>
                  <a:cubicBezTo>
                    <a:pt x="9" y="12"/>
                    <a:pt x="9" y="12"/>
                    <a:pt x="9" y="12"/>
                  </a:cubicBezTo>
                  <a:cubicBezTo>
                    <a:pt x="4" y="14"/>
                    <a:pt x="0" y="18"/>
                    <a:pt x="0" y="24"/>
                  </a:cubicBezTo>
                  <a:cubicBezTo>
                    <a:pt x="0" y="30"/>
                    <a:pt x="4" y="34"/>
                    <a:pt x="9" y="36"/>
                  </a:cubicBezTo>
                  <a:cubicBezTo>
                    <a:pt x="20" y="38"/>
                    <a:pt x="20" y="38"/>
                    <a:pt x="20" y="38"/>
                  </a:cubicBezTo>
                  <a:cubicBezTo>
                    <a:pt x="20" y="72"/>
                    <a:pt x="20" y="72"/>
                    <a:pt x="20" y="72"/>
                  </a:cubicBezTo>
                  <a:cubicBezTo>
                    <a:pt x="20" y="83"/>
                    <a:pt x="32" y="92"/>
                    <a:pt x="64" y="92"/>
                  </a:cubicBezTo>
                  <a:cubicBezTo>
                    <a:pt x="96" y="92"/>
                    <a:pt x="108" y="83"/>
                    <a:pt x="108" y="72"/>
                  </a:cubicBezTo>
                  <a:cubicBezTo>
                    <a:pt x="108" y="38"/>
                    <a:pt x="108" y="38"/>
                    <a:pt x="108" y="38"/>
                  </a:cubicBezTo>
                  <a:cubicBezTo>
                    <a:pt x="119" y="36"/>
                    <a:pt x="119" y="36"/>
                    <a:pt x="119" y="36"/>
                  </a:cubicBezTo>
                  <a:cubicBezTo>
                    <a:pt x="124" y="34"/>
                    <a:pt x="128" y="30"/>
                    <a:pt x="128" y="24"/>
                  </a:cubicBezTo>
                  <a:close/>
                  <a:moveTo>
                    <a:pt x="100" y="72"/>
                  </a:moveTo>
                  <a:cubicBezTo>
                    <a:pt x="100" y="76"/>
                    <a:pt x="88" y="84"/>
                    <a:pt x="64" y="84"/>
                  </a:cubicBezTo>
                  <a:cubicBezTo>
                    <a:pt x="40" y="84"/>
                    <a:pt x="28" y="76"/>
                    <a:pt x="28" y="72"/>
                  </a:cubicBezTo>
                  <a:cubicBezTo>
                    <a:pt x="28" y="40"/>
                    <a:pt x="28" y="40"/>
                    <a:pt x="28" y="40"/>
                  </a:cubicBezTo>
                  <a:cubicBezTo>
                    <a:pt x="61" y="48"/>
                    <a:pt x="61" y="48"/>
                    <a:pt x="61" y="48"/>
                  </a:cubicBezTo>
                  <a:cubicBezTo>
                    <a:pt x="62" y="48"/>
                    <a:pt x="63" y="48"/>
                    <a:pt x="64" y="48"/>
                  </a:cubicBezTo>
                  <a:cubicBezTo>
                    <a:pt x="65" y="48"/>
                    <a:pt x="66" y="48"/>
                    <a:pt x="67" y="48"/>
                  </a:cubicBezTo>
                  <a:cubicBezTo>
                    <a:pt x="100" y="40"/>
                    <a:pt x="100" y="40"/>
                    <a:pt x="100" y="40"/>
                  </a:cubicBezTo>
                  <a:lnTo>
                    <a:pt x="100" y="72"/>
                  </a:lnTo>
                  <a:close/>
                  <a:moveTo>
                    <a:pt x="65" y="40"/>
                  </a:moveTo>
                  <a:cubicBezTo>
                    <a:pt x="65" y="40"/>
                    <a:pt x="64" y="40"/>
                    <a:pt x="64" y="40"/>
                  </a:cubicBezTo>
                  <a:cubicBezTo>
                    <a:pt x="64" y="40"/>
                    <a:pt x="63" y="40"/>
                    <a:pt x="63" y="40"/>
                  </a:cubicBezTo>
                  <a:cubicBezTo>
                    <a:pt x="11" y="28"/>
                    <a:pt x="11" y="28"/>
                    <a:pt x="11" y="28"/>
                  </a:cubicBezTo>
                  <a:cubicBezTo>
                    <a:pt x="9" y="27"/>
                    <a:pt x="8" y="26"/>
                    <a:pt x="8" y="24"/>
                  </a:cubicBezTo>
                  <a:cubicBezTo>
                    <a:pt x="8" y="22"/>
                    <a:pt x="9" y="21"/>
                    <a:pt x="11" y="20"/>
                  </a:cubicBezTo>
                  <a:cubicBezTo>
                    <a:pt x="63" y="8"/>
                    <a:pt x="63" y="8"/>
                    <a:pt x="63" y="8"/>
                  </a:cubicBezTo>
                  <a:cubicBezTo>
                    <a:pt x="63" y="8"/>
                    <a:pt x="64" y="8"/>
                    <a:pt x="64" y="8"/>
                  </a:cubicBezTo>
                  <a:cubicBezTo>
                    <a:pt x="64" y="8"/>
                    <a:pt x="65" y="8"/>
                    <a:pt x="65" y="8"/>
                  </a:cubicBezTo>
                  <a:cubicBezTo>
                    <a:pt x="117" y="20"/>
                    <a:pt x="117" y="20"/>
                    <a:pt x="117" y="20"/>
                  </a:cubicBezTo>
                  <a:cubicBezTo>
                    <a:pt x="119" y="21"/>
                    <a:pt x="120" y="22"/>
                    <a:pt x="120" y="24"/>
                  </a:cubicBezTo>
                  <a:cubicBezTo>
                    <a:pt x="120" y="26"/>
                    <a:pt x="119" y="27"/>
                    <a:pt x="117" y="28"/>
                  </a:cubicBezTo>
                  <a:lnTo>
                    <a:pt x="65" y="4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41" name="Freeform 45"/>
            <p:cNvSpPr/>
            <p:nvPr/>
          </p:nvSpPr>
          <p:spPr bwMode="auto">
            <a:xfrm>
              <a:off x="1200263" y="5291610"/>
              <a:ext cx="23764" cy="137302"/>
            </a:xfrm>
            <a:custGeom>
              <a:avLst/>
              <a:gdLst>
                <a:gd name="T0" fmla="*/ 0 w 8"/>
                <a:gd name="T1" fmla="*/ 4 h 44"/>
                <a:gd name="T2" fmla="*/ 0 w 8"/>
                <a:gd name="T3" fmla="*/ 40 h 44"/>
                <a:gd name="T4" fmla="*/ 4 w 8"/>
                <a:gd name="T5" fmla="*/ 44 h 44"/>
                <a:gd name="T6" fmla="*/ 8 w 8"/>
                <a:gd name="T7" fmla="*/ 40 h 44"/>
                <a:gd name="T8" fmla="*/ 8 w 8"/>
                <a:gd name="T9" fmla="*/ 4 h 44"/>
                <a:gd name="T10" fmla="*/ 4 w 8"/>
                <a:gd name="T11" fmla="*/ 0 h 44"/>
                <a:gd name="T12" fmla="*/ 0 w 8"/>
                <a:gd name="T13" fmla="*/ 4 h 44"/>
              </a:gdLst>
              <a:ahLst/>
              <a:cxnLst>
                <a:cxn ang="0">
                  <a:pos x="T0" y="T1"/>
                </a:cxn>
                <a:cxn ang="0">
                  <a:pos x="T2" y="T3"/>
                </a:cxn>
                <a:cxn ang="0">
                  <a:pos x="T4" y="T5"/>
                </a:cxn>
                <a:cxn ang="0">
                  <a:pos x="T6" y="T7"/>
                </a:cxn>
                <a:cxn ang="0">
                  <a:pos x="T8" y="T9"/>
                </a:cxn>
                <a:cxn ang="0">
                  <a:pos x="T10" y="T11"/>
                </a:cxn>
                <a:cxn ang="0">
                  <a:pos x="T12" y="T13"/>
                </a:cxn>
              </a:cxnLst>
              <a:rect l="0" t="0" r="r" b="b"/>
              <a:pathLst>
                <a:path w="8" h="44">
                  <a:moveTo>
                    <a:pt x="0" y="4"/>
                  </a:moveTo>
                  <a:cubicBezTo>
                    <a:pt x="0" y="40"/>
                    <a:pt x="0" y="40"/>
                    <a:pt x="0" y="40"/>
                  </a:cubicBezTo>
                  <a:cubicBezTo>
                    <a:pt x="0" y="42"/>
                    <a:pt x="2" y="44"/>
                    <a:pt x="4" y="44"/>
                  </a:cubicBezTo>
                  <a:cubicBezTo>
                    <a:pt x="6" y="44"/>
                    <a:pt x="8" y="42"/>
                    <a:pt x="8" y="40"/>
                  </a:cubicBezTo>
                  <a:cubicBezTo>
                    <a:pt x="8" y="4"/>
                    <a:pt x="8" y="4"/>
                    <a:pt x="8" y="4"/>
                  </a:cubicBezTo>
                  <a:cubicBezTo>
                    <a:pt x="8" y="2"/>
                    <a:pt x="6" y="0"/>
                    <a:pt x="4" y="0"/>
                  </a:cubicBezTo>
                  <a:cubicBezTo>
                    <a:pt x="2" y="0"/>
                    <a:pt x="0" y="2"/>
                    <a:pt x="0"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42" name="Oval 46"/>
            <p:cNvSpPr>
              <a:spLocks noChangeArrowheads="1"/>
            </p:cNvSpPr>
            <p:nvPr/>
          </p:nvSpPr>
          <p:spPr bwMode="auto">
            <a:xfrm>
              <a:off x="1187061" y="5442114"/>
              <a:ext cx="50168" cy="73932"/>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grpSp>
      <p:grpSp>
        <p:nvGrpSpPr>
          <p:cNvPr id="43" name="Group 40"/>
          <p:cNvGrpSpPr/>
          <p:nvPr/>
        </p:nvGrpSpPr>
        <p:grpSpPr>
          <a:xfrm>
            <a:off x="8774542" y="3609860"/>
            <a:ext cx="427142" cy="403017"/>
            <a:chOff x="3498850" y="1541463"/>
            <a:chExt cx="504825" cy="476250"/>
          </a:xfrm>
          <a:solidFill>
            <a:schemeClr val="accent2"/>
          </a:solidFill>
        </p:grpSpPr>
        <p:sp>
          <p:nvSpPr>
            <p:cNvPr id="44" name="Oval 5"/>
            <p:cNvSpPr>
              <a:spLocks noChangeArrowheads="1"/>
            </p:cNvSpPr>
            <p:nvPr/>
          </p:nvSpPr>
          <p:spPr bwMode="auto">
            <a:xfrm>
              <a:off x="3743325" y="1801813"/>
              <a:ext cx="61913" cy="6191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45" name="Freeform 6"/>
            <p:cNvSpPr>
              <a:spLocks noEditPoints="1"/>
            </p:cNvSpPr>
            <p:nvPr/>
          </p:nvSpPr>
          <p:spPr bwMode="auto">
            <a:xfrm>
              <a:off x="3498850" y="1541463"/>
              <a:ext cx="504825" cy="476250"/>
            </a:xfrm>
            <a:custGeom>
              <a:avLst/>
              <a:gdLst>
                <a:gd name="T0" fmla="*/ 116 w 132"/>
                <a:gd name="T1" fmla="*/ 48 h 124"/>
                <a:gd name="T2" fmla="*/ 116 w 132"/>
                <a:gd name="T3" fmla="*/ 22 h 124"/>
                <a:gd name="T4" fmla="*/ 104 w 132"/>
                <a:gd name="T5" fmla="*/ 0 h 124"/>
                <a:gd name="T6" fmla="*/ 22 w 132"/>
                <a:gd name="T7" fmla="*/ 0 h 124"/>
                <a:gd name="T8" fmla="*/ 0 w 132"/>
                <a:gd name="T9" fmla="*/ 102 h 124"/>
                <a:gd name="T10" fmla="*/ 94 w 132"/>
                <a:gd name="T11" fmla="*/ 124 h 124"/>
                <a:gd name="T12" fmla="*/ 116 w 132"/>
                <a:gd name="T13" fmla="*/ 96 h 124"/>
                <a:gd name="T14" fmla="*/ 116 w 132"/>
                <a:gd name="T15" fmla="*/ 48 h 124"/>
                <a:gd name="T16" fmla="*/ 88 w 132"/>
                <a:gd name="T17" fmla="*/ 8 h 124"/>
                <a:gd name="T18" fmla="*/ 108 w 132"/>
                <a:gd name="T19" fmla="*/ 12 h 124"/>
                <a:gd name="T20" fmla="*/ 108 w 132"/>
                <a:gd name="T21" fmla="*/ 24 h 124"/>
                <a:gd name="T22" fmla="*/ 104 w 132"/>
                <a:gd name="T23" fmla="*/ 36 h 124"/>
                <a:gd name="T24" fmla="*/ 104 w 132"/>
                <a:gd name="T25" fmla="*/ 32 h 124"/>
                <a:gd name="T26" fmla="*/ 104 w 132"/>
                <a:gd name="T27" fmla="*/ 16 h 124"/>
                <a:gd name="T28" fmla="*/ 16 w 132"/>
                <a:gd name="T29" fmla="*/ 12 h 124"/>
                <a:gd name="T30" fmla="*/ 12 w 132"/>
                <a:gd name="T31" fmla="*/ 24 h 124"/>
                <a:gd name="T32" fmla="*/ 8 w 132"/>
                <a:gd name="T33" fmla="*/ 22 h 124"/>
                <a:gd name="T34" fmla="*/ 100 w 132"/>
                <a:gd name="T35" fmla="*/ 20 h 124"/>
                <a:gd name="T36" fmla="*/ 16 w 132"/>
                <a:gd name="T37" fmla="*/ 16 h 124"/>
                <a:gd name="T38" fmla="*/ 100 w 132"/>
                <a:gd name="T39" fmla="*/ 20 h 124"/>
                <a:gd name="T40" fmla="*/ 100 w 132"/>
                <a:gd name="T41" fmla="*/ 28 h 124"/>
                <a:gd name="T42" fmla="*/ 16 w 132"/>
                <a:gd name="T43" fmla="*/ 24 h 124"/>
                <a:gd name="T44" fmla="*/ 100 w 132"/>
                <a:gd name="T45" fmla="*/ 32 h 124"/>
                <a:gd name="T46" fmla="*/ 88 w 132"/>
                <a:gd name="T47" fmla="*/ 36 h 124"/>
                <a:gd name="T48" fmla="*/ 16 w 132"/>
                <a:gd name="T49" fmla="*/ 35 h 124"/>
                <a:gd name="T50" fmla="*/ 100 w 132"/>
                <a:gd name="T51" fmla="*/ 32 h 124"/>
                <a:gd name="T52" fmla="*/ 94 w 132"/>
                <a:gd name="T53" fmla="*/ 116 h 124"/>
                <a:gd name="T54" fmla="*/ 8 w 132"/>
                <a:gd name="T55" fmla="*/ 102 h 124"/>
                <a:gd name="T56" fmla="*/ 22 w 132"/>
                <a:gd name="T57" fmla="*/ 44 h 124"/>
                <a:gd name="T58" fmla="*/ 104 w 132"/>
                <a:gd name="T59" fmla="*/ 44 h 124"/>
                <a:gd name="T60" fmla="*/ 108 w 132"/>
                <a:gd name="T61" fmla="*/ 56 h 124"/>
                <a:gd name="T62" fmla="*/ 52 w 132"/>
                <a:gd name="T63" fmla="*/ 76 h 124"/>
                <a:gd name="T64" fmla="*/ 108 w 132"/>
                <a:gd name="T65" fmla="*/ 96 h 124"/>
                <a:gd name="T66" fmla="*/ 113 w 132"/>
                <a:gd name="T67" fmla="*/ 88 h 124"/>
                <a:gd name="T68" fmla="*/ 60 w 132"/>
                <a:gd name="T69" fmla="*/ 76 h 124"/>
                <a:gd name="T70" fmla="*/ 108 w 132"/>
                <a:gd name="T71" fmla="*/ 64 h 124"/>
                <a:gd name="T72" fmla="*/ 115 w 132"/>
                <a:gd name="T73" fmla="*/ 59 h 124"/>
                <a:gd name="T74" fmla="*/ 120 w 132"/>
                <a:gd name="T75" fmla="*/ 72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2" h="124">
                  <a:moveTo>
                    <a:pt x="116" y="48"/>
                  </a:moveTo>
                  <a:cubicBezTo>
                    <a:pt x="116" y="48"/>
                    <a:pt x="116" y="48"/>
                    <a:pt x="116" y="48"/>
                  </a:cubicBezTo>
                  <a:cubicBezTo>
                    <a:pt x="116" y="24"/>
                    <a:pt x="116" y="24"/>
                    <a:pt x="116" y="24"/>
                  </a:cubicBezTo>
                  <a:cubicBezTo>
                    <a:pt x="116" y="22"/>
                    <a:pt x="116" y="22"/>
                    <a:pt x="116" y="22"/>
                  </a:cubicBezTo>
                  <a:cubicBezTo>
                    <a:pt x="116" y="12"/>
                    <a:pt x="116" y="12"/>
                    <a:pt x="116" y="12"/>
                  </a:cubicBezTo>
                  <a:cubicBezTo>
                    <a:pt x="116" y="5"/>
                    <a:pt x="111" y="0"/>
                    <a:pt x="104" y="0"/>
                  </a:cubicBezTo>
                  <a:cubicBezTo>
                    <a:pt x="88" y="0"/>
                    <a:pt x="88" y="0"/>
                    <a:pt x="88" y="0"/>
                  </a:cubicBezTo>
                  <a:cubicBezTo>
                    <a:pt x="22" y="0"/>
                    <a:pt x="22" y="0"/>
                    <a:pt x="22" y="0"/>
                  </a:cubicBezTo>
                  <a:cubicBezTo>
                    <a:pt x="10" y="0"/>
                    <a:pt x="0" y="10"/>
                    <a:pt x="0" y="22"/>
                  </a:cubicBezTo>
                  <a:cubicBezTo>
                    <a:pt x="0" y="102"/>
                    <a:pt x="0" y="102"/>
                    <a:pt x="0" y="102"/>
                  </a:cubicBezTo>
                  <a:cubicBezTo>
                    <a:pt x="0" y="114"/>
                    <a:pt x="10" y="124"/>
                    <a:pt x="22" y="124"/>
                  </a:cubicBezTo>
                  <a:cubicBezTo>
                    <a:pt x="94" y="124"/>
                    <a:pt x="94" y="124"/>
                    <a:pt x="94" y="124"/>
                  </a:cubicBezTo>
                  <a:cubicBezTo>
                    <a:pt x="106" y="124"/>
                    <a:pt x="116" y="114"/>
                    <a:pt x="116" y="102"/>
                  </a:cubicBezTo>
                  <a:cubicBezTo>
                    <a:pt x="116" y="96"/>
                    <a:pt x="116" y="96"/>
                    <a:pt x="116" y="96"/>
                  </a:cubicBezTo>
                  <a:cubicBezTo>
                    <a:pt x="116" y="96"/>
                    <a:pt x="116" y="96"/>
                    <a:pt x="116" y="96"/>
                  </a:cubicBezTo>
                  <a:cubicBezTo>
                    <a:pt x="132" y="84"/>
                    <a:pt x="132" y="60"/>
                    <a:pt x="116" y="48"/>
                  </a:cubicBezTo>
                  <a:close/>
                  <a:moveTo>
                    <a:pt x="22" y="8"/>
                  </a:moveTo>
                  <a:cubicBezTo>
                    <a:pt x="88" y="8"/>
                    <a:pt x="88" y="8"/>
                    <a:pt x="88" y="8"/>
                  </a:cubicBezTo>
                  <a:cubicBezTo>
                    <a:pt x="104" y="8"/>
                    <a:pt x="104" y="8"/>
                    <a:pt x="104" y="8"/>
                  </a:cubicBezTo>
                  <a:cubicBezTo>
                    <a:pt x="106" y="8"/>
                    <a:pt x="108" y="10"/>
                    <a:pt x="108" y="12"/>
                  </a:cubicBezTo>
                  <a:cubicBezTo>
                    <a:pt x="108" y="22"/>
                    <a:pt x="108" y="22"/>
                    <a:pt x="108" y="22"/>
                  </a:cubicBezTo>
                  <a:cubicBezTo>
                    <a:pt x="108" y="24"/>
                    <a:pt x="108" y="24"/>
                    <a:pt x="108" y="24"/>
                  </a:cubicBezTo>
                  <a:cubicBezTo>
                    <a:pt x="108" y="37"/>
                    <a:pt x="108" y="37"/>
                    <a:pt x="108" y="37"/>
                  </a:cubicBezTo>
                  <a:cubicBezTo>
                    <a:pt x="107" y="36"/>
                    <a:pt x="105" y="36"/>
                    <a:pt x="104" y="36"/>
                  </a:cubicBezTo>
                  <a:cubicBezTo>
                    <a:pt x="104" y="36"/>
                    <a:pt x="104" y="36"/>
                    <a:pt x="104" y="36"/>
                  </a:cubicBezTo>
                  <a:cubicBezTo>
                    <a:pt x="104" y="32"/>
                    <a:pt x="104" y="32"/>
                    <a:pt x="104" y="32"/>
                  </a:cubicBezTo>
                  <a:cubicBezTo>
                    <a:pt x="104" y="24"/>
                    <a:pt x="104" y="24"/>
                    <a:pt x="104" y="24"/>
                  </a:cubicBezTo>
                  <a:cubicBezTo>
                    <a:pt x="104" y="16"/>
                    <a:pt x="104" y="16"/>
                    <a:pt x="104" y="16"/>
                  </a:cubicBezTo>
                  <a:cubicBezTo>
                    <a:pt x="104" y="14"/>
                    <a:pt x="102" y="12"/>
                    <a:pt x="100" y="12"/>
                  </a:cubicBezTo>
                  <a:cubicBezTo>
                    <a:pt x="16" y="12"/>
                    <a:pt x="16" y="12"/>
                    <a:pt x="16" y="12"/>
                  </a:cubicBezTo>
                  <a:cubicBezTo>
                    <a:pt x="14" y="12"/>
                    <a:pt x="12" y="14"/>
                    <a:pt x="12" y="16"/>
                  </a:cubicBezTo>
                  <a:cubicBezTo>
                    <a:pt x="12" y="24"/>
                    <a:pt x="12" y="24"/>
                    <a:pt x="12" y="24"/>
                  </a:cubicBezTo>
                  <a:cubicBezTo>
                    <a:pt x="12" y="32"/>
                    <a:pt x="12" y="32"/>
                    <a:pt x="12" y="32"/>
                  </a:cubicBezTo>
                  <a:cubicBezTo>
                    <a:pt x="10" y="29"/>
                    <a:pt x="8" y="26"/>
                    <a:pt x="8" y="22"/>
                  </a:cubicBezTo>
                  <a:cubicBezTo>
                    <a:pt x="8" y="14"/>
                    <a:pt x="14" y="8"/>
                    <a:pt x="22" y="8"/>
                  </a:cubicBezTo>
                  <a:close/>
                  <a:moveTo>
                    <a:pt x="100" y="20"/>
                  </a:moveTo>
                  <a:cubicBezTo>
                    <a:pt x="16" y="20"/>
                    <a:pt x="16" y="20"/>
                    <a:pt x="16" y="20"/>
                  </a:cubicBezTo>
                  <a:cubicBezTo>
                    <a:pt x="16" y="16"/>
                    <a:pt x="16" y="16"/>
                    <a:pt x="16" y="16"/>
                  </a:cubicBezTo>
                  <a:cubicBezTo>
                    <a:pt x="100" y="16"/>
                    <a:pt x="100" y="16"/>
                    <a:pt x="100" y="16"/>
                  </a:cubicBezTo>
                  <a:lnTo>
                    <a:pt x="100" y="20"/>
                  </a:lnTo>
                  <a:close/>
                  <a:moveTo>
                    <a:pt x="100" y="24"/>
                  </a:moveTo>
                  <a:cubicBezTo>
                    <a:pt x="100" y="28"/>
                    <a:pt x="100" y="28"/>
                    <a:pt x="100" y="28"/>
                  </a:cubicBezTo>
                  <a:cubicBezTo>
                    <a:pt x="16" y="28"/>
                    <a:pt x="16" y="28"/>
                    <a:pt x="16" y="28"/>
                  </a:cubicBezTo>
                  <a:cubicBezTo>
                    <a:pt x="16" y="24"/>
                    <a:pt x="16" y="24"/>
                    <a:pt x="16" y="24"/>
                  </a:cubicBezTo>
                  <a:lnTo>
                    <a:pt x="100" y="24"/>
                  </a:lnTo>
                  <a:close/>
                  <a:moveTo>
                    <a:pt x="100" y="32"/>
                  </a:moveTo>
                  <a:cubicBezTo>
                    <a:pt x="100" y="36"/>
                    <a:pt x="100" y="36"/>
                    <a:pt x="100" y="36"/>
                  </a:cubicBezTo>
                  <a:cubicBezTo>
                    <a:pt x="88" y="36"/>
                    <a:pt x="88" y="36"/>
                    <a:pt x="88" y="36"/>
                  </a:cubicBezTo>
                  <a:cubicBezTo>
                    <a:pt x="22" y="36"/>
                    <a:pt x="22" y="36"/>
                    <a:pt x="22" y="36"/>
                  </a:cubicBezTo>
                  <a:cubicBezTo>
                    <a:pt x="20" y="36"/>
                    <a:pt x="18" y="35"/>
                    <a:pt x="16" y="35"/>
                  </a:cubicBezTo>
                  <a:cubicBezTo>
                    <a:pt x="16" y="32"/>
                    <a:pt x="16" y="32"/>
                    <a:pt x="16" y="32"/>
                  </a:cubicBezTo>
                  <a:lnTo>
                    <a:pt x="100" y="32"/>
                  </a:lnTo>
                  <a:close/>
                  <a:moveTo>
                    <a:pt x="108" y="102"/>
                  </a:moveTo>
                  <a:cubicBezTo>
                    <a:pt x="108" y="110"/>
                    <a:pt x="102" y="116"/>
                    <a:pt x="94" y="116"/>
                  </a:cubicBezTo>
                  <a:cubicBezTo>
                    <a:pt x="22" y="116"/>
                    <a:pt x="22" y="116"/>
                    <a:pt x="22" y="116"/>
                  </a:cubicBezTo>
                  <a:cubicBezTo>
                    <a:pt x="14" y="116"/>
                    <a:pt x="8" y="110"/>
                    <a:pt x="8" y="102"/>
                  </a:cubicBezTo>
                  <a:cubicBezTo>
                    <a:pt x="8" y="39"/>
                    <a:pt x="8" y="39"/>
                    <a:pt x="8" y="39"/>
                  </a:cubicBezTo>
                  <a:cubicBezTo>
                    <a:pt x="12" y="42"/>
                    <a:pt x="17" y="44"/>
                    <a:pt x="22" y="44"/>
                  </a:cubicBezTo>
                  <a:cubicBezTo>
                    <a:pt x="88" y="44"/>
                    <a:pt x="88" y="44"/>
                    <a:pt x="88" y="44"/>
                  </a:cubicBezTo>
                  <a:cubicBezTo>
                    <a:pt x="104" y="44"/>
                    <a:pt x="104" y="44"/>
                    <a:pt x="104" y="44"/>
                  </a:cubicBezTo>
                  <a:cubicBezTo>
                    <a:pt x="106" y="44"/>
                    <a:pt x="108" y="46"/>
                    <a:pt x="108" y="48"/>
                  </a:cubicBezTo>
                  <a:cubicBezTo>
                    <a:pt x="108" y="56"/>
                    <a:pt x="108" y="56"/>
                    <a:pt x="108" y="56"/>
                  </a:cubicBezTo>
                  <a:cubicBezTo>
                    <a:pt x="72" y="56"/>
                    <a:pt x="72" y="56"/>
                    <a:pt x="72" y="56"/>
                  </a:cubicBezTo>
                  <a:cubicBezTo>
                    <a:pt x="61" y="56"/>
                    <a:pt x="52" y="65"/>
                    <a:pt x="52" y="76"/>
                  </a:cubicBezTo>
                  <a:cubicBezTo>
                    <a:pt x="52" y="87"/>
                    <a:pt x="61" y="96"/>
                    <a:pt x="72" y="96"/>
                  </a:cubicBezTo>
                  <a:cubicBezTo>
                    <a:pt x="108" y="96"/>
                    <a:pt x="108" y="96"/>
                    <a:pt x="108" y="96"/>
                  </a:cubicBezTo>
                  <a:lnTo>
                    <a:pt x="108" y="102"/>
                  </a:lnTo>
                  <a:close/>
                  <a:moveTo>
                    <a:pt x="113" y="88"/>
                  </a:moveTo>
                  <a:cubicBezTo>
                    <a:pt x="72" y="88"/>
                    <a:pt x="72" y="88"/>
                    <a:pt x="72" y="88"/>
                  </a:cubicBezTo>
                  <a:cubicBezTo>
                    <a:pt x="65" y="88"/>
                    <a:pt x="60" y="83"/>
                    <a:pt x="60" y="76"/>
                  </a:cubicBezTo>
                  <a:cubicBezTo>
                    <a:pt x="60" y="69"/>
                    <a:pt x="65" y="64"/>
                    <a:pt x="72" y="64"/>
                  </a:cubicBezTo>
                  <a:cubicBezTo>
                    <a:pt x="108" y="64"/>
                    <a:pt x="108" y="64"/>
                    <a:pt x="108" y="64"/>
                  </a:cubicBezTo>
                  <a:cubicBezTo>
                    <a:pt x="110" y="64"/>
                    <a:pt x="113" y="63"/>
                    <a:pt x="114" y="61"/>
                  </a:cubicBezTo>
                  <a:cubicBezTo>
                    <a:pt x="115" y="60"/>
                    <a:pt x="115" y="60"/>
                    <a:pt x="115" y="59"/>
                  </a:cubicBezTo>
                  <a:cubicBezTo>
                    <a:pt x="115" y="59"/>
                    <a:pt x="116" y="59"/>
                    <a:pt x="116" y="59"/>
                  </a:cubicBezTo>
                  <a:cubicBezTo>
                    <a:pt x="118" y="62"/>
                    <a:pt x="120" y="67"/>
                    <a:pt x="120" y="72"/>
                  </a:cubicBezTo>
                  <a:cubicBezTo>
                    <a:pt x="120" y="78"/>
                    <a:pt x="118" y="84"/>
                    <a:pt x="113" y="8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grpSp>
      <p:grpSp>
        <p:nvGrpSpPr>
          <p:cNvPr id="46" name="Group 43"/>
          <p:cNvGrpSpPr/>
          <p:nvPr/>
        </p:nvGrpSpPr>
        <p:grpSpPr>
          <a:xfrm>
            <a:off x="6017482" y="3612017"/>
            <a:ext cx="399972" cy="398703"/>
            <a:chOff x="2437300" y="1144829"/>
            <a:chExt cx="400024" cy="398703"/>
          </a:xfrm>
          <a:solidFill>
            <a:schemeClr val="accent1"/>
          </a:solidFill>
        </p:grpSpPr>
        <p:sp>
          <p:nvSpPr>
            <p:cNvPr id="47" name="Freeform 129"/>
            <p:cNvSpPr>
              <a:spLocks noEditPoints="1"/>
            </p:cNvSpPr>
            <p:nvPr/>
          </p:nvSpPr>
          <p:spPr bwMode="auto">
            <a:xfrm>
              <a:off x="2437300" y="1144829"/>
              <a:ext cx="400024" cy="398703"/>
            </a:xfrm>
            <a:custGeom>
              <a:avLst/>
              <a:gdLst>
                <a:gd name="T0" fmla="*/ 88 w 128"/>
                <a:gd name="T1" fmla="*/ 0 h 128"/>
                <a:gd name="T2" fmla="*/ 48 w 128"/>
                <a:gd name="T3" fmla="*/ 40 h 128"/>
                <a:gd name="T4" fmla="*/ 51 w 128"/>
                <a:gd name="T5" fmla="*/ 55 h 128"/>
                <a:gd name="T6" fmla="*/ 2 w 128"/>
                <a:gd name="T7" fmla="*/ 103 h 128"/>
                <a:gd name="T8" fmla="*/ 0 w 128"/>
                <a:gd name="T9" fmla="*/ 108 h 128"/>
                <a:gd name="T10" fmla="*/ 0 w 128"/>
                <a:gd name="T11" fmla="*/ 120 h 128"/>
                <a:gd name="T12" fmla="*/ 8 w 128"/>
                <a:gd name="T13" fmla="*/ 128 h 128"/>
                <a:gd name="T14" fmla="*/ 20 w 128"/>
                <a:gd name="T15" fmla="*/ 128 h 128"/>
                <a:gd name="T16" fmla="*/ 25 w 128"/>
                <a:gd name="T17" fmla="*/ 126 h 128"/>
                <a:gd name="T18" fmla="*/ 31 w 128"/>
                <a:gd name="T19" fmla="*/ 120 h 128"/>
                <a:gd name="T20" fmla="*/ 40 w 128"/>
                <a:gd name="T21" fmla="*/ 120 h 128"/>
                <a:gd name="T22" fmla="*/ 48 w 128"/>
                <a:gd name="T23" fmla="*/ 112 h 128"/>
                <a:gd name="T24" fmla="*/ 48 w 128"/>
                <a:gd name="T25" fmla="*/ 104 h 128"/>
                <a:gd name="T26" fmla="*/ 56 w 128"/>
                <a:gd name="T27" fmla="*/ 104 h 128"/>
                <a:gd name="T28" fmla="*/ 64 w 128"/>
                <a:gd name="T29" fmla="*/ 96 h 128"/>
                <a:gd name="T30" fmla="*/ 64 w 128"/>
                <a:gd name="T31" fmla="*/ 87 h 128"/>
                <a:gd name="T32" fmla="*/ 73 w 128"/>
                <a:gd name="T33" fmla="*/ 77 h 128"/>
                <a:gd name="T34" fmla="*/ 88 w 128"/>
                <a:gd name="T35" fmla="*/ 80 h 128"/>
                <a:gd name="T36" fmla="*/ 128 w 128"/>
                <a:gd name="T37" fmla="*/ 40 h 128"/>
                <a:gd name="T38" fmla="*/ 88 w 128"/>
                <a:gd name="T39" fmla="*/ 0 h 128"/>
                <a:gd name="T40" fmla="*/ 88 w 128"/>
                <a:gd name="T41" fmla="*/ 72 h 128"/>
                <a:gd name="T42" fmla="*/ 72 w 128"/>
                <a:gd name="T43" fmla="*/ 67 h 128"/>
                <a:gd name="T44" fmla="*/ 70 w 128"/>
                <a:gd name="T45" fmla="*/ 69 h 128"/>
                <a:gd name="T46" fmla="*/ 66 w 128"/>
                <a:gd name="T47" fmla="*/ 73 h 128"/>
                <a:gd name="T48" fmla="*/ 58 w 128"/>
                <a:gd name="T49" fmla="*/ 81 h 128"/>
                <a:gd name="T50" fmla="*/ 56 w 128"/>
                <a:gd name="T51" fmla="*/ 87 h 128"/>
                <a:gd name="T52" fmla="*/ 56 w 128"/>
                <a:gd name="T53" fmla="*/ 96 h 128"/>
                <a:gd name="T54" fmla="*/ 48 w 128"/>
                <a:gd name="T55" fmla="*/ 96 h 128"/>
                <a:gd name="T56" fmla="*/ 40 w 128"/>
                <a:gd name="T57" fmla="*/ 104 h 128"/>
                <a:gd name="T58" fmla="*/ 40 w 128"/>
                <a:gd name="T59" fmla="*/ 112 h 128"/>
                <a:gd name="T60" fmla="*/ 31 w 128"/>
                <a:gd name="T61" fmla="*/ 112 h 128"/>
                <a:gd name="T62" fmla="*/ 25 w 128"/>
                <a:gd name="T63" fmla="*/ 114 h 128"/>
                <a:gd name="T64" fmla="*/ 19 w 128"/>
                <a:gd name="T65" fmla="*/ 120 h 128"/>
                <a:gd name="T66" fmla="*/ 8 w 128"/>
                <a:gd name="T67" fmla="*/ 120 h 128"/>
                <a:gd name="T68" fmla="*/ 8 w 128"/>
                <a:gd name="T69" fmla="*/ 109 h 128"/>
                <a:gd name="T70" fmla="*/ 55 w 128"/>
                <a:gd name="T71" fmla="*/ 62 h 128"/>
                <a:gd name="T72" fmla="*/ 55 w 128"/>
                <a:gd name="T73" fmla="*/ 62 h 128"/>
                <a:gd name="T74" fmla="*/ 61 w 128"/>
                <a:gd name="T75" fmla="*/ 56 h 128"/>
                <a:gd name="T76" fmla="*/ 56 w 128"/>
                <a:gd name="T77" fmla="*/ 40 h 128"/>
                <a:gd name="T78" fmla="*/ 88 w 128"/>
                <a:gd name="T79" fmla="*/ 8 h 128"/>
                <a:gd name="T80" fmla="*/ 120 w 128"/>
                <a:gd name="T81" fmla="*/ 40 h 128"/>
                <a:gd name="T82" fmla="*/ 88 w 128"/>
                <a:gd name="T83" fmla="*/ 72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8" h="128">
                  <a:moveTo>
                    <a:pt x="88" y="0"/>
                  </a:moveTo>
                  <a:cubicBezTo>
                    <a:pt x="66" y="0"/>
                    <a:pt x="48" y="18"/>
                    <a:pt x="48" y="40"/>
                  </a:cubicBezTo>
                  <a:cubicBezTo>
                    <a:pt x="48" y="45"/>
                    <a:pt x="49" y="50"/>
                    <a:pt x="51" y="55"/>
                  </a:cubicBezTo>
                  <a:cubicBezTo>
                    <a:pt x="2" y="103"/>
                    <a:pt x="2" y="103"/>
                    <a:pt x="2" y="103"/>
                  </a:cubicBezTo>
                  <a:cubicBezTo>
                    <a:pt x="1" y="105"/>
                    <a:pt x="0" y="106"/>
                    <a:pt x="0" y="108"/>
                  </a:cubicBezTo>
                  <a:cubicBezTo>
                    <a:pt x="0" y="120"/>
                    <a:pt x="0" y="120"/>
                    <a:pt x="0" y="120"/>
                  </a:cubicBezTo>
                  <a:cubicBezTo>
                    <a:pt x="0" y="124"/>
                    <a:pt x="4" y="128"/>
                    <a:pt x="8" y="128"/>
                  </a:cubicBezTo>
                  <a:cubicBezTo>
                    <a:pt x="20" y="128"/>
                    <a:pt x="20" y="128"/>
                    <a:pt x="20" y="128"/>
                  </a:cubicBezTo>
                  <a:cubicBezTo>
                    <a:pt x="22" y="128"/>
                    <a:pt x="23" y="127"/>
                    <a:pt x="25" y="126"/>
                  </a:cubicBezTo>
                  <a:cubicBezTo>
                    <a:pt x="31" y="120"/>
                    <a:pt x="31" y="120"/>
                    <a:pt x="31" y="120"/>
                  </a:cubicBezTo>
                  <a:cubicBezTo>
                    <a:pt x="40" y="120"/>
                    <a:pt x="40" y="120"/>
                    <a:pt x="40" y="120"/>
                  </a:cubicBezTo>
                  <a:cubicBezTo>
                    <a:pt x="44" y="120"/>
                    <a:pt x="48" y="116"/>
                    <a:pt x="48" y="112"/>
                  </a:cubicBezTo>
                  <a:cubicBezTo>
                    <a:pt x="48" y="104"/>
                    <a:pt x="48" y="104"/>
                    <a:pt x="48" y="104"/>
                  </a:cubicBezTo>
                  <a:cubicBezTo>
                    <a:pt x="56" y="104"/>
                    <a:pt x="56" y="104"/>
                    <a:pt x="56" y="104"/>
                  </a:cubicBezTo>
                  <a:cubicBezTo>
                    <a:pt x="60" y="104"/>
                    <a:pt x="64" y="100"/>
                    <a:pt x="64" y="96"/>
                  </a:cubicBezTo>
                  <a:cubicBezTo>
                    <a:pt x="64" y="87"/>
                    <a:pt x="64" y="87"/>
                    <a:pt x="64" y="87"/>
                  </a:cubicBezTo>
                  <a:cubicBezTo>
                    <a:pt x="73" y="77"/>
                    <a:pt x="73" y="77"/>
                    <a:pt x="73" y="77"/>
                  </a:cubicBezTo>
                  <a:cubicBezTo>
                    <a:pt x="78" y="79"/>
                    <a:pt x="83" y="80"/>
                    <a:pt x="88" y="80"/>
                  </a:cubicBezTo>
                  <a:cubicBezTo>
                    <a:pt x="110" y="80"/>
                    <a:pt x="128" y="62"/>
                    <a:pt x="128" y="40"/>
                  </a:cubicBezTo>
                  <a:cubicBezTo>
                    <a:pt x="128" y="18"/>
                    <a:pt x="110" y="0"/>
                    <a:pt x="88" y="0"/>
                  </a:cubicBezTo>
                  <a:close/>
                  <a:moveTo>
                    <a:pt x="88" y="72"/>
                  </a:moveTo>
                  <a:cubicBezTo>
                    <a:pt x="82" y="72"/>
                    <a:pt x="77" y="70"/>
                    <a:pt x="72" y="67"/>
                  </a:cubicBezTo>
                  <a:cubicBezTo>
                    <a:pt x="70" y="69"/>
                    <a:pt x="70" y="69"/>
                    <a:pt x="70" y="69"/>
                  </a:cubicBezTo>
                  <a:cubicBezTo>
                    <a:pt x="66" y="73"/>
                    <a:pt x="66" y="73"/>
                    <a:pt x="66" y="73"/>
                  </a:cubicBezTo>
                  <a:cubicBezTo>
                    <a:pt x="58" y="81"/>
                    <a:pt x="58" y="81"/>
                    <a:pt x="58" y="81"/>
                  </a:cubicBezTo>
                  <a:cubicBezTo>
                    <a:pt x="57" y="82"/>
                    <a:pt x="56" y="85"/>
                    <a:pt x="56" y="87"/>
                  </a:cubicBezTo>
                  <a:cubicBezTo>
                    <a:pt x="56" y="96"/>
                    <a:pt x="56" y="96"/>
                    <a:pt x="56" y="96"/>
                  </a:cubicBezTo>
                  <a:cubicBezTo>
                    <a:pt x="48" y="96"/>
                    <a:pt x="48" y="96"/>
                    <a:pt x="48" y="96"/>
                  </a:cubicBezTo>
                  <a:cubicBezTo>
                    <a:pt x="44" y="96"/>
                    <a:pt x="40" y="100"/>
                    <a:pt x="40" y="104"/>
                  </a:cubicBezTo>
                  <a:cubicBezTo>
                    <a:pt x="40" y="112"/>
                    <a:pt x="40" y="112"/>
                    <a:pt x="40" y="112"/>
                  </a:cubicBezTo>
                  <a:cubicBezTo>
                    <a:pt x="31" y="112"/>
                    <a:pt x="31" y="112"/>
                    <a:pt x="31" y="112"/>
                  </a:cubicBezTo>
                  <a:cubicBezTo>
                    <a:pt x="29" y="112"/>
                    <a:pt x="26" y="113"/>
                    <a:pt x="25" y="114"/>
                  </a:cubicBezTo>
                  <a:cubicBezTo>
                    <a:pt x="19" y="120"/>
                    <a:pt x="19" y="120"/>
                    <a:pt x="19" y="120"/>
                  </a:cubicBezTo>
                  <a:cubicBezTo>
                    <a:pt x="8" y="120"/>
                    <a:pt x="8" y="120"/>
                    <a:pt x="8" y="120"/>
                  </a:cubicBezTo>
                  <a:cubicBezTo>
                    <a:pt x="8" y="109"/>
                    <a:pt x="8" y="109"/>
                    <a:pt x="8" y="109"/>
                  </a:cubicBezTo>
                  <a:cubicBezTo>
                    <a:pt x="55" y="62"/>
                    <a:pt x="55" y="62"/>
                    <a:pt x="55" y="62"/>
                  </a:cubicBezTo>
                  <a:cubicBezTo>
                    <a:pt x="55" y="62"/>
                    <a:pt x="55" y="62"/>
                    <a:pt x="55" y="62"/>
                  </a:cubicBezTo>
                  <a:cubicBezTo>
                    <a:pt x="61" y="56"/>
                    <a:pt x="61" y="56"/>
                    <a:pt x="61" y="56"/>
                  </a:cubicBezTo>
                  <a:cubicBezTo>
                    <a:pt x="58" y="51"/>
                    <a:pt x="56" y="46"/>
                    <a:pt x="56" y="40"/>
                  </a:cubicBezTo>
                  <a:cubicBezTo>
                    <a:pt x="56" y="22"/>
                    <a:pt x="70" y="8"/>
                    <a:pt x="88" y="8"/>
                  </a:cubicBezTo>
                  <a:cubicBezTo>
                    <a:pt x="106" y="8"/>
                    <a:pt x="120" y="22"/>
                    <a:pt x="120" y="40"/>
                  </a:cubicBezTo>
                  <a:cubicBezTo>
                    <a:pt x="120" y="58"/>
                    <a:pt x="106" y="72"/>
                    <a:pt x="88" y="7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48" name="Freeform 130"/>
            <p:cNvSpPr>
              <a:spLocks noEditPoints="1"/>
            </p:cNvSpPr>
            <p:nvPr/>
          </p:nvSpPr>
          <p:spPr bwMode="auto">
            <a:xfrm>
              <a:off x="2686820" y="1193678"/>
              <a:ext cx="100336" cy="100336"/>
            </a:xfrm>
            <a:custGeom>
              <a:avLst/>
              <a:gdLst>
                <a:gd name="T0" fmla="*/ 31 w 32"/>
                <a:gd name="T1" fmla="*/ 17 h 32"/>
                <a:gd name="T2" fmla="*/ 15 w 32"/>
                <a:gd name="T3" fmla="*/ 1 h 32"/>
                <a:gd name="T4" fmla="*/ 12 w 32"/>
                <a:gd name="T5" fmla="*/ 0 h 32"/>
                <a:gd name="T6" fmla="*/ 0 w 32"/>
                <a:gd name="T7" fmla="*/ 12 h 32"/>
                <a:gd name="T8" fmla="*/ 0 w 32"/>
                <a:gd name="T9" fmla="*/ 13 h 32"/>
                <a:gd name="T10" fmla="*/ 1 w 32"/>
                <a:gd name="T11" fmla="*/ 15 h 32"/>
                <a:gd name="T12" fmla="*/ 17 w 32"/>
                <a:gd name="T13" fmla="*/ 31 h 32"/>
                <a:gd name="T14" fmla="*/ 20 w 32"/>
                <a:gd name="T15" fmla="*/ 32 h 32"/>
                <a:gd name="T16" fmla="*/ 32 w 32"/>
                <a:gd name="T17" fmla="*/ 20 h 32"/>
                <a:gd name="T18" fmla="*/ 32 w 32"/>
                <a:gd name="T19" fmla="*/ 19 h 32"/>
                <a:gd name="T20" fmla="*/ 31 w 32"/>
                <a:gd name="T21" fmla="*/ 17 h 32"/>
                <a:gd name="T22" fmla="*/ 19 w 32"/>
                <a:gd name="T23" fmla="*/ 28 h 32"/>
                <a:gd name="T24" fmla="*/ 4 w 32"/>
                <a:gd name="T25" fmla="*/ 13 h 32"/>
                <a:gd name="T26" fmla="*/ 13 w 32"/>
                <a:gd name="T27" fmla="*/ 4 h 32"/>
                <a:gd name="T28" fmla="*/ 28 w 32"/>
                <a:gd name="T29" fmla="*/ 19 h 32"/>
                <a:gd name="T30" fmla="*/ 19 w 32"/>
                <a:gd name="T31" fmla="*/ 2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2" h="32">
                  <a:moveTo>
                    <a:pt x="31" y="17"/>
                  </a:moveTo>
                  <a:cubicBezTo>
                    <a:pt x="27" y="11"/>
                    <a:pt x="21" y="5"/>
                    <a:pt x="15" y="1"/>
                  </a:cubicBezTo>
                  <a:cubicBezTo>
                    <a:pt x="14" y="0"/>
                    <a:pt x="13" y="0"/>
                    <a:pt x="12" y="0"/>
                  </a:cubicBezTo>
                  <a:cubicBezTo>
                    <a:pt x="6" y="2"/>
                    <a:pt x="2" y="6"/>
                    <a:pt x="0" y="12"/>
                  </a:cubicBezTo>
                  <a:cubicBezTo>
                    <a:pt x="0" y="12"/>
                    <a:pt x="0" y="12"/>
                    <a:pt x="0" y="13"/>
                  </a:cubicBezTo>
                  <a:cubicBezTo>
                    <a:pt x="0" y="14"/>
                    <a:pt x="0" y="14"/>
                    <a:pt x="1" y="15"/>
                  </a:cubicBezTo>
                  <a:cubicBezTo>
                    <a:pt x="5" y="21"/>
                    <a:pt x="11" y="27"/>
                    <a:pt x="17" y="31"/>
                  </a:cubicBezTo>
                  <a:cubicBezTo>
                    <a:pt x="18" y="32"/>
                    <a:pt x="19" y="32"/>
                    <a:pt x="20" y="32"/>
                  </a:cubicBezTo>
                  <a:cubicBezTo>
                    <a:pt x="26" y="30"/>
                    <a:pt x="30" y="26"/>
                    <a:pt x="32" y="20"/>
                  </a:cubicBezTo>
                  <a:cubicBezTo>
                    <a:pt x="32" y="20"/>
                    <a:pt x="32" y="20"/>
                    <a:pt x="32" y="19"/>
                  </a:cubicBezTo>
                  <a:cubicBezTo>
                    <a:pt x="32" y="18"/>
                    <a:pt x="32" y="18"/>
                    <a:pt x="31" y="17"/>
                  </a:cubicBezTo>
                  <a:close/>
                  <a:moveTo>
                    <a:pt x="19" y="28"/>
                  </a:moveTo>
                  <a:cubicBezTo>
                    <a:pt x="13" y="24"/>
                    <a:pt x="8" y="19"/>
                    <a:pt x="4" y="13"/>
                  </a:cubicBezTo>
                  <a:cubicBezTo>
                    <a:pt x="6" y="8"/>
                    <a:pt x="8" y="6"/>
                    <a:pt x="13" y="4"/>
                  </a:cubicBezTo>
                  <a:cubicBezTo>
                    <a:pt x="19" y="8"/>
                    <a:pt x="24" y="13"/>
                    <a:pt x="28" y="19"/>
                  </a:cubicBezTo>
                  <a:cubicBezTo>
                    <a:pt x="26" y="24"/>
                    <a:pt x="24" y="26"/>
                    <a:pt x="19" y="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grpSp>
      <p:sp>
        <p:nvSpPr>
          <p:cNvPr id="49" name="Freeform 60"/>
          <p:cNvSpPr>
            <a:spLocks noEditPoints="1"/>
          </p:cNvSpPr>
          <p:nvPr/>
        </p:nvSpPr>
        <p:spPr bwMode="auto">
          <a:xfrm>
            <a:off x="6017482" y="5063183"/>
            <a:ext cx="399972" cy="400024"/>
          </a:xfrm>
          <a:custGeom>
            <a:avLst/>
            <a:gdLst>
              <a:gd name="T0" fmla="*/ 126 w 128"/>
              <a:gd name="T1" fmla="*/ 1 h 128"/>
              <a:gd name="T2" fmla="*/ 124 w 128"/>
              <a:gd name="T3" fmla="*/ 0 h 128"/>
              <a:gd name="T4" fmla="*/ 122 w 128"/>
              <a:gd name="T5" fmla="*/ 1 h 128"/>
              <a:gd name="T6" fmla="*/ 2 w 128"/>
              <a:gd name="T7" fmla="*/ 81 h 128"/>
              <a:gd name="T8" fmla="*/ 0 w 128"/>
              <a:gd name="T9" fmla="*/ 84 h 128"/>
              <a:gd name="T10" fmla="*/ 3 w 128"/>
              <a:gd name="T11" fmla="*/ 88 h 128"/>
              <a:gd name="T12" fmla="*/ 34 w 128"/>
              <a:gd name="T13" fmla="*/ 100 h 128"/>
              <a:gd name="T14" fmla="*/ 49 w 128"/>
              <a:gd name="T15" fmla="*/ 126 h 128"/>
              <a:gd name="T16" fmla="*/ 52 w 128"/>
              <a:gd name="T17" fmla="*/ 128 h 128"/>
              <a:gd name="T18" fmla="*/ 52 w 128"/>
              <a:gd name="T19" fmla="*/ 128 h 128"/>
              <a:gd name="T20" fmla="*/ 55 w 128"/>
              <a:gd name="T21" fmla="*/ 126 h 128"/>
              <a:gd name="T22" fmla="*/ 64 w 128"/>
              <a:gd name="T23" fmla="*/ 112 h 128"/>
              <a:gd name="T24" fmla="*/ 103 w 128"/>
              <a:gd name="T25" fmla="*/ 128 h 128"/>
              <a:gd name="T26" fmla="*/ 104 w 128"/>
              <a:gd name="T27" fmla="*/ 128 h 128"/>
              <a:gd name="T28" fmla="*/ 106 w 128"/>
              <a:gd name="T29" fmla="*/ 127 h 128"/>
              <a:gd name="T30" fmla="*/ 108 w 128"/>
              <a:gd name="T31" fmla="*/ 125 h 128"/>
              <a:gd name="T32" fmla="*/ 128 w 128"/>
              <a:gd name="T33" fmla="*/ 5 h 128"/>
              <a:gd name="T34" fmla="*/ 126 w 128"/>
              <a:gd name="T35" fmla="*/ 1 h 128"/>
              <a:gd name="T36" fmla="*/ 13 w 128"/>
              <a:gd name="T37" fmla="*/ 83 h 128"/>
              <a:gd name="T38" fmla="*/ 105 w 128"/>
              <a:gd name="T39" fmla="*/ 21 h 128"/>
              <a:gd name="T40" fmla="*/ 38 w 128"/>
              <a:gd name="T41" fmla="*/ 93 h 128"/>
              <a:gd name="T42" fmla="*/ 37 w 128"/>
              <a:gd name="T43" fmla="*/ 93 h 128"/>
              <a:gd name="T44" fmla="*/ 13 w 128"/>
              <a:gd name="T45" fmla="*/ 83 h 128"/>
              <a:gd name="T46" fmla="*/ 41 w 128"/>
              <a:gd name="T47" fmla="*/ 96 h 128"/>
              <a:gd name="T48" fmla="*/ 41 w 128"/>
              <a:gd name="T49" fmla="*/ 96 h 128"/>
              <a:gd name="T50" fmla="*/ 117 w 128"/>
              <a:gd name="T51" fmla="*/ 15 h 128"/>
              <a:gd name="T52" fmla="*/ 52 w 128"/>
              <a:gd name="T53" fmla="*/ 116 h 128"/>
              <a:gd name="T54" fmla="*/ 41 w 128"/>
              <a:gd name="T55" fmla="*/ 96 h 128"/>
              <a:gd name="T56" fmla="*/ 101 w 128"/>
              <a:gd name="T57" fmla="*/ 118 h 128"/>
              <a:gd name="T58" fmla="*/ 67 w 128"/>
              <a:gd name="T59" fmla="*/ 105 h 128"/>
              <a:gd name="T60" fmla="*/ 64 w 128"/>
              <a:gd name="T61" fmla="*/ 104 h 128"/>
              <a:gd name="T62" fmla="*/ 117 w 128"/>
              <a:gd name="T63" fmla="*/ 23 h 128"/>
              <a:gd name="T64" fmla="*/ 101 w 128"/>
              <a:gd name="T65" fmla="*/ 11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8" h="128">
                <a:moveTo>
                  <a:pt x="126" y="1"/>
                </a:moveTo>
                <a:cubicBezTo>
                  <a:pt x="126" y="0"/>
                  <a:pt x="125" y="0"/>
                  <a:pt x="124" y="0"/>
                </a:cubicBezTo>
                <a:cubicBezTo>
                  <a:pt x="123" y="0"/>
                  <a:pt x="122" y="0"/>
                  <a:pt x="122" y="1"/>
                </a:cubicBezTo>
                <a:cubicBezTo>
                  <a:pt x="2" y="81"/>
                  <a:pt x="2" y="81"/>
                  <a:pt x="2" y="81"/>
                </a:cubicBezTo>
                <a:cubicBezTo>
                  <a:pt x="1" y="81"/>
                  <a:pt x="0" y="83"/>
                  <a:pt x="0" y="84"/>
                </a:cubicBezTo>
                <a:cubicBezTo>
                  <a:pt x="0" y="86"/>
                  <a:pt x="1" y="87"/>
                  <a:pt x="3" y="88"/>
                </a:cubicBezTo>
                <a:cubicBezTo>
                  <a:pt x="34" y="100"/>
                  <a:pt x="34" y="100"/>
                  <a:pt x="34" y="100"/>
                </a:cubicBezTo>
                <a:cubicBezTo>
                  <a:pt x="49" y="126"/>
                  <a:pt x="49" y="126"/>
                  <a:pt x="49" y="126"/>
                </a:cubicBezTo>
                <a:cubicBezTo>
                  <a:pt x="49" y="127"/>
                  <a:pt x="51" y="128"/>
                  <a:pt x="52" y="128"/>
                </a:cubicBezTo>
                <a:cubicBezTo>
                  <a:pt x="52" y="128"/>
                  <a:pt x="52" y="128"/>
                  <a:pt x="52" y="128"/>
                </a:cubicBezTo>
                <a:cubicBezTo>
                  <a:pt x="53" y="128"/>
                  <a:pt x="55" y="127"/>
                  <a:pt x="55" y="126"/>
                </a:cubicBezTo>
                <a:cubicBezTo>
                  <a:pt x="64" y="112"/>
                  <a:pt x="64" y="112"/>
                  <a:pt x="64" y="112"/>
                </a:cubicBezTo>
                <a:cubicBezTo>
                  <a:pt x="103" y="128"/>
                  <a:pt x="103" y="128"/>
                  <a:pt x="103" y="128"/>
                </a:cubicBezTo>
                <a:cubicBezTo>
                  <a:pt x="103" y="128"/>
                  <a:pt x="103" y="128"/>
                  <a:pt x="104" y="128"/>
                </a:cubicBezTo>
                <a:cubicBezTo>
                  <a:pt x="105" y="128"/>
                  <a:pt x="105" y="128"/>
                  <a:pt x="106" y="127"/>
                </a:cubicBezTo>
                <a:cubicBezTo>
                  <a:pt x="107" y="127"/>
                  <a:pt x="108" y="126"/>
                  <a:pt x="108" y="125"/>
                </a:cubicBezTo>
                <a:cubicBezTo>
                  <a:pt x="128" y="5"/>
                  <a:pt x="128" y="5"/>
                  <a:pt x="128" y="5"/>
                </a:cubicBezTo>
                <a:cubicBezTo>
                  <a:pt x="128" y="3"/>
                  <a:pt x="128" y="2"/>
                  <a:pt x="126" y="1"/>
                </a:cubicBezTo>
                <a:close/>
                <a:moveTo>
                  <a:pt x="13" y="83"/>
                </a:moveTo>
                <a:cubicBezTo>
                  <a:pt x="105" y="21"/>
                  <a:pt x="105" y="21"/>
                  <a:pt x="105" y="21"/>
                </a:cubicBezTo>
                <a:cubicBezTo>
                  <a:pt x="38" y="93"/>
                  <a:pt x="38" y="93"/>
                  <a:pt x="38" y="93"/>
                </a:cubicBezTo>
                <a:cubicBezTo>
                  <a:pt x="37" y="93"/>
                  <a:pt x="37" y="93"/>
                  <a:pt x="37" y="93"/>
                </a:cubicBezTo>
                <a:lnTo>
                  <a:pt x="13" y="83"/>
                </a:lnTo>
                <a:close/>
                <a:moveTo>
                  <a:pt x="41" y="96"/>
                </a:moveTo>
                <a:cubicBezTo>
                  <a:pt x="41" y="96"/>
                  <a:pt x="41" y="96"/>
                  <a:pt x="41" y="96"/>
                </a:cubicBezTo>
                <a:cubicBezTo>
                  <a:pt x="117" y="15"/>
                  <a:pt x="117" y="15"/>
                  <a:pt x="117" y="15"/>
                </a:cubicBezTo>
                <a:cubicBezTo>
                  <a:pt x="52" y="116"/>
                  <a:pt x="52" y="116"/>
                  <a:pt x="52" y="116"/>
                </a:cubicBezTo>
                <a:lnTo>
                  <a:pt x="41" y="96"/>
                </a:lnTo>
                <a:close/>
                <a:moveTo>
                  <a:pt x="101" y="118"/>
                </a:moveTo>
                <a:cubicBezTo>
                  <a:pt x="67" y="105"/>
                  <a:pt x="67" y="105"/>
                  <a:pt x="67" y="105"/>
                </a:cubicBezTo>
                <a:cubicBezTo>
                  <a:pt x="66" y="104"/>
                  <a:pt x="65" y="104"/>
                  <a:pt x="64" y="104"/>
                </a:cubicBezTo>
                <a:cubicBezTo>
                  <a:pt x="117" y="23"/>
                  <a:pt x="117" y="23"/>
                  <a:pt x="117" y="23"/>
                </a:cubicBezTo>
                <a:lnTo>
                  <a:pt x="101" y="118"/>
                </a:lnTo>
                <a:close/>
              </a:path>
            </a:pathLst>
          </a:custGeom>
          <a:solidFill>
            <a:schemeClr val="accent3"/>
          </a:solidFill>
          <a:ln>
            <a:noFill/>
          </a:ln>
        </p:spPr>
        <p:txBody>
          <a:bodyPr vert="horz" wrap="square" lIns="91440" tIns="45720" rIns="91440" bIns="45720" numCol="1" anchor="t" anchorCtr="0" compatLnSpc="1"/>
          <a:lstStyle/>
          <a:p>
            <a:endParaRPr lang="id-ID"/>
          </a:p>
        </p:txBody>
      </p:sp>
      <p:grpSp>
        <p:nvGrpSpPr>
          <p:cNvPr id="50" name="Group 47"/>
          <p:cNvGrpSpPr/>
          <p:nvPr/>
        </p:nvGrpSpPr>
        <p:grpSpPr>
          <a:xfrm>
            <a:off x="8788127" y="5088927"/>
            <a:ext cx="399972" cy="348536"/>
            <a:chOff x="837205" y="5167510"/>
            <a:chExt cx="400024" cy="348536"/>
          </a:xfrm>
          <a:solidFill>
            <a:schemeClr val="accent4"/>
          </a:solidFill>
        </p:grpSpPr>
        <p:sp>
          <p:nvSpPr>
            <p:cNvPr id="51" name="Freeform 44"/>
            <p:cNvSpPr>
              <a:spLocks noEditPoints="1"/>
            </p:cNvSpPr>
            <p:nvPr/>
          </p:nvSpPr>
          <p:spPr bwMode="auto">
            <a:xfrm>
              <a:off x="837205" y="5167510"/>
              <a:ext cx="400024" cy="286486"/>
            </a:xfrm>
            <a:custGeom>
              <a:avLst/>
              <a:gdLst>
                <a:gd name="T0" fmla="*/ 128 w 128"/>
                <a:gd name="T1" fmla="*/ 24 h 92"/>
                <a:gd name="T2" fmla="*/ 119 w 128"/>
                <a:gd name="T3" fmla="*/ 12 h 92"/>
                <a:gd name="T4" fmla="*/ 67 w 128"/>
                <a:gd name="T5" fmla="*/ 0 h 92"/>
                <a:gd name="T6" fmla="*/ 64 w 128"/>
                <a:gd name="T7" fmla="*/ 0 h 92"/>
                <a:gd name="T8" fmla="*/ 61 w 128"/>
                <a:gd name="T9" fmla="*/ 0 h 92"/>
                <a:gd name="T10" fmla="*/ 9 w 128"/>
                <a:gd name="T11" fmla="*/ 12 h 92"/>
                <a:gd name="T12" fmla="*/ 0 w 128"/>
                <a:gd name="T13" fmla="*/ 24 h 92"/>
                <a:gd name="T14" fmla="*/ 9 w 128"/>
                <a:gd name="T15" fmla="*/ 36 h 92"/>
                <a:gd name="T16" fmla="*/ 20 w 128"/>
                <a:gd name="T17" fmla="*/ 38 h 92"/>
                <a:gd name="T18" fmla="*/ 20 w 128"/>
                <a:gd name="T19" fmla="*/ 72 h 92"/>
                <a:gd name="T20" fmla="*/ 64 w 128"/>
                <a:gd name="T21" fmla="*/ 92 h 92"/>
                <a:gd name="T22" fmla="*/ 108 w 128"/>
                <a:gd name="T23" fmla="*/ 72 h 92"/>
                <a:gd name="T24" fmla="*/ 108 w 128"/>
                <a:gd name="T25" fmla="*/ 38 h 92"/>
                <a:gd name="T26" fmla="*/ 119 w 128"/>
                <a:gd name="T27" fmla="*/ 36 h 92"/>
                <a:gd name="T28" fmla="*/ 128 w 128"/>
                <a:gd name="T29" fmla="*/ 24 h 92"/>
                <a:gd name="T30" fmla="*/ 100 w 128"/>
                <a:gd name="T31" fmla="*/ 72 h 92"/>
                <a:gd name="T32" fmla="*/ 64 w 128"/>
                <a:gd name="T33" fmla="*/ 84 h 92"/>
                <a:gd name="T34" fmla="*/ 28 w 128"/>
                <a:gd name="T35" fmla="*/ 72 h 92"/>
                <a:gd name="T36" fmla="*/ 28 w 128"/>
                <a:gd name="T37" fmla="*/ 40 h 92"/>
                <a:gd name="T38" fmla="*/ 61 w 128"/>
                <a:gd name="T39" fmla="*/ 48 h 92"/>
                <a:gd name="T40" fmla="*/ 64 w 128"/>
                <a:gd name="T41" fmla="*/ 48 h 92"/>
                <a:gd name="T42" fmla="*/ 67 w 128"/>
                <a:gd name="T43" fmla="*/ 48 h 92"/>
                <a:gd name="T44" fmla="*/ 100 w 128"/>
                <a:gd name="T45" fmla="*/ 40 h 92"/>
                <a:gd name="T46" fmla="*/ 100 w 128"/>
                <a:gd name="T47" fmla="*/ 72 h 92"/>
                <a:gd name="T48" fmla="*/ 65 w 128"/>
                <a:gd name="T49" fmla="*/ 40 h 92"/>
                <a:gd name="T50" fmla="*/ 64 w 128"/>
                <a:gd name="T51" fmla="*/ 40 h 92"/>
                <a:gd name="T52" fmla="*/ 63 w 128"/>
                <a:gd name="T53" fmla="*/ 40 h 92"/>
                <a:gd name="T54" fmla="*/ 11 w 128"/>
                <a:gd name="T55" fmla="*/ 28 h 92"/>
                <a:gd name="T56" fmla="*/ 8 w 128"/>
                <a:gd name="T57" fmla="*/ 24 h 92"/>
                <a:gd name="T58" fmla="*/ 11 w 128"/>
                <a:gd name="T59" fmla="*/ 20 h 92"/>
                <a:gd name="T60" fmla="*/ 63 w 128"/>
                <a:gd name="T61" fmla="*/ 8 h 92"/>
                <a:gd name="T62" fmla="*/ 64 w 128"/>
                <a:gd name="T63" fmla="*/ 8 h 92"/>
                <a:gd name="T64" fmla="*/ 65 w 128"/>
                <a:gd name="T65" fmla="*/ 8 h 92"/>
                <a:gd name="T66" fmla="*/ 117 w 128"/>
                <a:gd name="T67" fmla="*/ 20 h 92"/>
                <a:gd name="T68" fmla="*/ 120 w 128"/>
                <a:gd name="T69" fmla="*/ 24 h 92"/>
                <a:gd name="T70" fmla="*/ 117 w 128"/>
                <a:gd name="T71" fmla="*/ 28 h 92"/>
                <a:gd name="T72" fmla="*/ 65 w 128"/>
                <a:gd name="T73" fmla="*/ 4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8" h="92">
                  <a:moveTo>
                    <a:pt x="128" y="24"/>
                  </a:moveTo>
                  <a:cubicBezTo>
                    <a:pt x="128" y="18"/>
                    <a:pt x="124" y="14"/>
                    <a:pt x="119" y="12"/>
                  </a:cubicBezTo>
                  <a:cubicBezTo>
                    <a:pt x="67" y="0"/>
                    <a:pt x="67" y="0"/>
                    <a:pt x="67" y="0"/>
                  </a:cubicBezTo>
                  <a:cubicBezTo>
                    <a:pt x="66" y="0"/>
                    <a:pt x="65" y="0"/>
                    <a:pt x="64" y="0"/>
                  </a:cubicBezTo>
                  <a:cubicBezTo>
                    <a:pt x="63" y="0"/>
                    <a:pt x="62" y="0"/>
                    <a:pt x="61" y="0"/>
                  </a:cubicBezTo>
                  <a:cubicBezTo>
                    <a:pt x="9" y="12"/>
                    <a:pt x="9" y="12"/>
                    <a:pt x="9" y="12"/>
                  </a:cubicBezTo>
                  <a:cubicBezTo>
                    <a:pt x="4" y="14"/>
                    <a:pt x="0" y="18"/>
                    <a:pt x="0" y="24"/>
                  </a:cubicBezTo>
                  <a:cubicBezTo>
                    <a:pt x="0" y="30"/>
                    <a:pt x="4" y="34"/>
                    <a:pt x="9" y="36"/>
                  </a:cubicBezTo>
                  <a:cubicBezTo>
                    <a:pt x="20" y="38"/>
                    <a:pt x="20" y="38"/>
                    <a:pt x="20" y="38"/>
                  </a:cubicBezTo>
                  <a:cubicBezTo>
                    <a:pt x="20" y="72"/>
                    <a:pt x="20" y="72"/>
                    <a:pt x="20" y="72"/>
                  </a:cubicBezTo>
                  <a:cubicBezTo>
                    <a:pt x="20" y="83"/>
                    <a:pt x="32" y="92"/>
                    <a:pt x="64" y="92"/>
                  </a:cubicBezTo>
                  <a:cubicBezTo>
                    <a:pt x="96" y="92"/>
                    <a:pt x="108" y="83"/>
                    <a:pt x="108" y="72"/>
                  </a:cubicBezTo>
                  <a:cubicBezTo>
                    <a:pt x="108" y="38"/>
                    <a:pt x="108" y="38"/>
                    <a:pt x="108" y="38"/>
                  </a:cubicBezTo>
                  <a:cubicBezTo>
                    <a:pt x="119" y="36"/>
                    <a:pt x="119" y="36"/>
                    <a:pt x="119" y="36"/>
                  </a:cubicBezTo>
                  <a:cubicBezTo>
                    <a:pt x="124" y="34"/>
                    <a:pt x="128" y="30"/>
                    <a:pt x="128" y="24"/>
                  </a:cubicBezTo>
                  <a:close/>
                  <a:moveTo>
                    <a:pt x="100" y="72"/>
                  </a:moveTo>
                  <a:cubicBezTo>
                    <a:pt x="100" y="76"/>
                    <a:pt x="88" y="84"/>
                    <a:pt x="64" y="84"/>
                  </a:cubicBezTo>
                  <a:cubicBezTo>
                    <a:pt x="40" y="84"/>
                    <a:pt x="28" y="76"/>
                    <a:pt x="28" y="72"/>
                  </a:cubicBezTo>
                  <a:cubicBezTo>
                    <a:pt x="28" y="40"/>
                    <a:pt x="28" y="40"/>
                    <a:pt x="28" y="40"/>
                  </a:cubicBezTo>
                  <a:cubicBezTo>
                    <a:pt x="61" y="48"/>
                    <a:pt x="61" y="48"/>
                    <a:pt x="61" y="48"/>
                  </a:cubicBezTo>
                  <a:cubicBezTo>
                    <a:pt x="62" y="48"/>
                    <a:pt x="63" y="48"/>
                    <a:pt x="64" y="48"/>
                  </a:cubicBezTo>
                  <a:cubicBezTo>
                    <a:pt x="65" y="48"/>
                    <a:pt x="66" y="48"/>
                    <a:pt x="67" y="48"/>
                  </a:cubicBezTo>
                  <a:cubicBezTo>
                    <a:pt x="100" y="40"/>
                    <a:pt x="100" y="40"/>
                    <a:pt x="100" y="40"/>
                  </a:cubicBezTo>
                  <a:lnTo>
                    <a:pt x="100" y="72"/>
                  </a:lnTo>
                  <a:close/>
                  <a:moveTo>
                    <a:pt x="65" y="40"/>
                  </a:moveTo>
                  <a:cubicBezTo>
                    <a:pt x="65" y="40"/>
                    <a:pt x="64" y="40"/>
                    <a:pt x="64" y="40"/>
                  </a:cubicBezTo>
                  <a:cubicBezTo>
                    <a:pt x="64" y="40"/>
                    <a:pt x="63" y="40"/>
                    <a:pt x="63" y="40"/>
                  </a:cubicBezTo>
                  <a:cubicBezTo>
                    <a:pt x="11" y="28"/>
                    <a:pt x="11" y="28"/>
                    <a:pt x="11" y="28"/>
                  </a:cubicBezTo>
                  <a:cubicBezTo>
                    <a:pt x="9" y="27"/>
                    <a:pt x="8" y="26"/>
                    <a:pt x="8" y="24"/>
                  </a:cubicBezTo>
                  <a:cubicBezTo>
                    <a:pt x="8" y="22"/>
                    <a:pt x="9" y="21"/>
                    <a:pt x="11" y="20"/>
                  </a:cubicBezTo>
                  <a:cubicBezTo>
                    <a:pt x="63" y="8"/>
                    <a:pt x="63" y="8"/>
                    <a:pt x="63" y="8"/>
                  </a:cubicBezTo>
                  <a:cubicBezTo>
                    <a:pt x="63" y="8"/>
                    <a:pt x="64" y="8"/>
                    <a:pt x="64" y="8"/>
                  </a:cubicBezTo>
                  <a:cubicBezTo>
                    <a:pt x="64" y="8"/>
                    <a:pt x="65" y="8"/>
                    <a:pt x="65" y="8"/>
                  </a:cubicBezTo>
                  <a:cubicBezTo>
                    <a:pt x="117" y="20"/>
                    <a:pt x="117" y="20"/>
                    <a:pt x="117" y="20"/>
                  </a:cubicBezTo>
                  <a:cubicBezTo>
                    <a:pt x="119" y="21"/>
                    <a:pt x="120" y="22"/>
                    <a:pt x="120" y="24"/>
                  </a:cubicBezTo>
                  <a:cubicBezTo>
                    <a:pt x="120" y="26"/>
                    <a:pt x="119" y="27"/>
                    <a:pt x="117" y="28"/>
                  </a:cubicBezTo>
                  <a:lnTo>
                    <a:pt x="65" y="4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52" name="Freeform 45"/>
            <p:cNvSpPr/>
            <p:nvPr/>
          </p:nvSpPr>
          <p:spPr bwMode="auto">
            <a:xfrm>
              <a:off x="1200263" y="5291610"/>
              <a:ext cx="23764" cy="137302"/>
            </a:xfrm>
            <a:custGeom>
              <a:avLst/>
              <a:gdLst>
                <a:gd name="T0" fmla="*/ 0 w 8"/>
                <a:gd name="T1" fmla="*/ 4 h 44"/>
                <a:gd name="T2" fmla="*/ 0 w 8"/>
                <a:gd name="T3" fmla="*/ 40 h 44"/>
                <a:gd name="T4" fmla="*/ 4 w 8"/>
                <a:gd name="T5" fmla="*/ 44 h 44"/>
                <a:gd name="T6" fmla="*/ 8 w 8"/>
                <a:gd name="T7" fmla="*/ 40 h 44"/>
                <a:gd name="T8" fmla="*/ 8 w 8"/>
                <a:gd name="T9" fmla="*/ 4 h 44"/>
                <a:gd name="T10" fmla="*/ 4 w 8"/>
                <a:gd name="T11" fmla="*/ 0 h 44"/>
                <a:gd name="T12" fmla="*/ 0 w 8"/>
                <a:gd name="T13" fmla="*/ 4 h 44"/>
              </a:gdLst>
              <a:ahLst/>
              <a:cxnLst>
                <a:cxn ang="0">
                  <a:pos x="T0" y="T1"/>
                </a:cxn>
                <a:cxn ang="0">
                  <a:pos x="T2" y="T3"/>
                </a:cxn>
                <a:cxn ang="0">
                  <a:pos x="T4" y="T5"/>
                </a:cxn>
                <a:cxn ang="0">
                  <a:pos x="T6" y="T7"/>
                </a:cxn>
                <a:cxn ang="0">
                  <a:pos x="T8" y="T9"/>
                </a:cxn>
                <a:cxn ang="0">
                  <a:pos x="T10" y="T11"/>
                </a:cxn>
                <a:cxn ang="0">
                  <a:pos x="T12" y="T13"/>
                </a:cxn>
              </a:cxnLst>
              <a:rect l="0" t="0" r="r" b="b"/>
              <a:pathLst>
                <a:path w="8" h="44">
                  <a:moveTo>
                    <a:pt x="0" y="4"/>
                  </a:moveTo>
                  <a:cubicBezTo>
                    <a:pt x="0" y="40"/>
                    <a:pt x="0" y="40"/>
                    <a:pt x="0" y="40"/>
                  </a:cubicBezTo>
                  <a:cubicBezTo>
                    <a:pt x="0" y="42"/>
                    <a:pt x="2" y="44"/>
                    <a:pt x="4" y="44"/>
                  </a:cubicBezTo>
                  <a:cubicBezTo>
                    <a:pt x="6" y="44"/>
                    <a:pt x="8" y="42"/>
                    <a:pt x="8" y="40"/>
                  </a:cubicBezTo>
                  <a:cubicBezTo>
                    <a:pt x="8" y="4"/>
                    <a:pt x="8" y="4"/>
                    <a:pt x="8" y="4"/>
                  </a:cubicBezTo>
                  <a:cubicBezTo>
                    <a:pt x="8" y="2"/>
                    <a:pt x="6" y="0"/>
                    <a:pt x="4" y="0"/>
                  </a:cubicBezTo>
                  <a:cubicBezTo>
                    <a:pt x="2" y="0"/>
                    <a:pt x="0" y="2"/>
                    <a:pt x="0"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53" name="Oval 46"/>
            <p:cNvSpPr>
              <a:spLocks noChangeArrowheads="1"/>
            </p:cNvSpPr>
            <p:nvPr/>
          </p:nvSpPr>
          <p:spPr bwMode="auto">
            <a:xfrm>
              <a:off x="1187061" y="5442114"/>
              <a:ext cx="50168" cy="73932"/>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grpSp>
      <p:sp>
        <p:nvSpPr>
          <p:cNvPr id="3" name="标题 2"/>
          <p:cNvSpPr>
            <a:spLocks noGrp="1"/>
          </p:cNvSpPr>
          <p:nvPr>
            <p:ph type="title"/>
          </p:nvPr>
        </p:nvSpPr>
        <p:spPr/>
        <p:txBody>
          <a:bodyPr/>
          <a:lstStyle/>
          <a:p>
            <a:r>
              <a:rPr lang="zh-CN" altLang="en-US" dirty="0"/>
              <a:t>单击此处添加标题</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childTnLst>
                          </p:cTn>
                        </p:par>
                        <p:par>
                          <p:cTn id="15" fill="hold">
                            <p:stCondLst>
                              <p:cond delay="500"/>
                            </p:stCondLst>
                            <p:childTnLst>
                              <p:par>
                                <p:cTn id="16" presetID="53" presetClass="entr" presetSubtype="16" fill="hold" nodeType="afterEffect">
                                  <p:stCondLst>
                                    <p:cond delay="0"/>
                                  </p:stCondLst>
                                  <p:childTnLst>
                                    <p:set>
                                      <p:cBhvr>
                                        <p:cTn id="17" dur="1" fill="hold">
                                          <p:stCondLst>
                                            <p:cond delay="0"/>
                                          </p:stCondLst>
                                        </p:cTn>
                                        <p:tgtEl>
                                          <p:spTgt spid="32"/>
                                        </p:tgtEl>
                                        <p:attrNameLst>
                                          <p:attrName>style.visibility</p:attrName>
                                        </p:attrNameLst>
                                      </p:cBhvr>
                                      <p:to>
                                        <p:strVal val="visible"/>
                                      </p:to>
                                    </p:set>
                                    <p:anim calcmode="lin" valueType="num">
                                      <p:cBhvr>
                                        <p:cTn id="18" dur="500" fill="hold"/>
                                        <p:tgtEl>
                                          <p:spTgt spid="32"/>
                                        </p:tgtEl>
                                        <p:attrNameLst>
                                          <p:attrName>ppt_w</p:attrName>
                                        </p:attrNameLst>
                                      </p:cBhvr>
                                      <p:tavLst>
                                        <p:tav tm="0">
                                          <p:val>
                                            <p:fltVal val="0"/>
                                          </p:val>
                                        </p:tav>
                                        <p:tav tm="100000">
                                          <p:val>
                                            <p:strVal val="#ppt_w"/>
                                          </p:val>
                                        </p:tav>
                                      </p:tavLst>
                                    </p:anim>
                                    <p:anim calcmode="lin" valueType="num">
                                      <p:cBhvr>
                                        <p:cTn id="19" dur="500" fill="hold"/>
                                        <p:tgtEl>
                                          <p:spTgt spid="32"/>
                                        </p:tgtEl>
                                        <p:attrNameLst>
                                          <p:attrName>ppt_h</p:attrName>
                                        </p:attrNameLst>
                                      </p:cBhvr>
                                      <p:tavLst>
                                        <p:tav tm="0">
                                          <p:val>
                                            <p:fltVal val="0"/>
                                          </p:val>
                                        </p:tav>
                                        <p:tav tm="100000">
                                          <p:val>
                                            <p:strVal val="#ppt_h"/>
                                          </p:val>
                                        </p:tav>
                                      </p:tavLst>
                                    </p:anim>
                                    <p:animEffect transition="in" filter="fade">
                                      <p:cBhvr>
                                        <p:cTn id="20" dur="500"/>
                                        <p:tgtEl>
                                          <p:spTgt spid="32"/>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28"/>
                                        </p:tgtEl>
                                        <p:attrNameLst>
                                          <p:attrName>style.visibility</p:attrName>
                                        </p:attrNameLst>
                                      </p:cBhvr>
                                      <p:to>
                                        <p:strVal val="visible"/>
                                      </p:to>
                                    </p:set>
                                    <p:anim calcmode="lin" valueType="num">
                                      <p:cBhvr>
                                        <p:cTn id="28" dur="500" fill="hold"/>
                                        <p:tgtEl>
                                          <p:spTgt spid="28"/>
                                        </p:tgtEl>
                                        <p:attrNameLst>
                                          <p:attrName>ppt_w</p:attrName>
                                        </p:attrNameLst>
                                      </p:cBhvr>
                                      <p:tavLst>
                                        <p:tav tm="0">
                                          <p:val>
                                            <p:fltVal val="0"/>
                                          </p:val>
                                        </p:tav>
                                        <p:tav tm="100000">
                                          <p:val>
                                            <p:strVal val="#ppt_w"/>
                                          </p:val>
                                        </p:tav>
                                      </p:tavLst>
                                    </p:anim>
                                    <p:anim calcmode="lin" valueType="num">
                                      <p:cBhvr>
                                        <p:cTn id="29" dur="500" fill="hold"/>
                                        <p:tgtEl>
                                          <p:spTgt spid="28"/>
                                        </p:tgtEl>
                                        <p:attrNameLst>
                                          <p:attrName>ppt_h</p:attrName>
                                        </p:attrNameLst>
                                      </p:cBhvr>
                                      <p:tavLst>
                                        <p:tav tm="0">
                                          <p:val>
                                            <p:fltVal val="0"/>
                                          </p:val>
                                        </p:tav>
                                        <p:tav tm="100000">
                                          <p:val>
                                            <p:strVal val="#ppt_h"/>
                                          </p:val>
                                        </p:tav>
                                      </p:tavLst>
                                    </p:anim>
                                    <p:animEffect transition="in" filter="fade">
                                      <p:cBhvr>
                                        <p:cTn id="30" dur="500"/>
                                        <p:tgtEl>
                                          <p:spTgt spid="28"/>
                                        </p:tgtEl>
                                      </p:cBhvr>
                                    </p:animEffect>
                                  </p:childTnLst>
                                </p:cTn>
                              </p:par>
                              <p:par>
                                <p:cTn id="31" presetID="53" presetClass="entr" presetSubtype="16" fill="hold" nodeType="withEffect">
                                  <p:stCondLst>
                                    <p:cond delay="0"/>
                                  </p:stCondLst>
                                  <p:childTnLst>
                                    <p:set>
                                      <p:cBhvr>
                                        <p:cTn id="32" dur="1" fill="hold">
                                          <p:stCondLst>
                                            <p:cond delay="0"/>
                                          </p:stCondLst>
                                        </p:cTn>
                                        <p:tgtEl>
                                          <p:spTgt spid="35"/>
                                        </p:tgtEl>
                                        <p:attrNameLst>
                                          <p:attrName>style.visibility</p:attrName>
                                        </p:attrNameLst>
                                      </p:cBhvr>
                                      <p:to>
                                        <p:strVal val="visible"/>
                                      </p:to>
                                    </p:set>
                                    <p:anim calcmode="lin" valueType="num">
                                      <p:cBhvr>
                                        <p:cTn id="33" dur="500" fill="hold"/>
                                        <p:tgtEl>
                                          <p:spTgt spid="35"/>
                                        </p:tgtEl>
                                        <p:attrNameLst>
                                          <p:attrName>ppt_w</p:attrName>
                                        </p:attrNameLst>
                                      </p:cBhvr>
                                      <p:tavLst>
                                        <p:tav tm="0">
                                          <p:val>
                                            <p:fltVal val="0"/>
                                          </p:val>
                                        </p:tav>
                                        <p:tav tm="100000">
                                          <p:val>
                                            <p:strVal val="#ppt_w"/>
                                          </p:val>
                                        </p:tav>
                                      </p:tavLst>
                                    </p:anim>
                                    <p:anim calcmode="lin" valueType="num">
                                      <p:cBhvr>
                                        <p:cTn id="34" dur="500" fill="hold"/>
                                        <p:tgtEl>
                                          <p:spTgt spid="35"/>
                                        </p:tgtEl>
                                        <p:attrNameLst>
                                          <p:attrName>ppt_h</p:attrName>
                                        </p:attrNameLst>
                                      </p:cBhvr>
                                      <p:tavLst>
                                        <p:tav tm="0">
                                          <p:val>
                                            <p:fltVal val="0"/>
                                          </p:val>
                                        </p:tav>
                                        <p:tav tm="100000">
                                          <p:val>
                                            <p:strVal val="#ppt_h"/>
                                          </p:val>
                                        </p:tav>
                                      </p:tavLst>
                                    </p:anim>
                                    <p:animEffect transition="in" filter="fade">
                                      <p:cBhvr>
                                        <p:cTn id="35" dur="500"/>
                                        <p:tgtEl>
                                          <p:spTgt spid="35"/>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
                                        </p:tgtEl>
                                        <p:attrNameLst>
                                          <p:attrName>style.visibility</p:attrName>
                                        </p:attrNameLst>
                                      </p:cBhvr>
                                      <p:to>
                                        <p:strVal val="visible"/>
                                      </p:to>
                                    </p:set>
                                    <p:anim calcmode="lin" valueType="num">
                                      <p:cBhvr>
                                        <p:cTn id="38" dur="500" fill="hold"/>
                                        <p:tgtEl>
                                          <p:spTgt spid="9"/>
                                        </p:tgtEl>
                                        <p:attrNameLst>
                                          <p:attrName>ppt_w</p:attrName>
                                        </p:attrNameLst>
                                      </p:cBhvr>
                                      <p:tavLst>
                                        <p:tav tm="0">
                                          <p:val>
                                            <p:fltVal val="0"/>
                                          </p:val>
                                        </p:tav>
                                        <p:tav tm="100000">
                                          <p:val>
                                            <p:strVal val="#ppt_w"/>
                                          </p:val>
                                        </p:tav>
                                      </p:tavLst>
                                    </p:anim>
                                    <p:anim calcmode="lin" valueType="num">
                                      <p:cBhvr>
                                        <p:cTn id="39" dur="500" fill="hold"/>
                                        <p:tgtEl>
                                          <p:spTgt spid="9"/>
                                        </p:tgtEl>
                                        <p:attrNameLst>
                                          <p:attrName>ppt_h</p:attrName>
                                        </p:attrNameLst>
                                      </p:cBhvr>
                                      <p:tavLst>
                                        <p:tav tm="0">
                                          <p:val>
                                            <p:fltVal val="0"/>
                                          </p:val>
                                        </p:tav>
                                        <p:tav tm="100000">
                                          <p:val>
                                            <p:strVal val="#ppt_h"/>
                                          </p:val>
                                        </p:tav>
                                      </p:tavLst>
                                    </p:anim>
                                    <p:animEffect transition="in" filter="fade">
                                      <p:cBhvr>
                                        <p:cTn id="40" dur="500"/>
                                        <p:tgtEl>
                                          <p:spTgt spid="9"/>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11"/>
                                        </p:tgtEl>
                                        <p:attrNameLst>
                                          <p:attrName>style.visibility</p:attrName>
                                        </p:attrNameLst>
                                      </p:cBhvr>
                                      <p:to>
                                        <p:strVal val="visible"/>
                                      </p:to>
                                    </p:set>
                                    <p:anim calcmode="lin" valueType="num">
                                      <p:cBhvr>
                                        <p:cTn id="48" dur="500" fill="hold"/>
                                        <p:tgtEl>
                                          <p:spTgt spid="11"/>
                                        </p:tgtEl>
                                        <p:attrNameLst>
                                          <p:attrName>ppt_w</p:attrName>
                                        </p:attrNameLst>
                                      </p:cBhvr>
                                      <p:tavLst>
                                        <p:tav tm="0">
                                          <p:val>
                                            <p:fltVal val="0"/>
                                          </p:val>
                                        </p:tav>
                                        <p:tav tm="100000">
                                          <p:val>
                                            <p:strVal val="#ppt_w"/>
                                          </p:val>
                                        </p:tav>
                                      </p:tavLst>
                                    </p:anim>
                                    <p:anim calcmode="lin" valueType="num">
                                      <p:cBhvr>
                                        <p:cTn id="49" dur="500" fill="hold"/>
                                        <p:tgtEl>
                                          <p:spTgt spid="11"/>
                                        </p:tgtEl>
                                        <p:attrNameLst>
                                          <p:attrName>ppt_h</p:attrName>
                                        </p:attrNameLst>
                                      </p:cBhvr>
                                      <p:tavLst>
                                        <p:tav tm="0">
                                          <p:val>
                                            <p:fltVal val="0"/>
                                          </p:val>
                                        </p:tav>
                                        <p:tav tm="100000">
                                          <p:val>
                                            <p:strVal val="#ppt_h"/>
                                          </p:val>
                                        </p:tav>
                                      </p:tavLst>
                                    </p:anim>
                                    <p:animEffect transition="in" filter="fade">
                                      <p:cBhvr>
                                        <p:cTn id="50" dur="500"/>
                                        <p:tgtEl>
                                          <p:spTgt spid="11"/>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31"/>
                                        </p:tgtEl>
                                        <p:attrNameLst>
                                          <p:attrName>style.visibility</p:attrName>
                                        </p:attrNameLst>
                                      </p:cBhvr>
                                      <p:to>
                                        <p:strVal val="visible"/>
                                      </p:to>
                                    </p:set>
                                    <p:anim calcmode="lin" valueType="num">
                                      <p:cBhvr>
                                        <p:cTn id="53" dur="500" fill="hold"/>
                                        <p:tgtEl>
                                          <p:spTgt spid="31"/>
                                        </p:tgtEl>
                                        <p:attrNameLst>
                                          <p:attrName>ppt_w</p:attrName>
                                        </p:attrNameLst>
                                      </p:cBhvr>
                                      <p:tavLst>
                                        <p:tav tm="0">
                                          <p:val>
                                            <p:fltVal val="0"/>
                                          </p:val>
                                        </p:tav>
                                        <p:tav tm="100000">
                                          <p:val>
                                            <p:strVal val="#ppt_w"/>
                                          </p:val>
                                        </p:tav>
                                      </p:tavLst>
                                    </p:anim>
                                    <p:anim calcmode="lin" valueType="num">
                                      <p:cBhvr>
                                        <p:cTn id="54" dur="500" fill="hold"/>
                                        <p:tgtEl>
                                          <p:spTgt spid="31"/>
                                        </p:tgtEl>
                                        <p:attrNameLst>
                                          <p:attrName>ppt_h</p:attrName>
                                        </p:attrNameLst>
                                      </p:cBhvr>
                                      <p:tavLst>
                                        <p:tav tm="0">
                                          <p:val>
                                            <p:fltVal val="0"/>
                                          </p:val>
                                        </p:tav>
                                        <p:tav tm="100000">
                                          <p:val>
                                            <p:strVal val="#ppt_h"/>
                                          </p:val>
                                        </p:tav>
                                      </p:tavLst>
                                    </p:anim>
                                    <p:animEffect transition="in" filter="fade">
                                      <p:cBhvr>
                                        <p:cTn id="55" dur="500"/>
                                        <p:tgtEl>
                                          <p:spTgt spid="31"/>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38"/>
                                        </p:tgtEl>
                                        <p:attrNameLst>
                                          <p:attrName>style.visibility</p:attrName>
                                        </p:attrNameLst>
                                      </p:cBhvr>
                                      <p:to>
                                        <p:strVal val="visible"/>
                                      </p:to>
                                    </p:set>
                                    <p:anim calcmode="lin" valueType="num">
                                      <p:cBhvr>
                                        <p:cTn id="58" dur="500" fill="hold"/>
                                        <p:tgtEl>
                                          <p:spTgt spid="38"/>
                                        </p:tgtEl>
                                        <p:attrNameLst>
                                          <p:attrName>ppt_w</p:attrName>
                                        </p:attrNameLst>
                                      </p:cBhvr>
                                      <p:tavLst>
                                        <p:tav tm="0">
                                          <p:val>
                                            <p:fltVal val="0"/>
                                          </p:val>
                                        </p:tav>
                                        <p:tav tm="100000">
                                          <p:val>
                                            <p:strVal val="#ppt_w"/>
                                          </p:val>
                                        </p:tav>
                                      </p:tavLst>
                                    </p:anim>
                                    <p:anim calcmode="lin" valueType="num">
                                      <p:cBhvr>
                                        <p:cTn id="59" dur="500" fill="hold"/>
                                        <p:tgtEl>
                                          <p:spTgt spid="38"/>
                                        </p:tgtEl>
                                        <p:attrNameLst>
                                          <p:attrName>ppt_h</p:attrName>
                                        </p:attrNameLst>
                                      </p:cBhvr>
                                      <p:tavLst>
                                        <p:tav tm="0">
                                          <p:val>
                                            <p:fltVal val="0"/>
                                          </p:val>
                                        </p:tav>
                                        <p:tav tm="100000">
                                          <p:val>
                                            <p:strVal val="#ppt_h"/>
                                          </p:val>
                                        </p:tav>
                                      </p:tavLst>
                                    </p:anim>
                                    <p:animEffect transition="in" filter="fade">
                                      <p:cBhvr>
                                        <p:cTn id="60" dur="500"/>
                                        <p:tgtEl>
                                          <p:spTgt spid="38"/>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10"/>
                                        </p:tgtEl>
                                        <p:attrNameLst>
                                          <p:attrName>style.visibility</p:attrName>
                                        </p:attrNameLst>
                                      </p:cBhvr>
                                      <p:to>
                                        <p:strVal val="visible"/>
                                      </p:to>
                                    </p:set>
                                    <p:anim calcmode="lin" valueType="num">
                                      <p:cBhvr>
                                        <p:cTn id="63" dur="500" fill="hold"/>
                                        <p:tgtEl>
                                          <p:spTgt spid="10"/>
                                        </p:tgtEl>
                                        <p:attrNameLst>
                                          <p:attrName>ppt_w</p:attrName>
                                        </p:attrNameLst>
                                      </p:cBhvr>
                                      <p:tavLst>
                                        <p:tav tm="0">
                                          <p:val>
                                            <p:fltVal val="0"/>
                                          </p:val>
                                        </p:tav>
                                        <p:tav tm="100000">
                                          <p:val>
                                            <p:strVal val="#ppt_w"/>
                                          </p:val>
                                        </p:tav>
                                      </p:tavLst>
                                    </p:anim>
                                    <p:anim calcmode="lin" valueType="num">
                                      <p:cBhvr>
                                        <p:cTn id="64" dur="500" fill="hold"/>
                                        <p:tgtEl>
                                          <p:spTgt spid="10"/>
                                        </p:tgtEl>
                                        <p:attrNameLst>
                                          <p:attrName>ppt_h</p:attrName>
                                        </p:attrNameLst>
                                      </p:cBhvr>
                                      <p:tavLst>
                                        <p:tav tm="0">
                                          <p:val>
                                            <p:fltVal val="0"/>
                                          </p:val>
                                        </p:tav>
                                        <p:tav tm="100000">
                                          <p:val>
                                            <p:strVal val="#ppt_h"/>
                                          </p:val>
                                        </p:tav>
                                      </p:tavLst>
                                    </p:anim>
                                    <p:animEffect transition="in" filter="fade">
                                      <p:cBhvr>
                                        <p:cTn id="65" dur="500"/>
                                        <p:tgtEl>
                                          <p:spTgt spid="10"/>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30"/>
                                        </p:tgtEl>
                                        <p:attrNameLst>
                                          <p:attrName>style.visibility</p:attrName>
                                        </p:attrNameLst>
                                      </p:cBhvr>
                                      <p:to>
                                        <p:strVal val="visible"/>
                                      </p:to>
                                    </p:set>
                                    <p:anim calcmode="lin" valueType="num">
                                      <p:cBhvr>
                                        <p:cTn id="68" dur="500" fill="hold"/>
                                        <p:tgtEl>
                                          <p:spTgt spid="30"/>
                                        </p:tgtEl>
                                        <p:attrNameLst>
                                          <p:attrName>ppt_w</p:attrName>
                                        </p:attrNameLst>
                                      </p:cBhvr>
                                      <p:tavLst>
                                        <p:tav tm="0">
                                          <p:val>
                                            <p:fltVal val="0"/>
                                          </p:val>
                                        </p:tav>
                                        <p:tav tm="100000">
                                          <p:val>
                                            <p:strVal val="#ppt_w"/>
                                          </p:val>
                                        </p:tav>
                                      </p:tavLst>
                                    </p:anim>
                                    <p:anim calcmode="lin" valueType="num">
                                      <p:cBhvr>
                                        <p:cTn id="69" dur="500" fill="hold"/>
                                        <p:tgtEl>
                                          <p:spTgt spid="30"/>
                                        </p:tgtEl>
                                        <p:attrNameLst>
                                          <p:attrName>ppt_h</p:attrName>
                                        </p:attrNameLst>
                                      </p:cBhvr>
                                      <p:tavLst>
                                        <p:tav tm="0">
                                          <p:val>
                                            <p:fltVal val="0"/>
                                          </p:val>
                                        </p:tav>
                                        <p:tav tm="100000">
                                          <p:val>
                                            <p:strVal val="#ppt_h"/>
                                          </p:val>
                                        </p:tav>
                                      </p:tavLst>
                                    </p:anim>
                                    <p:animEffect transition="in" filter="fade">
                                      <p:cBhvr>
                                        <p:cTn id="70" dur="500"/>
                                        <p:tgtEl>
                                          <p:spTgt spid="30"/>
                                        </p:tgtEl>
                                      </p:cBhvr>
                                    </p:animEffect>
                                  </p:childTnLst>
                                </p:cTn>
                              </p:par>
                              <p:par>
                                <p:cTn id="71" presetID="53" presetClass="entr" presetSubtype="16" fill="hold" nodeType="withEffect">
                                  <p:stCondLst>
                                    <p:cond delay="0"/>
                                  </p:stCondLst>
                                  <p:childTnLst>
                                    <p:set>
                                      <p:cBhvr>
                                        <p:cTn id="72" dur="1" fill="hold">
                                          <p:stCondLst>
                                            <p:cond delay="0"/>
                                          </p:stCondLst>
                                        </p:cTn>
                                        <p:tgtEl>
                                          <p:spTgt spid="39"/>
                                        </p:tgtEl>
                                        <p:attrNameLst>
                                          <p:attrName>style.visibility</p:attrName>
                                        </p:attrNameLst>
                                      </p:cBhvr>
                                      <p:to>
                                        <p:strVal val="visible"/>
                                      </p:to>
                                    </p:set>
                                    <p:anim calcmode="lin" valueType="num">
                                      <p:cBhvr>
                                        <p:cTn id="73" dur="500" fill="hold"/>
                                        <p:tgtEl>
                                          <p:spTgt spid="39"/>
                                        </p:tgtEl>
                                        <p:attrNameLst>
                                          <p:attrName>ppt_w</p:attrName>
                                        </p:attrNameLst>
                                      </p:cBhvr>
                                      <p:tavLst>
                                        <p:tav tm="0">
                                          <p:val>
                                            <p:fltVal val="0"/>
                                          </p:val>
                                        </p:tav>
                                        <p:tav tm="100000">
                                          <p:val>
                                            <p:strVal val="#ppt_w"/>
                                          </p:val>
                                        </p:tav>
                                      </p:tavLst>
                                    </p:anim>
                                    <p:anim calcmode="lin" valueType="num">
                                      <p:cBhvr>
                                        <p:cTn id="74" dur="500" fill="hold"/>
                                        <p:tgtEl>
                                          <p:spTgt spid="39"/>
                                        </p:tgtEl>
                                        <p:attrNameLst>
                                          <p:attrName>ppt_h</p:attrName>
                                        </p:attrNameLst>
                                      </p:cBhvr>
                                      <p:tavLst>
                                        <p:tav tm="0">
                                          <p:val>
                                            <p:fltVal val="0"/>
                                          </p:val>
                                        </p:tav>
                                        <p:tav tm="100000">
                                          <p:val>
                                            <p:strVal val="#ppt_h"/>
                                          </p:val>
                                        </p:tav>
                                      </p:tavLst>
                                    </p:anim>
                                    <p:animEffect transition="in" filter="fade">
                                      <p:cBhvr>
                                        <p:cTn id="75" dur="500"/>
                                        <p:tgtEl>
                                          <p:spTgt spid="39"/>
                                        </p:tgtEl>
                                      </p:cBhvr>
                                    </p:animEffect>
                                  </p:childTnLst>
                                </p:cTn>
                              </p:par>
                            </p:childTnLst>
                          </p:cTn>
                        </p:par>
                        <p:par>
                          <p:cTn id="76" fill="hold">
                            <p:stCondLst>
                              <p:cond delay="1000"/>
                            </p:stCondLst>
                            <p:childTnLst>
                              <p:par>
                                <p:cTn id="77" presetID="22" presetClass="entr" presetSubtype="1" fill="hold" grpId="0" nodeType="afterEffect">
                                  <p:stCondLst>
                                    <p:cond delay="0"/>
                                  </p:stCondLst>
                                  <p:childTnLst>
                                    <p:set>
                                      <p:cBhvr>
                                        <p:cTn id="78" dur="1" fill="hold">
                                          <p:stCondLst>
                                            <p:cond delay="0"/>
                                          </p:stCondLst>
                                        </p:cTn>
                                        <p:tgtEl>
                                          <p:spTgt spid="4"/>
                                        </p:tgtEl>
                                        <p:attrNameLst>
                                          <p:attrName>style.visibility</p:attrName>
                                        </p:attrNameLst>
                                      </p:cBhvr>
                                      <p:to>
                                        <p:strVal val="visible"/>
                                      </p:to>
                                    </p:set>
                                    <p:animEffect transition="in" filter="wipe(up)">
                                      <p:cBhvr>
                                        <p:cTn id="79" dur="500"/>
                                        <p:tgtEl>
                                          <p:spTgt spid="4"/>
                                        </p:tgtEl>
                                      </p:cBhvr>
                                    </p:animEffect>
                                  </p:childTnLst>
                                </p:cTn>
                              </p:par>
                            </p:childTnLst>
                          </p:cTn>
                        </p:par>
                        <p:par>
                          <p:cTn id="80" fill="hold">
                            <p:stCondLst>
                              <p:cond delay="1500"/>
                            </p:stCondLst>
                            <p:childTnLst>
                              <p:par>
                                <p:cTn id="81" presetID="10" presetClass="entr" presetSubtype="0" fill="hold" grpId="0" nodeType="afterEffect">
                                  <p:stCondLst>
                                    <p:cond delay="0"/>
                                  </p:stCondLst>
                                  <p:childTnLst>
                                    <p:set>
                                      <p:cBhvr>
                                        <p:cTn id="82" dur="1" fill="hold">
                                          <p:stCondLst>
                                            <p:cond delay="0"/>
                                          </p:stCondLst>
                                        </p:cTn>
                                        <p:tgtEl>
                                          <p:spTgt spid="26"/>
                                        </p:tgtEl>
                                        <p:attrNameLst>
                                          <p:attrName>style.visibility</p:attrName>
                                        </p:attrNameLst>
                                      </p:cBhvr>
                                      <p:to>
                                        <p:strVal val="visible"/>
                                      </p:to>
                                    </p:set>
                                    <p:animEffect transition="in" filter="fade">
                                      <p:cBhvr>
                                        <p:cTn id="83" dur="500"/>
                                        <p:tgtEl>
                                          <p:spTgt spid="26"/>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27"/>
                                        </p:tgtEl>
                                        <p:attrNameLst>
                                          <p:attrName>style.visibility</p:attrName>
                                        </p:attrNameLst>
                                      </p:cBhvr>
                                      <p:to>
                                        <p:strVal val="visible"/>
                                      </p:to>
                                    </p:set>
                                    <p:animEffect transition="in" filter="fade">
                                      <p:cBhvr>
                                        <p:cTn id="86" dur="500"/>
                                        <p:tgtEl>
                                          <p:spTgt spid="27"/>
                                        </p:tgtEl>
                                      </p:cBhvr>
                                    </p:animEffect>
                                  </p:childTnLst>
                                </p:cTn>
                              </p:par>
                            </p:childTnLst>
                          </p:cTn>
                        </p:par>
                        <p:par>
                          <p:cTn id="87" fill="hold">
                            <p:stCondLst>
                              <p:cond delay="2000"/>
                            </p:stCondLst>
                            <p:childTnLst>
                              <p:par>
                                <p:cTn id="88" presetID="53" presetClass="entr" presetSubtype="16" fill="hold" nodeType="afterEffect">
                                  <p:stCondLst>
                                    <p:cond delay="0"/>
                                  </p:stCondLst>
                                  <p:childTnLst>
                                    <p:set>
                                      <p:cBhvr>
                                        <p:cTn id="89" dur="1" fill="hold">
                                          <p:stCondLst>
                                            <p:cond delay="0"/>
                                          </p:stCondLst>
                                        </p:cTn>
                                        <p:tgtEl>
                                          <p:spTgt spid="43"/>
                                        </p:tgtEl>
                                        <p:attrNameLst>
                                          <p:attrName>style.visibility</p:attrName>
                                        </p:attrNameLst>
                                      </p:cBhvr>
                                      <p:to>
                                        <p:strVal val="visible"/>
                                      </p:to>
                                    </p:set>
                                    <p:anim calcmode="lin" valueType="num">
                                      <p:cBhvr>
                                        <p:cTn id="90" dur="500" fill="hold"/>
                                        <p:tgtEl>
                                          <p:spTgt spid="43"/>
                                        </p:tgtEl>
                                        <p:attrNameLst>
                                          <p:attrName>ppt_w</p:attrName>
                                        </p:attrNameLst>
                                      </p:cBhvr>
                                      <p:tavLst>
                                        <p:tav tm="0">
                                          <p:val>
                                            <p:fltVal val="0"/>
                                          </p:val>
                                        </p:tav>
                                        <p:tav tm="100000">
                                          <p:val>
                                            <p:strVal val="#ppt_w"/>
                                          </p:val>
                                        </p:tav>
                                      </p:tavLst>
                                    </p:anim>
                                    <p:anim calcmode="lin" valueType="num">
                                      <p:cBhvr>
                                        <p:cTn id="91" dur="500" fill="hold"/>
                                        <p:tgtEl>
                                          <p:spTgt spid="43"/>
                                        </p:tgtEl>
                                        <p:attrNameLst>
                                          <p:attrName>ppt_h</p:attrName>
                                        </p:attrNameLst>
                                      </p:cBhvr>
                                      <p:tavLst>
                                        <p:tav tm="0">
                                          <p:val>
                                            <p:fltVal val="0"/>
                                          </p:val>
                                        </p:tav>
                                        <p:tav tm="100000">
                                          <p:val>
                                            <p:strVal val="#ppt_h"/>
                                          </p:val>
                                        </p:tav>
                                      </p:tavLst>
                                    </p:anim>
                                    <p:animEffect transition="in" filter="fade">
                                      <p:cBhvr>
                                        <p:cTn id="92" dur="500"/>
                                        <p:tgtEl>
                                          <p:spTgt spid="43"/>
                                        </p:tgtEl>
                                      </p:cBhvr>
                                    </p:animEffect>
                                  </p:childTnLst>
                                </p:cTn>
                              </p:par>
                              <p:par>
                                <p:cTn id="93" presetID="53" presetClass="entr" presetSubtype="16" fill="hold" nodeType="withEffect">
                                  <p:stCondLst>
                                    <p:cond delay="0"/>
                                  </p:stCondLst>
                                  <p:childTnLst>
                                    <p:set>
                                      <p:cBhvr>
                                        <p:cTn id="94" dur="1" fill="hold">
                                          <p:stCondLst>
                                            <p:cond delay="0"/>
                                          </p:stCondLst>
                                        </p:cTn>
                                        <p:tgtEl>
                                          <p:spTgt spid="46"/>
                                        </p:tgtEl>
                                        <p:attrNameLst>
                                          <p:attrName>style.visibility</p:attrName>
                                        </p:attrNameLst>
                                      </p:cBhvr>
                                      <p:to>
                                        <p:strVal val="visible"/>
                                      </p:to>
                                    </p:set>
                                    <p:anim calcmode="lin" valueType="num">
                                      <p:cBhvr>
                                        <p:cTn id="95" dur="500" fill="hold"/>
                                        <p:tgtEl>
                                          <p:spTgt spid="46"/>
                                        </p:tgtEl>
                                        <p:attrNameLst>
                                          <p:attrName>ppt_w</p:attrName>
                                        </p:attrNameLst>
                                      </p:cBhvr>
                                      <p:tavLst>
                                        <p:tav tm="0">
                                          <p:val>
                                            <p:fltVal val="0"/>
                                          </p:val>
                                        </p:tav>
                                        <p:tav tm="100000">
                                          <p:val>
                                            <p:strVal val="#ppt_w"/>
                                          </p:val>
                                        </p:tav>
                                      </p:tavLst>
                                    </p:anim>
                                    <p:anim calcmode="lin" valueType="num">
                                      <p:cBhvr>
                                        <p:cTn id="96" dur="500" fill="hold"/>
                                        <p:tgtEl>
                                          <p:spTgt spid="46"/>
                                        </p:tgtEl>
                                        <p:attrNameLst>
                                          <p:attrName>ppt_h</p:attrName>
                                        </p:attrNameLst>
                                      </p:cBhvr>
                                      <p:tavLst>
                                        <p:tav tm="0">
                                          <p:val>
                                            <p:fltVal val="0"/>
                                          </p:val>
                                        </p:tav>
                                        <p:tav tm="100000">
                                          <p:val>
                                            <p:strVal val="#ppt_h"/>
                                          </p:val>
                                        </p:tav>
                                      </p:tavLst>
                                    </p:anim>
                                    <p:animEffect transition="in" filter="fade">
                                      <p:cBhvr>
                                        <p:cTn id="97" dur="500"/>
                                        <p:tgtEl>
                                          <p:spTgt spid="46"/>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49"/>
                                        </p:tgtEl>
                                        <p:attrNameLst>
                                          <p:attrName>style.visibility</p:attrName>
                                        </p:attrNameLst>
                                      </p:cBhvr>
                                      <p:to>
                                        <p:strVal val="visible"/>
                                      </p:to>
                                    </p:set>
                                    <p:anim calcmode="lin" valueType="num">
                                      <p:cBhvr>
                                        <p:cTn id="100" dur="500" fill="hold"/>
                                        <p:tgtEl>
                                          <p:spTgt spid="49"/>
                                        </p:tgtEl>
                                        <p:attrNameLst>
                                          <p:attrName>ppt_w</p:attrName>
                                        </p:attrNameLst>
                                      </p:cBhvr>
                                      <p:tavLst>
                                        <p:tav tm="0">
                                          <p:val>
                                            <p:fltVal val="0"/>
                                          </p:val>
                                        </p:tav>
                                        <p:tav tm="100000">
                                          <p:val>
                                            <p:strVal val="#ppt_w"/>
                                          </p:val>
                                        </p:tav>
                                      </p:tavLst>
                                    </p:anim>
                                    <p:anim calcmode="lin" valueType="num">
                                      <p:cBhvr>
                                        <p:cTn id="101" dur="500" fill="hold"/>
                                        <p:tgtEl>
                                          <p:spTgt spid="49"/>
                                        </p:tgtEl>
                                        <p:attrNameLst>
                                          <p:attrName>ppt_h</p:attrName>
                                        </p:attrNameLst>
                                      </p:cBhvr>
                                      <p:tavLst>
                                        <p:tav tm="0">
                                          <p:val>
                                            <p:fltVal val="0"/>
                                          </p:val>
                                        </p:tav>
                                        <p:tav tm="100000">
                                          <p:val>
                                            <p:strVal val="#ppt_h"/>
                                          </p:val>
                                        </p:tav>
                                      </p:tavLst>
                                    </p:anim>
                                    <p:animEffect transition="in" filter="fade">
                                      <p:cBhvr>
                                        <p:cTn id="102" dur="500"/>
                                        <p:tgtEl>
                                          <p:spTgt spid="49"/>
                                        </p:tgtEl>
                                      </p:cBhvr>
                                    </p:animEffect>
                                  </p:childTnLst>
                                </p:cTn>
                              </p:par>
                              <p:par>
                                <p:cTn id="103" presetID="53" presetClass="entr" presetSubtype="16" fill="hold" nodeType="withEffect">
                                  <p:stCondLst>
                                    <p:cond delay="0"/>
                                  </p:stCondLst>
                                  <p:childTnLst>
                                    <p:set>
                                      <p:cBhvr>
                                        <p:cTn id="104" dur="1" fill="hold">
                                          <p:stCondLst>
                                            <p:cond delay="0"/>
                                          </p:stCondLst>
                                        </p:cTn>
                                        <p:tgtEl>
                                          <p:spTgt spid="50"/>
                                        </p:tgtEl>
                                        <p:attrNameLst>
                                          <p:attrName>style.visibility</p:attrName>
                                        </p:attrNameLst>
                                      </p:cBhvr>
                                      <p:to>
                                        <p:strVal val="visible"/>
                                      </p:to>
                                    </p:set>
                                    <p:anim calcmode="lin" valueType="num">
                                      <p:cBhvr>
                                        <p:cTn id="105" dur="500" fill="hold"/>
                                        <p:tgtEl>
                                          <p:spTgt spid="50"/>
                                        </p:tgtEl>
                                        <p:attrNameLst>
                                          <p:attrName>ppt_w</p:attrName>
                                        </p:attrNameLst>
                                      </p:cBhvr>
                                      <p:tavLst>
                                        <p:tav tm="0">
                                          <p:val>
                                            <p:fltVal val="0"/>
                                          </p:val>
                                        </p:tav>
                                        <p:tav tm="100000">
                                          <p:val>
                                            <p:strVal val="#ppt_w"/>
                                          </p:val>
                                        </p:tav>
                                      </p:tavLst>
                                    </p:anim>
                                    <p:anim calcmode="lin" valueType="num">
                                      <p:cBhvr>
                                        <p:cTn id="106" dur="500" fill="hold"/>
                                        <p:tgtEl>
                                          <p:spTgt spid="50"/>
                                        </p:tgtEl>
                                        <p:attrNameLst>
                                          <p:attrName>ppt_h</p:attrName>
                                        </p:attrNameLst>
                                      </p:cBhvr>
                                      <p:tavLst>
                                        <p:tav tm="0">
                                          <p:val>
                                            <p:fltVal val="0"/>
                                          </p:val>
                                        </p:tav>
                                        <p:tav tm="100000">
                                          <p:val>
                                            <p:strVal val="#ppt_h"/>
                                          </p:val>
                                        </p:tav>
                                      </p:tavLst>
                                    </p:anim>
                                    <p:animEffect transition="in" filter="fade">
                                      <p:cBhvr>
                                        <p:cTn id="107" dur="500"/>
                                        <p:tgtEl>
                                          <p:spTgt spid="50"/>
                                        </p:tgtEl>
                                      </p:cBhvr>
                                    </p:animEffect>
                                  </p:childTnLst>
                                </p:cTn>
                              </p:par>
                            </p:childTnLst>
                          </p:cTn>
                        </p:par>
                        <p:par>
                          <p:cTn id="108" fill="hold">
                            <p:stCondLst>
                              <p:cond delay="2500"/>
                            </p:stCondLst>
                            <p:childTnLst>
                              <p:par>
                                <p:cTn id="109" presetID="10" presetClass="entr" presetSubtype="0" fill="hold" grpId="0" nodeType="afterEffect">
                                  <p:stCondLst>
                                    <p:cond delay="0"/>
                                  </p:stCondLst>
                                  <p:childTnLst>
                                    <p:set>
                                      <p:cBhvr>
                                        <p:cTn id="110" dur="1" fill="hold">
                                          <p:stCondLst>
                                            <p:cond delay="0"/>
                                          </p:stCondLst>
                                        </p:cTn>
                                        <p:tgtEl>
                                          <p:spTgt spid="18"/>
                                        </p:tgtEl>
                                        <p:attrNameLst>
                                          <p:attrName>style.visibility</p:attrName>
                                        </p:attrNameLst>
                                      </p:cBhvr>
                                      <p:to>
                                        <p:strVal val="visible"/>
                                      </p:to>
                                    </p:set>
                                    <p:animEffect transition="in" filter="fade">
                                      <p:cBhvr>
                                        <p:cTn id="111" dur="500"/>
                                        <p:tgtEl>
                                          <p:spTgt spid="18"/>
                                        </p:tgtEl>
                                      </p:cBhvr>
                                    </p:animEffect>
                                  </p:childTnLst>
                                </p:cTn>
                              </p:par>
                              <p:par>
                                <p:cTn id="112" presetID="10" presetClass="entr" presetSubtype="0" fill="hold" grpId="0" nodeType="withEffect">
                                  <p:stCondLst>
                                    <p:cond delay="0"/>
                                  </p:stCondLst>
                                  <p:childTnLst>
                                    <p:set>
                                      <p:cBhvr>
                                        <p:cTn id="113" dur="1" fill="hold">
                                          <p:stCondLst>
                                            <p:cond delay="0"/>
                                          </p:stCondLst>
                                        </p:cTn>
                                        <p:tgtEl>
                                          <p:spTgt spid="19"/>
                                        </p:tgtEl>
                                        <p:attrNameLst>
                                          <p:attrName>style.visibility</p:attrName>
                                        </p:attrNameLst>
                                      </p:cBhvr>
                                      <p:to>
                                        <p:strVal val="visible"/>
                                      </p:to>
                                    </p:set>
                                    <p:animEffect transition="in" filter="fade">
                                      <p:cBhvr>
                                        <p:cTn id="114" dur="500"/>
                                        <p:tgtEl>
                                          <p:spTgt spid="19"/>
                                        </p:tgtEl>
                                      </p:cBhvr>
                                    </p:animEffect>
                                  </p:childTnLst>
                                </p:cTn>
                              </p:par>
                              <p:par>
                                <p:cTn id="115" presetID="10" presetClass="entr" presetSubtype="0" fill="hold" grpId="0" nodeType="withEffect">
                                  <p:stCondLst>
                                    <p:cond delay="0"/>
                                  </p:stCondLst>
                                  <p:childTnLst>
                                    <p:set>
                                      <p:cBhvr>
                                        <p:cTn id="116" dur="1" fill="hold">
                                          <p:stCondLst>
                                            <p:cond delay="0"/>
                                          </p:stCondLst>
                                        </p:cTn>
                                        <p:tgtEl>
                                          <p:spTgt spid="22"/>
                                        </p:tgtEl>
                                        <p:attrNameLst>
                                          <p:attrName>style.visibility</p:attrName>
                                        </p:attrNameLst>
                                      </p:cBhvr>
                                      <p:to>
                                        <p:strVal val="visible"/>
                                      </p:to>
                                    </p:set>
                                    <p:animEffect transition="in" filter="fade">
                                      <p:cBhvr>
                                        <p:cTn id="117" dur="500"/>
                                        <p:tgtEl>
                                          <p:spTgt spid="22"/>
                                        </p:tgtEl>
                                      </p:cBhvr>
                                    </p:animEffect>
                                  </p:childTnLst>
                                </p:cTn>
                              </p:par>
                              <p:par>
                                <p:cTn id="118" presetID="10" presetClass="entr" presetSubtype="0" fill="hold" grpId="0" nodeType="withEffect">
                                  <p:stCondLst>
                                    <p:cond delay="0"/>
                                  </p:stCondLst>
                                  <p:childTnLst>
                                    <p:set>
                                      <p:cBhvr>
                                        <p:cTn id="119" dur="1" fill="hold">
                                          <p:stCondLst>
                                            <p:cond delay="0"/>
                                          </p:stCondLst>
                                        </p:cTn>
                                        <p:tgtEl>
                                          <p:spTgt spid="23"/>
                                        </p:tgtEl>
                                        <p:attrNameLst>
                                          <p:attrName>style.visibility</p:attrName>
                                        </p:attrNameLst>
                                      </p:cBhvr>
                                      <p:to>
                                        <p:strVal val="visible"/>
                                      </p:to>
                                    </p:set>
                                    <p:animEffect transition="in" filter="fade">
                                      <p:cBhvr>
                                        <p:cTn id="120" dur="500"/>
                                        <p:tgtEl>
                                          <p:spTgt spid="23"/>
                                        </p:tgtEl>
                                      </p:cBhvr>
                                    </p:animEffect>
                                  </p:childTnLst>
                                </p:cTn>
                              </p:par>
                              <p:par>
                                <p:cTn id="121" presetID="10" presetClass="entr" presetSubtype="0" fill="hold" grpId="0" nodeType="withEffect">
                                  <p:stCondLst>
                                    <p:cond delay="0"/>
                                  </p:stCondLst>
                                  <p:childTnLst>
                                    <p:set>
                                      <p:cBhvr>
                                        <p:cTn id="122" dur="1" fill="hold">
                                          <p:stCondLst>
                                            <p:cond delay="0"/>
                                          </p:stCondLst>
                                        </p:cTn>
                                        <p:tgtEl>
                                          <p:spTgt spid="20"/>
                                        </p:tgtEl>
                                        <p:attrNameLst>
                                          <p:attrName>style.visibility</p:attrName>
                                        </p:attrNameLst>
                                      </p:cBhvr>
                                      <p:to>
                                        <p:strVal val="visible"/>
                                      </p:to>
                                    </p:set>
                                    <p:animEffect transition="in" filter="fade">
                                      <p:cBhvr>
                                        <p:cTn id="123" dur="500"/>
                                        <p:tgtEl>
                                          <p:spTgt spid="20"/>
                                        </p:tgtEl>
                                      </p:cBhvr>
                                    </p:animEffect>
                                  </p:childTnLst>
                                </p:cTn>
                              </p:par>
                              <p:par>
                                <p:cTn id="124" presetID="10" presetClass="entr" presetSubtype="0" fill="hold" grpId="0" nodeType="withEffect">
                                  <p:stCondLst>
                                    <p:cond delay="0"/>
                                  </p:stCondLst>
                                  <p:childTnLst>
                                    <p:set>
                                      <p:cBhvr>
                                        <p:cTn id="125" dur="1" fill="hold">
                                          <p:stCondLst>
                                            <p:cond delay="0"/>
                                          </p:stCondLst>
                                        </p:cTn>
                                        <p:tgtEl>
                                          <p:spTgt spid="21"/>
                                        </p:tgtEl>
                                        <p:attrNameLst>
                                          <p:attrName>style.visibility</p:attrName>
                                        </p:attrNameLst>
                                      </p:cBhvr>
                                      <p:to>
                                        <p:strVal val="visible"/>
                                      </p:to>
                                    </p:set>
                                    <p:animEffect transition="in" filter="fade">
                                      <p:cBhvr>
                                        <p:cTn id="126" dur="500"/>
                                        <p:tgtEl>
                                          <p:spTgt spid="21"/>
                                        </p:tgtEl>
                                      </p:cBhvr>
                                    </p:animEffect>
                                  </p:childTnLst>
                                </p:cTn>
                              </p:par>
                              <p:par>
                                <p:cTn id="127" presetID="10" presetClass="entr" presetSubtype="0" fill="hold" grpId="0" nodeType="withEffect">
                                  <p:stCondLst>
                                    <p:cond delay="0"/>
                                  </p:stCondLst>
                                  <p:childTnLst>
                                    <p:set>
                                      <p:cBhvr>
                                        <p:cTn id="128" dur="1" fill="hold">
                                          <p:stCondLst>
                                            <p:cond delay="0"/>
                                          </p:stCondLst>
                                        </p:cTn>
                                        <p:tgtEl>
                                          <p:spTgt spid="24"/>
                                        </p:tgtEl>
                                        <p:attrNameLst>
                                          <p:attrName>style.visibility</p:attrName>
                                        </p:attrNameLst>
                                      </p:cBhvr>
                                      <p:to>
                                        <p:strVal val="visible"/>
                                      </p:to>
                                    </p:set>
                                    <p:animEffect transition="in" filter="fade">
                                      <p:cBhvr>
                                        <p:cTn id="129" dur="500"/>
                                        <p:tgtEl>
                                          <p:spTgt spid="24"/>
                                        </p:tgtEl>
                                      </p:cBhvr>
                                    </p:animEffect>
                                  </p:childTnLst>
                                </p:cTn>
                              </p:par>
                              <p:par>
                                <p:cTn id="130" presetID="10" presetClass="entr" presetSubtype="0" fill="hold" grpId="0" nodeType="withEffect">
                                  <p:stCondLst>
                                    <p:cond delay="0"/>
                                  </p:stCondLst>
                                  <p:childTnLst>
                                    <p:set>
                                      <p:cBhvr>
                                        <p:cTn id="131" dur="1" fill="hold">
                                          <p:stCondLst>
                                            <p:cond delay="0"/>
                                          </p:stCondLst>
                                        </p:cTn>
                                        <p:tgtEl>
                                          <p:spTgt spid="25"/>
                                        </p:tgtEl>
                                        <p:attrNameLst>
                                          <p:attrName>style.visibility</p:attrName>
                                        </p:attrNameLst>
                                      </p:cBhvr>
                                      <p:to>
                                        <p:strVal val="visible"/>
                                      </p:to>
                                    </p:set>
                                    <p:animEffect transition="in" filter="fade">
                                      <p:cBhvr>
                                        <p:cTn id="13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8" grpId="0" animBg="1"/>
      <p:bldP spid="9" grpId="0" animBg="1"/>
      <p:bldP spid="10" grpId="0" animBg="1"/>
      <p:bldP spid="11" grpId="0" animBg="1"/>
      <p:bldP spid="18" grpId="0"/>
      <p:bldP spid="19" grpId="0"/>
      <p:bldP spid="20" grpId="0"/>
      <p:bldP spid="21" grpId="0"/>
      <p:bldP spid="22" grpId="0"/>
      <p:bldP spid="23" grpId="0"/>
      <p:bldP spid="24" grpId="0"/>
      <p:bldP spid="25" grpId="0"/>
      <p:bldP spid="26" grpId="0"/>
      <p:bldP spid="27" grpId="0"/>
      <p:bldP spid="28" grpId="0"/>
      <p:bldP spid="29" grpId="0"/>
      <p:bldP spid="30" grpId="0"/>
      <p:bldP spid="31" grpId="0"/>
      <p:bldP spid="38" grpId="0" animBg="1"/>
      <p:bldP spid="4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A_矩形 16"/>
          <p:cNvSpPr/>
          <p:nvPr>
            <p:custDataLst>
              <p:tags r:id="rId1"/>
            </p:custDataLst>
          </p:nvPr>
        </p:nvSpPr>
        <p:spPr>
          <a:xfrm>
            <a:off x="1913230" y="2319295"/>
            <a:ext cx="4698723" cy="769441"/>
          </a:xfrm>
          <a:prstGeom prst="rect">
            <a:avLst/>
          </a:prstGeom>
        </p:spPr>
        <p:txBody>
          <a:bodyPr wrap="none">
            <a:spAutoFit/>
          </a:bodyPr>
          <a:lstStyle/>
          <a:p>
            <a:pPr algn="ctr" fontAlgn="auto">
              <a:spcBef>
                <a:spcPts val="0"/>
              </a:spcBef>
              <a:spcAft>
                <a:spcPts val="0"/>
              </a:spcAft>
              <a:defRPr/>
            </a:pPr>
            <a:r>
              <a:rPr lang="zh-CN" altLang="en-US" sz="4400">
                <a:solidFill>
                  <a:schemeClr val="tx2"/>
                </a:solidFill>
                <a:latin typeface="方正大标宋简体" panose="02010601030101010101" pitchFamily="2" charset="-122"/>
                <a:ea typeface="方正大标宋简体" panose="02010601030101010101" pitchFamily="2" charset="-122"/>
                <a:sym typeface="微软雅黑" panose="020B0503020204020204" pitchFamily="34" charset="-122"/>
              </a:rPr>
              <a:t>单击此处添加标题</a:t>
            </a:r>
          </a:p>
        </p:txBody>
      </p:sp>
      <p:grpSp>
        <p:nvGrpSpPr>
          <p:cNvPr id="7" name="组合 6"/>
          <p:cNvGrpSpPr/>
          <p:nvPr/>
        </p:nvGrpSpPr>
        <p:grpSpPr>
          <a:xfrm>
            <a:off x="2822431" y="1502407"/>
            <a:ext cx="2880320" cy="636004"/>
            <a:chOff x="3131840" y="987574"/>
            <a:chExt cx="2880320" cy="648072"/>
          </a:xfrm>
        </p:grpSpPr>
        <p:sp>
          <p:nvSpPr>
            <p:cNvPr id="8" name="圆角矩形 2"/>
            <p:cNvSpPr/>
            <p:nvPr/>
          </p:nvSpPr>
          <p:spPr>
            <a:xfrm>
              <a:off x="3131840" y="987574"/>
              <a:ext cx="2880320" cy="648072"/>
            </a:xfrm>
            <a:prstGeom prst="roundRect">
              <a:avLst>
                <a:gd name="adj" fmla="val 50000"/>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35">
                <a:solidFill>
                  <a:schemeClr val="tx2"/>
                </a:solidFill>
              </a:endParaRPr>
            </a:p>
          </p:txBody>
        </p:sp>
        <p:sp>
          <p:nvSpPr>
            <p:cNvPr id="9" name="TextBox 5"/>
            <p:cNvSpPr txBox="1"/>
            <p:nvPr/>
          </p:nvSpPr>
          <p:spPr>
            <a:xfrm>
              <a:off x="3864115" y="1080778"/>
              <a:ext cx="1550424" cy="512306"/>
            </a:xfrm>
            <a:prstGeom prst="rect">
              <a:avLst/>
            </a:prstGeom>
            <a:noFill/>
          </p:spPr>
          <p:txBody>
            <a:bodyPr wrap="none" rtlCol="0">
              <a:spAutoFit/>
            </a:bodyPr>
            <a:lstStyle/>
            <a:p>
              <a:r>
                <a:rPr lang="zh-CN" altLang="en-US" sz="2665" dirty="0">
                  <a:solidFill>
                    <a:schemeClr val="tx2"/>
                  </a:solidFill>
                  <a:latin typeface="方正粗黑宋简体" panose="02000000000000000000" pitchFamily="2" charset="-122"/>
                  <a:ea typeface="方正粗黑宋简体" panose="02000000000000000000" pitchFamily="2" charset="-122"/>
                </a:rPr>
                <a:t>第四部分</a:t>
              </a:r>
            </a:p>
          </p:txBody>
        </p:sp>
      </p:grpSp>
      <p:sp>
        <p:nvSpPr>
          <p:cNvPr id="10" name="PA_矩形 2"/>
          <p:cNvSpPr/>
          <p:nvPr>
            <p:custDataLst>
              <p:tags r:id="rId2"/>
            </p:custDataLst>
          </p:nvPr>
        </p:nvSpPr>
        <p:spPr>
          <a:xfrm>
            <a:off x="2335611" y="3089464"/>
            <a:ext cx="3853961" cy="738664"/>
          </a:xfrm>
          <a:prstGeom prst="rect">
            <a:avLst/>
          </a:prstGeom>
        </p:spPr>
        <p:txBody>
          <a:bodyPr wrap="square">
            <a:spAutoFit/>
          </a:bodyPr>
          <a:lstStyle/>
          <a:p>
            <a:pPr algn="ctr">
              <a:lnSpc>
                <a:spcPct val="150000"/>
              </a:lnSpc>
            </a:pPr>
            <a:r>
              <a:rPr lang="zh-CN" altLang="en-US" sz="1400">
                <a:solidFill>
                  <a:schemeClr val="tx2"/>
                </a:solidFill>
              </a:rPr>
              <a:t>点击输入简要文字内容，文字内容需概括精炼，不用多余的文字修饰。</a:t>
            </a:r>
          </a:p>
        </p:txBody>
      </p:sp>
      <p:pic>
        <p:nvPicPr>
          <p:cNvPr id="12" name="图片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54549" y="3991258"/>
            <a:ext cx="2751180" cy="2807822"/>
          </a:xfrm>
          <a:prstGeom prst="rect">
            <a:avLst/>
          </a:prstGeom>
        </p:spPr>
      </p:pic>
      <p:pic>
        <p:nvPicPr>
          <p:cNvPr id="11" name="图片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0" y="3949548"/>
            <a:ext cx="4338185" cy="291004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3"/>
                                        </p:tgtEl>
                                        <p:attrNameLst>
                                          <p:attrName>ppt_y</p:attrName>
                                        </p:attrNameLst>
                                      </p:cBhvr>
                                      <p:tavLst>
                                        <p:tav tm="0">
                                          <p:val>
                                            <p:strVal val="#ppt_y"/>
                                          </p:val>
                                        </p:tav>
                                        <p:tav tm="100000">
                                          <p:val>
                                            <p:strVal val="#ppt_y"/>
                                          </p:val>
                                        </p:tav>
                                      </p:tavLst>
                                    </p:anim>
                                    <p:anim calcmode="lin" valueType="num">
                                      <p:cBhvr>
                                        <p:cTn id="14"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3"/>
                                        </p:tgtEl>
                                      </p:cBhvr>
                                    </p:animEffect>
                                  </p:childTnLst>
                                </p:cTn>
                              </p:par>
                            </p:childTnLst>
                          </p:cTn>
                        </p:par>
                        <p:par>
                          <p:cTn id="17" fill="hold">
                            <p:stCondLst>
                              <p:cond delay="850"/>
                            </p:stCondLst>
                            <p:childTnLst>
                              <p:par>
                                <p:cTn id="18" presetID="22" presetClass="entr" presetSubtype="1"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up)">
                                      <p:cBhvr>
                                        <p:cTn id="20" dur="500"/>
                                        <p:tgtEl>
                                          <p:spTgt spid="10"/>
                                        </p:tgtEl>
                                      </p:cBhvr>
                                    </p:animEffect>
                                  </p:childTnLst>
                                </p:cTn>
                              </p:par>
                              <p:par>
                                <p:cTn id="21" presetID="42" presetClass="entr" presetSubtype="0"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1000"/>
                                        <p:tgtEl>
                                          <p:spTgt spid="12"/>
                                        </p:tgtEl>
                                      </p:cBhvr>
                                    </p:animEffect>
                                    <p:anim calcmode="lin" valueType="num">
                                      <p:cBhvr>
                                        <p:cTn id="24" dur="1000" fill="hold"/>
                                        <p:tgtEl>
                                          <p:spTgt spid="12"/>
                                        </p:tgtEl>
                                        <p:attrNameLst>
                                          <p:attrName>ppt_x</p:attrName>
                                        </p:attrNameLst>
                                      </p:cBhvr>
                                      <p:tavLst>
                                        <p:tav tm="0">
                                          <p:val>
                                            <p:strVal val="#ppt_x"/>
                                          </p:val>
                                        </p:tav>
                                        <p:tav tm="100000">
                                          <p:val>
                                            <p:strVal val="#ppt_x"/>
                                          </p:val>
                                        </p:tav>
                                      </p:tavLst>
                                    </p:anim>
                                    <p:anim calcmode="lin" valueType="num">
                                      <p:cBhvr>
                                        <p:cTn id="25" dur="1000" fill="hold"/>
                                        <p:tgtEl>
                                          <p:spTgt spid="12"/>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1000"/>
                                        <p:tgtEl>
                                          <p:spTgt spid="11"/>
                                        </p:tgtEl>
                                      </p:cBhvr>
                                    </p:animEffect>
                                    <p:anim calcmode="lin" valueType="num">
                                      <p:cBhvr>
                                        <p:cTn id="29" dur="1000" fill="hold"/>
                                        <p:tgtEl>
                                          <p:spTgt spid="11"/>
                                        </p:tgtEl>
                                        <p:attrNameLst>
                                          <p:attrName>ppt_x</p:attrName>
                                        </p:attrNameLst>
                                      </p:cBhvr>
                                      <p:tavLst>
                                        <p:tav tm="0">
                                          <p:val>
                                            <p:strVal val="#ppt_x"/>
                                          </p:val>
                                        </p:tav>
                                        <p:tav tm="100000">
                                          <p:val>
                                            <p:strVal val="#ppt_x"/>
                                          </p:val>
                                        </p:tav>
                                      </p:tavLst>
                                    </p:anim>
                                    <p:anim calcmode="lin" valueType="num">
                                      <p:cBhvr>
                                        <p:cTn id="30"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6"/>
          <p:cNvSpPr>
            <a:spLocks noChangeArrowheads="1"/>
          </p:cNvSpPr>
          <p:nvPr/>
        </p:nvSpPr>
        <p:spPr bwMode="auto">
          <a:xfrm>
            <a:off x="1087556" y="2389830"/>
            <a:ext cx="2940013" cy="1661323"/>
          </a:xfrm>
          <a:prstGeom prst="rect">
            <a:avLst/>
          </a:prstGeom>
          <a:blipFill>
            <a:blip r:embed="rId3"/>
            <a:stretch>
              <a:fillRect/>
            </a:stretch>
          </a:blipFill>
          <a:ln w="28575" cap="flat">
            <a:noFill/>
            <a:prstDash val="solid"/>
            <a:miter lim="800000"/>
          </a:ln>
        </p:spPr>
        <p:txBody>
          <a:bodyPr vert="horz" wrap="square" lIns="91852" tIns="45926" rIns="91852" bIns="45926" numCol="1" anchor="t" anchorCtr="0" compatLnSpc="1"/>
          <a:lstStyle/>
          <a:p>
            <a:endParaRPr lang="zh-CN" altLang="en-US"/>
          </a:p>
        </p:txBody>
      </p:sp>
      <p:sp>
        <p:nvSpPr>
          <p:cNvPr id="3" name="Oval 7"/>
          <p:cNvSpPr>
            <a:spLocks noChangeArrowheads="1"/>
          </p:cNvSpPr>
          <p:nvPr/>
        </p:nvSpPr>
        <p:spPr bwMode="auto">
          <a:xfrm>
            <a:off x="1989031" y="1777908"/>
            <a:ext cx="1135698" cy="1136623"/>
          </a:xfrm>
          <a:prstGeom prst="ellipse">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02916" tIns="51458" rIns="102916" bIns="51458" rtlCol="0" anchor="ctr"/>
          <a:lstStyle/>
          <a:p>
            <a:pPr algn="ctr"/>
            <a:r>
              <a:rPr lang="zh-CN" altLang="en-US" sz="1600">
                <a:latin typeface="微软雅黑" panose="020B0503020204020204" pitchFamily="34" charset="-122"/>
                <a:ea typeface="微软雅黑" panose="020B0503020204020204" pitchFamily="34" charset="-122"/>
              </a:rPr>
              <a:t>添加标题</a:t>
            </a:r>
          </a:p>
        </p:txBody>
      </p:sp>
      <p:sp>
        <p:nvSpPr>
          <p:cNvPr id="4" name="Rectangle 8"/>
          <p:cNvSpPr>
            <a:spLocks noChangeArrowheads="1"/>
          </p:cNvSpPr>
          <p:nvPr/>
        </p:nvSpPr>
        <p:spPr bwMode="auto">
          <a:xfrm>
            <a:off x="4674397" y="2389830"/>
            <a:ext cx="2944098" cy="1661323"/>
          </a:xfrm>
          <a:prstGeom prst="rect">
            <a:avLst/>
          </a:prstGeom>
          <a:blipFill>
            <a:blip r:embed="rId4"/>
            <a:stretch>
              <a:fillRect/>
            </a:stretch>
          </a:blipFill>
          <a:ln w="28575" cap="flat">
            <a:noFill/>
            <a:prstDash val="solid"/>
            <a:miter lim="800000"/>
          </a:ln>
        </p:spPr>
        <p:txBody>
          <a:bodyPr vert="horz" wrap="square" lIns="91852" tIns="45926" rIns="91852" bIns="45926" numCol="1" anchor="t" anchorCtr="0" compatLnSpc="1"/>
          <a:lstStyle/>
          <a:p>
            <a:endParaRPr lang="zh-CN" altLang="en-US"/>
          </a:p>
        </p:txBody>
      </p:sp>
      <p:sp>
        <p:nvSpPr>
          <p:cNvPr id="5" name="Oval 9"/>
          <p:cNvSpPr>
            <a:spLocks noChangeArrowheads="1"/>
          </p:cNvSpPr>
          <p:nvPr/>
        </p:nvSpPr>
        <p:spPr bwMode="auto">
          <a:xfrm>
            <a:off x="5578597" y="1777908"/>
            <a:ext cx="1135698" cy="1136623"/>
          </a:xfrm>
          <a:prstGeom prst="ellipse">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02916" tIns="51458" rIns="102916" bIns="51458" rtlCol="0" anchor="ctr"/>
          <a:lstStyle/>
          <a:p>
            <a:pPr algn="ctr"/>
            <a:r>
              <a:rPr lang="zh-CN" altLang="en-US" sz="1600">
                <a:latin typeface="微软雅黑" panose="020B0503020204020204" pitchFamily="34" charset="-122"/>
                <a:ea typeface="微软雅黑" panose="020B0503020204020204" pitchFamily="34" charset="-122"/>
              </a:rPr>
              <a:t>添加标题</a:t>
            </a:r>
          </a:p>
        </p:txBody>
      </p:sp>
      <p:sp>
        <p:nvSpPr>
          <p:cNvPr id="6" name="Rectangle 10"/>
          <p:cNvSpPr>
            <a:spLocks noChangeArrowheads="1"/>
          </p:cNvSpPr>
          <p:nvPr/>
        </p:nvSpPr>
        <p:spPr bwMode="auto">
          <a:xfrm>
            <a:off x="8265325" y="2389830"/>
            <a:ext cx="2942737" cy="1661323"/>
          </a:xfrm>
          <a:prstGeom prst="rect">
            <a:avLst/>
          </a:prstGeom>
          <a:blipFill>
            <a:blip r:embed="rId3"/>
            <a:stretch>
              <a:fillRect/>
            </a:stretch>
          </a:blipFill>
          <a:ln w="28575" cap="flat">
            <a:noFill/>
            <a:prstDash val="solid"/>
            <a:miter lim="800000"/>
          </a:ln>
        </p:spPr>
        <p:txBody>
          <a:bodyPr vert="horz" wrap="square" lIns="91852" tIns="45926" rIns="91852" bIns="45926" numCol="1" anchor="t" anchorCtr="0" compatLnSpc="1"/>
          <a:lstStyle/>
          <a:p>
            <a:endParaRPr lang="zh-CN" altLang="en-US"/>
          </a:p>
        </p:txBody>
      </p:sp>
      <p:sp>
        <p:nvSpPr>
          <p:cNvPr id="7" name="Oval 11"/>
          <p:cNvSpPr>
            <a:spLocks noChangeArrowheads="1"/>
          </p:cNvSpPr>
          <p:nvPr/>
        </p:nvSpPr>
        <p:spPr bwMode="auto">
          <a:xfrm>
            <a:off x="9168163" y="1777908"/>
            <a:ext cx="1135698" cy="1136623"/>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02916" tIns="51458" rIns="102916" bIns="51458" rtlCol="0" anchor="ctr"/>
          <a:lstStyle/>
          <a:p>
            <a:pPr algn="ctr"/>
            <a:r>
              <a:rPr lang="zh-CN" altLang="en-US" sz="1600">
                <a:latin typeface="微软雅黑" panose="020B0503020204020204" pitchFamily="34" charset="-122"/>
                <a:ea typeface="微软雅黑" panose="020B0503020204020204" pitchFamily="34" charset="-122"/>
              </a:rPr>
              <a:t>添加标题</a:t>
            </a:r>
          </a:p>
        </p:txBody>
      </p:sp>
      <p:sp>
        <p:nvSpPr>
          <p:cNvPr id="8" name="矩形 30"/>
          <p:cNvSpPr>
            <a:spLocks noChangeArrowheads="1"/>
          </p:cNvSpPr>
          <p:nvPr/>
        </p:nvSpPr>
        <p:spPr bwMode="auto">
          <a:xfrm>
            <a:off x="1087555" y="4329333"/>
            <a:ext cx="2940013" cy="892968"/>
          </a:xfrm>
          <a:prstGeom prst="rect">
            <a:avLst/>
          </a:prstGeom>
          <a:noFill/>
          <a:ln w="9525">
            <a:noFill/>
            <a:miter lim="800000"/>
          </a:ln>
        </p:spPr>
        <p:txBody>
          <a:bodyPr wrap="square" lIns="91852" tIns="45926" rIns="91852" bIns="45926">
            <a:spAutoFit/>
          </a:bodyPr>
          <a:lstStyle/>
          <a:p>
            <a:pPr algn="just">
              <a:lnSpc>
                <a:spcPct val="130000"/>
              </a:lnSpc>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您的内容打在这里，或者通过复制您的文本后，在此框中选择粘贴，并选择只保留文字。您的内容打在这里，或者通过复制您的文本后，在此框中选择粘贴，并选择只保留文字。</a:t>
            </a:r>
          </a:p>
        </p:txBody>
      </p:sp>
      <p:sp>
        <p:nvSpPr>
          <p:cNvPr id="9" name="矩形 8"/>
          <p:cNvSpPr>
            <a:spLocks noChangeArrowheads="1"/>
          </p:cNvSpPr>
          <p:nvPr/>
        </p:nvSpPr>
        <p:spPr bwMode="auto">
          <a:xfrm>
            <a:off x="4674398" y="4329334"/>
            <a:ext cx="2940013" cy="692913"/>
          </a:xfrm>
          <a:prstGeom prst="rect">
            <a:avLst/>
          </a:prstGeom>
          <a:noFill/>
          <a:ln w="9525">
            <a:noFill/>
            <a:miter lim="800000"/>
          </a:ln>
        </p:spPr>
        <p:txBody>
          <a:bodyPr wrap="square" lIns="91852" tIns="45926" rIns="91852" bIns="45926">
            <a:spAutoFit/>
          </a:bodyPr>
          <a:lstStyle/>
          <a:p>
            <a:pPr algn="just">
              <a:lnSpc>
                <a:spcPct val="130000"/>
              </a:lnSpc>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a:t>
            </a:r>
          </a:p>
        </p:txBody>
      </p:sp>
      <p:sp>
        <p:nvSpPr>
          <p:cNvPr id="10" name="矩形 30"/>
          <p:cNvSpPr>
            <a:spLocks noChangeArrowheads="1"/>
          </p:cNvSpPr>
          <p:nvPr/>
        </p:nvSpPr>
        <p:spPr bwMode="auto">
          <a:xfrm>
            <a:off x="8265326" y="4329333"/>
            <a:ext cx="2940013" cy="892968"/>
          </a:xfrm>
          <a:prstGeom prst="rect">
            <a:avLst/>
          </a:prstGeom>
          <a:noFill/>
          <a:ln w="9525">
            <a:noFill/>
            <a:miter lim="800000"/>
          </a:ln>
        </p:spPr>
        <p:txBody>
          <a:bodyPr wrap="square" lIns="91852" tIns="45926" rIns="91852" bIns="45926">
            <a:spAutoFit/>
          </a:bodyPr>
          <a:lstStyle/>
          <a:p>
            <a:pPr algn="just">
              <a:lnSpc>
                <a:spcPct val="130000"/>
              </a:lnSpc>
            </a:pPr>
            <a:r>
              <a:rPr lang="zh-CN" altLang="en-US" sz="1000">
                <a:solidFill>
                  <a:schemeClr val="tx1">
                    <a:lumMod val="65000"/>
                    <a:lumOff val="3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您的内容打在这里，或者通过复制您的文本后，在此框中选择粘贴，并选择只保留文字。您的内容打在这里，或者通过复制您的文本后，在此框中选择粘贴，并选择只保留文字。</a:t>
            </a:r>
          </a:p>
        </p:txBody>
      </p:sp>
      <p:sp>
        <p:nvSpPr>
          <p:cNvPr id="11" name="标题 10"/>
          <p:cNvSpPr>
            <a:spLocks noGrp="1"/>
          </p:cNvSpPr>
          <p:nvPr>
            <p:ph type="title"/>
          </p:nvPr>
        </p:nvSpPr>
        <p:spPr/>
        <p:txBody>
          <a:bodyPr/>
          <a:lstStyle/>
          <a:p>
            <a:r>
              <a:rPr lang="zh-CN" altLang="en-US" dirty="0"/>
              <a:t>单击此处添加标题</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style.rotation</p:attrName>
                                        </p:attrNameLst>
                                      </p:cBhvr>
                                      <p:tavLst>
                                        <p:tav tm="0">
                                          <p:val>
                                            <p:fltVal val="360"/>
                                          </p:val>
                                        </p:tav>
                                        <p:tav tm="100000">
                                          <p:val>
                                            <p:fltVal val="0"/>
                                          </p:val>
                                        </p:tav>
                                      </p:tavLst>
                                    </p:anim>
                                    <p:animEffect transition="in" filter="fade">
                                      <p:cBhvr>
                                        <p:cTn id="10" dur="500"/>
                                        <p:tgtEl>
                                          <p:spTgt spid="3"/>
                                        </p:tgtEl>
                                      </p:cBhvr>
                                    </p:animEffect>
                                  </p:childTnLst>
                                </p:cTn>
                              </p:par>
                              <p:par>
                                <p:cTn id="11" presetID="47"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anim calcmode="lin" valueType="num">
                                      <p:cBhvr>
                                        <p:cTn id="14" dur="500" fill="hold"/>
                                        <p:tgtEl>
                                          <p:spTgt spid="2"/>
                                        </p:tgtEl>
                                        <p:attrNameLst>
                                          <p:attrName>ppt_x</p:attrName>
                                        </p:attrNameLst>
                                      </p:cBhvr>
                                      <p:tavLst>
                                        <p:tav tm="0">
                                          <p:val>
                                            <p:strVal val="#ppt_x"/>
                                          </p:val>
                                        </p:tav>
                                        <p:tav tm="100000">
                                          <p:val>
                                            <p:strVal val="#ppt_x"/>
                                          </p:val>
                                        </p:tav>
                                      </p:tavLst>
                                    </p:anim>
                                    <p:anim calcmode="lin" valueType="num">
                                      <p:cBhvr>
                                        <p:cTn id="15" dur="500" fill="hold"/>
                                        <p:tgtEl>
                                          <p:spTgt spid="2"/>
                                        </p:tgtEl>
                                        <p:attrNameLst>
                                          <p:attrName>ppt_y</p:attrName>
                                        </p:attrNameLst>
                                      </p:cBhvr>
                                      <p:tavLst>
                                        <p:tav tm="0">
                                          <p:val>
                                            <p:strVal val="#ppt_y-.1"/>
                                          </p:val>
                                        </p:tav>
                                        <p:tav tm="100000">
                                          <p:val>
                                            <p:strVal val="#ppt_y"/>
                                          </p:val>
                                        </p:tav>
                                      </p:tavLst>
                                    </p:anim>
                                  </p:childTnLst>
                                </p:cTn>
                              </p:par>
                            </p:childTnLst>
                          </p:cTn>
                        </p:par>
                        <p:par>
                          <p:cTn id="16" fill="hold">
                            <p:stCondLst>
                              <p:cond delay="500"/>
                            </p:stCondLst>
                            <p:childTnLst>
                              <p:par>
                                <p:cTn id="17" presetID="49" presetClass="entr" presetSubtype="0" decel="100000"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fltVal val="0"/>
                                          </p:val>
                                        </p:tav>
                                        <p:tav tm="100000">
                                          <p:val>
                                            <p:strVal val="#ppt_h"/>
                                          </p:val>
                                        </p:tav>
                                      </p:tavLst>
                                    </p:anim>
                                    <p:anim calcmode="lin" valueType="num">
                                      <p:cBhvr>
                                        <p:cTn id="21" dur="500" fill="hold"/>
                                        <p:tgtEl>
                                          <p:spTgt spid="5"/>
                                        </p:tgtEl>
                                        <p:attrNameLst>
                                          <p:attrName>style.rotation</p:attrName>
                                        </p:attrNameLst>
                                      </p:cBhvr>
                                      <p:tavLst>
                                        <p:tav tm="0">
                                          <p:val>
                                            <p:fltVal val="360"/>
                                          </p:val>
                                        </p:tav>
                                        <p:tav tm="100000">
                                          <p:val>
                                            <p:fltVal val="0"/>
                                          </p:val>
                                        </p:tav>
                                      </p:tavLst>
                                    </p:anim>
                                    <p:animEffect transition="in" filter="fade">
                                      <p:cBhvr>
                                        <p:cTn id="22" dur="500"/>
                                        <p:tgtEl>
                                          <p:spTgt spid="5"/>
                                        </p:tgtEl>
                                      </p:cBhvr>
                                    </p:animEffect>
                                  </p:childTnLst>
                                </p:cTn>
                              </p:par>
                              <p:par>
                                <p:cTn id="23" presetID="47" presetClass="entr" presetSubtype="0" fill="hold" grpId="0" nodeType="with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500"/>
                                        <p:tgtEl>
                                          <p:spTgt spid="4"/>
                                        </p:tgtEl>
                                      </p:cBhvr>
                                    </p:animEffect>
                                    <p:anim calcmode="lin" valueType="num">
                                      <p:cBhvr>
                                        <p:cTn id="26" dur="500" fill="hold"/>
                                        <p:tgtEl>
                                          <p:spTgt spid="4"/>
                                        </p:tgtEl>
                                        <p:attrNameLst>
                                          <p:attrName>ppt_x</p:attrName>
                                        </p:attrNameLst>
                                      </p:cBhvr>
                                      <p:tavLst>
                                        <p:tav tm="0">
                                          <p:val>
                                            <p:strVal val="#ppt_x"/>
                                          </p:val>
                                        </p:tav>
                                        <p:tav tm="100000">
                                          <p:val>
                                            <p:strVal val="#ppt_x"/>
                                          </p:val>
                                        </p:tav>
                                      </p:tavLst>
                                    </p:anim>
                                    <p:anim calcmode="lin" valueType="num">
                                      <p:cBhvr>
                                        <p:cTn id="27" dur="500" fill="hold"/>
                                        <p:tgtEl>
                                          <p:spTgt spid="4"/>
                                        </p:tgtEl>
                                        <p:attrNameLst>
                                          <p:attrName>ppt_y</p:attrName>
                                        </p:attrNameLst>
                                      </p:cBhvr>
                                      <p:tavLst>
                                        <p:tav tm="0">
                                          <p:val>
                                            <p:strVal val="#ppt_y-.1"/>
                                          </p:val>
                                        </p:tav>
                                        <p:tav tm="100000">
                                          <p:val>
                                            <p:strVal val="#ppt_y"/>
                                          </p:val>
                                        </p:tav>
                                      </p:tavLst>
                                    </p:anim>
                                  </p:childTnLst>
                                </p:cTn>
                              </p:par>
                            </p:childTnLst>
                          </p:cTn>
                        </p:par>
                        <p:par>
                          <p:cTn id="28" fill="hold">
                            <p:stCondLst>
                              <p:cond delay="1000"/>
                            </p:stCondLst>
                            <p:childTnLst>
                              <p:par>
                                <p:cTn id="29" presetID="49" presetClass="entr" presetSubtype="0" decel="100000"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p:cTn id="31" dur="500" fill="hold"/>
                                        <p:tgtEl>
                                          <p:spTgt spid="7"/>
                                        </p:tgtEl>
                                        <p:attrNameLst>
                                          <p:attrName>ppt_w</p:attrName>
                                        </p:attrNameLst>
                                      </p:cBhvr>
                                      <p:tavLst>
                                        <p:tav tm="0">
                                          <p:val>
                                            <p:fltVal val="0"/>
                                          </p:val>
                                        </p:tav>
                                        <p:tav tm="100000">
                                          <p:val>
                                            <p:strVal val="#ppt_w"/>
                                          </p:val>
                                        </p:tav>
                                      </p:tavLst>
                                    </p:anim>
                                    <p:anim calcmode="lin" valueType="num">
                                      <p:cBhvr>
                                        <p:cTn id="32" dur="500" fill="hold"/>
                                        <p:tgtEl>
                                          <p:spTgt spid="7"/>
                                        </p:tgtEl>
                                        <p:attrNameLst>
                                          <p:attrName>ppt_h</p:attrName>
                                        </p:attrNameLst>
                                      </p:cBhvr>
                                      <p:tavLst>
                                        <p:tav tm="0">
                                          <p:val>
                                            <p:fltVal val="0"/>
                                          </p:val>
                                        </p:tav>
                                        <p:tav tm="100000">
                                          <p:val>
                                            <p:strVal val="#ppt_h"/>
                                          </p:val>
                                        </p:tav>
                                      </p:tavLst>
                                    </p:anim>
                                    <p:anim calcmode="lin" valueType="num">
                                      <p:cBhvr>
                                        <p:cTn id="33" dur="500" fill="hold"/>
                                        <p:tgtEl>
                                          <p:spTgt spid="7"/>
                                        </p:tgtEl>
                                        <p:attrNameLst>
                                          <p:attrName>style.rotation</p:attrName>
                                        </p:attrNameLst>
                                      </p:cBhvr>
                                      <p:tavLst>
                                        <p:tav tm="0">
                                          <p:val>
                                            <p:fltVal val="360"/>
                                          </p:val>
                                        </p:tav>
                                        <p:tav tm="100000">
                                          <p:val>
                                            <p:fltVal val="0"/>
                                          </p:val>
                                        </p:tav>
                                      </p:tavLst>
                                    </p:anim>
                                    <p:animEffect transition="in" filter="fade">
                                      <p:cBhvr>
                                        <p:cTn id="34" dur="500"/>
                                        <p:tgtEl>
                                          <p:spTgt spid="7"/>
                                        </p:tgtEl>
                                      </p:cBhvr>
                                    </p:animEffect>
                                  </p:childTnLst>
                                </p:cTn>
                              </p:par>
                              <p:par>
                                <p:cTn id="35" presetID="47" presetClass="entr" presetSubtype="0" fill="hold" grpId="0" nodeType="with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fade">
                                      <p:cBhvr>
                                        <p:cTn id="37" dur="500"/>
                                        <p:tgtEl>
                                          <p:spTgt spid="6"/>
                                        </p:tgtEl>
                                      </p:cBhvr>
                                    </p:animEffect>
                                    <p:anim calcmode="lin" valueType="num">
                                      <p:cBhvr>
                                        <p:cTn id="38" dur="500" fill="hold"/>
                                        <p:tgtEl>
                                          <p:spTgt spid="6"/>
                                        </p:tgtEl>
                                        <p:attrNameLst>
                                          <p:attrName>ppt_x</p:attrName>
                                        </p:attrNameLst>
                                      </p:cBhvr>
                                      <p:tavLst>
                                        <p:tav tm="0">
                                          <p:val>
                                            <p:strVal val="#ppt_x"/>
                                          </p:val>
                                        </p:tav>
                                        <p:tav tm="100000">
                                          <p:val>
                                            <p:strVal val="#ppt_x"/>
                                          </p:val>
                                        </p:tav>
                                      </p:tavLst>
                                    </p:anim>
                                    <p:anim calcmode="lin" valueType="num">
                                      <p:cBhvr>
                                        <p:cTn id="39" dur="500" fill="hold"/>
                                        <p:tgtEl>
                                          <p:spTgt spid="6"/>
                                        </p:tgtEl>
                                        <p:attrNameLst>
                                          <p:attrName>ppt_y</p:attrName>
                                        </p:attrNameLst>
                                      </p:cBhvr>
                                      <p:tavLst>
                                        <p:tav tm="0">
                                          <p:val>
                                            <p:strVal val="#ppt_y-.1"/>
                                          </p:val>
                                        </p:tav>
                                        <p:tav tm="100000">
                                          <p:val>
                                            <p:strVal val="#ppt_y"/>
                                          </p:val>
                                        </p:tav>
                                      </p:tavLst>
                                    </p:anim>
                                  </p:childTnLst>
                                </p:cTn>
                              </p:par>
                            </p:childTnLst>
                          </p:cTn>
                        </p:par>
                        <p:par>
                          <p:cTn id="40" fill="hold">
                            <p:stCondLst>
                              <p:cond delay="1500"/>
                            </p:stCondLst>
                            <p:childTnLst>
                              <p:par>
                                <p:cTn id="41" presetID="2" presetClass="entr" presetSubtype="4" decel="100000" fill="hold" grpId="0" nodeType="after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additive="base">
                                        <p:cTn id="43" dur="500" fill="hold"/>
                                        <p:tgtEl>
                                          <p:spTgt spid="8"/>
                                        </p:tgtEl>
                                        <p:attrNameLst>
                                          <p:attrName>ppt_x</p:attrName>
                                        </p:attrNameLst>
                                      </p:cBhvr>
                                      <p:tavLst>
                                        <p:tav tm="0">
                                          <p:val>
                                            <p:strVal val="#ppt_x"/>
                                          </p:val>
                                        </p:tav>
                                        <p:tav tm="100000">
                                          <p:val>
                                            <p:strVal val="#ppt_x"/>
                                          </p:val>
                                        </p:tav>
                                      </p:tavLst>
                                    </p:anim>
                                    <p:anim calcmode="lin" valueType="num">
                                      <p:cBhvr additive="base">
                                        <p:cTn id="44" dur="500" fill="hold"/>
                                        <p:tgtEl>
                                          <p:spTgt spid="8"/>
                                        </p:tgtEl>
                                        <p:attrNameLst>
                                          <p:attrName>ppt_y</p:attrName>
                                        </p:attrNameLst>
                                      </p:cBhvr>
                                      <p:tavLst>
                                        <p:tav tm="0">
                                          <p:val>
                                            <p:strVal val="1+#ppt_h/2"/>
                                          </p:val>
                                        </p:tav>
                                        <p:tav tm="100000">
                                          <p:val>
                                            <p:strVal val="#ppt_y"/>
                                          </p:val>
                                        </p:tav>
                                      </p:tavLst>
                                    </p:anim>
                                  </p:childTnLst>
                                </p:cTn>
                              </p:par>
                              <p:par>
                                <p:cTn id="45" presetID="2" presetClass="entr" presetSubtype="4" decel="100000" fill="hold" grpId="0" nodeType="withEffect">
                                  <p:stCondLst>
                                    <p:cond delay="200"/>
                                  </p:stCondLst>
                                  <p:childTnLst>
                                    <p:set>
                                      <p:cBhvr>
                                        <p:cTn id="46" dur="1" fill="hold">
                                          <p:stCondLst>
                                            <p:cond delay="0"/>
                                          </p:stCondLst>
                                        </p:cTn>
                                        <p:tgtEl>
                                          <p:spTgt spid="9"/>
                                        </p:tgtEl>
                                        <p:attrNameLst>
                                          <p:attrName>style.visibility</p:attrName>
                                        </p:attrNameLst>
                                      </p:cBhvr>
                                      <p:to>
                                        <p:strVal val="visible"/>
                                      </p:to>
                                    </p:set>
                                    <p:anim calcmode="lin" valueType="num">
                                      <p:cBhvr additive="base">
                                        <p:cTn id="47" dur="500" fill="hold"/>
                                        <p:tgtEl>
                                          <p:spTgt spid="9"/>
                                        </p:tgtEl>
                                        <p:attrNameLst>
                                          <p:attrName>ppt_x</p:attrName>
                                        </p:attrNameLst>
                                      </p:cBhvr>
                                      <p:tavLst>
                                        <p:tav tm="0">
                                          <p:val>
                                            <p:strVal val="#ppt_x"/>
                                          </p:val>
                                        </p:tav>
                                        <p:tav tm="100000">
                                          <p:val>
                                            <p:strVal val="#ppt_x"/>
                                          </p:val>
                                        </p:tav>
                                      </p:tavLst>
                                    </p:anim>
                                    <p:anim calcmode="lin" valueType="num">
                                      <p:cBhvr additive="base">
                                        <p:cTn id="48" dur="500" fill="hold"/>
                                        <p:tgtEl>
                                          <p:spTgt spid="9"/>
                                        </p:tgtEl>
                                        <p:attrNameLst>
                                          <p:attrName>ppt_y</p:attrName>
                                        </p:attrNameLst>
                                      </p:cBhvr>
                                      <p:tavLst>
                                        <p:tav tm="0">
                                          <p:val>
                                            <p:strVal val="1+#ppt_h/2"/>
                                          </p:val>
                                        </p:tav>
                                        <p:tav tm="100000">
                                          <p:val>
                                            <p:strVal val="#ppt_y"/>
                                          </p:val>
                                        </p:tav>
                                      </p:tavLst>
                                    </p:anim>
                                  </p:childTnLst>
                                </p:cTn>
                              </p:par>
                              <p:par>
                                <p:cTn id="49" presetID="2" presetClass="entr" presetSubtype="4" decel="100000" fill="hold" grpId="0" nodeType="withEffect">
                                  <p:stCondLst>
                                    <p:cond delay="400"/>
                                  </p:stCondLst>
                                  <p:childTnLst>
                                    <p:set>
                                      <p:cBhvr>
                                        <p:cTn id="50" dur="1" fill="hold">
                                          <p:stCondLst>
                                            <p:cond delay="0"/>
                                          </p:stCondLst>
                                        </p:cTn>
                                        <p:tgtEl>
                                          <p:spTgt spid="10"/>
                                        </p:tgtEl>
                                        <p:attrNameLst>
                                          <p:attrName>style.visibility</p:attrName>
                                        </p:attrNameLst>
                                      </p:cBhvr>
                                      <p:to>
                                        <p:strVal val="visible"/>
                                      </p:to>
                                    </p:set>
                                    <p:anim calcmode="lin" valueType="num">
                                      <p:cBhvr additive="base">
                                        <p:cTn id="51" dur="500" fill="hold"/>
                                        <p:tgtEl>
                                          <p:spTgt spid="10"/>
                                        </p:tgtEl>
                                        <p:attrNameLst>
                                          <p:attrName>ppt_x</p:attrName>
                                        </p:attrNameLst>
                                      </p:cBhvr>
                                      <p:tavLst>
                                        <p:tav tm="0">
                                          <p:val>
                                            <p:strVal val="#ppt_x"/>
                                          </p:val>
                                        </p:tav>
                                        <p:tav tm="100000">
                                          <p:val>
                                            <p:strVal val="#ppt_x"/>
                                          </p:val>
                                        </p:tav>
                                      </p:tavLst>
                                    </p:anim>
                                    <p:anim calcmode="lin" valueType="num">
                                      <p:cBhvr additive="base">
                                        <p:cTn id="5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p:bldP spid="9" grpId="0"/>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2" name="组合 101"/>
          <p:cNvGrpSpPr/>
          <p:nvPr/>
        </p:nvGrpSpPr>
        <p:grpSpPr>
          <a:xfrm>
            <a:off x="9715499" y="2691833"/>
            <a:ext cx="2236390" cy="1832772"/>
            <a:chOff x="7737176" y="3044094"/>
            <a:chExt cx="1677511" cy="1374579"/>
          </a:xfrm>
        </p:grpSpPr>
        <p:grpSp>
          <p:nvGrpSpPr>
            <p:cNvPr id="103" name="组合 102"/>
            <p:cNvGrpSpPr/>
            <p:nvPr/>
          </p:nvGrpSpPr>
          <p:grpSpPr>
            <a:xfrm>
              <a:off x="7737176" y="3044094"/>
              <a:ext cx="1677511" cy="1374579"/>
              <a:chOff x="7647017" y="2699415"/>
              <a:chExt cx="2617944" cy="2145185"/>
            </a:xfrm>
          </p:grpSpPr>
          <p:sp>
            <p:nvSpPr>
              <p:cNvPr id="105" name="Oval 8"/>
              <p:cNvSpPr>
                <a:spLocks noChangeArrowheads="1"/>
              </p:cNvSpPr>
              <p:nvPr/>
            </p:nvSpPr>
            <p:spPr bwMode="auto">
              <a:xfrm flipV="1">
                <a:off x="7647017" y="4399449"/>
                <a:ext cx="2617944" cy="445151"/>
              </a:xfrm>
              <a:prstGeom prst="ellipse">
                <a:avLst/>
              </a:prstGeom>
              <a:gradFill rotWithShape="1">
                <a:gsLst>
                  <a:gs pos="0">
                    <a:srgbClr val="000000">
                      <a:alpha val="70000"/>
                    </a:srgbClr>
                  </a:gs>
                  <a:gs pos="100000">
                    <a:srgbClr val="FFFFFF">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p>
                <a:pPr defTabSz="1219200">
                  <a:defRPr/>
                </a:pPr>
                <a:endParaRPr lang="zh-CN" altLang="en-US" sz="2400" kern="0" dirty="0">
                  <a:solidFill>
                    <a:sysClr val="windowText" lastClr="000000"/>
                  </a:solidFill>
                  <a:latin typeface="Arial" panose="020B0604020202020204" pitchFamily="34" charset="0"/>
                  <a:ea typeface="微软雅黑" panose="020B0503020204020204" pitchFamily="34" charset="-122"/>
                </a:endParaRPr>
              </a:p>
            </p:txBody>
          </p:sp>
          <p:sp>
            <p:nvSpPr>
              <p:cNvPr id="106" name="Oval 19"/>
              <p:cNvSpPr>
                <a:spLocks noChangeArrowheads="1"/>
              </p:cNvSpPr>
              <p:nvPr/>
            </p:nvSpPr>
            <p:spPr bwMode="auto">
              <a:xfrm>
                <a:off x="8011516" y="2699415"/>
                <a:ext cx="1931237" cy="1931674"/>
              </a:xfrm>
              <a:prstGeom prst="ellipse">
                <a:avLst/>
              </a:prstGeom>
              <a:solidFill>
                <a:schemeClr val="accent1"/>
              </a:solidFill>
              <a:ln w="25400" cap="flat" cmpd="sng" algn="ctr">
                <a:noFill/>
                <a:prstDash val="solid"/>
              </a:ln>
              <a:effectLst/>
            </p:spPr>
            <p:txBody>
              <a:bodyPr rtlCol="0" anchor="ctr"/>
              <a:lstStyle/>
              <a:p>
                <a:pPr algn="ctr"/>
                <a:endParaRPr lang="zh-CN" altLang="en-US" sz="2700" b="1" kern="0" dirty="0">
                  <a:solidFill>
                    <a:sysClr val="window" lastClr="FFFFFF"/>
                  </a:solidFill>
                  <a:latin typeface="微软雅黑" panose="020B0503020204020204" pitchFamily="34" charset="-122"/>
                  <a:ea typeface="微软雅黑" panose="020B0503020204020204" pitchFamily="34" charset="-122"/>
                </a:endParaRPr>
              </a:p>
            </p:txBody>
          </p:sp>
          <p:sp>
            <p:nvSpPr>
              <p:cNvPr id="107" name="未知"/>
              <p:cNvSpPr/>
              <p:nvPr/>
            </p:nvSpPr>
            <p:spPr bwMode="auto">
              <a:xfrm>
                <a:off x="8233034" y="2743729"/>
                <a:ext cx="1490214" cy="727147"/>
              </a:xfrm>
              <a:custGeom>
                <a:avLst/>
                <a:gdLst>
                  <a:gd name="T0" fmla="*/ 729 w 1321"/>
                  <a:gd name="T1" fmla="*/ 203 h 712"/>
                  <a:gd name="T2" fmla="*/ 738 w 1321"/>
                  <a:gd name="T3" fmla="*/ 224 h 712"/>
                  <a:gd name="T4" fmla="*/ 740 w 1321"/>
                  <a:gd name="T5" fmla="*/ 244 h 712"/>
                  <a:gd name="T6" fmla="*/ 737 w 1321"/>
                  <a:gd name="T7" fmla="*/ 262 h 712"/>
                  <a:gd name="T8" fmla="*/ 727 w 1321"/>
                  <a:gd name="T9" fmla="*/ 279 h 712"/>
                  <a:gd name="T10" fmla="*/ 713 w 1321"/>
                  <a:gd name="T11" fmla="*/ 294 h 712"/>
                  <a:gd name="T12" fmla="*/ 694 w 1321"/>
                  <a:gd name="T13" fmla="*/ 306 h 712"/>
                  <a:gd name="T14" fmla="*/ 670 w 1321"/>
                  <a:gd name="T15" fmla="*/ 318 h 712"/>
                  <a:gd name="T16" fmla="*/ 643 w 1321"/>
                  <a:gd name="T17" fmla="*/ 329 h 712"/>
                  <a:gd name="T18" fmla="*/ 612 w 1321"/>
                  <a:gd name="T19" fmla="*/ 338 h 712"/>
                  <a:gd name="T20" fmla="*/ 578 w 1321"/>
                  <a:gd name="T21" fmla="*/ 346 h 712"/>
                  <a:gd name="T22" fmla="*/ 542 w 1321"/>
                  <a:gd name="T23" fmla="*/ 352 h 712"/>
                  <a:gd name="T24" fmla="*/ 502 w 1321"/>
                  <a:gd name="T25" fmla="*/ 357 h 712"/>
                  <a:gd name="T26" fmla="*/ 462 w 1321"/>
                  <a:gd name="T27" fmla="*/ 360 h 712"/>
                  <a:gd name="T28" fmla="*/ 445 w 1321"/>
                  <a:gd name="T29" fmla="*/ 361 h 712"/>
                  <a:gd name="T30" fmla="*/ 267 w 1321"/>
                  <a:gd name="T31" fmla="*/ 361 h 712"/>
                  <a:gd name="T32" fmla="*/ 264 w 1321"/>
                  <a:gd name="T33" fmla="*/ 361 h 712"/>
                  <a:gd name="T34" fmla="*/ 229 w 1321"/>
                  <a:gd name="T35" fmla="*/ 359 h 712"/>
                  <a:gd name="T36" fmla="*/ 195 w 1321"/>
                  <a:gd name="T37" fmla="*/ 357 h 712"/>
                  <a:gd name="T38" fmla="*/ 162 w 1321"/>
                  <a:gd name="T39" fmla="*/ 353 h 712"/>
                  <a:gd name="T40" fmla="*/ 132 w 1321"/>
                  <a:gd name="T41" fmla="*/ 349 h 712"/>
                  <a:gd name="T42" fmla="*/ 104 w 1321"/>
                  <a:gd name="T43" fmla="*/ 343 h 712"/>
                  <a:gd name="T44" fmla="*/ 79 w 1321"/>
                  <a:gd name="T45" fmla="*/ 336 h 712"/>
                  <a:gd name="T46" fmla="*/ 57 w 1321"/>
                  <a:gd name="T47" fmla="*/ 329 h 712"/>
                  <a:gd name="T48" fmla="*/ 38 w 1321"/>
                  <a:gd name="T49" fmla="*/ 319 h 712"/>
                  <a:gd name="T50" fmla="*/ 22 w 1321"/>
                  <a:gd name="T51" fmla="*/ 308 h 712"/>
                  <a:gd name="T52" fmla="*/ 10 w 1321"/>
                  <a:gd name="T53" fmla="*/ 296 h 712"/>
                  <a:gd name="T54" fmla="*/ 3 w 1321"/>
                  <a:gd name="T55" fmla="*/ 281 h 712"/>
                  <a:gd name="T56" fmla="*/ 0 w 1321"/>
                  <a:gd name="T57" fmla="*/ 266 h 712"/>
                  <a:gd name="T58" fmla="*/ 0 w 1321"/>
                  <a:gd name="T59" fmla="*/ 264 h 712"/>
                  <a:gd name="T60" fmla="*/ 2 w 1321"/>
                  <a:gd name="T61" fmla="*/ 247 h 712"/>
                  <a:gd name="T62" fmla="*/ 9 w 1321"/>
                  <a:gd name="T63" fmla="*/ 226 h 712"/>
                  <a:gd name="T64" fmla="*/ 29 w 1321"/>
                  <a:gd name="T65" fmla="*/ 188 h 712"/>
                  <a:gd name="T66" fmla="*/ 53 w 1321"/>
                  <a:gd name="T67" fmla="*/ 152 h 712"/>
                  <a:gd name="T68" fmla="*/ 82 w 1321"/>
                  <a:gd name="T69" fmla="*/ 119 h 712"/>
                  <a:gd name="T70" fmla="*/ 114 w 1321"/>
                  <a:gd name="T71" fmla="*/ 89 h 712"/>
                  <a:gd name="T72" fmla="*/ 151 w 1321"/>
                  <a:gd name="T73" fmla="*/ 63 h 712"/>
                  <a:gd name="T74" fmla="*/ 191 w 1321"/>
                  <a:gd name="T75" fmla="*/ 42 h 712"/>
                  <a:gd name="T76" fmla="*/ 232 w 1321"/>
                  <a:gd name="T77" fmla="*/ 24 h 712"/>
                  <a:gd name="T78" fmla="*/ 278 w 1321"/>
                  <a:gd name="T79" fmla="*/ 11 h 712"/>
                  <a:gd name="T80" fmla="*/ 325 w 1321"/>
                  <a:gd name="T81" fmla="*/ 3 h 712"/>
                  <a:gd name="T82" fmla="*/ 374 w 1321"/>
                  <a:gd name="T83" fmla="*/ 0 h 712"/>
                  <a:gd name="T84" fmla="*/ 374 w 1321"/>
                  <a:gd name="T85" fmla="*/ 0 h 712"/>
                  <a:gd name="T86" fmla="*/ 425 w 1321"/>
                  <a:gd name="T87" fmla="*/ 3 h 712"/>
                  <a:gd name="T88" fmla="*/ 474 w 1321"/>
                  <a:gd name="T89" fmla="*/ 12 h 712"/>
                  <a:gd name="T90" fmla="*/ 522 w 1321"/>
                  <a:gd name="T91" fmla="*/ 27 h 712"/>
                  <a:gd name="T92" fmla="*/ 566 w 1321"/>
                  <a:gd name="T93" fmla="*/ 46 h 712"/>
                  <a:gd name="T94" fmla="*/ 606 w 1321"/>
                  <a:gd name="T95" fmla="*/ 69 h 712"/>
                  <a:gd name="T96" fmla="*/ 644 w 1321"/>
                  <a:gd name="T97" fmla="*/ 98 h 712"/>
                  <a:gd name="T98" fmla="*/ 677 w 1321"/>
                  <a:gd name="T99" fmla="*/ 130 h 712"/>
                  <a:gd name="T100" fmla="*/ 705 w 1321"/>
                  <a:gd name="T101" fmla="*/ 165 h 712"/>
                  <a:gd name="T102" fmla="*/ 729 w 1321"/>
                  <a:gd name="T103" fmla="*/ 203 h 712"/>
                  <a:gd name="T104" fmla="*/ 729 w 1321"/>
                  <a:gd name="T105" fmla="*/ 203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rgbClr val="FF0000">
                      <a:alpha val="0"/>
                    </a:srgbClr>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defTabSz="1219200">
                  <a:defRPr/>
                </a:pPr>
                <a:endParaRPr lang="zh-CN" altLang="en-US" sz="2400" kern="0" dirty="0">
                  <a:solidFill>
                    <a:sysClr val="windowText" lastClr="000000"/>
                  </a:solidFill>
                  <a:latin typeface="Arial" panose="020B0604020202020204" pitchFamily="34" charset="0"/>
                  <a:ea typeface="微软雅黑" panose="020B0503020204020204" pitchFamily="34" charset="-122"/>
                </a:endParaRPr>
              </a:p>
            </p:txBody>
          </p:sp>
        </p:grpSp>
        <p:sp>
          <p:nvSpPr>
            <p:cNvPr id="104" name="TextBox 103"/>
            <p:cNvSpPr txBox="1"/>
            <p:nvPr/>
          </p:nvSpPr>
          <p:spPr>
            <a:xfrm>
              <a:off x="7998203" y="3341756"/>
              <a:ext cx="1043932" cy="623248"/>
            </a:xfrm>
            <a:prstGeom prst="rect">
              <a:avLst/>
            </a:prstGeom>
            <a:noFill/>
          </p:spPr>
          <p:txBody>
            <a:bodyPr wrap="none" rtlCol="0">
              <a:spAutoFit/>
            </a:bodyPr>
            <a:lstStyle/>
            <a:p>
              <a:pPr defTabSz="1219200">
                <a:defRPr/>
              </a:pPr>
              <a:r>
                <a:rPr lang="en-US" altLang="zh-CN" sz="4800" i="1" kern="0" dirty="0">
                  <a:solidFill>
                    <a:sysClr val="window" lastClr="FFFFFF"/>
                  </a:solidFill>
                  <a:latin typeface="Impact" panose="020B0806030902050204" pitchFamily="34" charset="0"/>
                  <a:ea typeface="微软雅黑" panose="020B0503020204020204" pitchFamily="34" charset="-122"/>
                </a:rPr>
                <a:t>2016</a:t>
              </a:r>
              <a:endParaRPr lang="zh-CN" altLang="en-US" sz="4800" i="1" kern="0" dirty="0">
                <a:solidFill>
                  <a:sysClr val="window" lastClr="FFFFFF"/>
                </a:solidFill>
                <a:latin typeface="Impact" panose="020B0806030902050204" pitchFamily="34" charset="0"/>
                <a:ea typeface="微软雅黑" panose="020B0503020204020204" pitchFamily="34" charset="-122"/>
              </a:endParaRPr>
            </a:p>
          </p:txBody>
        </p:sp>
      </p:grpSp>
      <p:sp>
        <p:nvSpPr>
          <p:cNvPr id="108" name="AutoShape 7"/>
          <p:cNvSpPr>
            <a:spLocks noChangeArrowheads="1"/>
          </p:cNvSpPr>
          <p:nvPr/>
        </p:nvSpPr>
        <p:spPr bwMode="auto">
          <a:xfrm>
            <a:off x="357786" y="2961375"/>
            <a:ext cx="8910427" cy="1221316"/>
          </a:xfrm>
          <a:prstGeom prst="homePlate">
            <a:avLst>
              <a:gd name="adj" fmla="val 40030"/>
            </a:avLst>
          </a:prstGeom>
          <a:gradFill rotWithShape="1">
            <a:gsLst>
              <a:gs pos="0">
                <a:srgbClr val="B2B2B2">
                  <a:gamma/>
                  <a:tint val="5882"/>
                  <a:invGamma/>
                </a:srgbClr>
              </a:gs>
              <a:gs pos="100000">
                <a:srgbClr val="EAEAEA"/>
              </a:gs>
            </a:gsLst>
            <a:lin ang="5400000" scaled="1"/>
          </a:gradFill>
          <a:ln w="9525">
            <a:solidFill>
              <a:srgbClr val="EAEAEA"/>
            </a:solidFill>
            <a:miter lim="800000"/>
          </a:ln>
          <a:effectLst/>
        </p:spPr>
        <p:txBody>
          <a:bodyPr wrap="none" lIns="121908" tIns="60954" rIns="121908" bIns="60954" anchor="ctr"/>
          <a:lstStyle/>
          <a:p>
            <a:pPr marL="476250" indent="-476250">
              <a:lnSpc>
                <a:spcPct val="120000"/>
              </a:lnSpc>
              <a:defRPr/>
            </a:pPr>
            <a:endParaRPr lang="zh-CN" altLang="en-US" sz="1600" kern="0" dirty="0">
              <a:solidFill>
                <a:schemeClr val="tx1">
                  <a:lumMod val="50000"/>
                  <a:lumOff val="50000"/>
                </a:schemeClr>
              </a:solidFill>
              <a:latin typeface="Arial" panose="020B0604020202020204" pitchFamily="34" charset="0"/>
              <a:ea typeface="微软雅黑" panose="020B0503020204020204" pitchFamily="34" charset="-122"/>
            </a:endParaRPr>
          </a:p>
        </p:txBody>
      </p:sp>
      <p:sp>
        <p:nvSpPr>
          <p:cNvPr id="109" name="AutoShape 8"/>
          <p:cNvSpPr>
            <a:spLocks noChangeArrowheads="1"/>
          </p:cNvSpPr>
          <p:nvPr/>
        </p:nvSpPr>
        <p:spPr bwMode="auto">
          <a:xfrm>
            <a:off x="6388541" y="2943935"/>
            <a:ext cx="756340" cy="1250949"/>
          </a:xfrm>
          <a:prstGeom prst="chevron">
            <a:avLst>
              <a:gd name="adj" fmla="val 55472"/>
            </a:avLst>
          </a:prstGeom>
          <a:solidFill>
            <a:schemeClr val="accent2"/>
          </a:solidFill>
          <a:ln w="25400" cap="flat" cmpd="sng" algn="ctr">
            <a:noFill/>
            <a:prstDash val="solid"/>
          </a:ln>
          <a:effectLst/>
        </p:spPr>
        <p:txBody>
          <a:bodyPr lIns="121908" tIns="60954" rIns="121908" bIns="60954" rtlCol="0" anchor="ctr"/>
          <a:lstStyle/>
          <a:p>
            <a:pPr algn="ctr"/>
            <a:endParaRPr lang="zh-CN" altLang="en-US" sz="2700" b="1"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10" name="AutoShape 8"/>
          <p:cNvSpPr>
            <a:spLocks noChangeArrowheads="1"/>
          </p:cNvSpPr>
          <p:nvPr/>
        </p:nvSpPr>
        <p:spPr bwMode="auto">
          <a:xfrm>
            <a:off x="4008490" y="2943935"/>
            <a:ext cx="756340" cy="1250949"/>
          </a:xfrm>
          <a:prstGeom prst="chevron">
            <a:avLst>
              <a:gd name="adj" fmla="val 55472"/>
            </a:avLst>
          </a:prstGeom>
          <a:solidFill>
            <a:schemeClr val="accent3"/>
          </a:solidFill>
          <a:ln w="25400" cap="flat" cmpd="sng" algn="ctr">
            <a:noFill/>
            <a:prstDash val="solid"/>
          </a:ln>
          <a:effectLst/>
        </p:spPr>
        <p:txBody>
          <a:bodyPr lIns="121908" tIns="60954" rIns="121908" bIns="60954" rtlCol="0" anchor="ctr"/>
          <a:lstStyle/>
          <a:p>
            <a:pPr algn="ctr"/>
            <a:endParaRPr lang="zh-CN" altLang="en-US" sz="2700" b="1"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11" name="AutoShape 8"/>
          <p:cNvSpPr>
            <a:spLocks noChangeArrowheads="1"/>
          </p:cNvSpPr>
          <p:nvPr/>
        </p:nvSpPr>
        <p:spPr bwMode="auto">
          <a:xfrm>
            <a:off x="1628440" y="2943935"/>
            <a:ext cx="756340" cy="1250949"/>
          </a:xfrm>
          <a:prstGeom prst="chevron">
            <a:avLst>
              <a:gd name="adj" fmla="val 55472"/>
            </a:avLst>
          </a:prstGeom>
          <a:solidFill>
            <a:schemeClr val="accent4"/>
          </a:solidFill>
          <a:ln w="25400" cap="flat" cmpd="sng" algn="ctr">
            <a:noFill/>
            <a:prstDash val="solid"/>
          </a:ln>
          <a:effectLst/>
        </p:spPr>
        <p:txBody>
          <a:bodyPr lIns="121908" tIns="60954" rIns="121908" bIns="60954" rtlCol="0" anchor="ctr"/>
          <a:lstStyle/>
          <a:p>
            <a:pPr algn="ctr"/>
            <a:endParaRPr lang="zh-CN" altLang="en-US" sz="2700" b="1"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12" name="AutoShape 8"/>
          <p:cNvSpPr>
            <a:spLocks noChangeArrowheads="1"/>
          </p:cNvSpPr>
          <p:nvPr/>
        </p:nvSpPr>
        <p:spPr bwMode="auto">
          <a:xfrm>
            <a:off x="8768593" y="2943935"/>
            <a:ext cx="756340" cy="1250949"/>
          </a:xfrm>
          <a:prstGeom prst="chevron">
            <a:avLst>
              <a:gd name="adj" fmla="val 55472"/>
            </a:avLst>
          </a:prstGeom>
          <a:solidFill>
            <a:schemeClr val="accent1"/>
          </a:solidFill>
          <a:ln w="25400" cap="flat" cmpd="sng" algn="ctr">
            <a:noFill/>
            <a:prstDash val="solid"/>
          </a:ln>
          <a:effectLst/>
        </p:spPr>
        <p:txBody>
          <a:bodyPr lIns="121908" tIns="60954" rIns="121908" bIns="60954" rtlCol="0" anchor="ctr"/>
          <a:lstStyle/>
          <a:p>
            <a:pPr algn="ctr"/>
            <a:endParaRPr lang="zh-CN" altLang="en-US" sz="2700" b="1"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13" name="TextBox 112"/>
          <p:cNvSpPr txBox="1"/>
          <p:nvPr/>
        </p:nvSpPr>
        <p:spPr>
          <a:xfrm>
            <a:off x="633834" y="3325812"/>
            <a:ext cx="688626" cy="400097"/>
          </a:xfrm>
          <a:prstGeom prst="rect">
            <a:avLst/>
          </a:prstGeom>
          <a:noFill/>
        </p:spPr>
        <p:txBody>
          <a:bodyPr wrap="none" lIns="121908" tIns="60954" rIns="121908" bIns="60954" rtlCol="0">
            <a:spAutoFit/>
          </a:bodyPr>
          <a:lstStyle>
            <a:defPPr>
              <a:defRPr lang="zh-CN"/>
            </a:defPPr>
            <a:lvl1pPr>
              <a:defRPr i="1">
                <a:solidFill>
                  <a:srgbClr val="646464"/>
                </a:solidFill>
              </a:defRPr>
            </a:lvl1pPr>
          </a:lstStyle>
          <a:p>
            <a:pPr>
              <a:defRPr/>
            </a:pPr>
            <a:r>
              <a:rPr lang="en-US" altLang="zh-CN" kern="0" dirty="0">
                <a:solidFill>
                  <a:schemeClr val="tx1">
                    <a:lumMod val="50000"/>
                    <a:lumOff val="50000"/>
                  </a:schemeClr>
                </a:solidFill>
                <a:latin typeface="Impact" panose="020B0806030902050204" pitchFamily="34" charset="0"/>
                <a:ea typeface="微软雅黑" panose="020B0503020204020204" pitchFamily="34" charset="-122"/>
              </a:rPr>
              <a:t>2012</a:t>
            </a:r>
            <a:endParaRPr lang="zh-CN" altLang="en-US" kern="0" dirty="0">
              <a:solidFill>
                <a:schemeClr val="tx1">
                  <a:lumMod val="50000"/>
                  <a:lumOff val="50000"/>
                </a:schemeClr>
              </a:solidFill>
              <a:latin typeface="Impact" panose="020B0806030902050204" pitchFamily="34" charset="0"/>
              <a:ea typeface="微软雅黑" panose="020B0503020204020204" pitchFamily="34" charset="-122"/>
            </a:endParaRPr>
          </a:p>
        </p:txBody>
      </p:sp>
      <p:sp>
        <p:nvSpPr>
          <p:cNvPr id="114" name="TextBox 113"/>
          <p:cNvSpPr txBox="1"/>
          <p:nvPr/>
        </p:nvSpPr>
        <p:spPr>
          <a:xfrm>
            <a:off x="2761530" y="3325812"/>
            <a:ext cx="695038" cy="400097"/>
          </a:xfrm>
          <a:prstGeom prst="rect">
            <a:avLst/>
          </a:prstGeom>
          <a:noFill/>
        </p:spPr>
        <p:txBody>
          <a:bodyPr wrap="none" lIns="121908" tIns="60954" rIns="121908" bIns="60954" rtlCol="0">
            <a:spAutoFit/>
          </a:bodyPr>
          <a:lstStyle>
            <a:defPPr>
              <a:defRPr lang="zh-CN"/>
            </a:defPPr>
            <a:lvl1pPr>
              <a:defRPr i="1">
                <a:solidFill>
                  <a:srgbClr val="646464"/>
                </a:solidFill>
              </a:defRPr>
            </a:lvl1pPr>
          </a:lstStyle>
          <a:p>
            <a:pPr>
              <a:defRPr/>
            </a:pPr>
            <a:r>
              <a:rPr lang="en-US" altLang="zh-CN" kern="0" dirty="0">
                <a:solidFill>
                  <a:schemeClr val="tx1">
                    <a:lumMod val="50000"/>
                    <a:lumOff val="50000"/>
                  </a:schemeClr>
                </a:solidFill>
                <a:latin typeface="Impact" panose="020B0806030902050204" pitchFamily="34" charset="0"/>
                <a:ea typeface="微软雅黑" panose="020B0503020204020204" pitchFamily="34" charset="-122"/>
              </a:rPr>
              <a:t>2013</a:t>
            </a:r>
            <a:endParaRPr lang="zh-CN" altLang="en-US" kern="0" dirty="0">
              <a:solidFill>
                <a:schemeClr val="tx1">
                  <a:lumMod val="50000"/>
                  <a:lumOff val="50000"/>
                </a:schemeClr>
              </a:solidFill>
              <a:latin typeface="Impact" panose="020B0806030902050204" pitchFamily="34" charset="0"/>
              <a:ea typeface="微软雅黑" panose="020B0503020204020204" pitchFamily="34" charset="-122"/>
            </a:endParaRPr>
          </a:p>
        </p:txBody>
      </p:sp>
      <p:sp>
        <p:nvSpPr>
          <p:cNvPr id="115" name="TextBox 114"/>
          <p:cNvSpPr txBox="1"/>
          <p:nvPr/>
        </p:nvSpPr>
        <p:spPr>
          <a:xfrm>
            <a:off x="5141580" y="3325812"/>
            <a:ext cx="688626" cy="400097"/>
          </a:xfrm>
          <a:prstGeom prst="rect">
            <a:avLst/>
          </a:prstGeom>
          <a:noFill/>
        </p:spPr>
        <p:txBody>
          <a:bodyPr wrap="none" lIns="121908" tIns="60954" rIns="121908" bIns="60954" rtlCol="0">
            <a:spAutoFit/>
          </a:bodyPr>
          <a:lstStyle/>
          <a:p>
            <a:pPr>
              <a:defRPr/>
            </a:pPr>
            <a:r>
              <a:rPr lang="en-US" altLang="zh-CN" i="1" kern="0" dirty="0">
                <a:solidFill>
                  <a:schemeClr val="tx1">
                    <a:lumMod val="50000"/>
                    <a:lumOff val="50000"/>
                  </a:schemeClr>
                </a:solidFill>
                <a:latin typeface="Impact" panose="020B0806030902050204" pitchFamily="34" charset="0"/>
                <a:ea typeface="微软雅黑" panose="020B0503020204020204" pitchFamily="34" charset="-122"/>
              </a:rPr>
              <a:t>2014</a:t>
            </a:r>
            <a:endParaRPr lang="zh-CN" altLang="en-US" i="1" kern="0" dirty="0">
              <a:solidFill>
                <a:schemeClr val="tx1">
                  <a:lumMod val="50000"/>
                  <a:lumOff val="50000"/>
                </a:schemeClr>
              </a:solidFill>
              <a:latin typeface="Impact" panose="020B0806030902050204" pitchFamily="34" charset="0"/>
              <a:ea typeface="微软雅黑" panose="020B0503020204020204" pitchFamily="34" charset="-122"/>
            </a:endParaRPr>
          </a:p>
        </p:txBody>
      </p:sp>
      <p:sp>
        <p:nvSpPr>
          <p:cNvPr id="116" name="TextBox 115"/>
          <p:cNvSpPr txBox="1"/>
          <p:nvPr/>
        </p:nvSpPr>
        <p:spPr>
          <a:xfrm>
            <a:off x="7521631" y="3325812"/>
            <a:ext cx="696641" cy="400097"/>
          </a:xfrm>
          <a:prstGeom prst="rect">
            <a:avLst/>
          </a:prstGeom>
          <a:noFill/>
        </p:spPr>
        <p:txBody>
          <a:bodyPr wrap="none" lIns="121908" tIns="60954" rIns="121908" bIns="60954" rtlCol="0">
            <a:spAutoFit/>
          </a:bodyPr>
          <a:lstStyle>
            <a:defPPr>
              <a:defRPr lang="zh-CN"/>
            </a:defPPr>
            <a:lvl1pPr>
              <a:defRPr i="1">
                <a:solidFill>
                  <a:srgbClr val="646464"/>
                </a:solidFill>
              </a:defRPr>
            </a:lvl1pPr>
          </a:lstStyle>
          <a:p>
            <a:pPr>
              <a:defRPr/>
            </a:pPr>
            <a:r>
              <a:rPr lang="en-US" altLang="zh-CN" kern="0" dirty="0">
                <a:solidFill>
                  <a:schemeClr val="tx1">
                    <a:lumMod val="50000"/>
                    <a:lumOff val="50000"/>
                  </a:schemeClr>
                </a:solidFill>
                <a:latin typeface="Impact" panose="020B0806030902050204" pitchFamily="34" charset="0"/>
                <a:ea typeface="微软雅黑" panose="020B0503020204020204" pitchFamily="34" charset="-122"/>
              </a:rPr>
              <a:t>2015</a:t>
            </a:r>
            <a:endParaRPr lang="zh-CN" altLang="en-US" kern="0" dirty="0">
              <a:solidFill>
                <a:schemeClr val="tx1">
                  <a:lumMod val="50000"/>
                  <a:lumOff val="50000"/>
                </a:schemeClr>
              </a:solidFill>
              <a:latin typeface="Impact" panose="020B0806030902050204" pitchFamily="34" charset="0"/>
              <a:ea typeface="微软雅黑" panose="020B0503020204020204" pitchFamily="34" charset="-122"/>
            </a:endParaRPr>
          </a:p>
        </p:txBody>
      </p:sp>
      <p:grpSp>
        <p:nvGrpSpPr>
          <p:cNvPr id="117" name="组合 116"/>
          <p:cNvGrpSpPr/>
          <p:nvPr/>
        </p:nvGrpSpPr>
        <p:grpSpPr>
          <a:xfrm>
            <a:off x="984476" y="3978200"/>
            <a:ext cx="2567574" cy="1811377"/>
            <a:chOff x="941884" y="3983470"/>
            <a:chExt cx="1925931" cy="1358533"/>
          </a:xfrm>
        </p:grpSpPr>
        <p:cxnSp>
          <p:nvCxnSpPr>
            <p:cNvPr id="118" name="直接连接符 117"/>
            <p:cNvCxnSpPr/>
            <p:nvPr/>
          </p:nvCxnSpPr>
          <p:spPr>
            <a:xfrm>
              <a:off x="941884" y="3983470"/>
              <a:ext cx="0" cy="1358533"/>
            </a:xfrm>
            <a:prstGeom prst="line">
              <a:avLst/>
            </a:prstGeom>
            <a:noFill/>
            <a:ln w="9525" cap="flat" cmpd="sng" algn="ctr">
              <a:solidFill>
                <a:srgbClr val="888888"/>
              </a:solidFill>
              <a:prstDash val="solid"/>
              <a:headEnd type="oval" w="med" len="med"/>
              <a:tailEnd type="oval" w="med" len="med"/>
            </a:ln>
            <a:effectLst/>
          </p:spPr>
        </p:cxnSp>
        <p:sp>
          <p:nvSpPr>
            <p:cNvPr id="119" name="TextBox 118"/>
            <p:cNvSpPr txBox="1"/>
            <p:nvPr/>
          </p:nvSpPr>
          <p:spPr>
            <a:xfrm>
              <a:off x="941884" y="4393273"/>
              <a:ext cx="1925931" cy="934871"/>
            </a:xfrm>
            <a:prstGeom prst="rect">
              <a:avLst/>
            </a:prstGeom>
            <a:noFill/>
          </p:spPr>
          <p:txBody>
            <a:bodyPr wrap="square" rtlCol="0">
              <a:spAutoFit/>
            </a:bodyPr>
            <a:lstStyle/>
            <a:p>
              <a:pPr>
                <a:lnSpc>
                  <a:spcPct val="150000"/>
                </a:lnSpc>
                <a:defRPr/>
              </a:pPr>
              <a:r>
                <a:rPr lang="zh-CN" altLang="en-US" b="1" kern="0" dirty="0">
                  <a:solidFill>
                    <a:schemeClr val="tx1">
                      <a:lumMod val="50000"/>
                      <a:lumOff val="50000"/>
                    </a:schemeClr>
                  </a:solidFill>
                  <a:latin typeface="Arial" panose="020B0604020202020204" pitchFamily="34" charset="0"/>
                  <a:ea typeface="微软雅黑" panose="020B0503020204020204" pitchFamily="34" charset="-122"/>
                </a:rPr>
                <a:t>此处添加标题</a:t>
              </a:r>
              <a:endParaRPr lang="en-US" altLang="zh-CN" b="1" kern="0" dirty="0">
                <a:solidFill>
                  <a:schemeClr val="tx1">
                    <a:lumMod val="50000"/>
                    <a:lumOff val="50000"/>
                  </a:schemeClr>
                </a:solidFill>
                <a:latin typeface="Arial" panose="020B0604020202020204" pitchFamily="34" charset="0"/>
                <a:ea typeface="微软雅黑" panose="020B0503020204020204" pitchFamily="34" charset="-122"/>
              </a:endParaRPr>
            </a:p>
            <a:p>
              <a:pPr>
                <a:lnSpc>
                  <a:spcPct val="150000"/>
                </a:lnSpc>
                <a:defRPr/>
              </a:pPr>
              <a:r>
                <a:rPr lang="zh-CN" altLang="en-US" sz="1600" kern="0" dirty="0">
                  <a:solidFill>
                    <a:schemeClr val="tx1">
                      <a:lumMod val="50000"/>
                      <a:lumOff val="50000"/>
                    </a:schemeClr>
                  </a:solidFill>
                  <a:latin typeface="Arial" panose="020B0604020202020204" pitchFamily="34" charset="0"/>
                  <a:ea typeface="微软雅黑" panose="020B0503020204020204" pitchFamily="34" charset="-122"/>
                </a:rPr>
                <a:t>点击此处添加段落文本</a:t>
              </a:r>
            </a:p>
            <a:p>
              <a:pPr>
                <a:lnSpc>
                  <a:spcPct val="150000"/>
                </a:lnSpc>
                <a:defRPr/>
              </a:pPr>
              <a:r>
                <a:rPr lang="zh-CN" altLang="en-US" sz="1600" kern="0" dirty="0">
                  <a:solidFill>
                    <a:schemeClr val="tx1">
                      <a:lumMod val="50000"/>
                      <a:lumOff val="50000"/>
                    </a:schemeClr>
                  </a:solidFill>
                  <a:latin typeface="Arial" panose="020B0604020202020204" pitchFamily="34" charset="0"/>
                  <a:ea typeface="微软雅黑" panose="020B0503020204020204" pitchFamily="34" charset="-122"/>
                </a:rPr>
                <a:t>点击此处添加段落文本</a:t>
              </a:r>
            </a:p>
          </p:txBody>
        </p:sp>
      </p:grpSp>
      <p:grpSp>
        <p:nvGrpSpPr>
          <p:cNvPr id="120" name="组合 119"/>
          <p:cNvGrpSpPr/>
          <p:nvPr/>
        </p:nvGrpSpPr>
        <p:grpSpPr>
          <a:xfrm>
            <a:off x="3115316" y="1222684"/>
            <a:ext cx="2567574" cy="2003399"/>
            <a:chOff x="2293144" y="1916832"/>
            <a:chExt cx="1925931" cy="1502549"/>
          </a:xfrm>
        </p:grpSpPr>
        <p:cxnSp>
          <p:nvCxnSpPr>
            <p:cNvPr id="121" name="直接连接符 120"/>
            <p:cNvCxnSpPr/>
            <p:nvPr/>
          </p:nvCxnSpPr>
          <p:spPr>
            <a:xfrm>
              <a:off x="2293144" y="2060848"/>
              <a:ext cx="0" cy="1358533"/>
            </a:xfrm>
            <a:prstGeom prst="line">
              <a:avLst/>
            </a:prstGeom>
            <a:noFill/>
            <a:ln w="9525" cap="flat" cmpd="sng" algn="ctr">
              <a:solidFill>
                <a:srgbClr val="888888"/>
              </a:solidFill>
              <a:prstDash val="solid"/>
              <a:headEnd type="oval" w="med" len="med"/>
              <a:tailEnd type="oval" w="med" len="med"/>
            </a:ln>
            <a:effectLst/>
          </p:spPr>
        </p:cxnSp>
        <p:sp>
          <p:nvSpPr>
            <p:cNvPr id="122" name="TextBox 121"/>
            <p:cNvSpPr txBox="1"/>
            <p:nvPr/>
          </p:nvSpPr>
          <p:spPr>
            <a:xfrm>
              <a:off x="2293144" y="1916832"/>
              <a:ext cx="1925931" cy="934871"/>
            </a:xfrm>
            <a:prstGeom prst="rect">
              <a:avLst/>
            </a:prstGeom>
            <a:noFill/>
          </p:spPr>
          <p:txBody>
            <a:bodyPr wrap="square" rtlCol="0">
              <a:spAutoFit/>
            </a:bodyPr>
            <a:lstStyle/>
            <a:p>
              <a:pPr>
                <a:lnSpc>
                  <a:spcPct val="150000"/>
                </a:lnSpc>
                <a:defRPr/>
              </a:pPr>
              <a:r>
                <a:rPr lang="zh-CN" altLang="en-US" b="1" kern="0" dirty="0">
                  <a:solidFill>
                    <a:schemeClr val="tx1">
                      <a:lumMod val="50000"/>
                      <a:lumOff val="50000"/>
                    </a:schemeClr>
                  </a:solidFill>
                  <a:latin typeface="Arial" panose="020B0604020202020204" pitchFamily="34" charset="0"/>
                  <a:ea typeface="微软雅黑" panose="020B0503020204020204" pitchFamily="34" charset="-122"/>
                </a:rPr>
                <a:t>此处添加标题</a:t>
              </a:r>
              <a:endParaRPr lang="en-US" altLang="zh-CN" b="1" kern="0" dirty="0">
                <a:solidFill>
                  <a:schemeClr val="tx1">
                    <a:lumMod val="50000"/>
                    <a:lumOff val="50000"/>
                  </a:schemeClr>
                </a:solidFill>
                <a:latin typeface="Arial" panose="020B0604020202020204" pitchFamily="34" charset="0"/>
                <a:ea typeface="微软雅黑" panose="020B0503020204020204" pitchFamily="34" charset="-122"/>
              </a:endParaRPr>
            </a:p>
            <a:p>
              <a:pPr>
                <a:lnSpc>
                  <a:spcPct val="150000"/>
                </a:lnSpc>
                <a:defRPr/>
              </a:pPr>
              <a:r>
                <a:rPr lang="zh-CN" altLang="en-US" sz="1600" kern="0" dirty="0">
                  <a:solidFill>
                    <a:schemeClr val="tx1">
                      <a:lumMod val="50000"/>
                      <a:lumOff val="50000"/>
                    </a:schemeClr>
                  </a:solidFill>
                  <a:latin typeface="Arial" panose="020B0604020202020204" pitchFamily="34" charset="0"/>
                  <a:ea typeface="微软雅黑" panose="020B0503020204020204" pitchFamily="34" charset="-122"/>
                </a:rPr>
                <a:t>点击此处添加段落文本</a:t>
              </a:r>
            </a:p>
            <a:p>
              <a:pPr>
                <a:lnSpc>
                  <a:spcPct val="150000"/>
                </a:lnSpc>
                <a:defRPr/>
              </a:pPr>
              <a:r>
                <a:rPr lang="zh-CN" altLang="en-US" sz="1600" kern="0" dirty="0">
                  <a:solidFill>
                    <a:schemeClr val="tx1">
                      <a:lumMod val="50000"/>
                      <a:lumOff val="50000"/>
                    </a:schemeClr>
                  </a:solidFill>
                  <a:latin typeface="Arial" panose="020B0604020202020204" pitchFamily="34" charset="0"/>
                  <a:ea typeface="微软雅黑" panose="020B0503020204020204" pitchFamily="34" charset="-122"/>
                </a:rPr>
                <a:t>点击此处添加段落文本</a:t>
              </a:r>
            </a:p>
          </p:txBody>
        </p:sp>
      </p:grpSp>
      <p:grpSp>
        <p:nvGrpSpPr>
          <p:cNvPr id="123" name="组合 122"/>
          <p:cNvGrpSpPr/>
          <p:nvPr/>
        </p:nvGrpSpPr>
        <p:grpSpPr>
          <a:xfrm>
            <a:off x="5445688" y="4006993"/>
            <a:ext cx="2567574" cy="1811378"/>
            <a:chOff x="3641104" y="3980384"/>
            <a:chExt cx="1925931" cy="1358533"/>
          </a:xfrm>
        </p:grpSpPr>
        <p:cxnSp>
          <p:nvCxnSpPr>
            <p:cNvPr id="124" name="直接连接符 123"/>
            <p:cNvCxnSpPr/>
            <p:nvPr/>
          </p:nvCxnSpPr>
          <p:spPr>
            <a:xfrm>
              <a:off x="3648596" y="3980384"/>
              <a:ext cx="0" cy="1358533"/>
            </a:xfrm>
            <a:prstGeom prst="line">
              <a:avLst/>
            </a:prstGeom>
            <a:noFill/>
            <a:ln w="9525" cap="flat" cmpd="sng" algn="ctr">
              <a:solidFill>
                <a:srgbClr val="888888"/>
              </a:solidFill>
              <a:prstDash val="solid"/>
              <a:headEnd type="oval" w="med" len="med"/>
              <a:tailEnd type="oval" w="med" len="med"/>
            </a:ln>
            <a:effectLst/>
          </p:spPr>
        </p:cxnSp>
        <p:sp>
          <p:nvSpPr>
            <p:cNvPr id="125" name="TextBox 124"/>
            <p:cNvSpPr txBox="1"/>
            <p:nvPr/>
          </p:nvSpPr>
          <p:spPr>
            <a:xfrm>
              <a:off x="3641104" y="4393273"/>
              <a:ext cx="1925931" cy="934871"/>
            </a:xfrm>
            <a:prstGeom prst="rect">
              <a:avLst/>
            </a:prstGeom>
            <a:noFill/>
          </p:spPr>
          <p:txBody>
            <a:bodyPr wrap="square" rtlCol="0">
              <a:spAutoFit/>
            </a:bodyPr>
            <a:lstStyle/>
            <a:p>
              <a:pPr>
                <a:lnSpc>
                  <a:spcPct val="150000"/>
                </a:lnSpc>
                <a:defRPr/>
              </a:pPr>
              <a:r>
                <a:rPr lang="zh-CN" altLang="en-US" b="1" kern="0" dirty="0">
                  <a:solidFill>
                    <a:schemeClr val="tx1">
                      <a:lumMod val="50000"/>
                      <a:lumOff val="50000"/>
                    </a:schemeClr>
                  </a:solidFill>
                  <a:latin typeface="Arial" panose="020B0604020202020204" pitchFamily="34" charset="0"/>
                  <a:ea typeface="微软雅黑" panose="020B0503020204020204" pitchFamily="34" charset="-122"/>
                </a:rPr>
                <a:t>此处添加标题</a:t>
              </a:r>
              <a:endParaRPr lang="en-US" altLang="zh-CN" b="1" kern="0" dirty="0">
                <a:solidFill>
                  <a:schemeClr val="tx1">
                    <a:lumMod val="50000"/>
                    <a:lumOff val="50000"/>
                  </a:schemeClr>
                </a:solidFill>
                <a:latin typeface="Arial" panose="020B0604020202020204" pitchFamily="34" charset="0"/>
                <a:ea typeface="微软雅黑" panose="020B0503020204020204" pitchFamily="34" charset="-122"/>
              </a:endParaRPr>
            </a:p>
            <a:p>
              <a:pPr>
                <a:lnSpc>
                  <a:spcPct val="150000"/>
                </a:lnSpc>
                <a:defRPr/>
              </a:pPr>
              <a:r>
                <a:rPr lang="zh-CN" altLang="en-US" sz="1600" kern="0" dirty="0">
                  <a:solidFill>
                    <a:schemeClr val="tx1">
                      <a:lumMod val="50000"/>
                      <a:lumOff val="50000"/>
                    </a:schemeClr>
                  </a:solidFill>
                  <a:latin typeface="Arial" panose="020B0604020202020204" pitchFamily="34" charset="0"/>
                  <a:ea typeface="微软雅黑" panose="020B0503020204020204" pitchFamily="34" charset="-122"/>
                </a:rPr>
                <a:t>点击此处添加段落文本</a:t>
              </a:r>
            </a:p>
            <a:p>
              <a:pPr>
                <a:lnSpc>
                  <a:spcPct val="150000"/>
                </a:lnSpc>
                <a:defRPr/>
              </a:pPr>
              <a:r>
                <a:rPr lang="zh-CN" altLang="en-US" sz="1600" kern="0" dirty="0">
                  <a:solidFill>
                    <a:schemeClr val="tx1">
                      <a:lumMod val="50000"/>
                      <a:lumOff val="50000"/>
                    </a:schemeClr>
                  </a:solidFill>
                  <a:latin typeface="Arial" panose="020B0604020202020204" pitchFamily="34" charset="0"/>
                  <a:ea typeface="微软雅黑" panose="020B0503020204020204" pitchFamily="34" charset="-122"/>
                </a:rPr>
                <a:t>点击此处添加段落文本</a:t>
              </a:r>
            </a:p>
          </p:txBody>
        </p:sp>
      </p:grpSp>
      <p:grpSp>
        <p:nvGrpSpPr>
          <p:cNvPr id="126" name="组合 125"/>
          <p:cNvGrpSpPr/>
          <p:nvPr/>
        </p:nvGrpSpPr>
        <p:grpSpPr>
          <a:xfrm>
            <a:off x="7870019" y="1222684"/>
            <a:ext cx="2567574" cy="2003399"/>
            <a:chOff x="5044092" y="1916832"/>
            <a:chExt cx="1925931" cy="1502549"/>
          </a:xfrm>
        </p:grpSpPr>
        <p:cxnSp>
          <p:nvCxnSpPr>
            <p:cNvPr id="127" name="直接连接符 126"/>
            <p:cNvCxnSpPr/>
            <p:nvPr/>
          </p:nvCxnSpPr>
          <p:spPr>
            <a:xfrm>
              <a:off x="5044092" y="2060848"/>
              <a:ext cx="0" cy="1358533"/>
            </a:xfrm>
            <a:prstGeom prst="line">
              <a:avLst/>
            </a:prstGeom>
            <a:noFill/>
            <a:ln w="9525" cap="flat" cmpd="sng" algn="ctr">
              <a:solidFill>
                <a:srgbClr val="888888"/>
              </a:solidFill>
              <a:prstDash val="solid"/>
              <a:headEnd type="oval" w="med" len="med"/>
              <a:tailEnd type="oval" w="med" len="med"/>
            </a:ln>
            <a:effectLst/>
          </p:spPr>
        </p:cxnSp>
        <p:sp>
          <p:nvSpPr>
            <p:cNvPr id="128" name="TextBox 127"/>
            <p:cNvSpPr txBox="1"/>
            <p:nvPr/>
          </p:nvSpPr>
          <p:spPr>
            <a:xfrm>
              <a:off x="5044092" y="1916832"/>
              <a:ext cx="1925931" cy="934871"/>
            </a:xfrm>
            <a:prstGeom prst="rect">
              <a:avLst/>
            </a:prstGeom>
            <a:noFill/>
          </p:spPr>
          <p:txBody>
            <a:bodyPr wrap="square" rtlCol="0">
              <a:spAutoFit/>
            </a:bodyPr>
            <a:lstStyle/>
            <a:p>
              <a:pPr>
                <a:lnSpc>
                  <a:spcPct val="150000"/>
                </a:lnSpc>
                <a:defRPr/>
              </a:pPr>
              <a:r>
                <a:rPr lang="zh-CN" altLang="en-US" b="1" kern="0" dirty="0">
                  <a:solidFill>
                    <a:schemeClr val="tx1">
                      <a:lumMod val="50000"/>
                      <a:lumOff val="50000"/>
                    </a:schemeClr>
                  </a:solidFill>
                  <a:latin typeface="Arial" panose="020B0604020202020204" pitchFamily="34" charset="0"/>
                  <a:ea typeface="微软雅黑" panose="020B0503020204020204" pitchFamily="34" charset="-122"/>
                </a:rPr>
                <a:t>此处添加标题</a:t>
              </a:r>
              <a:endParaRPr lang="en-US" altLang="zh-CN" b="1" kern="0" dirty="0">
                <a:solidFill>
                  <a:schemeClr val="tx1">
                    <a:lumMod val="50000"/>
                    <a:lumOff val="50000"/>
                  </a:schemeClr>
                </a:solidFill>
                <a:latin typeface="Arial" panose="020B0604020202020204" pitchFamily="34" charset="0"/>
                <a:ea typeface="微软雅黑" panose="020B0503020204020204" pitchFamily="34" charset="-122"/>
              </a:endParaRPr>
            </a:p>
            <a:p>
              <a:pPr>
                <a:lnSpc>
                  <a:spcPct val="150000"/>
                </a:lnSpc>
                <a:defRPr/>
              </a:pPr>
              <a:r>
                <a:rPr lang="zh-CN" altLang="en-US" sz="1600" kern="0" dirty="0">
                  <a:solidFill>
                    <a:schemeClr val="tx1">
                      <a:lumMod val="50000"/>
                      <a:lumOff val="50000"/>
                    </a:schemeClr>
                  </a:solidFill>
                  <a:latin typeface="Arial" panose="020B0604020202020204" pitchFamily="34" charset="0"/>
                  <a:ea typeface="微软雅黑" panose="020B0503020204020204" pitchFamily="34" charset="-122"/>
                </a:rPr>
                <a:t>点击此处添加段落文本</a:t>
              </a:r>
            </a:p>
            <a:p>
              <a:pPr>
                <a:lnSpc>
                  <a:spcPct val="150000"/>
                </a:lnSpc>
                <a:defRPr/>
              </a:pPr>
              <a:r>
                <a:rPr lang="zh-CN" altLang="en-US" sz="1600" kern="0" dirty="0">
                  <a:solidFill>
                    <a:schemeClr val="tx1">
                      <a:lumMod val="50000"/>
                      <a:lumOff val="50000"/>
                    </a:schemeClr>
                  </a:solidFill>
                  <a:latin typeface="Arial" panose="020B0604020202020204" pitchFamily="34" charset="0"/>
                  <a:ea typeface="微软雅黑" panose="020B0503020204020204" pitchFamily="34" charset="-122"/>
                </a:rPr>
                <a:t>点击此处添加段落文本</a:t>
              </a:r>
            </a:p>
          </p:txBody>
        </p:sp>
      </p:grpSp>
      <p:sp>
        <p:nvSpPr>
          <p:cNvPr id="3" name="标题 2"/>
          <p:cNvSpPr>
            <a:spLocks noGrp="1"/>
          </p:cNvSpPr>
          <p:nvPr>
            <p:ph type="title"/>
          </p:nvPr>
        </p:nvSpPr>
        <p:spPr/>
        <p:txBody>
          <a:bodyPr/>
          <a:lstStyle/>
          <a:p>
            <a:r>
              <a:rPr lang="zh-CN" altLang="en-US" dirty="0"/>
              <a:t>单击此处添加标题</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08"/>
                                        </p:tgtEl>
                                        <p:attrNameLst>
                                          <p:attrName>style.visibility</p:attrName>
                                        </p:attrNameLst>
                                      </p:cBhvr>
                                      <p:to>
                                        <p:strVal val="visible"/>
                                      </p:to>
                                    </p:set>
                                    <p:anim calcmode="lin" valueType="num">
                                      <p:cBhvr additive="base">
                                        <p:cTn id="7" dur="500" fill="hold"/>
                                        <p:tgtEl>
                                          <p:spTgt spid="108"/>
                                        </p:tgtEl>
                                        <p:attrNameLst>
                                          <p:attrName>ppt_x</p:attrName>
                                        </p:attrNameLst>
                                      </p:cBhvr>
                                      <p:tavLst>
                                        <p:tav tm="0">
                                          <p:val>
                                            <p:strVal val="0-#ppt_w/2"/>
                                          </p:val>
                                        </p:tav>
                                        <p:tav tm="100000">
                                          <p:val>
                                            <p:strVal val="#ppt_x"/>
                                          </p:val>
                                        </p:tav>
                                      </p:tavLst>
                                    </p:anim>
                                    <p:anim calcmode="lin" valueType="num">
                                      <p:cBhvr additive="base">
                                        <p:cTn id="8" dur="500" fill="hold"/>
                                        <p:tgtEl>
                                          <p:spTgt spid="10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11"/>
                                        </p:tgtEl>
                                        <p:attrNameLst>
                                          <p:attrName>style.visibility</p:attrName>
                                        </p:attrNameLst>
                                      </p:cBhvr>
                                      <p:to>
                                        <p:strVal val="visible"/>
                                      </p:to>
                                    </p:set>
                                    <p:anim calcmode="lin" valueType="num">
                                      <p:cBhvr additive="base">
                                        <p:cTn id="12" dur="250" fill="hold"/>
                                        <p:tgtEl>
                                          <p:spTgt spid="111"/>
                                        </p:tgtEl>
                                        <p:attrNameLst>
                                          <p:attrName>ppt_x</p:attrName>
                                        </p:attrNameLst>
                                      </p:cBhvr>
                                      <p:tavLst>
                                        <p:tav tm="0">
                                          <p:val>
                                            <p:strVal val="0-#ppt_w/2"/>
                                          </p:val>
                                        </p:tav>
                                        <p:tav tm="100000">
                                          <p:val>
                                            <p:strVal val="#ppt_x"/>
                                          </p:val>
                                        </p:tav>
                                      </p:tavLst>
                                    </p:anim>
                                    <p:anim calcmode="lin" valueType="num">
                                      <p:cBhvr additive="base">
                                        <p:cTn id="13" dur="250" fill="hold"/>
                                        <p:tgtEl>
                                          <p:spTgt spid="111"/>
                                        </p:tgtEl>
                                        <p:attrNameLst>
                                          <p:attrName>ppt_y</p:attrName>
                                        </p:attrNameLst>
                                      </p:cBhvr>
                                      <p:tavLst>
                                        <p:tav tm="0">
                                          <p:val>
                                            <p:strVal val="#ppt_y"/>
                                          </p:val>
                                        </p:tav>
                                        <p:tav tm="100000">
                                          <p:val>
                                            <p:strVal val="#ppt_y"/>
                                          </p:val>
                                        </p:tav>
                                      </p:tavLst>
                                    </p:anim>
                                  </p:childTnLst>
                                </p:cTn>
                              </p:par>
                              <p:par>
                                <p:cTn id="14" presetID="2" presetClass="entr" presetSubtype="8" fill="hold" grpId="0" nodeType="withEffect">
                                  <p:stCondLst>
                                    <p:cond delay="250"/>
                                  </p:stCondLst>
                                  <p:childTnLst>
                                    <p:set>
                                      <p:cBhvr>
                                        <p:cTn id="15" dur="1" fill="hold">
                                          <p:stCondLst>
                                            <p:cond delay="0"/>
                                          </p:stCondLst>
                                        </p:cTn>
                                        <p:tgtEl>
                                          <p:spTgt spid="110"/>
                                        </p:tgtEl>
                                        <p:attrNameLst>
                                          <p:attrName>style.visibility</p:attrName>
                                        </p:attrNameLst>
                                      </p:cBhvr>
                                      <p:to>
                                        <p:strVal val="visible"/>
                                      </p:to>
                                    </p:set>
                                    <p:anim calcmode="lin" valueType="num">
                                      <p:cBhvr additive="base">
                                        <p:cTn id="16" dur="250" fill="hold"/>
                                        <p:tgtEl>
                                          <p:spTgt spid="110"/>
                                        </p:tgtEl>
                                        <p:attrNameLst>
                                          <p:attrName>ppt_x</p:attrName>
                                        </p:attrNameLst>
                                      </p:cBhvr>
                                      <p:tavLst>
                                        <p:tav tm="0">
                                          <p:val>
                                            <p:strVal val="0-#ppt_w/2"/>
                                          </p:val>
                                        </p:tav>
                                        <p:tav tm="100000">
                                          <p:val>
                                            <p:strVal val="#ppt_x"/>
                                          </p:val>
                                        </p:tav>
                                      </p:tavLst>
                                    </p:anim>
                                    <p:anim calcmode="lin" valueType="num">
                                      <p:cBhvr additive="base">
                                        <p:cTn id="17" dur="250" fill="hold"/>
                                        <p:tgtEl>
                                          <p:spTgt spid="110"/>
                                        </p:tgtEl>
                                        <p:attrNameLst>
                                          <p:attrName>ppt_y</p:attrName>
                                        </p:attrNameLst>
                                      </p:cBhvr>
                                      <p:tavLst>
                                        <p:tav tm="0">
                                          <p:val>
                                            <p:strVal val="#ppt_y"/>
                                          </p:val>
                                        </p:tav>
                                        <p:tav tm="100000">
                                          <p:val>
                                            <p:strVal val="#ppt_y"/>
                                          </p:val>
                                        </p:tav>
                                      </p:tavLst>
                                    </p:anim>
                                  </p:childTnLst>
                                </p:cTn>
                              </p:par>
                              <p:par>
                                <p:cTn id="18" presetID="2" presetClass="entr" presetSubtype="8" fill="hold" grpId="0" nodeType="withEffect">
                                  <p:stCondLst>
                                    <p:cond delay="500"/>
                                  </p:stCondLst>
                                  <p:childTnLst>
                                    <p:set>
                                      <p:cBhvr>
                                        <p:cTn id="19" dur="1" fill="hold">
                                          <p:stCondLst>
                                            <p:cond delay="0"/>
                                          </p:stCondLst>
                                        </p:cTn>
                                        <p:tgtEl>
                                          <p:spTgt spid="109"/>
                                        </p:tgtEl>
                                        <p:attrNameLst>
                                          <p:attrName>style.visibility</p:attrName>
                                        </p:attrNameLst>
                                      </p:cBhvr>
                                      <p:to>
                                        <p:strVal val="visible"/>
                                      </p:to>
                                    </p:set>
                                    <p:anim calcmode="lin" valueType="num">
                                      <p:cBhvr additive="base">
                                        <p:cTn id="20" dur="250" fill="hold"/>
                                        <p:tgtEl>
                                          <p:spTgt spid="109"/>
                                        </p:tgtEl>
                                        <p:attrNameLst>
                                          <p:attrName>ppt_x</p:attrName>
                                        </p:attrNameLst>
                                      </p:cBhvr>
                                      <p:tavLst>
                                        <p:tav tm="0">
                                          <p:val>
                                            <p:strVal val="0-#ppt_w/2"/>
                                          </p:val>
                                        </p:tav>
                                        <p:tav tm="100000">
                                          <p:val>
                                            <p:strVal val="#ppt_x"/>
                                          </p:val>
                                        </p:tav>
                                      </p:tavLst>
                                    </p:anim>
                                    <p:anim calcmode="lin" valueType="num">
                                      <p:cBhvr additive="base">
                                        <p:cTn id="21" dur="250" fill="hold"/>
                                        <p:tgtEl>
                                          <p:spTgt spid="109"/>
                                        </p:tgtEl>
                                        <p:attrNameLst>
                                          <p:attrName>ppt_y</p:attrName>
                                        </p:attrNameLst>
                                      </p:cBhvr>
                                      <p:tavLst>
                                        <p:tav tm="0">
                                          <p:val>
                                            <p:strVal val="#ppt_y"/>
                                          </p:val>
                                        </p:tav>
                                        <p:tav tm="100000">
                                          <p:val>
                                            <p:strVal val="#ppt_y"/>
                                          </p:val>
                                        </p:tav>
                                      </p:tavLst>
                                    </p:anim>
                                  </p:childTnLst>
                                </p:cTn>
                              </p:par>
                              <p:par>
                                <p:cTn id="22" presetID="2" presetClass="entr" presetSubtype="8" fill="hold" grpId="0" nodeType="withEffect">
                                  <p:stCondLst>
                                    <p:cond delay="750"/>
                                  </p:stCondLst>
                                  <p:childTnLst>
                                    <p:set>
                                      <p:cBhvr>
                                        <p:cTn id="23" dur="1" fill="hold">
                                          <p:stCondLst>
                                            <p:cond delay="0"/>
                                          </p:stCondLst>
                                        </p:cTn>
                                        <p:tgtEl>
                                          <p:spTgt spid="112"/>
                                        </p:tgtEl>
                                        <p:attrNameLst>
                                          <p:attrName>style.visibility</p:attrName>
                                        </p:attrNameLst>
                                      </p:cBhvr>
                                      <p:to>
                                        <p:strVal val="visible"/>
                                      </p:to>
                                    </p:set>
                                    <p:anim calcmode="lin" valueType="num">
                                      <p:cBhvr additive="base">
                                        <p:cTn id="24" dur="250" fill="hold"/>
                                        <p:tgtEl>
                                          <p:spTgt spid="112"/>
                                        </p:tgtEl>
                                        <p:attrNameLst>
                                          <p:attrName>ppt_x</p:attrName>
                                        </p:attrNameLst>
                                      </p:cBhvr>
                                      <p:tavLst>
                                        <p:tav tm="0">
                                          <p:val>
                                            <p:strVal val="0-#ppt_w/2"/>
                                          </p:val>
                                        </p:tav>
                                        <p:tav tm="100000">
                                          <p:val>
                                            <p:strVal val="#ppt_x"/>
                                          </p:val>
                                        </p:tav>
                                      </p:tavLst>
                                    </p:anim>
                                    <p:anim calcmode="lin" valueType="num">
                                      <p:cBhvr additive="base">
                                        <p:cTn id="25" dur="250" fill="hold"/>
                                        <p:tgtEl>
                                          <p:spTgt spid="112"/>
                                        </p:tgtEl>
                                        <p:attrNameLst>
                                          <p:attrName>ppt_y</p:attrName>
                                        </p:attrNameLst>
                                      </p:cBhvr>
                                      <p:tavLst>
                                        <p:tav tm="0">
                                          <p:val>
                                            <p:strVal val="#ppt_y"/>
                                          </p:val>
                                        </p:tav>
                                        <p:tav tm="100000">
                                          <p:val>
                                            <p:strVal val="#ppt_y"/>
                                          </p:val>
                                        </p:tav>
                                      </p:tavLst>
                                    </p:anim>
                                  </p:childTnLst>
                                </p:cTn>
                              </p:par>
                            </p:childTnLst>
                          </p:cTn>
                        </p:par>
                        <p:par>
                          <p:cTn id="26" fill="hold">
                            <p:stCondLst>
                              <p:cond delay="1000"/>
                            </p:stCondLst>
                            <p:childTnLst>
                              <p:par>
                                <p:cTn id="27" presetID="47" presetClass="entr" presetSubtype="0" fill="hold" grpId="0" nodeType="afterEffect">
                                  <p:stCondLst>
                                    <p:cond delay="0"/>
                                  </p:stCondLst>
                                  <p:childTnLst>
                                    <p:set>
                                      <p:cBhvr>
                                        <p:cTn id="28" dur="1" fill="hold">
                                          <p:stCondLst>
                                            <p:cond delay="0"/>
                                          </p:stCondLst>
                                        </p:cTn>
                                        <p:tgtEl>
                                          <p:spTgt spid="113"/>
                                        </p:tgtEl>
                                        <p:attrNameLst>
                                          <p:attrName>style.visibility</p:attrName>
                                        </p:attrNameLst>
                                      </p:cBhvr>
                                      <p:to>
                                        <p:strVal val="visible"/>
                                      </p:to>
                                    </p:set>
                                    <p:animEffect transition="in" filter="fade">
                                      <p:cBhvr>
                                        <p:cTn id="29" dur="500"/>
                                        <p:tgtEl>
                                          <p:spTgt spid="113"/>
                                        </p:tgtEl>
                                      </p:cBhvr>
                                    </p:animEffect>
                                    <p:anim calcmode="lin" valueType="num">
                                      <p:cBhvr>
                                        <p:cTn id="30" dur="500" fill="hold"/>
                                        <p:tgtEl>
                                          <p:spTgt spid="113"/>
                                        </p:tgtEl>
                                        <p:attrNameLst>
                                          <p:attrName>ppt_x</p:attrName>
                                        </p:attrNameLst>
                                      </p:cBhvr>
                                      <p:tavLst>
                                        <p:tav tm="0">
                                          <p:val>
                                            <p:strVal val="#ppt_x"/>
                                          </p:val>
                                        </p:tav>
                                        <p:tav tm="100000">
                                          <p:val>
                                            <p:strVal val="#ppt_x"/>
                                          </p:val>
                                        </p:tav>
                                      </p:tavLst>
                                    </p:anim>
                                    <p:anim calcmode="lin" valueType="num">
                                      <p:cBhvr>
                                        <p:cTn id="31" dur="500" fill="hold"/>
                                        <p:tgtEl>
                                          <p:spTgt spid="113"/>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114"/>
                                        </p:tgtEl>
                                        <p:attrNameLst>
                                          <p:attrName>style.visibility</p:attrName>
                                        </p:attrNameLst>
                                      </p:cBhvr>
                                      <p:to>
                                        <p:strVal val="visible"/>
                                      </p:to>
                                    </p:set>
                                    <p:animEffect transition="in" filter="fade">
                                      <p:cBhvr>
                                        <p:cTn id="34" dur="500"/>
                                        <p:tgtEl>
                                          <p:spTgt spid="114"/>
                                        </p:tgtEl>
                                      </p:cBhvr>
                                    </p:animEffect>
                                    <p:anim calcmode="lin" valueType="num">
                                      <p:cBhvr>
                                        <p:cTn id="35" dur="500" fill="hold"/>
                                        <p:tgtEl>
                                          <p:spTgt spid="114"/>
                                        </p:tgtEl>
                                        <p:attrNameLst>
                                          <p:attrName>ppt_x</p:attrName>
                                        </p:attrNameLst>
                                      </p:cBhvr>
                                      <p:tavLst>
                                        <p:tav tm="0">
                                          <p:val>
                                            <p:strVal val="#ppt_x"/>
                                          </p:val>
                                        </p:tav>
                                        <p:tav tm="100000">
                                          <p:val>
                                            <p:strVal val="#ppt_x"/>
                                          </p:val>
                                        </p:tav>
                                      </p:tavLst>
                                    </p:anim>
                                    <p:anim calcmode="lin" valueType="num">
                                      <p:cBhvr>
                                        <p:cTn id="36" dur="500" fill="hold"/>
                                        <p:tgtEl>
                                          <p:spTgt spid="114"/>
                                        </p:tgtEl>
                                        <p:attrNameLst>
                                          <p:attrName>ppt_y</p:attrName>
                                        </p:attrNameLst>
                                      </p:cBhvr>
                                      <p:tavLst>
                                        <p:tav tm="0">
                                          <p:val>
                                            <p:strVal val="#ppt_y+.1"/>
                                          </p:val>
                                        </p:tav>
                                        <p:tav tm="100000">
                                          <p:val>
                                            <p:strVal val="#ppt_y"/>
                                          </p:val>
                                        </p:tav>
                                      </p:tavLst>
                                    </p:anim>
                                  </p:childTnLst>
                                </p:cTn>
                              </p:par>
                              <p:par>
                                <p:cTn id="37" presetID="47" presetClass="entr" presetSubtype="0" fill="hold" grpId="0" nodeType="withEffect">
                                  <p:stCondLst>
                                    <p:cond delay="0"/>
                                  </p:stCondLst>
                                  <p:childTnLst>
                                    <p:set>
                                      <p:cBhvr>
                                        <p:cTn id="38" dur="1" fill="hold">
                                          <p:stCondLst>
                                            <p:cond delay="0"/>
                                          </p:stCondLst>
                                        </p:cTn>
                                        <p:tgtEl>
                                          <p:spTgt spid="115"/>
                                        </p:tgtEl>
                                        <p:attrNameLst>
                                          <p:attrName>style.visibility</p:attrName>
                                        </p:attrNameLst>
                                      </p:cBhvr>
                                      <p:to>
                                        <p:strVal val="visible"/>
                                      </p:to>
                                    </p:set>
                                    <p:animEffect transition="in" filter="fade">
                                      <p:cBhvr>
                                        <p:cTn id="39" dur="500"/>
                                        <p:tgtEl>
                                          <p:spTgt spid="115"/>
                                        </p:tgtEl>
                                      </p:cBhvr>
                                    </p:animEffect>
                                    <p:anim calcmode="lin" valueType="num">
                                      <p:cBhvr>
                                        <p:cTn id="40" dur="500" fill="hold"/>
                                        <p:tgtEl>
                                          <p:spTgt spid="115"/>
                                        </p:tgtEl>
                                        <p:attrNameLst>
                                          <p:attrName>ppt_x</p:attrName>
                                        </p:attrNameLst>
                                      </p:cBhvr>
                                      <p:tavLst>
                                        <p:tav tm="0">
                                          <p:val>
                                            <p:strVal val="#ppt_x"/>
                                          </p:val>
                                        </p:tav>
                                        <p:tav tm="100000">
                                          <p:val>
                                            <p:strVal val="#ppt_x"/>
                                          </p:val>
                                        </p:tav>
                                      </p:tavLst>
                                    </p:anim>
                                    <p:anim calcmode="lin" valueType="num">
                                      <p:cBhvr>
                                        <p:cTn id="41" dur="500" fill="hold"/>
                                        <p:tgtEl>
                                          <p:spTgt spid="115"/>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116"/>
                                        </p:tgtEl>
                                        <p:attrNameLst>
                                          <p:attrName>style.visibility</p:attrName>
                                        </p:attrNameLst>
                                      </p:cBhvr>
                                      <p:to>
                                        <p:strVal val="visible"/>
                                      </p:to>
                                    </p:set>
                                    <p:animEffect transition="in" filter="fade">
                                      <p:cBhvr>
                                        <p:cTn id="44" dur="500"/>
                                        <p:tgtEl>
                                          <p:spTgt spid="116"/>
                                        </p:tgtEl>
                                      </p:cBhvr>
                                    </p:animEffect>
                                    <p:anim calcmode="lin" valueType="num">
                                      <p:cBhvr>
                                        <p:cTn id="45" dur="500" fill="hold"/>
                                        <p:tgtEl>
                                          <p:spTgt spid="116"/>
                                        </p:tgtEl>
                                        <p:attrNameLst>
                                          <p:attrName>ppt_x</p:attrName>
                                        </p:attrNameLst>
                                      </p:cBhvr>
                                      <p:tavLst>
                                        <p:tav tm="0">
                                          <p:val>
                                            <p:strVal val="#ppt_x"/>
                                          </p:val>
                                        </p:tav>
                                        <p:tav tm="100000">
                                          <p:val>
                                            <p:strVal val="#ppt_x"/>
                                          </p:val>
                                        </p:tav>
                                      </p:tavLst>
                                    </p:anim>
                                    <p:anim calcmode="lin" valueType="num">
                                      <p:cBhvr>
                                        <p:cTn id="46" dur="500" fill="hold"/>
                                        <p:tgtEl>
                                          <p:spTgt spid="116"/>
                                        </p:tgtEl>
                                        <p:attrNameLst>
                                          <p:attrName>ppt_y</p:attrName>
                                        </p:attrNameLst>
                                      </p:cBhvr>
                                      <p:tavLst>
                                        <p:tav tm="0">
                                          <p:val>
                                            <p:strVal val="#ppt_y+.1"/>
                                          </p:val>
                                        </p:tav>
                                        <p:tav tm="100000">
                                          <p:val>
                                            <p:strVal val="#ppt_y"/>
                                          </p:val>
                                        </p:tav>
                                      </p:tavLst>
                                    </p:anim>
                                  </p:childTnLst>
                                </p:cTn>
                              </p:par>
                            </p:childTnLst>
                          </p:cTn>
                        </p:par>
                        <p:par>
                          <p:cTn id="47" fill="hold">
                            <p:stCondLst>
                              <p:cond delay="1500"/>
                            </p:stCondLst>
                            <p:childTnLst>
                              <p:par>
                                <p:cTn id="48" presetID="42" presetClass="entr" presetSubtype="0" fill="hold" nodeType="afterEffect">
                                  <p:stCondLst>
                                    <p:cond delay="0"/>
                                  </p:stCondLst>
                                  <p:childTnLst>
                                    <p:set>
                                      <p:cBhvr>
                                        <p:cTn id="49" dur="1" fill="hold">
                                          <p:stCondLst>
                                            <p:cond delay="0"/>
                                          </p:stCondLst>
                                        </p:cTn>
                                        <p:tgtEl>
                                          <p:spTgt spid="102"/>
                                        </p:tgtEl>
                                        <p:attrNameLst>
                                          <p:attrName>style.visibility</p:attrName>
                                        </p:attrNameLst>
                                      </p:cBhvr>
                                      <p:to>
                                        <p:strVal val="visible"/>
                                      </p:to>
                                    </p:set>
                                    <p:animEffect transition="in" filter="fade">
                                      <p:cBhvr>
                                        <p:cTn id="50" dur="1000"/>
                                        <p:tgtEl>
                                          <p:spTgt spid="102"/>
                                        </p:tgtEl>
                                      </p:cBhvr>
                                    </p:animEffect>
                                    <p:anim calcmode="lin" valueType="num">
                                      <p:cBhvr>
                                        <p:cTn id="51" dur="1000" fill="hold"/>
                                        <p:tgtEl>
                                          <p:spTgt spid="102"/>
                                        </p:tgtEl>
                                        <p:attrNameLst>
                                          <p:attrName>ppt_x</p:attrName>
                                        </p:attrNameLst>
                                      </p:cBhvr>
                                      <p:tavLst>
                                        <p:tav tm="0">
                                          <p:val>
                                            <p:strVal val="#ppt_x"/>
                                          </p:val>
                                        </p:tav>
                                        <p:tav tm="100000">
                                          <p:val>
                                            <p:strVal val="#ppt_x"/>
                                          </p:val>
                                        </p:tav>
                                      </p:tavLst>
                                    </p:anim>
                                    <p:anim calcmode="lin" valueType="num">
                                      <p:cBhvr>
                                        <p:cTn id="52" dur="1000" fill="hold"/>
                                        <p:tgtEl>
                                          <p:spTgt spid="102"/>
                                        </p:tgtEl>
                                        <p:attrNameLst>
                                          <p:attrName>ppt_y</p:attrName>
                                        </p:attrNameLst>
                                      </p:cBhvr>
                                      <p:tavLst>
                                        <p:tav tm="0">
                                          <p:val>
                                            <p:strVal val="#ppt_y+.1"/>
                                          </p:val>
                                        </p:tav>
                                        <p:tav tm="100000">
                                          <p:val>
                                            <p:strVal val="#ppt_y"/>
                                          </p:val>
                                        </p:tav>
                                      </p:tavLst>
                                    </p:anim>
                                  </p:childTnLst>
                                </p:cTn>
                              </p:par>
                            </p:childTnLst>
                          </p:cTn>
                        </p:par>
                        <p:par>
                          <p:cTn id="53" fill="hold">
                            <p:stCondLst>
                              <p:cond delay="2500"/>
                            </p:stCondLst>
                            <p:childTnLst>
                              <p:par>
                                <p:cTn id="54" presetID="22" presetClass="entr" presetSubtype="4" fill="hold" nodeType="afterEffect">
                                  <p:stCondLst>
                                    <p:cond delay="0"/>
                                  </p:stCondLst>
                                  <p:childTnLst>
                                    <p:set>
                                      <p:cBhvr>
                                        <p:cTn id="55" dur="1" fill="hold">
                                          <p:stCondLst>
                                            <p:cond delay="0"/>
                                          </p:stCondLst>
                                        </p:cTn>
                                        <p:tgtEl>
                                          <p:spTgt spid="117"/>
                                        </p:tgtEl>
                                        <p:attrNameLst>
                                          <p:attrName>style.visibility</p:attrName>
                                        </p:attrNameLst>
                                      </p:cBhvr>
                                      <p:to>
                                        <p:strVal val="visible"/>
                                      </p:to>
                                    </p:set>
                                    <p:animEffect transition="in" filter="wipe(down)">
                                      <p:cBhvr>
                                        <p:cTn id="56" dur="250"/>
                                        <p:tgtEl>
                                          <p:spTgt spid="117"/>
                                        </p:tgtEl>
                                      </p:cBhvr>
                                    </p:animEffect>
                                  </p:childTnLst>
                                </p:cTn>
                              </p:par>
                              <p:par>
                                <p:cTn id="57" presetID="22" presetClass="entr" presetSubtype="4" fill="hold" nodeType="withEffect">
                                  <p:stCondLst>
                                    <p:cond delay="0"/>
                                  </p:stCondLst>
                                  <p:childTnLst>
                                    <p:set>
                                      <p:cBhvr>
                                        <p:cTn id="58" dur="1" fill="hold">
                                          <p:stCondLst>
                                            <p:cond delay="0"/>
                                          </p:stCondLst>
                                        </p:cTn>
                                        <p:tgtEl>
                                          <p:spTgt spid="120"/>
                                        </p:tgtEl>
                                        <p:attrNameLst>
                                          <p:attrName>style.visibility</p:attrName>
                                        </p:attrNameLst>
                                      </p:cBhvr>
                                      <p:to>
                                        <p:strVal val="visible"/>
                                      </p:to>
                                    </p:set>
                                    <p:animEffect transition="in" filter="wipe(down)">
                                      <p:cBhvr>
                                        <p:cTn id="59" dur="250"/>
                                        <p:tgtEl>
                                          <p:spTgt spid="120"/>
                                        </p:tgtEl>
                                      </p:cBhvr>
                                    </p:animEffect>
                                  </p:childTnLst>
                                </p:cTn>
                              </p:par>
                              <p:par>
                                <p:cTn id="60" presetID="22" presetClass="entr" presetSubtype="4" fill="hold" nodeType="with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down)">
                                      <p:cBhvr>
                                        <p:cTn id="62" dur="250"/>
                                        <p:tgtEl>
                                          <p:spTgt spid="123"/>
                                        </p:tgtEl>
                                      </p:cBhvr>
                                    </p:animEffect>
                                  </p:childTnLst>
                                </p:cTn>
                              </p:par>
                              <p:par>
                                <p:cTn id="63" presetID="22" presetClass="entr" presetSubtype="4" fill="hold" nodeType="withEffect">
                                  <p:stCondLst>
                                    <p:cond delay="0"/>
                                  </p:stCondLst>
                                  <p:childTnLst>
                                    <p:set>
                                      <p:cBhvr>
                                        <p:cTn id="64" dur="1" fill="hold">
                                          <p:stCondLst>
                                            <p:cond delay="0"/>
                                          </p:stCondLst>
                                        </p:cTn>
                                        <p:tgtEl>
                                          <p:spTgt spid="126"/>
                                        </p:tgtEl>
                                        <p:attrNameLst>
                                          <p:attrName>style.visibility</p:attrName>
                                        </p:attrNameLst>
                                      </p:cBhvr>
                                      <p:to>
                                        <p:strVal val="visible"/>
                                      </p:to>
                                    </p:set>
                                    <p:animEffect transition="in" filter="wipe(down)">
                                      <p:cBhvr>
                                        <p:cTn id="65" dur="250"/>
                                        <p:tgtEl>
                                          <p:spTgt spid="1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 grpId="0" animBg="1"/>
      <p:bldP spid="109" grpId="0" animBg="1"/>
      <p:bldP spid="110" grpId="0" animBg="1"/>
      <p:bldP spid="111" grpId="0" animBg="1"/>
      <p:bldP spid="112" grpId="0" animBg="1"/>
      <p:bldP spid="113" grpId="0"/>
      <p:bldP spid="114" grpId="0"/>
      <p:bldP spid="115" grpId="0"/>
      <p:bldP spid="11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肘形连接符 1"/>
          <p:cNvCxnSpPr/>
          <p:nvPr/>
        </p:nvCxnSpPr>
        <p:spPr>
          <a:xfrm flipH="1" flipV="1">
            <a:off x="6376216" y="1873532"/>
            <a:ext cx="3768794" cy="545753"/>
          </a:xfrm>
          <a:prstGeom prst="bentConnector3">
            <a:avLst>
              <a:gd name="adj1" fmla="val 218"/>
            </a:avLst>
          </a:prstGeom>
          <a:ln w="19050">
            <a:solidFill>
              <a:schemeClr val="bg1">
                <a:lumMod val="6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 name="肘形连接符 2"/>
          <p:cNvCxnSpPr/>
          <p:nvPr/>
        </p:nvCxnSpPr>
        <p:spPr>
          <a:xfrm flipH="1">
            <a:off x="6376216" y="5301407"/>
            <a:ext cx="3768794" cy="545753"/>
          </a:xfrm>
          <a:prstGeom prst="bentConnector3">
            <a:avLst>
              <a:gd name="adj1" fmla="val 218"/>
            </a:avLst>
          </a:prstGeom>
          <a:ln w="19050">
            <a:solidFill>
              <a:schemeClr val="bg1">
                <a:lumMod val="6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4" name="肘形连接符 3"/>
          <p:cNvCxnSpPr/>
          <p:nvPr/>
        </p:nvCxnSpPr>
        <p:spPr>
          <a:xfrm flipV="1">
            <a:off x="2127065" y="1873532"/>
            <a:ext cx="3635697" cy="545753"/>
          </a:xfrm>
          <a:prstGeom prst="bentConnector3">
            <a:avLst>
              <a:gd name="adj1" fmla="val 218"/>
            </a:avLst>
          </a:prstGeom>
          <a:ln w="19050">
            <a:solidFill>
              <a:schemeClr val="bg1">
                <a:lumMod val="6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5" name="肘形连接符 4"/>
          <p:cNvCxnSpPr/>
          <p:nvPr/>
        </p:nvCxnSpPr>
        <p:spPr>
          <a:xfrm>
            <a:off x="2127065" y="5301407"/>
            <a:ext cx="3635697" cy="545753"/>
          </a:xfrm>
          <a:prstGeom prst="bentConnector3">
            <a:avLst>
              <a:gd name="adj1" fmla="val 218"/>
            </a:avLst>
          </a:prstGeom>
          <a:ln w="19050">
            <a:solidFill>
              <a:schemeClr val="bg1">
                <a:lumMod val="6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2886051" y="4942333"/>
            <a:ext cx="2876711" cy="705155"/>
          </a:xfrm>
          <a:prstGeom prst="rect">
            <a:avLst/>
          </a:prstGeom>
        </p:spPr>
        <p:txBody>
          <a:bodyPr vert="horz" lIns="91440" tIns="45720" rIns="91440" bIns="45720" rtlCol="0" anchor="t">
            <a:noAutofit/>
          </a:bodyPr>
          <a:lstStyle>
            <a:lvl1pPr indent="0">
              <a:lnSpc>
                <a:spcPct val="150000"/>
              </a:lnSpc>
              <a:spcBef>
                <a:spcPct val="30000"/>
              </a:spcBef>
              <a:buFont typeface="Arial" panose="020B0604020202020204" pitchFamily="34" charset="0"/>
              <a:buNone/>
              <a:defRPr lang="zh-CN">
                <a:solidFill>
                  <a:schemeClr val="bg1"/>
                </a:solidFill>
                <a:latin typeface="Microsoft YaHei UI" panose="020B0503020204020204" pitchFamily="34" charset="-122"/>
                <a:ea typeface="Microsoft YaHei UI" panose="020B0503020204020204" pitchFamily="34" charset="-122"/>
              </a:defRPr>
            </a:lvl1pPr>
            <a:lvl2pPr indent="0">
              <a:lnSpc>
                <a:spcPct val="90000"/>
              </a:lnSpc>
              <a:spcBef>
                <a:spcPct val="30000"/>
              </a:spcBef>
              <a:buFont typeface="Arial" panose="020B0604020202020204" pitchFamily="34" charset="0"/>
              <a:buNone/>
              <a:defRPr lang="zh-CN" sz="2000">
                <a:latin typeface="Microsoft YaHei UI" panose="020B0503020204020204" pitchFamily="34" charset="-122"/>
                <a:ea typeface="Microsoft YaHei UI" panose="020B0503020204020204" pitchFamily="34" charset="-122"/>
              </a:defRPr>
            </a:lvl2pPr>
            <a:lvl3pPr indent="0">
              <a:lnSpc>
                <a:spcPct val="90000"/>
              </a:lnSpc>
              <a:spcBef>
                <a:spcPct val="30000"/>
              </a:spcBef>
              <a:buFont typeface="Arial" panose="020B0604020202020204" pitchFamily="34" charset="0"/>
              <a:buNone/>
              <a:defRPr lang="zh-CN">
                <a:latin typeface="Microsoft YaHei UI" panose="020B0503020204020204" pitchFamily="34" charset="-122"/>
                <a:ea typeface="Microsoft YaHei UI" panose="020B0503020204020204" pitchFamily="34" charset="-122"/>
              </a:defRPr>
            </a:lvl3pPr>
            <a:lvl4pPr indent="0">
              <a:lnSpc>
                <a:spcPct val="90000"/>
              </a:lnSpc>
              <a:spcBef>
                <a:spcPct val="30000"/>
              </a:spcBef>
              <a:buFont typeface="Arial" panose="020B0604020202020204" pitchFamily="34" charset="0"/>
              <a:buNone/>
              <a:defRPr lang="zh-CN" sz="1600">
                <a:latin typeface="Microsoft YaHei UI" panose="020B0503020204020204" pitchFamily="34" charset="-122"/>
                <a:ea typeface="Microsoft YaHei UI" panose="020B0503020204020204" pitchFamily="34" charset="-122"/>
              </a:defRPr>
            </a:lvl4pPr>
            <a:lvl5pPr indent="0">
              <a:lnSpc>
                <a:spcPct val="90000"/>
              </a:lnSpc>
              <a:spcBef>
                <a:spcPct val="30000"/>
              </a:spcBef>
              <a:buFont typeface="Arial" panose="020B0604020202020204" pitchFamily="34" charset="0"/>
              <a:buNone/>
              <a:defRPr lang="zh-CN" sz="1600">
                <a:latin typeface="Microsoft YaHei UI" panose="020B0503020204020204" pitchFamily="34" charset="-122"/>
                <a:ea typeface="Microsoft YaHei UI" panose="020B0503020204020204" pitchFamily="34" charset="-122"/>
              </a:defRPr>
            </a:lvl5pPr>
            <a:lvl6pPr indent="0">
              <a:lnSpc>
                <a:spcPct val="90000"/>
              </a:lnSpc>
              <a:spcBef>
                <a:spcPct val="30000"/>
              </a:spcBef>
              <a:buFont typeface="Arial" panose="020B0604020202020204" pitchFamily="34" charset="0"/>
              <a:buNone/>
              <a:defRPr lang="zh-CN" sz="1600"/>
            </a:lvl6pPr>
            <a:lvl7pPr indent="0">
              <a:lnSpc>
                <a:spcPct val="90000"/>
              </a:lnSpc>
              <a:spcBef>
                <a:spcPct val="30000"/>
              </a:spcBef>
              <a:buFont typeface="Arial" panose="020B0604020202020204" pitchFamily="34" charset="0"/>
              <a:buNone/>
              <a:defRPr lang="zh-CN" sz="1600"/>
            </a:lvl7pPr>
            <a:lvl8pPr indent="0">
              <a:lnSpc>
                <a:spcPct val="90000"/>
              </a:lnSpc>
              <a:spcBef>
                <a:spcPct val="30000"/>
              </a:spcBef>
              <a:buFont typeface="Arial" panose="020B0604020202020204" pitchFamily="34" charset="0"/>
              <a:buNone/>
              <a:defRPr lang="zh-CN" sz="1600"/>
            </a:lvl8pPr>
            <a:lvl9pPr indent="0">
              <a:lnSpc>
                <a:spcPct val="90000"/>
              </a:lnSpc>
              <a:spcBef>
                <a:spcPct val="30000"/>
              </a:spcBef>
              <a:buFont typeface="Arial" panose="020B0604020202020204" pitchFamily="34" charset="0"/>
              <a:buNone/>
              <a:defRPr lang="zh-CN" sz="1600"/>
            </a:lvl9pPr>
          </a:lstStyle>
          <a:p>
            <a:pPr>
              <a:lnSpc>
                <a:spcPct val="120000"/>
              </a:lnSpc>
              <a:spcBef>
                <a:spcPct val="0"/>
              </a:spcBef>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在此录入上述图表的描述说明，在此录入上述图表的描述说明，在此录入上述图表的描述说明。</a:t>
            </a:r>
          </a:p>
        </p:txBody>
      </p:sp>
      <p:sp>
        <p:nvSpPr>
          <p:cNvPr id="7" name="文本框 6"/>
          <p:cNvSpPr txBox="1"/>
          <p:nvPr/>
        </p:nvSpPr>
        <p:spPr>
          <a:xfrm>
            <a:off x="2879716" y="5869431"/>
            <a:ext cx="1210430" cy="400110"/>
          </a:xfrm>
          <a:prstGeom prst="rect">
            <a:avLst/>
          </a:prstGeom>
          <a:noFill/>
        </p:spPr>
        <p:txBody>
          <a:bodyPr wrap="none" rtlCol="0">
            <a:spAutoFit/>
          </a:bodyPr>
          <a:lstStyle/>
          <a:p>
            <a:r>
              <a:rPr lang="zh-CN" altLang="en-US" sz="2000" b="1" dirty="0">
                <a:solidFill>
                  <a:schemeClr val="tx1">
                    <a:lumMod val="50000"/>
                    <a:lumOff val="50000"/>
                  </a:schemeClr>
                </a:solidFill>
                <a:latin typeface="微软雅黑" panose="020B0503020204020204" pitchFamily="34" charset="-122"/>
                <a:ea typeface="微软雅黑" panose="020B0503020204020204" pitchFamily="34" charset="-122"/>
              </a:rPr>
              <a:t>时间管理</a:t>
            </a:r>
          </a:p>
        </p:txBody>
      </p:sp>
      <p:grpSp>
        <p:nvGrpSpPr>
          <p:cNvPr id="8" name="组合 7"/>
          <p:cNvGrpSpPr/>
          <p:nvPr/>
        </p:nvGrpSpPr>
        <p:grpSpPr>
          <a:xfrm>
            <a:off x="1430399" y="3937775"/>
            <a:ext cx="1345614" cy="1345789"/>
            <a:chOff x="1854558" y="3854906"/>
            <a:chExt cx="1403797" cy="1403797"/>
          </a:xfrm>
        </p:grpSpPr>
        <p:sp>
          <p:nvSpPr>
            <p:cNvPr id="9" name="椭圆 8"/>
            <p:cNvSpPr/>
            <p:nvPr/>
          </p:nvSpPr>
          <p:spPr>
            <a:xfrm>
              <a:off x="1854558" y="3854906"/>
              <a:ext cx="1403797" cy="140379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10" name="组合 9"/>
            <p:cNvGrpSpPr/>
            <p:nvPr/>
          </p:nvGrpSpPr>
          <p:grpSpPr>
            <a:xfrm>
              <a:off x="2350626" y="4217787"/>
              <a:ext cx="392888" cy="661931"/>
              <a:chOff x="6989997" y="4660429"/>
              <a:chExt cx="292099" cy="492124"/>
            </a:xfrm>
            <a:solidFill>
              <a:schemeClr val="bg1">
                <a:lumMod val="95000"/>
              </a:schemeClr>
            </a:solidFill>
          </p:grpSpPr>
          <p:sp>
            <p:nvSpPr>
              <p:cNvPr id="11" name="Freeform 15"/>
              <p:cNvSpPr>
                <a:spLocks noEditPoints="1"/>
              </p:cNvSpPr>
              <p:nvPr/>
            </p:nvSpPr>
            <p:spPr bwMode="auto">
              <a:xfrm>
                <a:off x="6989997" y="4660429"/>
                <a:ext cx="292099" cy="492124"/>
              </a:xfrm>
              <a:custGeom>
                <a:avLst/>
                <a:gdLst>
                  <a:gd name="T0" fmla="*/ 0 w 166"/>
                  <a:gd name="T1" fmla="*/ 444500 h 280"/>
                  <a:gd name="T2" fmla="*/ 263525 w 166"/>
                  <a:gd name="T3" fmla="*/ 444500 h 280"/>
                  <a:gd name="T4" fmla="*/ 263525 w 166"/>
                  <a:gd name="T5" fmla="*/ 425450 h 280"/>
                  <a:gd name="T6" fmla="*/ 263525 w 166"/>
                  <a:gd name="T7" fmla="*/ 425450 h 280"/>
                  <a:gd name="T8" fmla="*/ 260350 w 166"/>
                  <a:gd name="T9" fmla="*/ 419100 h 280"/>
                  <a:gd name="T10" fmla="*/ 254000 w 166"/>
                  <a:gd name="T11" fmla="*/ 415925 h 280"/>
                  <a:gd name="T12" fmla="*/ 9525 w 166"/>
                  <a:gd name="T13" fmla="*/ 415925 h 280"/>
                  <a:gd name="T14" fmla="*/ 9525 w 166"/>
                  <a:gd name="T15" fmla="*/ 415925 h 280"/>
                  <a:gd name="T16" fmla="*/ 3175 w 166"/>
                  <a:gd name="T17" fmla="*/ 419100 h 280"/>
                  <a:gd name="T18" fmla="*/ 0 w 166"/>
                  <a:gd name="T19" fmla="*/ 425450 h 280"/>
                  <a:gd name="T20" fmla="*/ 0 w 166"/>
                  <a:gd name="T21" fmla="*/ 444500 h 280"/>
                  <a:gd name="T22" fmla="*/ 0 w 166"/>
                  <a:gd name="T23" fmla="*/ 444500 h 280"/>
                  <a:gd name="T24" fmla="*/ 0 w 166"/>
                  <a:gd name="T25" fmla="*/ 0 h 280"/>
                  <a:gd name="T26" fmla="*/ 263525 w 166"/>
                  <a:gd name="T27" fmla="*/ 0 h 280"/>
                  <a:gd name="T28" fmla="*/ 263525 w 166"/>
                  <a:gd name="T29" fmla="*/ 19050 h 280"/>
                  <a:gd name="T30" fmla="*/ 263525 w 166"/>
                  <a:gd name="T31" fmla="*/ 19050 h 280"/>
                  <a:gd name="T32" fmla="*/ 260350 w 166"/>
                  <a:gd name="T33" fmla="*/ 25400 h 280"/>
                  <a:gd name="T34" fmla="*/ 254000 w 166"/>
                  <a:gd name="T35" fmla="*/ 28575 h 280"/>
                  <a:gd name="T36" fmla="*/ 9525 w 166"/>
                  <a:gd name="T37" fmla="*/ 28575 h 280"/>
                  <a:gd name="T38" fmla="*/ 9525 w 166"/>
                  <a:gd name="T39" fmla="*/ 28575 h 280"/>
                  <a:gd name="T40" fmla="*/ 3175 w 166"/>
                  <a:gd name="T41" fmla="*/ 25400 h 280"/>
                  <a:gd name="T42" fmla="*/ 0 w 166"/>
                  <a:gd name="T43" fmla="*/ 19050 h 280"/>
                  <a:gd name="T44" fmla="*/ 0 w 166"/>
                  <a:gd name="T45" fmla="*/ 0 h 28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66"/>
                  <a:gd name="T70" fmla="*/ 0 h 280"/>
                  <a:gd name="T71" fmla="*/ 166 w 166"/>
                  <a:gd name="T72" fmla="*/ 280 h 28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66" h="280">
                    <a:moveTo>
                      <a:pt x="0" y="280"/>
                    </a:moveTo>
                    <a:lnTo>
                      <a:pt x="166" y="280"/>
                    </a:lnTo>
                    <a:lnTo>
                      <a:pt x="166" y="268"/>
                    </a:lnTo>
                    <a:lnTo>
                      <a:pt x="164" y="264"/>
                    </a:lnTo>
                    <a:lnTo>
                      <a:pt x="160" y="262"/>
                    </a:lnTo>
                    <a:lnTo>
                      <a:pt x="6" y="262"/>
                    </a:lnTo>
                    <a:lnTo>
                      <a:pt x="2" y="264"/>
                    </a:lnTo>
                    <a:lnTo>
                      <a:pt x="0" y="268"/>
                    </a:lnTo>
                    <a:lnTo>
                      <a:pt x="0" y="280"/>
                    </a:lnTo>
                    <a:close/>
                    <a:moveTo>
                      <a:pt x="0" y="0"/>
                    </a:moveTo>
                    <a:lnTo>
                      <a:pt x="166" y="0"/>
                    </a:lnTo>
                    <a:lnTo>
                      <a:pt x="166" y="12"/>
                    </a:lnTo>
                    <a:lnTo>
                      <a:pt x="164" y="16"/>
                    </a:lnTo>
                    <a:lnTo>
                      <a:pt x="160" y="18"/>
                    </a:lnTo>
                    <a:lnTo>
                      <a:pt x="6" y="18"/>
                    </a:lnTo>
                    <a:lnTo>
                      <a:pt x="2" y="16"/>
                    </a:lnTo>
                    <a:lnTo>
                      <a:pt x="0" y="12"/>
                    </a:lnTo>
                    <a:lnTo>
                      <a:pt x="0" y="0"/>
                    </a:lnTo>
                    <a:close/>
                  </a:path>
                </a:pathLst>
              </a:custGeom>
              <a:grpFill/>
              <a:ln w="9525">
                <a:noFill/>
                <a:round/>
              </a:ln>
            </p:spPr>
            <p:txBody>
              <a:bodyPr/>
              <a:lstStyle/>
              <a:p>
                <a:pPr>
                  <a:defRPr/>
                </a:pPr>
                <a:endParaRPr lang="en-US" sz="2400"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2" name="Freeform 16"/>
              <p:cNvSpPr>
                <a:spLocks noEditPoints="1"/>
              </p:cNvSpPr>
              <p:nvPr/>
            </p:nvSpPr>
            <p:spPr bwMode="auto">
              <a:xfrm>
                <a:off x="7013811" y="4706468"/>
                <a:ext cx="244476" cy="400050"/>
              </a:xfrm>
              <a:custGeom>
                <a:avLst/>
                <a:gdLst>
                  <a:gd name="T0" fmla="*/ 22225 w 138"/>
                  <a:gd name="T1" fmla="*/ 79375 h 228"/>
                  <a:gd name="T2" fmla="*/ 22225 w 138"/>
                  <a:gd name="T3" fmla="*/ 92075 h 228"/>
                  <a:gd name="T4" fmla="*/ 31750 w 138"/>
                  <a:gd name="T5" fmla="*/ 111125 h 228"/>
                  <a:gd name="T6" fmla="*/ 76200 w 138"/>
                  <a:gd name="T7" fmla="*/ 152400 h 228"/>
                  <a:gd name="T8" fmla="*/ 88900 w 138"/>
                  <a:gd name="T9" fmla="*/ 165100 h 228"/>
                  <a:gd name="T10" fmla="*/ 92075 w 138"/>
                  <a:gd name="T11" fmla="*/ 180975 h 228"/>
                  <a:gd name="T12" fmla="*/ 76200 w 138"/>
                  <a:gd name="T13" fmla="*/ 209550 h 228"/>
                  <a:gd name="T14" fmla="*/ 38100 w 138"/>
                  <a:gd name="T15" fmla="*/ 241300 h 228"/>
                  <a:gd name="T16" fmla="*/ 25400 w 138"/>
                  <a:gd name="T17" fmla="*/ 257175 h 228"/>
                  <a:gd name="T18" fmla="*/ 22225 w 138"/>
                  <a:gd name="T19" fmla="*/ 279400 h 228"/>
                  <a:gd name="T20" fmla="*/ 0 w 138"/>
                  <a:gd name="T21" fmla="*/ 361950 h 228"/>
                  <a:gd name="T22" fmla="*/ 0 w 138"/>
                  <a:gd name="T23" fmla="*/ 273050 h 228"/>
                  <a:gd name="T24" fmla="*/ 3175 w 138"/>
                  <a:gd name="T25" fmla="*/ 244475 h 228"/>
                  <a:gd name="T26" fmla="*/ 22225 w 138"/>
                  <a:gd name="T27" fmla="*/ 225425 h 228"/>
                  <a:gd name="T28" fmla="*/ 57150 w 138"/>
                  <a:gd name="T29" fmla="*/ 193675 h 228"/>
                  <a:gd name="T30" fmla="*/ 66675 w 138"/>
                  <a:gd name="T31" fmla="*/ 180975 h 228"/>
                  <a:gd name="T32" fmla="*/ 57150 w 138"/>
                  <a:gd name="T33" fmla="*/ 168275 h 228"/>
                  <a:gd name="T34" fmla="*/ 22225 w 138"/>
                  <a:gd name="T35" fmla="*/ 136525 h 228"/>
                  <a:gd name="T36" fmla="*/ 3175 w 138"/>
                  <a:gd name="T37" fmla="*/ 114300 h 228"/>
                  <a:gd name="T38" fmla="*/ 0 w 138"/>
                  <a:gd name="T39" fmla="*/ 88900 h 228"/>
                  <a:gd name="T40" fmla="*/ 22225 w 138"/>
                  <a:gd name="T41" fmla="*/ 0 h 228"/>
                  <a:gd name="T42" fmla="*/ 196850 w 138"/>
                  <a:gd name="T43" fmla="*/ 361950 h 228"/>
                  <a:gd name="T44" fmla="*/ 196850 w 138"/>
                  <a:gd name="T45" fmla="*/ 279400 h 228"/>
                  <a:gd name="T46" fmla="*/ 193675 w 138"/>
                  <a:gd name="T47" fmla="*/ 257175 h 228"/>
                  <a:gd name="T48" fmla="*/ 180975 w 138"/>
                  <a:gd name="T49" fmla="*/ 241300 h 228"/>
                  <a:gd name="T50" fmla="*/ 142875 w 138"/>
                  <a:gd name="T51" fmla="*/ 209550 h 228"/>
                  <a:gd name="T52" fmla="*/ 127000 w 138"/>
                  <a:gd name="T53" fmla="*/ 180975 h 228"/>
                  <a:gd name="T54" fmla="*/ 130175 w 138"/>
                  <a:gd name="T55" fmla="*/ 165100 h 228"/>
                  <a:gd name="T56" fmla="*/ 180975 w 138"/>
                  <a:gd name="T57" fmla="*/ 120650 h 228"/>
                  <a:gd name="T58" fmla="*/ 187325 w 138"/>
                  <a:gd name="T59" fmla="*/ 111125 h 228"/>
                  <a:gd name="T60" fmla="*/ 196850 w 138"/>
                  <a:gd name="T61" fmla="*/ 92075 h 228"/>
                  <a:gd name="T62" fmla="*/ 196850 w 138"/>
                  <a:gd name="T63" fmla="*/ 0 h 228"/>
                  <a:gd name="T64" fmla="*/ 219075 w 138"/>
                  <a:gd name="T65" fmla="*/ 88900 h 228"/>
                  <a:gd name="T66" fmla="*/ 219075 w 138"/>
                  <a:gd name="T67" fmla="*/ 104775 h 228"/>
                  <a:gd name="T68" fmla="*/ 209550 w 138"/>
                  <a:gd name="T69" fmla="*/ 127000 h 228"/>
                  <a:gd name="T70" fmla="*/ 161925 w 138"/>
                  <a:gd name="T71" fmla="*/ 168275 h 228"/>
                  <a:gd name="T72" fmla="*/ 155575 w 138"/>
                  <a:gd name="T73" fmla="*/ 174625 h 228"/>
                  <a:gd name="T74" fmla="*/ 155575 w 138"/>
                  <a:gd name="T75" fmla="*/ 187325 h 228"/>
                  <a:gd name="T76" fmla="*/ 196850 w 138"/>
                  <a:gd name="T77" fmla="*/ 225425 h 228"/>
                  <a:gd name="T78" fmla="*/ 209550 w 138"/>
                  <a:gd name="T79" fmla="*/ 234950 h 228"/>
                  <a:gd name="T80" fmla="*/ 219075 w 138"/>
                  <a:gd name="T81" fmla="*/ 257175 h 228"/>
                  <a:gd name="T82" fmla="*/ 219075 w 138"/>
                  <a:gd name="T83" fmla="*/ 361950 h 22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38"/>
                  <a:gd name="T127" fmla="*/ 0 h 228"/>
                  <a:gd name="T128" fmla="*/ 138 w 138"/>
                  <a:gd name="T129" fmla="*/ 228 h 22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38" h="228">
                    <a:moveTo>
                      <a:pt x="14" y="0"/>
                    </a:moveTo>
                    <a:lnTo>
                      <a:pt x="14" y="50"/>
                    </a:lnTo>
                    <a:lnTo>
                      <a:pt x="14" y="58"/>
                    </a:lnTo>
                    <a:lnTo>
                      <a:pt x="16" y="66"/>
                    </a:lnTo>
                    <a:lnTo>
                      <a:pt x="20" y="70"/>
                    </a:lnTo>
                    <a:lnTo>
                      <a:pt x="24" y="76"/>
                    </a:lnTo>
                    <a:lnTo>
                      <a:pt x="48" y="96"/>
                    </a:lnTo>
                    <a:lnTo>
                      <a:pt x="56" y="104"/>
                    </a:lnTo>
                    <a:lnTo>
                      <a:pt x="58" y="110"/>
                    </a:lnTo>
                    <a:lnTo>
                      <a:pt x="58" y="114"/>
                    </a:lnTo>
                    <a:lnTo>
                      <a:pt x="56" y="122"/>
                    </a:lnTo>
                    <a:lnTo>
                      <a:pt x="48" y="132"/>
                    </a:lnTo>
                    <a:lnTo>
                      <a:pt x="24" y="152"/>
                    </a:lnTo>
                    <a:lnTo>
                      <a:pt x="20" y="156"/>
                    </a:lnTo>
                    <a:lnTo>
                      <a:pt x="16" y="162"/>
                    </a:lnTo>
                    <a:lnTo>
                      <a:pt x="14" y="168"/>
                    </a:lnTo>
                    <a:lnTo>
                      <a:pt x="14" y="176"/>
                    </a:lnTo>
                    <a:lnTo>
                      <a:pt x="14" y="228"/>
                    </a:lnTo>
                    <a:lnTo>
                      <a:pt x="0" y="228"/>
                    </a:lnTo>
                    <a:lnTo>
                      <a:pt x="0" y="172"/>
                    </a:lnTo>
                    <a:lnTo>
                      <a:pt x="0" y="162"/>
                    </a:lnTo>
                    <a:lnTo>
                      <a:pt x="2" y="154"/>
                    </a:lnTo>
                    <a:lnTo>
                      <a:pt x="8" y="148"/>
                    </a:lnTo>
                    <a:lnTo>
                      <a:pt x="14" y="142"/>
                    </a:lnTo>
                    <a:lnTo>
                      <a:pt x="36" y="122"/>
                    </a:lnTo>
                    <a:lnTo>
                      <a:pt x="40" y="118"/>
                    </a:lnTo>
                    <a:lnTo>
                      <a:pt x="42" y="114"/>
                    </a:lnTo>
                    <a:lnTo>
                      <a:pt x="40" y="110"/>
                    </a:lnTo>
                    <a:lnTo>
                      <a:pt x="36" y="106"/>
                    </a:lnTo>
                    <a:lnTo>
                      <a:pt x="14" y="86"/>
                    </a:lnTo>
                    <a:lnTo>
                      <a:pt x="8" y="80"/>
                    </a:lnTo>
                    <a:lnTo>
                      <a:pt x="2" y="72"/>
                    </a:lnTo>
                    <a:lnTo>
                      <a:pt x="0" y="66"/>
                    </a:lnTo>
                    <a:lnTo>
                      <a:pt x="0" y="56"/>
                    </a:lnTo>
                    <a:lnTo>
                      <a:pt x="0" y="0"/>
                    </a:lnTo>
                    <a:lnTo>
                      <a:pt x="14" y="0"/>
                    </a:lnTo>
                    <a:close/>
                    <a:moveTo>
                      <a:pt x="124" y="228"/>
                    </a:moveTo>
                    <a:lnTo>
                      <a:pt x="124" y="176"/>
                    </a:lnTo>
                    <a:lnTo>
                      <a:pt x="124" y="168"/>
                    </a:lnTo>
                    <a:lnTo>
                      <a:pt x="122" y="162"/>
                    </a:lnTo>
                    <a:lnTo>
                      <a:pt x="118" y="156"/>
                    </a:lnTo>
                    <a:lnTo>
                      <a:pt x="114" y="152"/>
                    </a:lnTo>
                    <a:lnTo>
                      <a:pt x="90" y="132"/>
                    </a:lnTo>
                    <a:lnTo>
                      <a:pt x="82" y="122"/>
                    </a:lnTo>
                    <a:lnTo>
                      <a:pt x="80" y="114"/>
                    </a:lnTo>
                    <a:lnTo>
                      <a:pt x="80" y="110"/>
                    </a:lnTo>
                    <a:lnTo>
                      <a:pt x="82" y="104"/>
                    </a:lnTo>
                    <a:lnTo>
                      <a:pt x="90" y="96"/>
                    </a:lnTo>
                    <a:lnTo>
                      <a:pt x="114" y="76"/>
                    </a:lnTo>
                    <a:lnTo>
                      <a:pt x="118" y="70"/>
                    </a:lnTo>
                    <a:lnTo>
                      <a:pt x="122" y="66"/>
                    </a:lnTo>
                    <a:lnTo>
                      <a:pt x="124" y="58"/>
                    </a:lnTo>
                    <a:lnTo>
                      <a:pt x="124" y="50"/>
                    </a:lnTo>
                    <a:lnTo>
                      <a:pt x="124" y="0"/>
                    </a:lnTo>
                    <a:lnTo>
                      <a:pt x="138" y="0"/>
                    </a:lnTo>
                    <a:lnTo>
                      <a:pt x="138" y="56"/>
                    </a:lnTo>
                    <a:lnTo>
                      <a:pt x="138" y="66"/>
                    </a:lnTo>
                    <a:lnTo>
                      <a:pt x="136" y="72"/>
                    </a:lnTo>
                    <a:lnTo>
                      <a:pt x="132" y="80"/>
                    </a:lnTo>
                    <a:lnTo>
                      <a:pt x="124" y="86"/>
                    </a:lnTo>
                    <a:lnTo>
                      <a:pt x="102" y="106"/>
                    </a:lnTo>
                    <a:lnTo>
                      <a:pt x="98" y="110"/>
                    </a:lnTo>
                    <a:lnTo>
                      <a:pt x="96" y="114"/>
                    </a:lnTo>
                    <a:lnTo>
                      <a:pt x="98" y="118"/>
                    </a:lnTo>
                    <a:lnTo>
                      <a:pt x="102" y="122"/>
                    </a:lnTo>
                    <a:lnTo>
                      <a:pt x="124" y="142"/>
                    </a:lnTo>
                    <a:lnTo>
                      <a:pt x="132" y="148"/>
                    </a:lnTo>
                    <a:lnTo>
                      <a:pt x="136" y="154"/>
                    </a:lnTo>
                    <a:lnTo>
                      <a:pt x="138" y="162"/>
                    </a:lnTo>
                    <a:lnTo>
                      <a:pt x="138" y="172"/>
                    </a:lnTo>
                    <a:lnTo>
                      <a:pt x="138" y="228"/>
                    </a:lnTo>
                    <a:lnTo>
                      <a:pt x="124" y="228"/>
                    </a:lnTo>
                    <a:close/>
                  </a:path>
                </a:pathLst>
              </a:custGeom>
              <a:grpFill/>
              <a:ln w="9525">
                <a:noFill/>
                <a:round/>
              </a:ln>
            </p:spPr>
            <p:txBody>
              <a:bodyPr/>
              <a:lstStyle/>
              <a:p>
                <a:pPr>
                  <a:defRPr/>
                </a:pPr>
                <a:endParaRPr lang="en-US" sz="2400"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3" name="Freeform 17"/>
              <p:cNvSpPr/>
              <p:nvPr/>
            </p:nvSpPr>
            <p:spPr bwMode="auto">
              <a:xfrm>
                <a:off x="7053499" y="4827118"/>
                <a:ext cx="165100" cy="279400"/>
              </a:xfrm>
              <a:custGeom>
                <a:avLst/>
                <a:gdLst>
                  <a:gd name="T0" fmla="*/ 0 w 94"/>
                  <a:gd name="T1" fmla="*/ 254000 h 160"/>
                  <a:gd name="T2" fmla="*/ 76200 w 94"/>
                  <a:gd name="T3" fmla="*/ 254000 h 160"/>
                  <a:gd name="T4" fmla="*/ 149225 w 94"/>
                  <a:gd name="T5" fmla="*/ 254000 h 160"/>
                  <a:gd name="T6" fmla="*/ 149225 w 94"/>
                  <a:gd name="T7" fmla="*/ 212725 h 160"/>
                  <a:gd name="T8" fmla="*/ 92075 w 94"/>
                  <a:gd name="T9" fmla="*/ 155575 h 160"/>
                  <a:gd name="T10" fmla="*/ 92075 w 94"/>
                  <a:gd name="T11" fmla="*/ 155575 h 160"/>
                  <a:gd name="T12" fmla="*/ 85725 w 94"/>
                  <a:gd name="T13" fmla="*/ 149225 h 160"/>
                  <a:gd name="T14" fmla="*/ 82550 w 94"/>
                  <a:gd name="T15" fmla="*/ 142875 h 160"/>
                  <a:gd name="T16" fmla="*/ 82550 w 94"/>
                  <a:gd name="T17" fmla="*/ 123825 h 160"/>
                  <a:gd name="T18" fmla="*/ 82550 w 94"/>
                  <a:gd name="T19" fmla="*/ 69850 h 160"/>
                  <a:gd name="T20" fmla="*/ 82550 w 94"/>
                  <a:gd name="T21" fmla="*/ 69850 h 160"/>
                  <a:gd name="T22" fmla="*/ 82550 w 94"/>
                  <a:gd name="T23" fmla="*/ 60325 h 160"/>
                  <a:gd name="T24" fmla="*/ 85725 w 94"/>
                  <a:gd name="T25" fmla="*/ 50800 h 160"/>
                  <a:gd name="T26" fmla="*/ 98425 w 94"/>
                  <a:gd name="T27" fmla="*/ 34925 h 160"/>
                  <a:gd name="T28" fmla="*/ 120650 w 94"/>
                  <a:gd name="T29" fmla="*/ 15875 h 160"/>
                  <a:gd name="T30" fmla="*/ 120650 w 94"/>
                  <a:gd name="T31" fmla="*/ 15875 h 160"/>
                  <a:gd name="T32" fmla="*/ 130175 w 94"/>
                  <a:gd name="T33" fmla="*/ 9525 h 160"/>
                  <a:gd name="T34" fmla="*/ 139700 w 94"/>
                  <a:gd name="T35" fmla="*/ 0 h 160"/>
                  <a:gd name="T36" fmla="*/ 76200 w 94"/>
                  <a:gd name="T37" fmla="*/ 0 h 160"/>
                  <a:gd name="T38" fmla="*/ 9525 w 94"/>
                  <a:gd name="T39" fmla="*/ 0 h 160"/>
                  <a:gd name="T40" fmla="*/ 9525 w 94"/>
                  <a:gd name="T41" fmla="*/ 0 h 160"/>
                  <a:gd name="T42" fmla="*/ 19050 w 94"/>
                  <a:gd name="T43" fmla="*/ 9525 h 160"/>
                  <a:gd name="T44" fmla="*/ 28575 w 94"/>
                  <a:gd name="T45" fmla="*/ 15875 h 160"/>
                  <a:gd name="T46" fmla="*/ 50800 w 94"/>
                  <a:gd name="T47" fmla="*/ 34925 h 160"/>
                  <a:gd name="T48" fmla="*/ 50800 w 94"/>
                  <a:gd name="T49" fmla="*/ 34925 h 160"/>
                  <a:gd name="T50" fmla="*/ 60325 w 94"/>
                  <a:gd name="T51" fmla="*/ 50800 h 160"/>
                  <a:gd name="T52" fmla="*/ 66675 w 94"/>
                  <a:gd name="T53" fmla="*/ 60325 h 160"/>
                  <a:gd name="T54" fmla="*/ 66675 w 94"/>
                  <a:gd name="T55" fmla="*/ 69850 h 160"/>
                  <a:gd name="T56" fmla="*/ 66675 w 94"/>
                  <a:gd name="T57" fmla="*/ 123825 h 160"/>
                  <a:gd name="T58" fmla="*/ 66675 w 94"/>
                  <a:gd name="T59" fmla="*/ 123825 h 160"/>
                  <a:gd name="T60" fmla="*/ 66675 w 94"/>
                  <a:gd name="T61" fmla="*/ 142875 h 160"/>
                  <a:gd name="T62" fmla="*/ 63500 w 94"/>
                  <a:gd name="T63" fmla="*/ 149225 h 160"/>
                  <a:gd name="T64" fmla="*/ 60325 w 94"/>
                  <a:gd name="T65" fmla="*/ 155575 h 160"/>
                  <a:gd name="T66" fmla="*/ 0 w 94"/>
                  <a:gd name="T67" fmla="*/ 212725 h 160"/>
                  <a:gd name="T68" fmla="*/ 0 w 94"/>
                  <a:gd name="T69" fmla="*/ 254000 h 16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94"/>
                  <a:gd name="T106" fmla="*/ 0 h 160"/>
                  <a:gd name="T107" fmla="*/ 94 w 94"/>
                  <a:gd name="T108" fmla="*/ 160 h 16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94" h="160">
                    <a:moveTo>
                      <a:pt x="0" y="160"/>
                    </a:moveTo>
                    <a:lnTo>
                      <a:pt x="48" y="160"/>
                    </a:lnTo>
                    <a:lnTo>
                      <a:pt x="94" y="160"/>
                    </a:lnTo>
                    <a:lnTo>
                      <a:pt x="94" y="134"/>
                    </a:lnTo>
                    <a:lnTo>
                      <a:pt x="58" y="98"/>
                    </a:lnTo>
                    <a:lnTo>
                      <a:pt x="54" y="94"/>
                    </a:lnTo>
                    <a:lnTo>
                      <a:pt x="52" y="90"/>
                    </a:lnTo>
                    <a:lnTo>
                      <a:pt x="52" y="78"/>
                    </a:lnTo>
                    <a:lnTo>
                      <a:pt x="52" y="44"/>
                    </a:lnTo>
                    <a:lnTo>
                      <a:pt x="52" y="38"/>
                    </a:lnTo>
                    <a:lnTo>
                      <a:pt x="54" y="32"/>
                    </a:lnTo>
                    <a:lnTo>
                      <a:pt x="62" y="22"/>
                    </a:lnTo>
                    <a:lnTo>
                      <a:pt x="76" y="10"/>
                    </a:lnTo>
                    <a:lnTo>
                      <a:pt x="82" y="6"/>
                    </a:lnTo>
                    <a:lnTo>
                      <a:pt x="88" y="0"/>
                    </a:lnTo>
                    <a:lnTo>
                      <a:pt x="48" y="0"/>
                    </a:lnTo>
                    <a:lnTo>
                      <a:pt x="6" y="0"/>
                    </a:lnTo>
                    <a:lnTo>
                      <a:pt x="12" y="6"/>
                    </a:lnTo>
                    <a:lnTo>
                      <a:pt x="18" y="10"/>
                    </a:lnTo>
                    <a:lnTo>
                      <a:pt x="32" y="22"/>
                    </a:lnTo>
                    <a:lnTo>
                      <a:pt x="38" y="32"/>
                    </a:lnTo>
                    <a:lnTo>
                      <a:pt x="42" y="38"/>
                    </a:lnTo>
                    <a:lnTo>
                      <a:pt x="42" y="44"/>
                    </a:lnTo>
                    <a:lnTo>
                      <a:pt x="42" y="78"/>
                    </a:lnTo>
                    <a:lnTo>
                      <a:pt x="42" y="90"/>
                    </a:lnTo>
                    <a:lnTo>
                      <a:pt x="40" y="94"/>
                    </a:lnTo>
                    <a:lnTo>
                      <a:pt x="38" y="98"/>
                    </a:lnTo>
                    <a:lnTo>
                      <a:pt x="0" y="134"/>
                    </a:lnTo>
                    <a:lnTo>
                      <a:pt x="0" y="160"/>
                    </a:lnTo>
                    <a:close/>
                  </a:path>
                </a:pathLst>
              </a:custGeom>
              <a:grpFill/>
              <a:ln w="9525">
                <a:noFill/>
                <a:round/>
              </a:ln>
            </p:spPr>
            <p:txBody>
              <a:bodyPr/>
              <a:lstStyle/>
              <a:p>
                <a:pPr>
                  <a:defRPr/>
                </a:pPr>
                <a:endParaRPr lang="en-US" sz="2400"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sp>
        <p:nvSpPr>
          <p:cNvPr id="14" name="文本框 13"/>
          <p:cNvSpPr txBox="1"/>
          <p:nvPr/>
        </p:nvSpPr>
        <p:spPr>
          <a:xfrm>
            <a:off x="6450046" y="4926500"/>
            <a:ext cx="2865268" cy="705155"/>
          </a:xfrm>
          <a:prstGeom prst="rect">
            <a:avLst/>
          </a:prstGeom>
        </p:spPr>
        <p:txBody>
          <a:bodyPr vert="horz" lIns="91440" tIns="45720" rIns="91440" bIns="45720" rtlCol="0" anchor="t">
            <a:noAutofit/>
          </a:bodyPr>
          <a:lstStyle>
            <a:lvl1pPr indent="0">
              <a:lnSpc>
                <a:spcPct val="150000"/>
              </a:lnSpc>
              <a:spcBef>
                <a:spcPct val="30000"/>
              </a:spcBef>
              <a:buFont typeface="Arial" panose="020B0604020202020204" pitchFamily="34" charset="0"/>
              <a:buNone/>
              <a:defRPr lang="zh-CN">
                <a:solidFill>
                  <a:schemeClr val="bg1"/>
                </a:solidFill>
                <a:latin typeface="Microsoft YaHei UI" panose="020B0503020204020204" pitchFamily="34" charset="-122"/>
                <a:ea typeface="Microsoft YaHei UI" panose="020B0503020204020204" pitchFamily="34" charset="-122"/>
              </a:defRPr>
            </a:lvl1pPr>
            <a:lvl2pPr indent="0">
              <a:lnSpc>
                <a:spcPct val="90000"/>
              </a:lnSpc>
              <a:spcBef>
                <a:spcPct val="30000"/>
              </a:spcBef>
              <a:buFont typeface="Arial" panose="020B0604020202020204" pitchFamily="34" charset="0"/>
              <a:buNone/>
              <a:defRPr lang="zh-CN" sz="2000">
                <a:latin typeface="Microsoft YaHei UI" panose="020B0503020204020204" pitchFamily="34" charset="-122"/>
                <a:ea typeface="Microsoft YaHei UI" panose="020B0503020204020204" pitchFamily="34" charset="-122"/>
              </a:defRPr>
            </a:lvl2pPr>
            <a:lvl3pPr indent="0">
              <a:lnSpc>
                <a:spcPct val="90000"/>
              </a:lnSpc>
              <a:spcBef>
                <a:spcPct val="30000"/>
              </a:spcBef>
              <a:buFont typeface="Arial" panose="020B0604020202020204" pitchFamily="34" charset="0"/>
              <a:buNone/>
              <a:defRPr lang="zh-CN">
                <a:latin typeface="Microsoft YaHei UI" panose="020B0503020204020204" pitchFamily="34" charset="-122"/>
                <a:ea typeface="Microsoft YaHei UI" panose="020B0503020204020204" pitchFamily="34" charset="-122"/>
              </a:defRPr>
            </a:lvl3pPr>
            <a:lvl4pPr indent="0">
              <a:lnSpc>
                <a:spcPct val="90000"/>
              </a:lnSpc>
              <a:spcBef>
                <a:spcPct val="30000"/>
              </a:spcBef>
              <a:buFont typeface="Arial" panose="020B0604020202020204" pitchFamily="34" charset="0"/>
              <a:buNone/>
              <a:defRPr lang="zh-CN" sz="1600">
                <a:latin typeface="Microsoft YaHei UI" panose="020B0503020204020204" pitchFamily="34" charset="-122"/>
                <a:ea typeface="Microsoft YaHei UI" panose="020B0503020204020204" pitchFamily="34" charset="-122"/>
              </a:defRPr>
            </a:lvl4pPr>
            <a:lvl5pPr indent="0">
              <a:lnSpc>
                <a:spcPct val="90000"/>
              </a:lnSpc>
              <a:spcBef>
                <a:spcPct val="30000"/>
              </a:spcBef>
              <a:buFont typeface="Arial" panose="020B0604020202020204" pitchFamily="34" charset="0"/>
              <a:buNone/>
              <a:defRPr lang="zh-CN" sz="1600">
                <a:latin typeface="Microsoft YaHei UI" panose="020B0503020204020204" pitchFamily="34" charset="-122"/>
                <a:ea typeface="Microsoft YaHei UI" panose="020B0503020204020204" pitchFamily="34" charset="-122"/>
              </a:defRPr>
            </a:lvl5pPr>
            <a:lvl6pPr indent="0">
              <a:lnSpc>
                <a:spcPct val="90000"/>
              </a:lnSpc>
              <a:spcBef>
                <a:spcPct val="30000"/>
              </a:spcBef>
              <a:buFont typeface="Arial" panose="020B0604020202020204" pitchFamily="34" charset="0"/>
              <a:buNone/>
              <a:defRPr lang="zh-CN" sz="1600"/>
            </a:lvl6pPr>
            <a:lvl7pPr indent="0">
              <a:lnSpc>
                <a:spcPct val="90000"/>
              </a:lnSpc>
              <a:spcBef>
                <a:spcPct val="30000"/>
              </a:spcBef>
              <a:buFont typeface="Arial" panose="020B0604020202020204" pitchFamily="34" charset="0"/>
              <a:buNone/>
              <a:defRPr lang="zh-CN" sz="1600"/>
            </a:lvl7pPr>
            <a:lvl8pPr indent="0">
              <a:lnSpc>
                <a:spcPct val="90000"/>
              </a:lnSpc>
              <a:spcBef>
                <a:spcPct val="30000"/>
              </a:spcBef>
              <a:buFont typeface="Arial" panose="020B0604020202020204" pitchFamily="34" charset="0"/>
              <a:buNone/>
              <a:defRPr lang="zh-CN" sz="1600"/>
            </a:lvl8pPr>
            <a:lvl9pPr indent="0">
              <a:lnSpc>
                <a:spcPct val="90000"/>
              </a:lnSpc>
              <a:spcBef>
                <a:spcPct val="30000"/>
              </a:spcBef>
              <a:buFont typeface="Arial" panose="020B0604020202020204" pitchFamily="34" charset="0"/>
              <a:buNone/>
              <a:defRPr lang="zh-CN" sz="1600"/>
            </a:lvl9pPr>
          </a:lstStyle>
          <a:p>
            <a:pPr>
              <a:lnSpc>
                <a:spcPct val="120000"/>
              </a:lnSpc>
              <a:spcBef>
                <a:spcPct val="0"/>
              </a:spcBef>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在此录入上述图表的描述说明，在此录入上述图表的描述说明，在此录入上述图表的描述说明。</a:t>
            </a:r>
          </a:p>
        </p:txBody>
      </p:sp>
      <p:sp>
        <p:nvSpPr>
          <p:cNvPr id="15" name="文本框 14"/>
          <p:cNvSpPr txBox="1"/>
          <p:nvPr/>
        </p:nvSpPr>
        <p:spPr>
          <a:xfrm>
            <a:off x="8006477" y="5869431"/>
            <a:ext cx="1210430" cy="400110"/>
          </a:xfrm>
          <a:prstGeom prst="rect">
            <a:avLst/>
          </a:prstGeom>
          <a:noFill/>
        </p:spPr>
        <p:txBody>
          <a:bodyPr wrap="none" rtlCol="0">
            <a:spAutoFit/>
          </a:bodyPr>
          <a:lstStyle/>
          <a:p>
            <a:r>
              <a:rPr lang="zh-CN" altLang="en-US" sz="2000" b="1" dirty="0">
                <a:solidFill>
                  <a:schemeClr val="tx1">
                    <a:lumMod val="50000"/>
                    <a:lumOff val="50000"/>
                  </a:schemeClr>
                </a:solidFill>
                <a:latin typeface="微软雅黑" panose="020B0503020204020204" pitchFamily="34" charset="-122"/>
                <a:ea typeface="微软雅黑" panose="020B0503020204020204" pitchFamily="34" charset="-122"/>
              </a:rPr>
              <a:t>得失管理</a:t>
            </a:r>
          </a:p>
        </p:txBody>
      </p:sp>
      <p:sp>
        <p:nvSpPr>
          <p:cNvPr id="16" name="文本框 15"/>
          <p:cNvSpPr txBox="1"/>
          <p:nvPr/>
        </p:nvSpPr>
        <p:spPr>
          <a:xfrm>
            <a:off x="2886051" y="1939412"/>
            <a:ext cx="2876711" cy="1007808"/>
          </a:xfrm>
          <a:prstGeom prst="rect">
            <a:avLst/>
          </a:prstGeom>
        </p:spPr>
        <p:txBody>
          <a:bodyPr vert="horz" lIns="91440" tIns="45720" rIns="91440" bIns="45720" rtlCol="0" anchor="t">
            <a:noAutofit/>
          </a:bodyPr>
          <a:lstStyle>
            <a:lvl1pPr indent="0">
              <a:lnSpc>
                <a:spcPct val="150000"/>
              </a:lnSpc>
              <a:spcBef>
                <a:spcPct val="30000"/>
              </a:spcBef>
              <a:buFont typeface="Arial" panose="020B0604020202020204" pitchFamily="34" charset="0"/>
              <a:buNone/>
              <a:defRPr lang="zh-CN">
                <a:solidFill>
                  <a:schemeClr val="bg1"/>
                </a:solidFill>
                <a:latin typeface="Microsoft YaHei UI" panose="020B0503020204020204" pitchFamily="34" charset="-122"/>
                <a:ea typeface="Microsoft YaHei UI" panose="020B0503020204020204" pitchFamily="34" charset="-122"/>
              </a:defRPr>
            </a:lvl1pPr>
            <a:lvl2pPr indent="0">
              <a:lnSpc>
                <a:spcPct val="90000"/>
              </a:lnSpc>
              <a:spcBef>
                <a:spcPct val="30000"/>
              </a:spcBef>
              <a:buFont typeface="Arial" panose="020B0604020202020204" pitchFamily="34" charset="0"/>
              <a:buNone/>
              <a:defRPr lang="zh-CN" sz="2000">
                <a:latin typeface="Microsoft YaHei UI" panose="020B0503020204020204" pitchFamily="34" charset="-122"/>
                <a:ea typeface="Microsoft YaHei UI" panose="020B0503020204020204" pitchFamily="34" charset="-122"/>
              </a:defRPr>
            </a:lvl2pPr>
            <a:lvl3pPr indent="0">
              <a:lnSpc>
                <a:spcPct val="90000"/>
              </a:lnSpc>
              <a:spcBef>
                <a:spcPct val="30000"/>
              </a:spcBef>
              <a:buFont typeface="Arial" panose="020B0604020202020204" pitchFamily="34" charset="0"/>
              <a:buNone/>
              <a:defRPr lang="zh-CN">
                <a:latin typeface="Microsoft YaHei UI" panose="020B0503020204020204" pitchFamily="34" charset="-122"/>
                <a:ea typeface="Microsoft YaHei UI" panose="020B0503020204020204" pitchFamily="34" charset="-122"/>
              </a:defRPr>
            </a:lvl3pPr>
            <a:lvl4pPr indent="0">
              <a:lnSpc>
                <a:spcPct val="90000"/>
              </a:lnSpc>
              <a:spcBef>
                <a:spcPct val="30000"/>
              </a:spcBef>
              <a:buFont typeface="Arial" panose="020B0604020202020204" pitchFamily="34" charset="0"/>
              <a:buNone/>
              <a:defRPr lang="zh-CN" sz="1600">
                <a:latin typeface="Microsoft YaHei UI" panose="020B0503020204020204" pitchFamily="34" charset="-122"/>
                <a:ea typeface="Microsoft YaHei UI" panose="020B0503020204020204" pitchFamily="34" charset="-122"/>
              </a:defRPr>
            </a:lvl4pPr>
            <a:lvl5pPr indent="0">
              <a:lnSpc>
                <a:spcPct val="90000"/>
              </a:lnSpc>
              <a:spcBef>
                <a:spcPct val="30000"/>
              </a:spcBef>
              <a:buFont typeface="Arial" panose="020B0604020202020204" pitchFamily="34" charset="0"/>
              <a:buNone/>
              <a:defRPr lang="zh-CN" sz="1600">
                <a:latin typeface="Microsoft YaHei UI" panose="020B0503020204020204" pitchFamily="34" charset="-122"/>
                <a:ea typeface="Microsoft YaHei UI" panose="020B0503020204020204" pitchFamily="34" charset="-122"/>
              </a:defRPr>
            </a:lvl5pPr>
            <a:lvl6pPr indent="0">
              <a:lnSpc>
                <a:spcPct val="90000"/>
              </a:lnSpc>
              <a:spcBef>
                <a:spcPct val="30000"/>
              </a:spcBef>
              <a:buFont typeface="Arial" panose="020B0604020202020204" pitchFamily="34" charset="0"/>
              <a:buNone/>
              <a:defRPr lang="zh-CN" sz="1600"/>
            </a:lvl6pPr>
            <a:lvl7pPr indent="0">
              <a:lnSpc>
                <a:spcPct val="90000"/>
              </a:lnSpc>
              <a:spcBef>
                <a:spcPct val="30000"/>
              </a:spcBef>
              <a:buFont typeface="Arial" panose="020B0604020202020204" pitchFamily="34" charset="0"/>
              <a:buNone/>
              <a:defRPr lang="zh-CN" sz="1600"/>
            </a:lvl7pPr>
            <a:lvl8pPr indent="0">
              <a:lnSpc>
                <a:spcPct val="90000"/>
              </a:lnSpc>
              <a:spcBef>
                <a:spcPct val="30000"/>
              </a:spcBef>
              <a:buFont typeface="Arial" panose="020B0604020202020204" pitchFamily="34" charset="0"/>
              <a:buNone/>
              <a:defRPr lang="zh-CN" sz="1600"/>
            </a:lvl8pPr>
            <a:lvl9pPr indent="0">
              <a:lnSpc>
                <a:spcPct val="90000"/>
              </a:lnSpc>
              <a:spcBef>
                <a:spcPct val="30000"/>
              </a:spcBef>
              <a:buFont typeface="Arial" panose="020B0604020202020204" pitchFamily="34" charset="0"/>
              <a:buNone/>
              <a:defRPr lang="zh-CN" sz="1600"/>
            </a:lvl9pPr>
          </a:lstStyle>
          <a:p>
            <a:pPr>
              <a:lnSpc>
                <a:spcPct val="120000"/>
              </a:lnSpc>
              <a:spcBef>
                <a:spcPct val="0"/>
              </a:spcBef>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在此录入上述图表的描述说明，在此录入上述图表的描述说明，在此录入上述图表的描述说明。</a:t>
            </a:r>
          </a:p>
        </p:txBody>
      </p:sp>
      <p:sp>
        <p:nvSpPr>
          <p:cNvPr id="17" name="文本框 16"/>
          <p:cNvSpPr txBox="1"/>
          <p:nvPr/>
        </p:nvSpPr>
        <p:spPr>
          <a:xfrm>
            <a:off x="2892595" y="1464467"/>
            <a:ext cx="1210430" cy="400110"/>
          </a:xfrm>
          <a:prstGeom prst="rect">
            <a:avLst/>
          </a:prstGeom>
          <a:noFill/>
        </p:spPr>
        <p:txBody>
          <a:bodyPr wrap="none" rtlCol="0">
            <a:spAutoFit/>
          </a:bodyPr>
          <a:lstStyle/>
          <a:p>
            <a:r>
              <a:rPr lang="zh-CN" altLang="en-US" sz="2000" b="1" dirty="0">
                <a:solidFill>
                  <a:schemeClr val="tx1">
                    <a:lumMod val="50000"/>
                    <a:lumOff val="50000"/>
                  </a:schemeClr>
                </a:solidFill>
                <a:latin typeface="微软雅黑" panose="020B0503020204020204" pitchFamily="34" charset="-122"/>
                <a:ea typeface="微软雅黑" panose="020B0503020204020204" pitchFamily="34" charset="-122"/>
              </a:rPr>
              <a:t>团队管理</a:t>
            </a:r>
          </a:p>
        </p:txBody>
      </p:sp>
      <p:sp>
        <p:nvSpPr>
          <p:cNvPr id="18" name="文本框 17"/>
          <p:cNvSpPr txBox="1"/>
          <p:nvPr/>
        </p:nvSpPr>
        <p:spPr>
          <a:xfrm>
            <a:off x="6450047" y="1939414"/>
            <a:ext cx="2865268" cy="1163739"/>
          </a:xfrm>
          <a:prstGeom prst="rect">
            <a:avLst/>
          </a:prstGeom>
        </p:spPr>
        <p:txBody>
          <a:bodyPr vert="horz" lIns="91440" tIns="45720" rIns="91440" bIns="45720" rtlCol="0" anchor="t">
            <a:noAutofit/>
          </a:bodyPr>
          <a:lstStyle>
            <a:lvl1pPr indent="0">
              <a:lnSpc>
                <a:spcPct val="150000"/>
              </a:lnSpc>
              <a:spcBef>
                <a:spcPct val="30000"/>
              </a:spcBef>
              <a:buFont typeface="Arial" panose="020B0604020202020204" pitchFamily="34" charset="0"/>
              <a:buNone/>
              <a:defRPr lang="zh-CN">
                <a:solidFill>
                  <a:schemeClr val="bg1"/>
                </a:solidFill>
                <a:latin typeface="Microsoft YaHei UI" panose="020B0503020204020204" pitchFamily="34" charset="-122"/>
                <a:ea typeface="Microsoft YaHei UI" panose="020B0503020204020204" pitchFamily="34" charset="-122"/>
              </a:defRPr>
            </a:lvl1pPr>
            <a:lvl2pPr indent="0">
              <a:lnSpc>
                <a:spcPct val="90000"/>
              </a:lnSpc>
              <a:spcBef>
                <a:spcPct val="30000"/>
              </a:spcBef>
              <a:buFont typeface="Arial" panose="020B0604020202020204" pitchFamily="34" charset="0"/>
              <a:buNone/>
              <a:defRPr lang="zh-CN" sz="2000">
                <a:latin typeface="Microsoft YaHei UI" panose="020B0503020204020204" pitchFamily="34" charset="-122"/>
                <a:ea typeface="Microsoft YaHei UI" panose="020B0503020204020204" pitchFamily="34" charset="-122"/>
              </a:defRPr>
            </a:lvl2pPr>
            <a:lvl3pPr indent="0">
              <a:lnSpc>
                <a:spcPct val="90000"/>
              </a:lnSpc>
              <a:spcBef>
                <a:spcPct val="30000"/>
              </a:spcBef>
              <a:buFont typeface="Arial" panose="020B0604020202020204" pitchFamily="34" charset="0"/>
              <a:buNone/>
              <a:defRPr lang="zh-CN">
                <a:latin typeface="Microsoft YaHei UI" panose="020B0503020204020204" pitchFamily="34" charset="-122"/>
                <a:ea typeface="Microsoft YaHei UI" panose="020B0503020204020204" pitchFamily="34" charset="-122"/>
              </a:defRPr>
            </a:lvl3pPr>
            <a:lvl4pPr indent="0">
              <a:lnSpc>
                <a:spcPct val="90000"/>
              </a:lnSpc>
              <a:spcBef>
                <a:spcPct val="30000"/>
              </a:spcBef>
              <a:buFont typeface="Arial" panose="020B0604020202020204" pitchFamily="34" charset="0"/>
              <a:buNone/>
              <a:defRPr lang="zh-CN" sz="1600">
                <a:latin typeface="Microsoft YaHei UI" panose="020B0503020204020204" pitchFamily="34" charset="-122"/>
                <a:ea typeface="Microsoft YaHei UI" panose="020B0503020204020204" pitchFamily="34" charset="-122"/>
              </a:defRPr>
            </a:lvl4pPr>
            <a:lvl5pPr indent="0">
              <a:lnSpc>
                <a:spcPct val="90000"/>
              </a:lnSpc>
              <a:spcBef>
                <a:spcPct val="30000"/>
              </a:spcBef>
              <a:buFont typeface="Arial" panose="020B0604020202020204" pitchFamily="34" charset="0"/>
              <a:buNone/>
              <a:defRPr lang="zh-CN" sz="1600">
                <a:latin typeface="Microsoft YaHei UI" panose="020B0503020204020204" pitchFamily="34" charset="-122"/>
                <a:ea typeface="Microsoft YaHei UI" panose="020B0503020204020204" pitchFamily="34" charset="-122"/>
              </a:defRPr>
            </a:lvl5pPr>
            <a:lvl6pPr indent="0">
              <a:lnSpc>
                <a:spcPct val="90000"/>
              </a:lnSpc>
              <a:spcBef>
                <a:spcPct val="30000"/>
              </a:spcBef>
              <a:buFont typeface="Arial" panose="020B0604020202020204" pitchFamily="34" charset="0"/>
              <a:buNone/>
              <a:defRPr lang="zh-CN" sz="1600"/>
            </a:lvl6pPr>
            <a:lvl7pPr indent="0">
              <a:lnSpc>
                <a:spcPct val="90000"/>
              </a:lnSpc>
              <a:spcBef>
                <a:spcPct val="30000"/>
              </a:spcBef>
              <a:buFont typeface="Arial" panose="020B0604020202020204" pitchFamily="34" charset="0"/>
              <a:buNone/>
              <a:defRPr lang="zh-CN" sz="1600"/>
            </a:lvl7pPr>
            <a:lvl8pPr indent="0">
              <a:lnSpc>
                <a:spcPct val="90000"/>
              </a:lnSpc>
              <a:spcBef>
                <a:spcPct val="30000"/>
              </a:spcBef>
              <a:buFont typeface="Arial" panose="020B0604020202020204" pitchFamily="34" charset="0"/>
              <a:buNone/>
              <a:defRPr lang="zh-CN" sz="1600"/>
            </a:lvl8pPr>
            <a:lvl9pPr indent="0">
              <a:lnSpc>
                <a:spcPct val="90000"/>
              </a:lnSpc>
              <a:spcBef>
                <a:spcPct val="30000"/>
              </a:spcBef>
              <a:buFont typeface="Arial" panose="020B0604020202020204" pitchFamily="34" charset="0"/>
              <a:buNone/>
              <a:defRPr lang="zh-CN" sz="1600"/>
            </a:lvl9pPr>
          </a:lstStyle>
          <a:p>
            <a:pPr>
              <a:lnSpc>
                <a:spcPct val="120000"/>
              </a:lnSpc>
              <a:spcBef>
                <a:spcPts val="0"/>
              </a:spcBef>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在此录入上述图表的描述说明，在此录入上述图表的描述说明，在此录入上述图表的描述说明。</a:t>
            </a:r>
          </a:p>
          <a:p>
            <a:pPr>
              <a:lnSpc>
                <a:spcPct val="120000"/>
              </a:lnSpc>
              <a:spcBef>
                <a:spcPts val="0"/>
              </a:spcBef>
            </a:pPr>
            <a:endPar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9" name="文本框 18"/>
          <p:cNvSpPr txBox="1"/>
          <p:nvPr/>
        </p:nvSpPr>
        <p:spPr>
          <a:xfrm>
            <a:off x="8019353" y="1464467"/>
            <a:ext cx="1210430" cy="400110"/>
          </a:xfrm>
          <a:prstGeom prst="rect">
            <a:avLst/>
          </a:prstGeom>
          <a:noFill/>
        </p:spPr>
        <p:txBody>
          <a:bodyPr wrap="none" rtlCol="0">
            <a:spAutoFit/>
          </a:bodyPr>
          <a:lstStyle/>
          <a:p>
            <a:r>
              <a:rPr lang="zh-CN" altLang="en-US" sz="2000" b="1" dirty="0">
                <a:solidFill>
                  <a:schemeClr val="tx1">
                    <a:lumMod val="50000"/>
                    <a:lumOff val="50000"/>
                  </a:schemeClr>
                </a:solidFill>
                <a:latin typeface="微软雅黑" panose="020B0503020204020204" pitchFamily="34" charset="-122"/>
                <a:ea typeface="微软雅黑" panose="020B0503020204020204" pitchFamily="34" charset="-122"/>
              </a:rPr>
              <a:t>项目管理</a:t>
            </a:r>
          </a:p>
        </p:txBody>
      </p:sp>
      <p:grpSp>
        <p:nvGrpSpPr>
          <p:cNvPr id="20" name="组合 19"/>
          <p:cNvGrpSpPr/>
          <p:nvPr/>
        </p:nvGrpSpPr>
        <p:grpSpPr>
          <a:xfrm>
            <a:off x="9429728" y="3937775"/>
            <a:ext cx="1345614" cy="1345789"/>
            <a:chOff x="8886420" y="3854906"/>
            <a:chExt cx="1403797" cy="1403797"/>
          </a:xfrm>
        </p:grpSpPr>
        <p:sp>
          <p:nvSpPr>
            <p:cNvPr id="21" name="椭圆 20"/>
            <p:cNvSpPr/>
            <p:nvPr/>
          </p:nvSpPr>
          <p:spPr>
            <a:xfrm>
              <a:off x="8886420" y="3854906"/>
              <a:ext cx="1403797" cy="1403797"/>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2" name="Freeform 12"/>
            <p:cNvSpPr>
              <a:spLocks noEditPoints="1"/>
            </p:cNvSpPr>
            <p:nvPr/>
          </p:nvSpPr>
          <p:spPr bwMode="auto">
            <a:xfrm>
              <a:off x="9366060" y="4217787"/>
              <a:ext cx="471466" cy="666418"/>
            </a:xfrm>
            <a:custGeom>
              <a:avLst/>
              <a:gdLst>
                <a:gd name="T0" fmla="*/ 76164973 w 408"/>
                <a:gd name="T1" fmla="*/ 197332205 h 578"/>
                <a:gd name="T2" fmla="*/ 68823691 w 408"/>
                <a:gd name="T3" fmla="*/ 193661209 h 578"/>
                <a:gd name="T4" fmla="*/ 67905862 w 408"/>
                <a:gd name="T5" fmla="*/ 185400621 h 578"/>
                <a:gd name="T6" fmla="*/ 69741521 w 408"/>
                <a:gd name="T7" fmla="*/ 165208408 h 578"/>
                <a:gd name="T8" fmla="*/ 75247144 w 408"/>
                <a:gd name="T9" fmla="*/ 149605151 h 578"/>
                <a:gd name="T10" fmla="*/ 94517521 w 408"/>
                <a:gd name="T11" fmla="*/ 125741984 h 578"/>
                <a:gd name="T12" fmla="*/ 122964819 w 408"/>
                <a:gd name="T13" fmla="*/ 101878817 h 578"/>
                <a:gd name="T14" fmla="*/ 133976742 w 408"/>
                <a:gd name="T15" fmla="*/ 89029315 h 578"/>
                <a:gd name="T16" fmla="*/ 137647383 w 408"/>
                <a:gd name="T17" fmla="*/ 74343955 h 578"/>
                <a:gd name="T18" fmla="*/ 134893894 w 408"/>
                <a:gd name="T19" fmla="*/ 60576535 h 578"/>
                <a:gd name="T20" fmla="*/ 126635460 w 408"/>
                <a:gd name="T21" fmla="*/ 48644951 h 578"/>
                <a:gd name="T22" fmla="*/ 103694462 w 408"/>
                <a:gd name="T23" fmla="*/ 39466435 h 578"/>
                <a:gd name="T24" fmla="*/ 85341237 w 408"/>
                <a:gd name="T25" fmla="*/ 39466435 h 578"/>
                <a:gd name="T26" fmla="*/ 62400239 w 408"/>
                <a:gd name="T27" fmla="*/ 49562870 h 578"/>
                <a:gd name="T28" fmla="*/ 51388316 w 408"/>
                <a:gd name="T29" fmla="*/ 63329612 h 578"/>
                <a:gd name="T30" fmla="*/ 5505624 w 408"/>
                <a:gd name="T31" fmla="*/ 78014951 h 578"/>
                <a:gd name="T32" fmla="*/ 917830 w 408"/>
                <a:gd name="T33" fmla="*/ 75261873 h 578"/>
                <a:gd name="T34" fmla="*/ 0 w 408"/>
                <a:gd name="T35" fmla="*/ 69754363 h 578"/>
                <a:gd name="T36" fmla="*/ 10094096 w 408"/>
                <a:gd name="T37" fmla="*/ 44055349 h 578"/>
                <a:gd name="T38" fmla="*/ 25693820 w 408"/>
                <a:gd name="T39" fmla="*/ 22945937 h 578"/>
                <a:gd name="T40" fmla="*/ 39458554 w 408"/>
                <a:gd name="T41" fmla="*/ 12849507 h 578"/>
                <a:gd name="T42" fmla="*/ 63317391 w 408"/>
                <a:gd name="T43" fmla="*/ 3670997 h 578"/>
                <a:gd name="T44" fmla="*/ 92682540 w 408"/>
                <a:gd name="T45" fmla="*/ 0 h 578"/>
                <a:gd name="T46" fmla="*/ 112870726 w 408"/>
                <a:gd name="T47" fmla="*/ 1835837 h 578"/>
                <a:gd name="T48" fmla="*/ 139482364 w 408"/>
                <a:gd name="T49" fmla="*/ 9178509 h 578"/>
                <a:gd name="T50" fmla="*/ 161506210 w 408"/>
                <a:gd name="T51" fmla="*/ 22945937 h 578"/>
                <a:gd name="T52" fmla="*/ 172517455 w 408"/>
                <a:gd name="T53" fmla="*/ 34877520 h 578"/>
                <a:gd name="T54" fmla="*/ 183529420 w 408"/>
                <a:gd name="T55" fmla="*/ 54151784 h 578"/>
                <a:gd name="T56" fmla="*/ 187200061 w 408"/>
                <a:gd name="T57" fmla="*/ 75261873 h 578"/>
                <a:gd name="T58" fmla="*/ 184447250 w 408"/>
                <a:gd name="T59" fmla="*/ 91782392 h 578"/>
                <a:gd name="T60" fmla="*/ 178023798 w 408"/>
                <a:gd name="T61" fmla="*/ 107385649 h 578"/>
                <a:gd name="T62" fmla="*/ 151412117 w 408"/>
                <a:gd name="T63" fmla="*/ 135838408 h 578"/>
                <a:gd name="T64" fmla="*/ 124799801 w 408"/>
                <a:gd name="T65" fmla="*/ 159701575 h 578"/>
                <a:gd name="T66" fmla="*/ 117459196 w 408"/>
                <a:gd name="T67" fmla="*/ 168880081 h 578"/>
                <a:gd name="T68" fmla="*/ 113788555 w 408"/>
                <a:gd name="T69" fmla="*/ 188154376 h 578"/>
                <a:gd name="T70" fmla="*/ 76164973 w 408"/>
                <a:gd name="T71" fmla="*/ 265251388 h 578"/>
                <a:gd name="T72" fmla="*/ 70658673 w 408"/>
                <a:gd name="T73" fmla="*/ 263415551 h 578"/>
                <a:gd name="T74" fmla="*/ 68823691 w 408"/>
                <a:gd name="T75" fmla="*/ 222113290 h 578"/>
                <a:gd name="T76" fmla="*/ 70658673 w 408"/>
                <a:gd name="T77" fmla="*/ 217524376 h 578"/>
                <a:gd name="T78" fmla="*/ 111035067 w 408"/>
                <a:gd name="T79" fmla="*/ 214771299 h 578"/>
                <a:gd name="T80" fmla="*/ 116541367 w 408"/>
                <a:gd name="T81" fmla="*/ 217524376 h 578"/>
                <a:gd name="T82" fmla="*/ 118376349 w 408"/>
                <a:gd name="T83" fmla="*/ 257908719 h 578"/>
                <a:gd name="T84" fmla="*/ 116541367 w 408"/>
                <a:gd name="T85" fmla="*/ 263415551 h 578"/>
                <a:gd name="T86" fmla="*/ 76164973 w 408"/>
                <a:gd name="T87" fmla="*/ 265251388 h 57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08"/>
                <a:gd name="T133" fmla="*/ 0 h 578"/>
                <a:gd name="T134" fmla="*/ 408 w 408"/>
                <a:gd name="T135" fmla="*/ 578 h 57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08" h="578">
                  <a:moveTo>
                    <a:pt x="248" y="430"/>
                  </a:moveTo>
                  <a:lnTo>
                    <a:pt x="166" y="430"/>
                  </a:lnTo>
                  <a:lnTo>
                    <a:pt x="158" y="430"/>
                  </a:lnTo>
                  <a:lnTo>
                    <a:pt x="154" y="426"/>
                  </a:lnTo>
                  <a:lnTo>
                    <a:pt x="150" y="422"/>
                  </a:lnTo>
                  <a:lnTo>
                    <a:pt x="148" y="414"/>
                  </a:lnTo>
                  <a:lnTo>
                    <a:pt x="148" y="404"/>
                  </a:lnTo>
                  <a:lnTo>
                    <a:pt x="150" y="382"/>
                  </a:lnTo>
                  <a:lnTo>
                    <a:pt x="152" y="360"/>
                  </a:lnTo>
                  <a:lnTo>
                    <a:pt x="158" y="342"/>
                  </a:lnTo>
                  <a:lnTo>
                    <a:pt x="164" y="326"/>
                  </a:lnTo>
                  <a:lnTo>
                    <a:pt x="174" y="308"/>
                  </a:lnTo>
                  <a:lnTo>
                    <a:pt x="188" y="292"/>
                  </a:lnTo>
                  <a:lnTo>
                    <a:pt x="206" y="274"/>
                  </a:lnTo>
                  <a:lnTo>
                    <a:pt x="228" y="254"/>
                  </a:lnTo>
                  <a:lnTo>
                    <a:pt x="268" y="222"/>
                  </a:lnTo>
                  <a:lnTo>
                    <a:pt x="286" y="204"/>
                  </a:lnTo>
                  <a:lnTo>
                    <a:pt x="292" y="194"/>
                  </a:lnTo>
                  <a:lnTo>
                    <a:pt x="296" y="184"/>
                  </a:lnTo>
                  <a:lnTo>
                    <a:pt x="300" y="172"/>
                  </a:lnTo>
                  <a:lnTo>
                    <a:pt x="300" y="162"/>
                  </a:lnTo>
                  <a:lnTo>
                    <a:pt x="298" y="146"/>
                  </a:lnTo>
                  <a:lnTo>
                    <a:pt x="294" y="132"/>
                  </a:lnTo>
                  <a:lnTo>
                    <a:pt x="286" y="118"/>
                  </a:lnTo>
                  <a:lnTo>
                    <a:pt x="276" y="106"/>
                  </a:lnTo>
                  <a:lnTo>
                    <a:pt x="262" y="96"/>
                  </a:lnTo>
                  <a:lnTo>
                    <a:pt x="244" y="90"/>
                  </a:lnTo>
                  <a:lnTo>
                    <a:pt x="226" y="86"/>
                  </a:lnTo>
                  <a:lnTo>
                    <a:pt x="206" y="84"/>
                  </a:lnTo>
                  <a:lnTo>
                    <a:pt x="186" y="86"/>
                  </a:lnTo>
                  <a:lnTo>
                    <a:pt x="168" y="90"/>
                  </a:lnTo>
                  <a:lnTo>
                    <a:pt x="152" y="98"/>
                  </a:lnTo>
                  <a:lnTo>
                    <a:pt x="136" y="108"/>
                  </a:lnTo>
                  <a:lnTo>
                    <a:pt x="124" y="122"/>
                  </a:lnTo>
                  <a:lnTo>
                    <a:pt x="112" y="138"/>
                  </a:lnTo>
                  <a:lnTo>
                    <a:pt x="104" y="158"/>
                  </a:lnTo>
                  <a:lnTo>
                    <a:pt x="98" y="180"/>
                  </a:lnTo>
                  <a:lnTo>
                    <a:pt x="12" y="170"/>
                  </a:lnTo>
                  <a:lnTo>
                    <a:pt x="6" y="168"/>
                  </a:lnTo>
                  <a:lnTo>
                    <a:pt x="2" y="164"/>
                  </a:lnTo>
                  <a:lnTo>
                    <a:pt x="0" y="158"/>
                  </a:lnTo>
                  <a:lnTo>
                    <a:pt x="0" y="152"/>
                  </a:lnTo>
                  <a:lnTo>
                    <a:pt x="4" y="140"/>
                  </a:lnTo>
                  <a:lnTo>
                    <a:pt x="14" y="112"/>
                  </a:lnTo>
                  <a:lnTo>
                    <a:pt x="22" y="96"/>
                  </a:lnTo>
                  <a:lnTo>
                    <a:pt x="32" y="78"/>
                  </a:lnTo>
                  <a:lnTo>
                    <a:pt x="44" y="62"/>
                  </a:lnTo>
                  <a:lnTo>
                    <a:pt x="56" y="50"/>
                  </a:lnTo>
                  <a:lnTo>
                    <a:pt x="70" y="38"/>
                  </a:lnTo>
                  <a:lnTo>
                    <a:pt x="86" y="28"/>
                  </a:lnTo>
                  <a:lnTo>
                    <a:pt x="102" y="20"/>
                  </a:lnTo>
                  <a:lnTo>
                    <a:pt x="120" y="12"/>
                  </a:lnTo>
                  <a:lnTo>
                    <a:pt x="138" y="8"/>
                  </a:lnTo>
                  <a:lnTo>
                    <a:pt x="158" y="4"/>
                  </a:lnTo>
                  <a:lnTo>
                    <a:pt x="180" y="2"/>
                  </a:lnTo>
                  <a:lnTo>
                    <a:pt x="202" y="0"/>
                  </a:lnTo>
                  <a:lnTo>
                    <a:pt x="224" y="2"/>
                  </a:lnTo>
                  <a:lnTo>
                    <a:pt x="246" y="4"/>
                  </a:lnTo>
                  <a:lnTo>
                    <a:pt x="266" y="8"/>
                  </a:lnTo>
                  <a:lnTo>
                    <a:pt x="286" y="12"/>
                  </a:lnTo>
                  <a:lnTo>
                    <a:pt x="304" y="20"/>
                  </a:lnTo>
                  <a:lnTo>
                    <a:pt x="322" y="28"/>
                  </a:lnTo>
                  <a:lnTo>
                    <a:pt x="338" y="38"/>
                  </a:lnTo>
                  <a:lnTo>
                    <a:pt x="352" y="50"/>
                  </a:lnTo>
                  <a:lnTo>
                    <a:pt x="364" y="62"/>
                  </a:lnTo>
                  <a:lnTo>
                    <a:pt x="376" y="76"/>
                  </a:lnTo>
                  <a:lnTo>
                    <a:pt x="386" y="88"/>
                  </a:lnTo>
                  <a:lnTo>
                    <a:pt x="394" y="104"/>
                  </a:lnTo>
                  <a:lnTo>
                    <a:pt x="400" y="118"/>
                  </a:lnTo>
                  <a:lnTo>
                    <a:pt x="404" y="132"/>
                  </a:lnTo>
                  <a:lnTo>
                    <a:pt x="406" y="148"/>
                  </a:lnTo>
                  <a:lnTo>
                    <a:pt x="408" y="164"/>
                  </a:lnTo>
                  <a:lnTo>
                    <a:pt x="406" y="182"/>
                  </a:lnTo>
                  <a:lnTo>
                    <a:pt x="402" y="200"/>
                  </a:lnTo>
                  <a:lnTo>
                    <a:pt x="396" y="216"/>
                  </a:lnTo>
                  <a:lnTo>
                    <a:pt x="388" y="234"/>
                  </a:lnTo>
                  <a:lnTo>
                    <a:pt x="374" y="250"/>
                  </a:lnTo>
                  <a:lnTo>
                    <a:pt x="354" y="272"/>
                  </a:lnTo>
                  <a:lnTo>
                    <a:pt x="330" y="296"/>
                  </a:lnTo>
                  <a:lnTo>
                    <a:pt x="300" y="322"/>
                  </a:lnTo>
                  <a:lnTo>
                    <a:pt x="272" y="348"/>
                  </a:lnTo>
                  <a:lnTo>
                    <a:pt x="262" y="358"/>
                  </a:lnTo>
                  <a:lnTo>
                    <a:pt x="256" y="368"/>
                  </a:lnTo>
                  <a:lnTo>
                    <a:pt x="252" y="378"/>
                  </a:lnTo>
                  <a:lnTo>
                    <a:pt x="250" y="392"/>
                  </a:lnTo>
                  <a:lnTo>
                    <a:pt x="248" y="410"/>
                  </a:lnTo>
                  <a:lnTo>
                    <a:pt x="248" y="430"/>
                  </a:lnTo>
                  <a:close/>
                  <a:moveTo>
                    <a:pt x="166" y="578"/>
                  </a:moveTo>
                  <a:lnTo>
                    <a:pt x="166" y="578"/>
                  </a:lnTo>
                  <a:lnTo>
                    <a:pt x="158" y="578"/>
                  </a:lnTo>
                  <a:lnTo>
                    <a:pt x="154" y="574"/>
                  </a:lnTo>
                  <a:lnTo>
                    <a:pt x="150" y="568"/>
                  </a:lnTo>
                  <a:lnTo>
                    <a:pt x="150" y="562"/>
                  </a:lnTo>
                  <a:lnTo>
                    <a:pt x="150" y="484"/>
                  </a:lnTo>
                  <a:lnTo>
                    <a:pt x="150" y="478"/>
                  </a:lnTo>
                  <a:lnTo>
                    <a:pt x="154" y="474"/>
                  </a:lnTo>
                  <a:lnTo>
                    <a:pt x="158" y="470"/>
                  </a:lnTo>
                  <a:lnTo>
                    <a:pt x="166" y="468"/>
                  </a:lnTo>
                  <a:lnTo>
                    <a:pt x="242" y="468"/>
                  </a:lnTo>
                  <a:lnTo>
                    <a:pt x="250" y="470"/>
                  </a:lnTo>
                  <a:lnTo>
                    <a:pt x="254" y="474"/>
                  </a:lnTo>
                  <a:lnTo>
                    <a:pt x="258" y="478"/>
                  </a:lnTo>
                  <a:lnTo>
                    <a:pt x="258" y="484"/>
                  </a:lnTo>
                  <a:lnTo>
                    <a:pt x="258" y="562"/>
                  </a:lnTo>
                  <a:lnTo>
                    <a:pt x="258" y="568"/>
                  </a:lnTo>
                  <a:lnTo>
                    <a:pt x="254" y="574"/>
                  </a:lnTo>
                  <a:lnTo>
                    <a:pt x="250" y="578"/>
                  </a:lnTo>
                  <a:lnTo>
                    <a:pt x="242" y="578"/>
                  </a:lnTo>
                  <a:lnTo>
                    <a:pt x="166" y="578"/>
                  </a:lnTo>
                  <a:close/>
                </a:path>
              </a:pathLst>
            </a:custGeom>
            <a:solidFill>
              <a:schemeClr val="bg1">
                <a:lumMod val="95000"/>
              </a:schemeClr>
            </a:solidFill>
            <a:ln w="9525">
              <a:noFill/>
              <a:round/>
            </a:ln>
          </p:spPr>
          <p:txBody>
            <a:bodyPr/>
            <a:lstStyle/>
            <a:p>
              <a:pPr>
                <a:defRPr/>
              </a:pPr>
              <a:endParaRPr lang="en-US" sz="2400"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23" name="组合 22"/>
          <p:cNvGrpSpPr/>
          <p:nvPr/>
        </p:nvGrpSpPr>
        <p:grpSpPr>
          <a:xfrm>
            <a:off x="1430399" y="2434561"/>
            <a:ext cx="1345614" cy="1345789"/>
            <a:chOff x="1854558" y="1736117"/>
            <a:chExt cx="1403797" cy="1403797"/>
          </a:xfrm>
        </p:grpSpPr>
        <p:sp>
          <p:nvSpPr>
            <p:cNvPr id="24" name="椭圆 23"/>
            <p:cNvSpPr/>
            <p:nvPr/>
          </p:nvSpPr>
          <p:spPr>
            <a:xfrm>
              <a:off x="1854558" y="1736117"/>
              <a:ext cx="1403797" cy="140379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25" name="组合 24"/>
            <p:cNvGrpSpPr/>
            <p:nvPr/>
          </p:nvGrpSpPr>
          <p:grpSpPr>
            <a:xfrm>
              <a:off x="2137516" y="2060331"/>
              <a:ext cx="799244" cy="731504"/>
              <a:chOff x="2158354" y="2417495"/>
              <a:chExt cx="550987" cy="504288"/>
            </a:xfrm>
          </p:grpSpPr>
          <p:sp>
            <p:nvSpPr>
              <p:cNvPr id="26" name="Freeform 26"/>
              <p:cNvSpPr>
                <a:spLocks noEditPoints="1"/>
              </p:cNvSpPr>
              <p:nvPr/>
            </p:nvSpPr>
            <p:spPr bwMode="auto">
              <a:xfrm>
                <a:off x="2158354" y="2417495"/>
                <a:ext cx="357759" cy="359114"/>
              </a:xfrm>
              <a:custGeom>
                <a:avLst/>
                <a:gdLst/>
                <a:ahLst/>
                <a:cxnLst>
                  <a:cxn ang="0">
                    <a:pos x="51" y="27"/>
                  </a:cxn>
                  <a:cxn ang="0">
                    <a:pos x="46" y="23"/>
                  </a:cxn>
                  <a:cxn ang="0">
                    <a:pos x="52" y="20"/>
                  </a:cxn>
                  <a:cxn ang="0">
                    <a:pos x="49" y="13"/>
                  </a:cxn>
                  <a:cxn ang="0">
                    <a:pos x="47" y="12"/>
                  </a:cxn>
                  <a:cxn ang="0">
                    <a:pos x="40" y="13"/>
                  </a:cxn>
                  <a:cxn ang="0">
                    <a:pos x="43" y="7"/>
                  </a:cxn>
                  <a:cxn ang="0">
                    <a:pos x="37" y="2"/>
                  </a:cxn>
                  <a:cxn ang="0">
                    <a:pos x="32" y="7"/>
                  </a:cxn>
                  <a:cxn ang="0">
                    <a:pos x="29" y="1"/>
                  </a:cxn>
                  <a:cxn ang="0">
                    <a:pos x="27" y="0"/>
                  </a:cxn>
                  <a:cxn ang="0">
                    <a:pos x="19" y="2"/>
                  </a:cxn>
                  <a:cxn ang="0">
                    <a:pos x="18" y="9"/>
                  </a:cxn>
                  <a:cxn ang="0">
                    <a:pos x="12" y="4"/>
                  </a:cxn>
                  <a:cxn ang="0">
                    <a:pos x="6" y="10"/>
                  </a:cxn>
                  <a:cxn ang="0">
                    <a:pos x="10" y="15"/>
                  </a:cxn>
                  <a:cxn ang="0">
                    <a:pos x="3" y="16"/>
                  </a:cxn>
                  <a:cxn ang="0">
                    <a:pos x="2" y="17"/>
                  </a:cxn>
                  <a:cxn ang="0">
                    <a:pos x="0" y="25"/>
                  </a:cxn>
                  <a:cxn ang="0">
                    <a:pos x="7" y="27"/>
                  </a:cxn>
                  <a:cxn ang="0">
                    <a:pos x="2" y="31"/>
                  </a:cxn>
                  <a:cxn ang="0">
                    <a:pos x="4" y="39"/>
                  </a:cxn>
                  <a:cxn ang="0">
                    <a:pos x="6" y="40"/>
                  </a:cxn>
                  <a:cxn ang="0">
                    <a:pos x="12" y="40"/>
                  </a:cxn>
                  <a:cxn ang="0">
                    <a:pos x="10" y="47"/>
                  </a:cxn>
                  <a:cxn ang="0">
                    <a:pos x="17" y="50"/>
                  </a:cxn>
                  <a:cxn ang="0">
                    <a:pos x="21" y="45"/>
                  </a:cxn>
                  <a:cxn ang="0">
                    <a:pos x="23" y="51"/>
                  </a:cxn>
                  <a:cxn ang="0">
                    <a:pos x="24" y="52"/>
                  </a:cxn>
                  <a:cxn ang="0">
                    <a:pos x="32" y="52"/>
                  </a:cxn>
                  <a:cxn ang="0">
                    <a:pos x="33" y="50"/>
                  </a:cxn>
                  <a:cxn ang="0">
                    <a:pos x="35" y="44"/>
                  </a:cxn>
                  <a:cxn ang="0">
                    <a:pos x="40" y="48"/>
                  </a:cxn>
                  <a:cxn ang="0">
                    <a:pos x="46" y="43"/>
                  </a:cxn>
                  <a:cxn ang="0">
                    <a:pos x="46" y="41"/>
                  </a:cxn>
                  <a:cxn ang="0">
                    <a:pos x="43" y="35"/>
                  </a:cxn>
                  <a:cxn ang="0">
                    <a:pos x="50" y="36"/>
                  </a:cxn>
                  <a:cxn ang="0">
                    <a:pos x="52" y="29"/>
                  </a:cxn>
                  <a:cxn ang="0">
                    <a:pos x="33" y="28"/>
                  </a:cxn>
                  <a:cxn ang="0">
                    <a:pos x="19" y="25"/>
                  </a:cxn>
                  <a:cxn ang="0">
                    <a:pos x="33" y="28"/>
                  </a:cxn>
                </a:cxnLst>
                <a:rect l="0" t="0" r="r" b="b"/>
                <a:pathLst>
                  <a:path w="52" h="52">
                    <a:moveTo>
                      <a:pt x="52" y="27"/>
                    </a:moveTo>
                    <a:cubicBezTo>
                      <a:pt x="52" y="27"/>
                      <a:pt x="52" y="27"/>
                      <a:pt x="51" y="27"/>
                    </a:cubicBezTo>
                    <a:cubicBezTo>
                      <a:pt x="46" y="26"/>
                      <a:pt x="46" y="26"/>
                      <a:pt x="46" y="26"/>
                    </a:cubicBezTo>
                    <a:cubicBezTo>
                      <a:pt x="46" y="23"/>
                      <a:pt x="46" y="23"/>
                      <a:pt x="46" y="23"/>
                    </a:cubicBezTo>
                    <a:cubicBezTo>
                      <a:pt x="51" y="21"/>
                      <a:pt x="51" y="21"/>
                      <a:pt x="51" y="21"/>
                    </a:cubicBezTo>
                    <a:cubicBezTo>
                      <a:pt x="51" y="21"/>
                      <a:pt x="51" y="21"/>
                      <a:pt x="52" y="20"/>
                    </a:cubicBezTo>
                    <a:cubicBezTo>
                      <a:pt x="52" y="20"/>
                      <a:pt x="52" y="20"/>
                      <a:pt x="51" y="19"/>
                    </a:cubicBezTo>
                    <a:cubicBezTo>
                      <a:pt x="49" y="13"/>
                      <a:pt x="49" y="13"/>
                      <a:pt x="49" y="13"/>
                    </a:cubicBezTo>
                    <a:cubicBezTo>
                      <a:pt x="49" y="12"/>
                      <a:pt x="48" y="12"/>
                      <a:pt x="48" y="12"/>
                    </a:cubicBezTo>
                    <a:cubicBezTo>
                      <a:pt x="48" y="12"/>
                      <a:pt x="47" y="12"/>
                      <a:pt x="47" y="12"/>
                    </a:cubicBezTo>
                    <a:cubicBezTo>
                      <a:pt x="42" y="14"/>
                      <a:pt x="42" y="14"/>
                      <a:pt x="42" y="14"/>
                    </a:cubicBezTo>
                    <a:cubicBezTo>
                      <a:pt x="40" y="13"/>
                      <a:pt x="40" y="13"/>
                      <a:pt x="40" y="13"/>
                    </a:cubicBezTo>
                    <a:cubicBezTo>
                      <a:pt x="43" y="8"/>
                      <a:pt x="43" y="8"/>
                      <a:pt x="43" y="8"/>
                    </a:cubicBezTo>
                    <a:cubicBezTo>
                      <a:pt x="43" y="7"/>
                      <a:pt x="43" y="7"/>
                      <a:pt x="43" y="7"/>
                    </a:cubicBezTo>
                    <a:cubicBezTo>
                      <a:pt x="43" y="6"/>
                      <a:pt x="43" y="6"/>
                      <a:pt x="43" y="6"/>
                    </a:cubicBezTo>
                    <a:cubicBezTo>
                      <a:pt x="37" y="2"/>
                      <a:pt x="37" y="2"/>
                      <a:pt x="37" y="2"/>
                    </a:cubicBezTo>
                    <a:cubicBezTo>
                      <a:pt x="36" y="2"/>
                      <a:pt x="35" y="2"/>
                      <a:pt x="35" y="3"/>
                    </a:cubicBezTo>
                    <a:cubicBezTo>
                      <a:pt x="32" y="7"/>
                      <a:pt x="32" y="7"/>
                      <a:pt x="32" y="7"/>
                    </a:cubicBezTo>
                    <a:cubicBezTo>
                      <a:pt x="30" y="7"/>
                      <a:pt x="30" y="7"/>
                      <a:pt x="30" y="7"/>
                    </a:cubicBezTo>
                    <a:cubicBezTo>
                      <a:pt x="29" y="1"/>
                      <a:pt x="29" y="1"/>
                      <a:pt x="29" y="1"/>
                    </a:cubicBezTo>
                    <a:cubicBezTo>
                      <a:pt x="29" y="1"/>
                      <a:pt x="29" y="1"/>
                      <a:pt x="29" y="0"/>
                    </a:cubicBezTo>
                    <a:cubicBezTo>
                      <a:pt x="28" y="0"/>
                      <a:pt x="28" y="0"/>
                      <a:pt x="27" y="0"/>
                    </a:cubicBezTo>
                    <a:cubicBezTo>
                      <a:pt x="20" y="1"/>
                      <a:pt x="20" y="1"/>
                      <a:pt x="20" y="1"/>
                    </a:cubicBezTo>
                    <a:cubicBezTo>
                      <a:pt x="20" y="1"/>
                      <a:pt x="19" y="1"/>
                      <a:pt x="19" y="2"/>
                    </a:cubicBezTo>
                    <a:cubicBezTo>
                      <a:pt x="20" y="8"/>
                      <a:pt x="20" y="8"/>
                      <a:pt x="20" y="8"/>
                    </a:cubicBezTo>
                    <a:cubicBezTo>
                      <a:pt x="18" y="9"/>
                      <a:pt x="18" y="9"/>
                      <a:pt x="18" y="9"/>
                    </a:cubicBezTo>
                    <a:cubicBezTo>
                      <a:pt x="14" y="4"/>
                      <a:pt x="14" y="4"/>
                      <a:pt x="14" y="4"/>
                    </a:cubicBezTo>
                    <a:cubicBezTo>
                      <a:pt x="13" y="4"/>
                      <a:pt x="12" y="4"/>
                      <a:pt x="12" y="4"/>
                    </a:cubicBezTo>
                    <a:cubicBezTo>
                      <a:pt x="7" y="9"/>
                      <a:pt x="7" y="9"/>
                      <a:pt x="7" y="9"/>
                    </a:cubicBezTo>
                    <a:cubicBezTo>
                      <a:pt x="6" y="9"/>
                      <a:pt x="6" y="9"/>
                      <a:pt x="6" y="10"/>
                    </a:cubicBezTo>
                    <a:cubicBezTo>
                      <a:pt x="6" y="10"/>
                      <a:pt x="6" y="11"/>
                      <a:pt x="6" y="11"/>
                    </a:cubicBezTo>
                    <a:cubicBezTo>
                      <a:pt x="10" y="15"/>
                      <a:pt x="10" y="15"/>
                      <a:pt x="10" y="15"/>
                    </a:cubicBezTo>
                    <a:cubicBezTo>
                      <a:pt x="9" y="17"/>
                      <a:pt x="9" y="17"/>
                      <a:pt x="9" y="17"/>
                    </a:cubicBezTo>
                    <a:cubicBezTo>
                      <a:pt x="3" y="16"/>
                      <a:pt x="3" y="16"/>
                      <a:pt x="3" y="16"/>
                    </a:cubicBezTo>
                    <a:cubicBezTo>
                      <a:pt x="3" y="16"/>
                      <a:pt x="3" y="16"/>
                      <a:pt x="2" y="16"/>
                    </a:cubicBezTo>
                    <a:cubicBezTo>
                      <a:pt x="2" y="16"/>
                      <a:pt x="2" y="16"/>
                      <a:pt x="2" y="17"/>
                    </a:cubicBezTo>
                    <a:cubicBezTo>
                      <a:pt x="0" y="24"/>
                      <a:pt x="0" y="24"/>
                      <a:pt x="0" y="24"/>
                    </a:cubicBezTo>
                    <a:cubicBezTo>
                      <a:pt x="0" y="24"/>
                      <a:pt x="0" y="24"/>
                      <a:pt x="0" y="25"/>
                    </a:cubicBezTo>
                    <a:cubicBezTo>
                      <a:pt x="1" y="25"/>
                      <a:pt x="1" y="25"/>
                      <a:pt x="1" y="25"/>
                    </a:cubicBezTo>
                    <a:cubicBezTo>
                      <a:pt x="7" y="27"/>
                      <a:pt x="7" y="27"/>
                      <a:pt x="7" y="27"/>
                    </a:cubicBezTo>
                    <a:cubicBezTo>
                      <a:pt x="7" y="29"/>
                      <a:pt x="7" y="29"/>
                      <a:pt x="7" y="29"/>
                    </a:cubicBezTo>
                    <a:cubicBezTo>
                      <a:pt x="2" y="31"/>
                      <a:pt x="2" y="31"/>
                      <a:pt x="2" y="31"/>
                    </a:cubicBezTo>
                    <a:cubicBezTo>
                      <a:pt x="1" y="31"/>
                      <a:pt x="1" y="32"/>
                      <a:pt x="1" y="33"/>
                    </a:cubicBezTo>
                    <a:cubicBezTo>
                      <a:pt x="4" y="39"/>
                      <a:pt x="4" y="39"/>
                      <a:pt x="4" y="39"/>
                    </a:cubicBezTo>
                    <a:cubicBezTo>
                      <a:pt x="4" y="40"/>
                      <a:pt x="4" y="40"/>
                      <a:pt x="5" y="40"/>
                    </a:cubicBezTo>
                    <a:cubicBezTo>
                      <a:pt x="5" y="40"/>
                      <a:pt x="5" y="40"/>
                      <a:pt x="6" y="40"/>
                    </a:cubicBezTo>
                    <a:cubicBezTo>
                      <a:pt x="11" y="38"/>
                      <a:pt x="11" y="38"/>
                      <a:pt x="11" y="38"/>
                    </a:cubicBezTo>
                    <a:cubicBezTo>
                      <a:pt x="12" y="40"/>
                      <a:pt x="12" y="40"/>
                      <a:pt x="12" y="40"/>
                    </a:cubicBezTo>
                    <a:cubicBezTo>
                      <a:pt x="9" y="45"/>
                      <a:pt x="9" y="45"/>
                      <a:pt x="9" y="45"/>
                    </a:cubicBezTo>
                    <a:cubicBezTo>
                      <a:pt x="9" y="45"/>
                      <a:pt x="9" y="46"/>
                      <a:pt x="10" y="47"/>
                    </a:cubicBezTo>
                    <a:cubicBezTo>
                      <a:pt x="16" y="50"/>
                      <a:pt x="16" y="50"/>
                      <a:pt x="16" y="50"/>
                    </a:cubicBezTo>
                    <a:cubicBezTo>
                      <a:pt x="16" y="50"/>
                      <a:pt x="17" y="50"/>
                      <a:pt x="17" y="50"/>
                    </a:cubicBezTo>
                    <a:cubicBezTo>
                      <a:pt x="17" y="50"/>
                      <a:pt x="18" y="50"/>
                      <a:pt x="18" y="50"/>
                    </a:cubicBezTo>
                    <a:cubicBezTo>
                      <a:pt x="21" y="45"/>
                      <a:pt x="21" y="45"/>
                      <a:pt x="21" y="45"/>
                    </a:cubicBezTo>
                    <a:cubicBezTo>
                      <a:pt x="23" y="45"/>
                      <a:pt x="23" y="45"/>
                      <a:pt x="23" y="45"/>
                    </a:cubicBezTo>
                    <a:cubicBezTo>
                      <a:pt x="23" y="51"/>
                      <a:pt x="23" y="51"/>
                      <a:pt x="23" y="51"/>
                    </a:cubicBezTo>
                    <a:cubicBezTo>
                      <a:pt x="23" y="51"/>
                      <a:pt x="24" y="52"/>
                      <a:pt x="24" y="52"/>
                    </a:cubicBezTo>
                    <a:cubicBezTo>
                      <a:pt x="24" y="52"/>
                      <a:pt x="24" y="52"/>
                      <a:pt x="24" y="52"/>
                    </a:cubicBezTo>
                    <a:cubicBezTo>
                      <a:pt x="25" y="52"/>
                      <a:pt x="25" y="52"/>
                      <a:pt x="25" y="52"/>
                    </a:cubicBezTo>
                    <a:cubicBezTo>
                      <a:pt x="32" y="52"/>
                      <a:pt x="32" y="52"/>
                      <a:pt x="32" y="52"/>
                    </a:cubicBezTo>
                    <a:cubicBezTo>
                      <a:pt x="32" y="52"/>
                      <a:pt x="33" y="51"/>
                      <a:pt x="33" y="51"/>
                    </a:cubicBezTo>
                    <a:cubicBezTo>
                      <a:pt x="33" y="51"/>
                      <a:pt x="33" y="50"/>
                      <a:pt x="33" y="50"/>
                    </a:cubicBezTo>
                    <a:cubicBezTo>
                      <a:pt x="33" y="44"/>
                      <a:pt x="33" y="44"/>
                      <a:pt x="33" y="44"/>
                    </a:cubicBezTo>
                    <a:cubicBezTo>
                      <a:pt x="35" y="44"/>
                      <a:pt x="35" y="44"/>
                      <a:pt x="35" y="44"/>
                    </a:cubicBezTo>
                    <a:cubicBezTo>
                      <a:pt x="39" y="48"/>
                      <a:pt x="39" y="48"/>
                      <a:pt x="39" y="48"/>
                    </a:cubicBezTo>
                    <a:cubicBezTo>
                      <a:pt x="39" y="48"/>
                      <a:pt x="39" y="48"/>
                      <a:pt x="40" y="48"/>
                    </a:cubicBezTo>
                    <a:cubicBezTo>
                      <a:pt x="40" y="48"/>
                      <a:pt x="40" y="48"/>
                      <a:pt x="41" y="48"/>
                    </a:cubicBezTo>
                    <a:cubicBezTo>
                      <a:pt x="46" y="43"/>
                      <a:pt x="46" y="43"/>
                      <a:pt x="46" y="43"/>
                    </a:cubicBezTo>
                    <a:cubicBezTo>
                      <a:pt x="46" y="43"/>
                      <a:pt x="46" y="43"/>
                      <a:pt x="46" y="42"/>
                    </a:cubicBezTo>
                    <a:cubicBezTo>
                      <a:pt x="46" y="42"/>
                      <a:pt x="46" y="42"/>
                      <a:pt x="46" y="41"/>
                    </a:cubicBezTo>
                    <a:cubicBezTo>
                      <a:pt x="42" y="37"/>
                      <a:pt x="42" y="37"/>
                      <a:pt x="42" y="37"/>
                    </a:cubicBezTo>
                    <a:cubicBezTo>
                      <a:pt x="43" y="35"/>
                      <a:pt x="43" y="35"/>
                      <a:pt x="43" y="35"/>
                    </a:cubicBezTo>
                    <a:cubicBezTo>
                      <a:pt x="49" y="36"/>
                      <a:pt x="49" y="36"/>
                      <a:pt x="49" y="36"/>
                    </a:cubicBezTo>
                    <a:cubicBezTo>
                      <a:pt x="49" y="37"/>
                      <a:pt x="50" y="36"/>
                      <a:pt x="50" y="36"/>
                    </a:cubicBezTo>
                    <a:cubicBezTo>
                      <a:pt x="50" y="36"/>
                      <a:pt x="51" y="36"/>
                      <a:pt x="51" y="35"/>
                    </a:cubicBezTo>
                    <a:cubicBezTo>
                      <a:pt x="52" y="29"/>
                      <a:pt x="52" y="29"/>
                      <a:pt x="52" y="29"/>
                    </a:cubicBezTo>
                    <a:cubicBezTo>
                      <a:pt x="52" y="28"/>
                      <a:pt x="52" y="28"/>
                      <a:pt x="52" y="27"/>
                    </a:cubicBezTo>
                    <a:close/>
                    <a:moveTo>
                      <a:pt x="33" y="28"/>
                    </a:moveTo>
                    <a:cubicBezTo>
                      <a:pt x="32" y="31"/>
                      <a:pt x="28" y="34"/>
                      <a:pt x="25" y="33"/>
                    </a:cubicBezTo>
                    <a:cubicBezTo>
                      <a:pt x="21" y="32"/>
                      <a:pt x="18" y="28"/>
                      <a:pt x="19" y="25"/>
                    </a:cubicBezTo>
                    <a:cubicBezTo>
                      <a:pt x="20" y="21"/>
                      <a:pt x="24" y="18"/>
                      <a:pt x="28" y="19"/>
                    </a:cubicBezTo>
                    <a:cubicBezTo>
                      <a:pt x="32" y="20"/>
                      <a:pt x="34" y="24"/>
                      <a:pt x="33" y="28"/>
                    </a:cubicBezTo>
                    <a:close/>
                  </a:path>
                </a:pathLst>
              </a:custGeom>
              <a:solidFill>
                <a:schemeClr val="bg1">
                  <a:lumMod val="95000"/>
                </a:schemeClr>
              </a:solidFill>
              <a:ln w="9525">
                <a:noFill/>
                <a:round/>
              </a:ln>
            </p:spPr>
            <p:txBody>
              <a:bodyPr/>
              <a:lstStyle/>
              <a:p>
                <a:pPr>
                  <a:defRPr/>
                </a:pPr>
                <a:endParaRPr lang="da-DK" sz="2400"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7" name="Freeform 27"/>
              <p:cNvSpPr>
                <a:spLocks noEditPoints="1"/>
              </p:cNvSpPr>
              <p:nvPr/>
            </p:nvSpPr>
            <p:spPr bwMode="auto">
              <a:xfrm>
                <a:off x="2454892" y="2665819"/>
                <a:ext cx="254449" cy="255964"/>
              </a:xfrm>
              <a:custGeom>
                <a:avLst/>
                <a:gdLst/>
                <a:ahLst/>
                <a:cxnLst>
                  <a:cxn ang="0">
                    <a:pos x="33" y="29"/>
                  </a:cxn>
                  <a:cxn ang="0">
                    <a:pos x="31" y="24"/>
                  </a:cxn>
                  <a:cxn ang="0">
                    <a:pos x="36" y="25"/>
                  </a:cxn>
                  <a:cxn ang="0">
                    <a:pos x="37" y="20"/>
                  </a:cxn>
                  <a:cxn ang="0">
                    <a:pos x="36" y="18"/>
                  </a:cxn>
                  <a:cxn ang="0">
                    <a:pos x="32" y="16"/>
                  </a:cxn>
                  <a:cxn ang="0">
                    <a:pos x="37" y="14"/>
                  </a:cxn>
                  <a:cxn ang="0">
                    <a:pos x="35" y="9"/>
                  </a:cxn>
                  <a:cxn ang="0">
                    <a:pos x="30" y="10"/>
                  </a:cxn>
                  <a:cxn ang="0">
                    <a:pos x="31" y="5"/>
                  </a:cxn>
                  <a:cxn ang="0">
                    <a:pos x="30" y="4"/>
                  </a:cxn>
                  <a:cxn ang="0">
                    <a:pos x="24" y="2"/>
                  </a:cxn>
                  <a:cxn ang="0">
                    <a:pos x="21" y="5"/>
                  </a:cxn>
                  <a:cxn ang="0">
                    <a:pos x="19" y="0"/>
                  </a:cxn>
                  <a:cxn ang="0">
                    <a:pos x="14" y="1"/>
                  </a:cxn>
                  <a:cxn ang="0">
                    <a:pos x="14" y="5"/>
                  </a:cxn>
                  <a:cxn ang="0">
                    <a:pos x="10" y="3"/>
                  </a:cxn>
                  <a:cxn ang="0">
                    <a:pos x="8" y="3"/>
                  </a:cxn>
                  <a:cxn ang="0">
                    <a:pos x="4" y="7"/>
                  </a:cxn>
                  <a:cxn ang="0">
                    <a:pos x="7" y="11"/>
                  </a:cxn>
                  <a:cxn ang="0">
                    <a:pos x="3" y="11"/>
                  </a:cxn>
                  <a:cxn ang="0">
                    <a:pos x="0" y="17"/>
                  </a:cxn>
                  <a:cxn ang="0">
                    <a:pos x="1" y="18"/>
                  </a:cxn>
                  <a:cxn ang="0">
                    <a:pos x="5" y="20"/>
                  </a:cxn>
                  <a:cxn ang="0">
                    <a:pos x="1" y="23"/>
                  </a:cxn>
                  <a:cxn ang="0">
                    <a:pos x="4" y="28"/>
                  </a:cxn>
                  <a:cxn ang="0">
                    <a:pos x="8" y="27"/>
                  </a:cxn>
                  <a:cxn ang="0">
                    <a:pos x="7" y="31"/>
                  </a:cxn>
                  <a:cxn ang="0">
                    <a:pos x="7" y="33"/>
                  </a:cxn>
                  <a:cxn ang="0">
                    <a:pos x="12" y="35"/>
                  </a:cxn>
                  <a:cxn ang="0">
                    <a:pos x="13" y="35"/>
                  </a:cxn>
                  <a:cxn ang="0">
                    <a:pos x="17" y="32"/>
                  </a:cxn>
                  <a:cxn ang="0">
                    <a:pos x="17" y="37"/>
                  </a:cxn>
                  <a:cxn ang="0">
                    <a:pos x="23" y="36"/>
                  </a:cxn>
                  <a:cxn ang="0">
                    <a:pos x="24" y="35"/>
                  </a:cxn>
                  <a:cxn ang="0">
                    <a:pos x="25" y="31"/>
                  </a:cxn>
                  <a:cxn ang="0">
                    <a:pos x="28" y="34"/>
                  </a:cxn>
                  <a:cxn ang="0">
                    <a:pos x="33" y="30"/>
                  </a:cxn>
                  <a:cxn ang="0">
                    <a:pos x="22" y="22"/>
                  </a:cxn>
                  <a:cxn ang="0">
                    <a:pos x="15" y="15"/>
                  </a:cxn>
                  <a:cxn ang="0">
                    <a:pos x="22" y="22"/>
                  </a:cxn>
                </a:cxnLst>
                <a:rect l="0" t="0" r="r" b="b"/>
                <a:pathLst>
                  <a:path w="37" h="37">
                    <a:moveTo>
                      <a:pt x="33" y="29"/>
                    </a:moveTo>
                    <a:cubicBezTo>
                      <a:pt x="33" y="29"/>
                      <a:pt x="33" y="29"/>
                      <a:pt x="33" y="29"/>
                    </a:cubicBezTo>
                    <a:cubicBezTo>
                      <a:pt x="30" y="26"/>
                      <a:pt x="30" y="26"/>
                      <a:pt x="30" y="26"/>
                    </a:cubicBezTo>
                    <a:cubicBezTo>
                      <a:pt x="31" y="24"/>
                      <a:pt x="31" y="24"/>
                      <a:pt x="31" y="24"/>
                    </a:cubicBezTo>
                    <a:cubicBezTo>
                      <a:pt x="35" y="25"/>
                      <a:pt x="35" y="25"/>
                      <a:pt x="35" y="25"/>
                    </a:cubicBezTo>
                    <a:cubicBezTo>
                      <a:pt x="35" y="25"/>
                      <a:pt x="36" y="25"/>
                      <a:pt x="36" y="25"/>
                    </a:cubicBezTo>
                    <a:cubicBezTo>
                      <a:pt x="36" y="25"/>
                      <a:pt x="36" y="25"/>
                      <a:pt x="36" y="24"/>
                    </a:cubicBezTo>
                    <a:cubicBezTo>
                      <a:pt x="37" y="20"/>
                      <a:pt x="37" y="20"/>
                      <a:pt x="37" y="20"/>
                    </a:cubicBezTo>
                    <a:cubicBezTo>
                      <a:pt x="37" y="19"/>
                      <a:pt x="37" y="19"/>
                      <a:pt x="37" y="19"/>
                    </a:cubicBezTo>
                    <a:cubicBezTo>
                      <a:pt x="37" y="19"/>
                      <a:pt x="37" y="18"/>
                      <a:pt x="36" y="18"/>
                    </a:cubicBezTo>
                    <a:cubicBezTo>
                      <a:pt x="33" y="18"/>
                      <a:pt x="33" y="18"/>
                      <a:pt x="33" y="18"/>
                    </a:cubicBezTo>
                    <a:cubicBezTo>
                      <a:pt x="32" y="16"/>
                      <a:pt x="32" y="16"/>
                      <a:pt x="32" y="16"/>
                    </a:cubicBezTo>
                    <a:cubicBezTo>
                      <a:pt x="36" y="14"/>
                      <a:pt x="36" y="14"/>
                      <a:pt x="36" y="14"/>
                    </a:cubicBezTo>
                    <a:cubicBezTo>
                      <a:pt x="36" y="14"/>
                      <a:pt x="37" y="14"/>
                      <a:pt x="37" y="14"/>
                    </a:cubicBezTo>
                    <a:cubicBezTo>
                      <a:pt x="37" y="14"/>
                      <a:pt x="37" y="13"/>
                      <a:pt x="37" y="13"/>
                    </a:cubicBezTo>
                    <a:cubicBezTo>
                      <a:pt x="35" y="9"/>
                      <a:pt x="35" y="9"/>
                      <a:pt x="35" y="9"/>
                    </a:cubicBezTo>
                    <a:cubicBezTo>
                      <a:pt x="34" y="8"/>
                      <a:pt x="34" y="8"/>
                      <a:pt x="33" y="8"/>
                    </a:cubicBezTo>
                    <a:cubicBezTo>
                      <a:pt x="30" y="10"/>
                      <a:pt x="30" y="10"/>
                      <a:pt x="30" y="10"/>
                    </a:cubicBezTo>
                    <a:cubicBezTo>
                      <a:pt x="29" y="8"/>
                      <a:pt x="29" y="8"/>
                      <a:pt x="29" y="8"/>
                    </a:cubicBezTo>
                    <a:cubicBezTo>
                      <a:pt x="31" y="5"/>
                      <a:pt x="31" y="5"/>
                      <a:pt x="31" y="5"/>
                    </a:cubicBezTo>
                    <a:cubicBezTo>
                      <a:pt x="31" y="5"/>
                      <a:pt x="31" y="4"/>
                      <a:pt x="31" y="4"/>
                    </a:cubicBezTo>
                    <a:cubicBezTo>
                      <a:pt x="31" y="4"/>
                      <a:pt x="30" y="4"/>
                      <a:pt x="30" y="4"/>
                    </a:cubicBezTo>
                    <a:cubicBezTo>
                      <a:pt x="26" y="1"/>
                      <a:pt x="26" y="1"/>
                      <a:pt x="26" y="1"/>
                    </a:cubicBezTo>
                    <a:cubicBezTo>
                      <a:pt x="25" y="1"/>
                      <a:pt x="25" y="1"/>
                      <a:pt x="24" y="2"/>
                    </a:cubicBezTo>
                    <a:cubicBezTo>
                      <a:pt x="22" y="5"/>
                      <a:pt x="22" y="5"/>
                      <a:pt x="22" y="5"/>
                    </a:cubicBezTo>
                    <a:cubicBezTo>
                      <a:pt x="21" y="5"/>
                      <a:pt x="21" y="5"/>
                      <a:pt x="21" y="5"/>
                    </a:cubicBezTo>
                    <a:cubicBezTo>
                      <a:pt x="21" y="1"/>
                      <a:pt x="21" y="1"/>
                      <a:pt x="21" y="1"/>
                    </a:cubicBezTo>
                    <a:cubicBezTo>
                      <a:pt x="20" y="0"/>
                      <a:pt x="20" y="0"/>
                      <a:pt x="19" y="0"/>
                    </a:cubicBezTo>
                    <a:cubicBezTo>
                      <a:pt x="14" y="0"/>
                      <a:pt x="14" y="0"/>
                      <a:pt x="14" y="0"/>
                    </a:cubicBezTo>
                    <a:cubicBezTo>
                      <a:pt x="14" y="0"/>
                      <a:pt x="14" y="0"/>
                      <a:pt x="14" y="1"/>
                    </a:cubicBezTo>
                    <a:cubicBezTo>
                      <a:pt x="14" y="1"/>
                      <a:pt x="14" y="1"/>
                      <a:pt x="14" y="1"/>
                    </a:cubicBezTo>
                    <a:cubicBezTo>
                      <a:pt x="14" y="5"/>
                      <a:pt x="14" y="5"/>
                      <a:pt x="14" y="5"/>
                    </a:cubicBezTo>
                    <a:cubicBezTo>
                      <a:pt x="13" y="6"/>
                      <a:pt x="13" y="6"/>
                      <a:pt x="13" y="6"/>
                    </a:cubicBezTo>
                    <a:cubicBezTo>
                      <a:pt x="10" y="3"/>
                      <a:pt x="10" y="3"/>
                      <a:pt x="10" y="3"/>
                    </a:cubicBezTo>
                    <a:cubicBezTo>
                      <a:pt x="10" y="3"/>
                      <a:pt x="9" y="3"/>
                      <a:pt x="9" y="3"/>
                    </a:cubicBezTo>
                    <a:cubicBezTo>
                      <a:pt x="9" y="3"/>
                      <a:pt x="9" y="3"/>
                      <a:pt x="8" y="3"/>
                    </a:cubicBezTo>
                    <a:cubicBezTo>
                      <a:pt x="5" y="6"/>
                      <a:pt x="5" y="6"/>
                      <a:pt x="5" y="6"/>
                    </a:cubicBezTo>
                    <a:cubicBezTo>
                      <a:pt x="5" y="6"/>
                      <a:pt x="4" y="7"/>
                      <a:pt x="4" y="7"/>
                    </a:cubicBezTo>
                    <a:cubicBezTo>
                      <a:pt x="4" y="7"/>
                      <a:pt x="4" y="8"/>
                      <a:pt x="5" y="8"/>
                    </a:cubicBezTo>
                    <a:cubicBezTo>
                      <a:pt x="7" y="11"/>
                      <a:pt x="7" y="11"/>
                      <a:pt x="7" y="11"/>
                    </a:cubicBezTo>
                    <a:cubicBezTo>
                      <a:pt x="7" y="12"/>
                      <a:pt x="7" y="12"/>
                      <a:pt x="7" y="12"/>
                    </a:cubicBezTo>
                    <a:cubicBezTo>
                      <a:pt x="3" y="11"/>
                      <a:pt x="3" y="11"/>
                      <a:pt x="3" y="11"/>
                    </a:cubicBezTo>
                    <a:cubicBezTo>
                      <a:pt x="2" y="11"/>
                      <a:pt x="2" y="11"/>
                      <a:pt x="1" y="12"/>
                    </a:cubicBezTo>
                    <a:cubicBezTo>
                      <a:pt x="0" y="17"/>
                      <a:pt x="0" y="17"/>
                      <a:pt x="0" y="17"/>
                    </a:cubicBezTo>
                    <a:cubicBezTo>
                      <a:pt x="0" y="17"/>
                      <a:pt x="0" y="17"/>
                      <a:pt x="1" y="18"/>
                    </a:cubicBezTo>
                    <a:cubicBezTo>
                      <a:pt x="1" y="18"/>
                      <a:pt x="1" y="18"/>
                      <a:pt x="1" y="18"/>
                    </a:cubicBezTo>
                    <a:cubicBezTo>
                      <a:pt x="5" y="19"/>
                      <a:pt x="5" y="19"/>
                      <a:pt x="5" y="19"/>
                    </a:cubicBezTo>
                    <a:cubicBezTo>
                      <a:pt x="5" y="20"/>
                      <a:pt x="5" y="20"/>
                      <a:pt x="5" y="20"/>
                    </a:cubicBezTo>
                    <a:cubicBezTo>
                      <a:pt x="2" y="22"/>
                      <a:pt x="2" y="22"/>
                      <a:pt x="2" y="22"/>
                    </a:cubicBezTo>
                    <a:cubicBezTo>
                      <a:pt x="1" y="22"/>
                      <a:pt x="1" y="23"/>
                      <a:pt x="1" y="23"/>
                    </a:cubicBezTo>
                    <a:cubicBezTo>
                      <a:pt x="3" y="28"/>
                      <a:pt x="3" y="28"/>
                      <a:pt x="3" y="28"/>
                    </a:cubicBezTo>
                    <a:cubicBezTo>
                      <a:pt x="3" y="28"/>
                      <a:pt x="3" y="28"/>
                      <a:pt x="4" y="28"/>
                    </a:cubicBezTo>
                    <a:cubicBezTo>
                      <a:pt x="4" y="29"/>
                      <a:pt x="4" y="29"/>
                      <a:pt x="4" y="28"/>
                    </a:cubicBezTo>
                    <a:cubicBezTo>
                      <a:pt x="8" y="27"/>
                      <a:pt x="8" y="27"/>
                      <a:pt x="8" y="27"/>
                    </a:cubicBezTo>
                    <a:cubicBezTo>
                      <a:pt x="9" y="28"/>
                      <a:pt x="9" y="28"/>
                      <a:pt x="9" y="28"/>
                    </a:cubicBezTo>
                    <a:cubicBezTo>
                      <a:pt x="7" y="31"/>
                      <a:pt x="7" y="31"/>
                      <a:pt x="7" y="31"/>
                    </a:cubicBezTo>
                    <a:cubicBezTo>
                      <a:pt x="7" y="32"/>
                      <a:pt x="7" y="32"/>
                      <a:pt x="7" y="32"/>
                    </a:cubicBezTo>
                    <a:cubicBezTo>
                      <a:pt x="7" y="32"/>
                      <a:pt x="7" y="33"/>
                      <a:pt x="7" y="33"/>
                    </a:cubicBezTo>
                    <a:cubicBezTo>
                      <a:pt x="7" y="33"/>
                      <a:pt x="7" y="33"/>
                      <a:pt x="7" y="33"/>
                    </a:cubicBezTo>
                    <a:cubicBezTo>
                      <a:pt x="12" y="35"/>
                      <a:pt x="12" y="35"/>
                      <a:pt x="12" y="35"/>
                    </a:cubicBezTo>
                    <a:cubicBezTo>
                      <a:pt x="12" y="35"/>
                      <a:pt x="12" y="35"/>
                      <a:pt x="13" y="35"/>
                    </a:cubicBezTo>
                    <a:cubicBezTo>
                      <a:pt x="13" y="35"/>
                      <a:pt x="13" y="35"/>
                      <a:pt x="13" y="35"/>
                    </a:cubicBezTo>
                    <a:cubicBezTo>
                      <a:pt x="15" y="31"/>
                      <a:pt x="15" y="31"/>
                      <a:pt x="15" y="31"/>
                    </a:cubicBezTo>
                    <a:cubicBezTo>
                      <a:pt x="17" y="32"/>
                      <a:pt x="17" y="32"/>
                      <a:pt x="17" y="32"/>
                    </a:cubicBezTo>
                    <a:cubicBezTo>
                      <a:pt x="17" y="36"/>
                      <a:pt x="17" y="36"/>
                      <a:pt x="17" y="36"/>
                    </a:cubicBezTo>
                    <a:cubicBezTo>
                      <a:pt x="17" y="36"/>
                      <a:pt x="17" y="36"/>
                      <a:pt x="17" y="37"/>
                    </a:cubicBezTo>
                    <a:cubicBezTo>
                      <a:pt x="18" y="37"/>
                      <a:pt x="18" y="37"/>
                      <a:pt x="18" y="37"/>
                    </a:cubicBezTo>
                    <a:cubicBezTo>
                      <a:pt x="23" y="36"/>
                      <a:pt x="23" y="36"/>
                      <a:pt x="23" y="36"/>
                    </a:cubicBezTo>
                    <a:cubicBezTo>
                      <a:pt x="23" y="36"/>
                      <a:pt x="24" y="36"/>
                      <a:pt x="24" y="36"/>
                    </a:cubicBezTo>
                    <a:cubicBezTo>
                      <a:pt x="24" y="36"/>
                      <a:pt x="24" y="35"/>
                      <a:pt x="24" y="35"/>
                    </a:cubicBezTo>
                    <a:cubicBezTo>
                      <a:pt x="24" y="31"/>
                      <a:pt x="24" y="31"/>
                      <a:pt x="24" y="31"/>
                    </a:cubicBezTo>
                    <a:cubicBezTo>
                      <a:pt x="25" y="31"/>
                      <a:pt x="25" y="31"/>
                      <a:pt x="25" y="31"/>
                    </a:cubicBezTo>
                    <a:cubicBezTo>
                      <a:pt x="28" y="33"/>
                      <a:pt x="28" y="33"/>
                      <a:pt x="28" y="33"/>
                    </a:cubicBezTo>
                    <a:cubicBezTo>
                      <a:pt x="28" y="34"/>
                      <a:pt x="28" y="34"/>
                      <a:pt x="28" y="34"/>
                    </a:cubicBezTo>
                    <a:cubicBezTo>
                      <a:pt x="29" y="34"/>
                      <a:pt x="29" y="34"/>
                      <a:pt x="29" y="34"/>
                    </a:cubicBezTo>
                    <a:cubicBezTo>
                      <a:pt x="33" y="30"/>
                      <a:pt x="33" y="30"/>
                      <a:pt x="33" y="30"/>
                    </a:cubicBezTo>
                    <a:cubicBezTo>
                      <a:pt x="33" y="30"/>
                      <a:pt x="33" y="30"/>
                      <a:pt x="33" y="29"/>
                    </a:cubicBezTo>
                    <a:close/>
                    <a:moveTo>
                      <a:pt x="22" y="22"/>
                    </a:moveTo>
                    <a:cubicBezTo>
                      <a:pt x="20" y="24"/>
                      <a:pt x="17" y="24"/>
                      <a:pt x="15" y="22"/>
                    </a:cubicBezTo>
                    <a:cubicBezTo>
                      <a:pt x="13" y="20"/>
                      <a:pt x="13" y="16"/>
                      <a:pt x="15" y="15"/>
                    </a:cubicBezTo>
                    <a:cubicBezTo>
                      <a:pt x="17" y="13"/>
                      <a:pt x="21" y="13"/>
                      <a:pt x="23" y="15"/>
                    </a:cubicBezTo>
                    <a:cubicBezTo>
                      <a:pt x="24" y="17"/>
                      <a:pt x="24" y="20"/>
                      <a:pt x="22" y="22"/>
                    </a:cubicBezTo>
                    <a:close/>
                  </a:path>
                </a:pathLst>
              </a:custGeom>
              <a:solidFill>
                <a:schemeClr val="bg1">
                  <a:lumMod val="95000"/>
                </a:schemeClr>
              </a:solidFill>
              <a:ln w="9525">
                <a:noFill/>
                <a:round/>
              </a:ln>
            </p:spPr>
            <p:txBody>
              <a:bodyPr/>
              <a:lstStyle/>
              <a:p>
                <a:pPr>
                  <a:defRPr/>
                </a:pPr>
                <a:endParaRPr lang="da-DK" sz="2400"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grpSp>
        <p:nvGrpSpPr>
          <p:cNvPr id="28" name="组合 27"/>
          <p:cNvGrpSpPr/>
          <p:nvPr/>
        </p:nvGrpSpPr>
        <p:grpSpPr>
          <a:xfrm>
            <a:off x="9429728" y="2434561"/>
            <a:ext cx="1345614" cy="1345789"/>
            <a:chOff x="8886420" y="1736117"/>
            <a:chExt cx="1403797" cy="1403797"/>
          </a:xfrm>
        </p:grpSpPr>
        <p:sp>
          <p:nvSpPr>
            <p:cNvPr id="29" name="椭圆 28"/>
            <p:cNvSpPr/>
            <p:nvPr/>
          </p:nvSpPr>
          <p:spPr>
            <a:xfrm>
              <a:off x="8886420" y="1736117"/>
              <a:ext cx="1403797" cy="140379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0" name="Freeform 41"/>
            <p:cNvSpPr>
              <a:spLocks noEditPoints="1"/>
            </p:cNvSpPr>
            <p:nvPr/>
          </p:nvSpPr>
          <p:spPr bwMode="auto">
            <a:xfrm>
              <a:off x="9250313" y="2121297"/>
              <a:ext cx="661930" cy="531751"/>
            </a:xfrm>
            <a:custGeom>
              <a:avLst/>
              <a:gdLst>
                <a:gd name="T0" fmla="*/ 1176335871 w 72"/>
                <a:gd name="T1" fmla="*/ 232073966 h 58"/>
                <a:gd name="T2" fmla="*/ 2147483647 w 72"/>
                <a:gd name="T3" fmla="*/ 232073966 h 58"/>
                <a:gd name="T4" fmla="*/ 2147483647 w 72"/>
                <a:gd name="T5" fmla="*/ 510570880 h 58"/>
                <a:gd name="T6" fmla="*/ 2147483647 w 72"/>
                <a:gd name="T7" fmla="*/ 510570880 h 58"/>
                <a:gd name="T8" fmla="*/ 2147483647 w 72"/>
                <a:gd name="T9" fmla="*/ 185664591 h 58"/>
                <a:gd name="T10" fmla="*/ 2147483647 w 72"/>
                <a:gd name="T11" fmla="*/ 0 h 58"/>
                <a:gd name="T12" fmla="*/ 1129279435 w 72"/>
                <a:gd name="T13" fmla="*/ 0 h 58"/>
                <a:gd name="T14" fmla="*/ 941067411 w 72"/>
                <a:gd name="T15" fmla="*/ 185664591 h 58"/>
                <a:gd name="T16" fmla="*/ 941067411 w 72"/>
                <a:gd name="T17" fmla="*/ 510570880 h 58"/>
                <a:gd name="T18" fmla="*/ 1176335871 w 72"/>
                <a:gd name="T19" fmla="*/ 510570880 h 58"/>
                <a:gd name="T20" fmla="*/ 1176335871 w 72"/>
                <a:gd name="T21" fmla="*/ 232073966 h 58"/>
                <a:gd name="T22" fmla="*/ 0 w 72"/>
                <a:gd name="T23" fmla="*/ 881893143 h 58"/>
                <a:gd name="T24" fmla="*/ 0 w 72"/>
                <a:gd name="T25" fmla="*/ 2147483647 h 58"/>
                <a:gd name="T26" fmla="*/ 235268568 w 72"/>
                <a:gd name="T27" fmla="*/ 2147483647 h 58"/>
                <a:gd name="T28" fmla="*/ 470530276 w 72"/>
                <a:gd name="T29" fmla="*/ 2147483647 h 58"/>
                <a:gd name="T30" fmla="*/ 470530276 w 72"/>
                <a:gd name="T31" fmla="*/ 649812471 h 58"/>
                <a:gd name="T32" fmla="*/ 235268568 w 72"/>
                <a:gd name="T33" fmla="*/ 649812471 h 58"/>
                <a:gd name="T34" fmla="*/ 0 w 72"/>
                <a:gd name="T35" fmla="*/ 881893143 h 58"/>
                <a:gd name="T36" fmla="*/ 658749160 w 72"/>
                <a:gd name="T37" fmla="*/ 2147483647 h 58"/>
                <a:gd name="T38" fmla="*/ 2147483647 w 72"/>
                <a:gd name="T39" fmla="*/ 2147483647 h 58"/>
                <a:gd name="T40" fmla="*/ 2147483647 w 72"/>
                <a:gd name="T41" fmla="*/ 649812471 h 58"/>
                <a:gd name="T42" fmla="*/ 658749160 w 72"/>
                <a:gd name="T43" fmla="*/ 649812471 h 58"/>
                <a:gd name="T44" fmla="*/ 658749160 w 72"/>
                <a:gd name="T45" fmla="*/ 2147483647 h 58"/>
                <a:gd name="T46" fmla="*/ 2147483647 w 72"/>
                <a:gd name="T47" fmla="*/ 649812471 h 58"/>
                <a:gd name="T48" fmla="*/ 2147483647 w 72"/>
                <a:gd name="T49" fmla="*/ 649812471 h 58"/>
                <a:gd name="T50" fmla="*/ 2147483647 w 72"/>
                <a:gd name="T51" fmla="*/ 2147483647 h 58"/>
                <a:gd name="T52" fmla="*/ 2147483647 w 72"/>
                <a:gd name="T53" fmla="*/ 2147483647 h 58"/>
                <a:gd name="T54" fmla="*/ 2147483647 w 72"/>
                <a:gd name="T55" fmla="*/ 2147483647 h 58"/>
                <a:gd name="T56" fmla="*/ 2147483647 w 72"/>
                <a:gd name="T57" fmla="*/ 881893143 h 58"/>
                <a:gd name="T58" fmla="*/ 2147483647 w 72"/>
                <a:gd name="T59" fmla="*/ 649812471 h 5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72"/>
                <a:gd name="T91" fmla="*/ 0 h 58"/>
                <a:gd name="T92" fmla="*/ 72 w 72"/>
                <a:gd name="T93" fmla="*/ 58 h 5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72" h="58">
                  <a:moveTo>
                    <a:pt x="25" y="5"/>
                  </a:moveTo>
                  <a:cubicBezTo>
                    <a:pt x="48" y="5"/>
                    <a:pt x="48" y="5"/>
                    <a:pt x="48" y="5"/>
                  </a:cubicBezTo>
                  <a:cubicBezTo>
                    <a:pt x="48" y="11"/>
                    <a:pt x="48" y="11"/>
                    <a:pt x="48" y="11"/>
                  </a:cubicBezTo>
                  <a:cubicBezTo>
                    <a:pt x="53" y="11"/>
                    <a:pt x="53" y="11"/>
                    <a:pt x="53" y="11"/>
                  </a:cubicBezTo>
                  <a:cubicBezTo>
                    <a:pt x="53" y="4"/>
                    <a:pt x="53" y="4"/>
                    <a:pt x="53" y="4"/>
                  </a:cubicBezTo>
                  <a:cubicBezTo>
                    <a:pt x="53" y="2"/>
                    <a:pt x="51" y="0"/>
                    <a:pt x="48" y="0"/>
                  </a:cubicBezTo>
                  <a:cubicBezTo>
                    <a:pt x="24" y="0"/>
                    <a:pt x="24" y="0"/>
                    <a:pt x="24" y="0"/>
                  </a:cubicBezTo>
                  <a:cubicBezTo>
                    <a:pt x="22" y="0"/>
                    <a:pt x="20" y="2"/>
                    <a:pt x="20" y="4"/>
                  </a:cubicBezTo>
                  <a:cubicBezTo>
                    <a:pt x="20" y="11"/>
                    <a:pt x="20" y="11"/>
                    <a:pt x="20" y="11"/>
                  </a:cubicBezTo>
                  <a:cubicBezTo>
                    <a:pt x="25" y="11"/>
                    <a:pt x="25" y="11"/>
                    <a:pt x="25" y="11"/>
                  </a:cubicBezTo>
                  <a:lnTo>
                    <a:pt x="25" y="5"/>
                  </a:lnTo>
                  <a:close/>
                  <a:moveTo>
                    <a:pt x="0" y="19"/>
                  </a:moveTo>
                  <a:cubicBezTo>
                    <a:pt x="0" y="53"/>
                    <a:pt x="0" y="53"/>
                    <a:pt x="0" y="53"/>
                  </a:cubicBezTo>
                  <a:cubicBezTo>
                    <a:pt x="0" y="56"/>
                    <a:pt x="3" y="58"/>
                    <a:pt x="5" y="58"/>
                  </a:cubicBezTo>
                  <a:cubicBezTo>
                    <a:pt x="10" y="58"/>
                    <a:pt x="10" y="58"/>
                    <a:pt x="10" y="58"/>
                  </a:cubicBezTo>
                  <a:cubicBezTo>
                    <a:pt x="10" y="14"/>
                    <a:pt x="10" y="14"/>
                    <a:pt x="10" y="14"/>
                  </a:cubicBezTo>
                  <a:cubicBezTo>
                    <a:pt x="5" y="14"/>
                    <a:pt x="5" y="14"/>
                    <a:pt x="5" y="14"/>
                  </a:cubicBezTo>
                  <a:cubicBezTo>
                    <a:pt x="3" y="14"/>
                    <a:pt x="0" y="16"/>
                    <a:pt x="0" y="19"/>
                  </a:cubicBezTo>
                  <a:close/>
                  <a:moveTo>
                    <a:pt x="14" y="58"/>
                  </a:moveTo>
                  <a:cubicBezTo>
                    <a:pt x="59" y="58"/>
                    <a:pt x="59" y="58"/>
                    <a:pt x="59" y="58"/>
                  </a:cubicBezTo>
                  <a:cubicBezTo>
                    <a:pt x="59" y="14"/>
                    <a:pt x="59" y="14"/>
                    <a:pt x="59" y="14"/>
                  </a:cubicBezTo>
                  <a:cubicBezTo>
                    <a:pt x="14" y="14"/>
                    <a:pt x="14" y="14"/>
                    <a:pt x="14" y="14"/>
                  </a:cubicBezTo>
                  <a:lnTo>
                    <a:pt x="14" y="58"/>
                  </a:lnTo>
                  <a:close/>
                  <a:moveTo>
                    <a:pt x="67" y="14"/>
                  </a:moveTo>
                  <a:cubicBezTo>
                    <a:pt x="63" y="14"/>
                    <a:pt x="63" y="14"/>
                    <a:pt x="63" y="14"/>
                  </a:cubicBezTo>
                  <a:cubicBezTo>
                    <a:pt x="63" y="58"/>
                    <a:pt x="63" y="58"/>
                    <a:pt x="63" y="58"/>
                  </a:cubicBezTo>
                  <a:cubicBezTo>
                    <a:pt x="67" y="58"/>
                    <a:pt x="67" y="58"/>
                    <a:pt x="67" y="58"/>
                  </a:cubicBezTo>
                  <a:cubicBezTo>
                    <a:pt x="70" y="58"/>
                    <a:pt x="72" y="56"/>
                    <a:pt x="72" y="53"/>
                  </a:cubicBezTo>
                  <a:cubicBezTo>
                    <a:pt x="72" y="19"/>
                    <a:pt x="72" y="19"/>
                    <a:pt x="72" y="19"/>
                  </a:cubicBezTo>
                  <a:cubicBezTo>
                    <a:pt x="72" y="16"/>
                    <a:pt x="70" y="14"/>
                    <a:pt x="67" y="14"/>
                  </a:cubicBezTo>
                  <a:close/>
                </a:path>
              </a:pathLst>
            </a:custGeom>
            <a:solidFill>
              <a:schemeClr val="bg1">
                <a:lumMod val="95000"/>
              </a:schemeClr>
            </a:solidFill>
            <a:ln w="9525">
              <a:noFill/>
              <a:round/>
            </a:ln>
          </p:spPr>
          <p:txBody>
            <a:bodyPr/>
            <a:lstStyle/>
            <a:p>
              <a:pPr>
                <a:defRPr/>
              </a:pPr>
              <a:endParaRPr lang="en-US" sz="2400"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sp>
        <p:nvSpPr>
          <p:cNvPr id="39" name="矩形 47"/>
          <p:cNvSpPr>
            <a:spLocks noChangeArrowheads="1"/>
          </p:cNvSpPr>
          <p:nvPr/>
        </p:nvSpPr>
        <p:spPr bwMode="auto">
          <a:xfrm>
            <a:off x="3467325" y="3420965"/>
            <a:ext cx="5257355" cy="734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lnSpc>
                <a:spcPct val="120000"/>
              </a:lnSpc>
              <a:spcBef>
                <a:spcPct val="0"/>
              </a:spcBef>
              <a:buNone/>
            </a:pPr>
            <a:r>
              <a:rPr lang="zh-CN" altLang="en-US" sz="1200" dirty="0">
                <a:solidFill>
                  <a:schemeClr val="tx1">
                    <a:lumMod val="50000"/>
                    <a:lumOff val="50000"/>
                  </a:schemeClr>
                </a:solidFill>
                <a:sym typeface="微软雅黑" panose="020B0503020204020204" pitchFamily="34" charset="-122"/>
              </a:rPr>
              <a:t>在此录入图表的综合描述说明。在此录入上述图表的综合描述说明，在此录入上述图表的综合描述说明，在此录入上述图表的综合描述说明，在此录入上述图表的综合描述说明，在此录入上述图表的综合描述说明。</a:t>
            </a:r>
          </a:p>
        </p:txBody>
      </p:sp>
      <p:sp>
        <p:nvSpPr>
          <p:cNvPr id="32" name="标题 31"/>
          <p:cNvSpPr>
            <a:spLocks noGrp="1"/>
          </p:cNvSpPr>
          <p:nvPr>
            <p:ph type="title"/>
          </p:nvPr>
        </p:nvSpPr>
        <p:spPr/>
        <p:txBody>
          <a:bodyPr/>
          <a:lstStyle/>
          <a:p>
            <a:r>
              <a:rPr lang="zh-CN" altLang="en-US" dirty="0"/>
              <a:t>单击此处添加标题</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750" fill="hold"/>
                                        <p:tgtEl>
                                          <p:spTgt spid="23"/>
                                        </p:tgtEl>
                                        <p:attrNameLst>
                                          <p:attrName>ppt_w</p:attrName>
                                        </p:attrNameLst>
                                      </p:cBhvr>
                                      <p:tavLst>
                                        <p:tav tm="0">
                                          <p:val>
                                            <p:fltVal val="0"/>
                                          </p:val>
                                        </p:tav>
                                        <p:tav tm="100000">
                                          <p:val>
                                            <p:strVal val="#ppt_w"/>
                                          </p:val>
                                        </p:tav>
                                      </p:tavLst>
                                    </p:anim>
                                    <p:anim calcmode="lin" valueType="num">
                                      <p:cBhvr>
                                        <p:cTn id="8" dur="750" fill="hold"/>
                                        <p:tgtEl>
                                          <p:spTgt spid="23"/>
                                        </p:tgtEl>
                                        <p:attrNameLst>
                                          <p:attrName>ppt_h</p:attrName>
                                        </p:attrNameLst>
                                      </p:cBhvr>
                                      <p:tavLst>
                                        <p:tav tm="0">
                                          <p:val>
                                            <p:fltVal val="0"/>
                                          </p:val>
                                        </p:tav>
                                        <p:tav tm="100000">
                                          <p:val>
                                            <p:strVal val="#ppt_h"/>
                                          </p:val>
                                        </p:tav>
                                      </p:tavLst>
                                    </p:anim>
                                    <p:anim calcmode="lin" valueType="num">
                                      <p:cBhvr>
                                        <p:cTn id="9" dur="750" fill="hold"/>
                                        <p:tgtEl>
                                          <p:spTgt spid="23"/>
                                        </p:tgtEl>
                                        <p:attrNameLst>
                                          <p:attrName>style.rotation</p:attrName>
                                        </p:attrNameLst>
                                      </p:cBhvr>
                                      <p:tavLst>
                                        <p:tav tm="0">
                                          <p:val>
                                            <p:fltVal val="90"/>
                                          </p:val>
                                        </p:tav>
                                        <p:tav tm="100000">
                                          <p:val>
                                            <p:fltVal val="0"/>
                                          </p:val>
                                        </p:tav>
                                      </p:tavLst>
                                    </p:anim>
                                    <p:animEffect transition="in" filter="fade">
                                      <p:cBhvr>
                                        <p:cTn id="10" dur="750"/>
                                        <p:tgtEl>
                                          <p:spTgt spid="23"/>
                                        </p:tgtEl>
                                      </p:cBhvr>
                                    </p:animEffect>
                                  </p:childTnLst>
                                </p:cTn>
                              </p:par>
                              <p:par>
                                <p:cTn id="11" presetID="3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750" fill="hold"/>
                                        <p:tgtEl>
                                          <p:spTgt spid="8"/>
                                        </p:tgtEl>
                                        <p:attrNameLst>
                                          <p:attrName>ppt_w</p:attrName>
                                        </p:attrNameLst>
                                      </p:cBhvr>
                                      <p:tavLst>
                                        <p:tav tm="0">
                                          <p:val>
                                            <p:fltVal val="0"/>
                                          </p:val>
                                        </p:tav>
                                        <p:tav tm="100000">
                                          <p:val>
                                            <p:strVal val="#ppt_w"/>
                                          </p:val>
                                        </p:tav>
                                      </p:tavLst>
                                    </p:anim>
                                    <p:anim calcmode="lin" valueType="num">
                                      <p:cBhvr>
                                        <p:cTn id="14" dur="750" fill="hold"/>
                                        <p:tgtEl>
                                          <p:spTgt spid="8"/>
                                        </p:tgtEl>
                                        <p:attrNameLst>
                                          <p:attrName>ppt_h</p:attrName>
                                        </p:attrNameLst>
                                      </p:cBhvr>
                                      <p:tavLst>
                                        <p:tav tm="0">
                                          <p:val>
                                            <p:fltVal val="0"/>
                                          </p:val>
                                        </p:tav>
                                        <p:tav tm="100000">
                                          <p:val>
                                            <p:strVal val="#ppt_h"/>
                                          </p:val>
                                        </p:tav>
                                      </p:tavLst>
                                    </p:anim>
                                    <p:anim calcmode="lin" valueType="num">
                                      <p:cBhvr>
                                        <p:cTn id="15" dur="750" fill="hold"/>
                                        <p:tgtEl>
                                          <p:spTgt spid="8"/>
                                        </p:tgtEl>
                                        <p:attrNameLst>
                                          <p:attrName>style.rotation</p:attrName>
                                        </p:attrNameLst>
                                      </p:cBhvr>
                                      <p:tavLst>
                                        <p:tav tm="0">
                                          <p:val>
                                            <p:fltVal val="90"/>
                                          </p:val>
                                        </p:tav>
                                        <p:tav tm="100000">
                                          <p:val>
                                            <p:fltVal val="0"/>
                                          </p:val>
                                        </p:tav>
                                      </p:tavLst>
                                    </p:anim>
                                    <p:animEffect transition="in" filter="fade">
                                      <p:cBhvr>
                                        <p:cTn id="16" dur="750"/>
                                        <p:tgtEl>
                                          <p:spTgt spid="8"/>
                                        </p:tgtEl>
                                      </p:cBhvr>
                                    </p:animEffect>
                                  </p:childTnLst>
                                </p:cTn>
                              </p:par>
                              <p:par>
                                <p:cTn id="17" presetID="31" presetClass="entr" presetSubtype="0" fill="hold" nodeType="with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p:cTn id="19" dur="750" fill="hold"/>
                                        <p:tgtEl>
                                          <p:spTgt spid="28"/>
                                        </p:tgtEl>
                                        <p:attrNameLst>
                                          <p:attrName>ppt_w</p:attrName>
                                        </p:attrNameLst>
                                      </p:cBhvr>
                                      <p:tavLst>
                                        <p:tav tm="0">
                                          <p:val>
                                            <p:fltVal val="0"/>
                                          </p:val>
                                        </p:tav>
                                        <p:tav tm="100000">
                                          <p:val>
                                            <p:strVal val="#ppt_w"/>
                                          </p:val>
                                        </p:tav>
                                      </p:tavLst>
                                    </p:anim>
                                    <p:anim calcmode="lin" valueType="num">
                                      <p:cBhvr>
                                        <p:cTn id="20" dur="750" fill="hold"/>
                                        <p:tgtEl>
                                          <p:spTgt spid="28"/>
                                        </p:tgtEl>
                                        <p:attrNameLst>
                                          <p:attrName>ppt_h</p:attrName>
                                        </p:attrNameLst>
                                      </p:cBhvr>
                                      <p:tavLst>
                                        <p:tav tm="0">
                                          <p:val>
                                            <p:fltVal val="0"/>
                                          </p:val>
                                        </p:tav>
                                        <p:tav tm="100000">
                                          <p:val>
                                            <p:strVal val="#ppt_h"/>
                                          </p:val>
                                        </p:tav>
                                      </p:tavLst>
                                    </p:anim>
                                    <p:anim calcmode="lin" valueType="num">
                                      <p:cBhvr>
                                        <p:cTn id="21" dur="750" fill="hold"/>
                                        <p:tgtEl>
                                          <p:spTgt spid="28"/>
                                        </p:tgtEl>
                                        <p:attrNameLst>
                                          <p:attrName>style.rotation</p:attrName>
                                        </p:attrNameLst>
                                      </p:cBhvr>
                                      <p:tavLst>
                                        <p:tav tm="0">
                                          <p:val>
                                            <p:fltVal val="90"/>
                                          </p:val>
                                        </p:tav>
                                        <p:tav tm="100000">
                                          <p:val>
                                            <p:fltVal val="0"/>
                                          </p:val>
                                        </p:tav>
                                      </p:tavLst>
                                    </p:anim>
                                    <p:animEffect transition="in" filter="fade">
                                      <p:cBhvr>
                                        <p:cTn id="22" dur="750"/>
                                        <p:tgtEl>
                                          <p:spTgt spid="28"/>
                                        </p:tgtEl>
                                      </p:cBhvr>
                                    </p:animEffect>
                                  </p:childTnLst>
                                </p:cTn>
                              </p:par>
                              <p:par>
                                <p:cTn id="23" presetID="31" presetClass="entr" presetSubtype="0" fill="hold" nodeType="with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p:cTn id="25" dur="750" fill="hold"/>
                                        <p:tgtEl>
                                          <p:spTgt spid="20"/>
                                        </p:tgtEl>
                                        <p:attrNameLst>
                                          <p:attrName>ppt_w</p:attrName>
                                        </p:attrNameLst>
                                      </p:cBhvr>
                                      <p:tavLst>
                                        <p:tav tm="0">
                                          <p:val>
                                            <p:fltVal val="0"/>
                                          </p:val>
                                        </p:tav>
                                        <p:tav tm="100000">
                                          <p:val>
                                            <p:strVal val="#ppt_w"/>
                                          </p:val>
                                        </p:tav>
                                      </p:tavLst>
                                    </p:anim>
                                    <p:anim calcmode="lin" valueType="num">
                                      <p:cBhvr>
                                        <p:cTn id="26" dur="750" fill="hold"/>
                                        <p:tgtEl>
                                          <p:spTgt spid="20"/>
                                        </p:tgtEl>
                                        <p:attrNameLst>
                                          <p:attrName>ppt_h</p:attrName>
                                        </p:attrNameLst>
                                      </p:cBhvr>
                                      <p:tavLst>
                                        <p:tav tm="0">
                                          <p:val>
                                            <p:fltVal val="0"/>
                                          </p:val>
                                        </p:tav>
                                        <p:tav tm="100000">
                                          <p:val>
                                            <p:strVal val="#ppt_h"/>
                                          </p:val>
                                        </p:tav>
                                      </p:tavLst>
                                    </p:anim>
                                    <p:anim calcmode="lin" valueType="num">
                                      <p:cBhvr>
                                        <p:cTn id="27" dur="750" fill="hold"/>
                                        <p:tgtEl>
                                          <p:spTgt spid="20"/>
                                        </p:tgtEl>
                                        <p:attrNameLst>
                                          <p:attrName>style.rotation</p:attrName>
                                        </p:attrNameLst>
                                      </p:cBhvr>
                                      <p:tavLst>
                                        <p:tav tm="0">
                                          <p:val>
                                            <p:fltVal val="90"/>
                                          </p:val>
                                        </p:tav>
                                        <p:tav tm="100000">
                                          <p:val>
                                            <p:fltVal val="0"/>
                                          </p:val>
                                        </p:tav>
                                      </p:tavLst>
                                    </p:anim>
                                    <p:animEffect transition="in" filter="fade">
                                      <p:cBhvr>
                                        <p:cTn id="28" dur="750"/>
                                        <p:tgtEl>
                                          <p:spTgt spid="20"/>
                                        </p:tgtEl>
                                      </p:cBhvr>
                                    </p:animEffect>
                                  </p:childTnLst>
                                </p:cTn>
                              </p:par>
                            </p:childTnLst>
                          </p:cTn>
                        </p:par>
                        <p:par>
                          <p:cTn id="29" fill="hold">
                            <p:stCondLst>
                              <p:cond delay="1000"/>
                            </p:stCondLst>
                            <p:childTnLst>
                              <p:par>
                                <p:cTn id="30" presetID="22" presetClass="entr" presetSubtype="4" fill="hold" nodeType="after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wipe(down)">
                                      <p:cBhvr>
                                        <p:cTn id="32" dur="500"/>
                                        <p:tgtEl>
                                          <p:spTgt spid="2"/>
                                        </p:tgtEl>
                                      </p:cBhvr>
                                    </p:animEffect>
                                  </p:childTnLst>
                                </p:cTn>
                              </p:par>
                              <p:par>
                                <p:cTn id="33" presetID="22" presetClass="entr" presetSubtype="1" fill="hold" nodeType="with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wipe(up)">
                                      <p:cBhvr>
                                        <p:cTn id="35" dur="500"/>
                                        <p:tgtEl>
                                          <p:spTgt spid="3"/>
                                        </p:tgtEl>
                                      </p:cBhvr>
                                    </p:animEffect>
                                  </p:childTnLst>
                                </p:cTn>
                              </p:par>
                              <p:par>
                                <p:cTn id="36" presetID="22" presetClass="entr" presetSubtype="4" fill="hold" nodeType="with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wipe(down)">
                                      <p:cBhvr>
                                        <p:cTn id="38" dur="500"/>
                                        <p:tgtEl>
                                          <p:spTgt spid="4"/>
                                        </p:tgtEl>
                                      </p:cBhvr>
                                    </p:animEffect>
                                  </p:childTnLst>
                                </p:cTn>
                              </p:par>
                              <p:par>
                                <p:cTn id="39" presetID="22" presetClass="entr" presetSubtype="1" fill="hold" nodeType="with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wipe(up)">
                                      <p:cBhvr>
                                        <p:cTn id="41" dur="500"/>
                                        <p:tgtEl>
                                          <p:spTgt spid="5"/>
                                        </p:tgtEl>
                                      </p:cBhvr>
                                    </p:animEffect>
                                  </p:childTnLst>
                                </p:cTn>
                              </p:par>
                            </p:childTnLst>
                          </p:cTn>
                        </p:par>
                        <p:par>
                          <p:cTn id="42" fill="hold">
                            <p:stCondLst>
                              <p:cond delay="1500"/>
                            </p:stCondLst>
                            <p:childTnLst>
                              <p:par>
                                <p:cTn id="43" presetID="10" presetClass="entr" presetSubtype="0" fill="hold" grpId="0" nodeType="after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fade">
                                      <p:cBhvr>
                                        <p:cTn id="45" dur="500"/>
                                        <p:tgtEl>
                                          <p:spTgt spid="17"/>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fade">
                                      <p:cBhvr>
                                        <p:cTn id="48" dur="500"/>
                                        <p:tgtEl>
                                          <p:spTgt spid="16"/>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500"/>
                                        <p:tgtEl>
                                          <p:spTgt spid="19"/>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18"/>
                                        </p:tgtEl>
                                        <p:attrNameLst>
                                          <p:attrName>style.visibility</p:attrName>
                                        </p:attrNameLst>
                                      </p:cBhvr>
                                      <p:to>
                                        <p:strVal val="visible"/>
                                      </p:to>
                                    </p:set>
                                    <p:animEffect transition="in" filter="fade">
                                      <p:cBhvr>
                                        <p:cTn id="54" dur="500"/>
                                        <p:tgtEl>
                                          <p:spTgt spid="18"/>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6"/>
                                        </p:tgtEl>
                                        <p:attrNameLst>
                                          <p:attrName>style.visibility</p:attrName>
                                        </p:attrNameLst>
                                      </p:cBhvr>
                                      <p:to>
                                        <p:strVal val="visible"/>
                                      </p:to>
                                    </p:set>
                                    <p:animEffect transition="in" filter="fade">
                                      <p:cBhvr>
                                        <p:cTn id="57" dur="500"/>
                                        <p:tgtEl>
                                          <p:spTgt spid="6"/>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7"/>
                                        </p:tgtEl>
                                        <p:attrNameLst>
                                          <p:attrName>style.visibility</p:attrName>
                                        </p:attrNameLst>
                                      </p:cBhvr>
                                      <p:to>
                                        <p:strVal val="visible"/>
                                      </p:to>
                                    </p:set>
                                    <p:animEffect transition="in" filter="fade">
                                      <p:cBhvr>
                                        <p:cTn id="60" dur="500"/>
                                        <p:tgtEl>
                                          <p:spTgt spid="7"/>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fade">
                                      <p:cBhvr>
                                        <p:cTn id="63" dur="500"/>
                                        <p:tgtEl>
                                          <p:spTgt spid="14"/>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fade">
                                      <p:cBhvr>
                                        <p:cTn id="66" dur="500"/>
                                        <p:tgtEl>
                                          <p:spTgt spid="15"/>
                                        </p:tgtEl>
                                      </p:cBhvr>
                                    </p:animEffect>
                                  </p:childTnLst>
                                </p:cTn>
                              </p:par>
                            </p:childTnLst>
                          </p:cTn>
                        </p:par>
                        <p:par>
                          <p:cTn id="67" fill="hold">
                            <p:stCondLst>
                              <p:cond delay="2000"/>
                            </p:stCondLst>
                            <p:childTnLst>
                              <p:par>
                                <p:cTn id="68" presetID="16" presetClass="entr" presetSubtype="37" fill="hold" grpId="0" nodeType="afterEffect">
                                  <p:stCondLst>
                                    <p:cond delay="0"/>
                                  </p:stCondLst>
                                  <p:childTnLst>
                                    <p:set>
                                      <p:cBhvr>
                                        <p:cTn id="69" dur="1" fill="hold">
                                          <p:stCondLst>
                                            <p:cond delay="0"/>
                                          </p:stCondLst>
                                        </p:cTn>
                                        <p:tgtEl>
                                          <p:spTgt spid="39"/>
                                        </p:tgtEl>
                                        <p:attrNameLst>
                                          <p:attrName>style.visibility</p:attrName>
                                        </p:attrNameLst>
                                      </p:cBhvr>
                                      <p:to>
                                        <p:strVal val="visible"/>
                                      </p:to>
                                    </p:set>
                                    <p:animEffect transition="in" filter="barn(outVertical)">
                                      <p:cBhvr>
                                        <p:cTn id="70"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4" grpId="0"/>
      <p:bldP spid="15" grpId="0"/>
      <p:bldP spid="16" grpId="0"/>
      <p:bldP spid="17" grpId="0"/>
      <p:bldP spid="18" grpId="0"/>
      <p:bldP spid="19" grpId="0"/>
      <p:bldP spid="3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824117" y="2173015"/>
            <a:ext cx="1596832" cy="2430665"/>
            <a:chOff x="1025029" y="1563689"/>
            <a:chExt cx="1597202" cy="2432107"/>
          </a:xfrm>
        </p:grpSpPr>
        <p:sp>
          <p:nvSpPr>
            <p:cNvPr id="3" name="TextBox 70"/>
            <p:cNvSpPr txBox="1"/>
            <p:nvPr/>
          </p:nvSpPr>
          <p:spPr>
            <a:xfrm>
              <a:off x="1025029" y="1563689"/>
              <a:ext cx="1218178" cy="2080842"/>
            </a:xfrm>
            <a:prstGeom prst="rect">
              <a:avLst/>
            </a:prstGeom>
            <a:noFill/>
            <a:ln>
              <a:noFill/>
            </a:ln>
          </p:spPr>
          <p:txBody>
            <a:bodyPr wrap="square" lIns="108777" tIns="54388" rIns="108777" bIns="54388" rtlCol="0">
              <a:spAutoFit/>
            </a:bodyPr>
            <a:lstStyle/>
            <a:p>
              <a:pPr algn="dist" defTabSz="1219200"/>
              <a:r>
                <a:rPr lang="zh-CN" altLang="en-US" sz="6400" b="1" dirty="0">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5400000" scaled="1"/>
                    <a:tileRect/>
                  </a:gradFill>
                  <a:latin typeface="微软雅黑" panose="020B0503020204020204" pitchFamily="34" charset="-122"/>
                </a:rPr>
                <a:t>目</a:t>
              </a:r>
              <a:endParaRPr lang="en-US" altLang="zh-CN" sz="6400" b="1" dirty="0">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5400000" scaled="1"/>
                  <a:tileRect/>
                </a:gradFill>
                <a:latin typeface="微软雅黑" panose="020B0503020204020204" pitchFamily="34" charset="-122"/>
              </a:endParaRPr>
            </a:p>
            <a:p>
              <a:pPr algn="dist" defTabSz="1219200"/>
              <a:r>
                <a:rPr lang="zh-CN" altLang="en-US" sz="6400" b="1" dirty="0">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5400000" scaled="1"/>
                    <a:tileRect/>
                  </a:gradFill>
                  <a:latin typeface="微软雅黑" panose="020B0503020204020204" pitchFamily="34" charset="-122"/>
                </a:rPr>
                <a:t>录</a:t>
              </a:r>
            </a:p>
          </p:txBody>
        </p:sp>
        <p:sp>
          <p:nvSpPr>
            <p:cNvPr id="4" name="TextBox 71"/>
            <p:cNvSpPr txBox="1"/>
            <p:nvPr/>
          </p:nvSpPr>
          <p:spPr>
            <a:xfrm>
              <a:off x="2033085" y="2160872"/>
              <a:ext cx="589146" cy="1834924"/>
            </a:xfrm>
            <a:prstGeom prst="rect">
              <a:avLst/>
            </a:prstGeom>
            <a:noFill/>
            <a:ln>
              <a:noFill/>
            </a:ln>
          </p:spPr>
          <p:txBody>
            <a:bodyPr vert="eaVert" wrap="none" lIns="108777" tIns="54388" rIns="108777" bIns="54388" rtlCol="0">
              <a:spAutoFit/>
            </a:bodyPr>
            <a:lstStyle/>
            <a:p>
              <a:pPr defTabSz="1219200"/>
              <a:r>
                <a:rPr lang="en-US" altLang="zh-CN" sz="2400" b="1" dirty="0">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5400000" scaled="1"/>
                    <a:tileRect/>
                  </a:gradFill>
                  <a:latin typeface="微软雅黑" panose="020B0503020204020204" pitchFamily="34" charset="-122"/>
                </a:rPr>
                <a:t>CONTENTS</a:t>
              </a:r>
              <a:endParaRPr lang="zh-CN" altLang="en-US" sz="2400" b="1" dirty="0">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5400000" scaled="1"/>
                  <a:tileRect/>
                </a:gradFill>
                <a:latin typeface="微软雅黑" panose="020B0503020204020204" pitchFamily="34" charset="-122"/>
              </a:endParaRPr>
            </a:p>
          </p:txBody>
        </p:sp>
      </p:grpSp>
      <p:sp>
        <p:nvSpPr>
          <p:cNvPr id="5" name="圆角矩形 4"/>
          <p:cNvSpPr/>
          <p:nvPr/>
        </p:nvSpPr>
        <p:spPr bwMode="auto">
          <a:xfrm>
            <a:off x="3627713" y="1082404"/>
            <a:ext cx="5088565" cy="578249"/>
          </a:xfrm>
          <a:prstGeom prst="roundRect">
            <a:avLst>
              <a:gd name="adj" fmla="val 8764"/>
            </a:avLst>
          </a:prstGeom>
          <a:solidFill>
            <a:srgbClr val="FFFFFF"/>
          </a:solidFill>
          <a:ln w="19050">
            <a:solidFill>
              <a:srgbClr val="C00000"/>
            </a:solidFill>
          </a:ln>
          <a:effectLst/>
        </p:spPr>
        <p:txBody>
          <a:bodyPr wrap="none" anchor="ctr"/>
          <a:lstStyle/>
          <a:p>
            <a:pPr defTabSz="1219200">
              <a:defRPr/>
            </a:pPr>
            <a:endParaRPr lang="zh-CN" altLang="en-US" sz="2400" kern="0">
              <a:solidFill>
                <a:sysClr val="windowText" lastClr="000000"/>
              </a:solidFill>
              <a:latin typeface="Calibri" panose="020F0502020204030204"/>
              <a:ea typeface="宋体" panose="02010600030101010101" pitchFamily="2" charset="-122"/>
            </a:endParaRPr>
          </a:p>
        </p:txBody>
      </p:sp>
      <p:sp>
        <p:nvSpPr>
          <p:cNvPr id="6" name="圆角矩形 16"/>
          <p:cNvSpPr>
            <a:spLocks noChangeArrowheads="1"/>
          </p:cNvSpPr>
          <p:nvPr/>
        </p:nvSpPr>
        <p:spPr bwMode="auto">
          <a:xfrm>
            <a:off x="2704284" y="1033340"/>
            <a:ext cx="1403483" cy="676373"/>
          </a:xfrm>
          <a:prstGeom prst="roundRect">
            <a:avLst>
              <a:gd name="adj" fmla="val 16667"/>
            </a:avLst>
          </a:prstGeom>
          <a:solidFill>
            <a:srgbClr val="C00000"/>
          </a:solidFill>
          <a:ln w="9525" cmpd="sng">
            <a:noFill/>
            <a:round/>
          </a:ln>
          <a:effectLst>
            <a:outerShdw dist="20000" dir="5400000" algn="ctr" rotWithShape="0">
              <a:srgbClr val="000000">
                <a:alpha val="37000"/>
              </a:srgbClr>
            </a:outerShdw>
          </a:effectLst>
        </p:spPr>
        <p:txBody>
          <a:bodyPr anchor="ctr"/>
          <a:lstStyle/>
          <a:p>
            <a:pPr algn="ctr" defTabSz="1219200">
              <a:defRPr/>
            </a:pPr>
            <a:endParaRPr lang="zh-CN" altLang="en-US" sz="4400" b="1" kern="0" dirty="0">
              <a:solidFill>
                <a:srgbClr val="FFFFFF"/>
              </a:solidFill>
              <a:latin typeface="微软雅黑" panose="020B0503020204020204" pitchFamily="82" charset="2"/>
            </a:endParaRPr>
          </a:p>
        </p:txBody>
      </p:sp>
      <p:sp>
        <p:nvSpPr>
          <p:cNvPr id="7" name="文本占位符 4"/>
          <p:cNvSpPr txBox="1"/>
          <p:nvPr/>
        </p:nvSpPr>
        <p:spPr>
          <a:xfrm>
            <a:off x="2620035" y="1074739"/>
            <a:ext cx="1518788" cy="599395"/>
          </a:xfrm>
          <a:prstGeom prst="rect">
            <a:avLst/>
          </a:prstGeom>
          <a:noFill/>
          <a:ln w="9525" cmpd="sng">
            <a:noFill/>
            <a:round/>
          </a:ln>
          <a:effectLst/>
        </p:spPr>
        <p:txBody>
          <a:bodyPr anchor="ctr"/>
          <a:lstStyle>
            <a:lvl1pPr marL="0" indent="0" algn="l" rtl="0" eaLnBrk="0" fontAlgn="base" hangingPunct="0">
              <a:spcBef>
                <a:spcPct val="20000"/>
              </a:spcBef>
              <a:spcAft>
                <a:spcPct val="0"/>
              </a:spcAft>
              <a:buFont typeface="Arial" panose="020B0604020202020204" pitchFamily="34" charset="0"/>
              <a:buNone/>
              <a:defRPr lang="zh-CN" altLang="en-US" sz="3300" b="1" kern="1200" dirty="0">
                <a:solidFill>
                  <a:schemeClr val="bg1"/>
                </a:solidFill>
                <a:latin typeface="微软雅黑" panose="020B0503020204020204" pitchFamily="82" charset="2"/>
                <a:ea typeface="微软雅黑" panose="020B0503020204020204" pitchFamily="82" charset="2"/>
                <a:cs typeface="+mn-cs"/>
              </a:defRPr>
            </a:lvl1pPr>
            <a:lvl2pPr marL="557530" indent="-214630" algn="l" rtl="0" eaLnBrk="0" fontAlgn="base" hangingPunct="0">
              <a:spcBef>
                <a:spcPct val="20000"/>
              </a:spcBef>
              <a:spcAft>
                <a:spcPct val="0"/>
              </a:spcAft>
              <a:buFont typeface="Arial" panose="020B0604020202020204" pitchFamily="34" charset="0"/>
              <a:buChar char="–"/>
              <a:defRPr sz="2100" kern="1200">
                <a:solidFill>
                  <a:schemeClr val="tx1"/>
                </a:solidFill>
                <a:latin typeface="+mn-lt"/>
                <a:ea typeface="+mn-ea"/>
                <a:cs typeface="+mn-cs"/>
              </a:defRPr>
            </a:lvl2pPr>
            <a:lvl3pPr marL="857250" indent="-17145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3pPr>
            <a:lvl4pPr marL="1200150" indent="-171450" algn="l"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n-ea"/>
                <a:cs typeface="+mn-cs"/>
              </a:defRPr>
            </a:lvl4pPr>
            <a:lvl5pPr marL="1543050" indent="-171450" algn="l"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defTabSz="980440">
              <a:spcBef>
                <a:spcPct val="0"/>
              </a:spcBef>
              <a:defRPr/>
            </a:pPr>
            <a:r>
              <a:rPr lang="zh-CN" altLang="en-US" sz="2400" dirty="0">
                <a:solidFill>
                  <a:prstClr val="white"/>
                </a:solidFill>
              </a:rPr>
              <a:t>第</a:t>
            </a:r>
            <a:r>
              <a:rPr lang="en-US" altLang="zh-CN" sz="2400" dirty="0">
                <a:solidFill>
                  <a:prstClr val="white"/>
                </a:solidFill>
              </a:rPr>
              <a:t>01</a:t>
            </a:r>
            <a:r>
              <a:rPr lang="zh-CN" altLang="en-US" sz="2400" dirty="0">
                <a:solidFill>
                  <a:prstClr val="white"/>
                </a:solidFill>
              </a:rPr>
              <a:t>章</a:t>
            </a:r>
          </a:p>
        </p:txBody>
      </p:sp>
      <p:sp>
        <p:nvSpPr>
          <p:cNvPr id="8" name="文本占位符 2"/>
          <p:cNvSpPr txBox="1"/>
          <p:nvPr/>
        </p:nvSpPr>
        <p:spPr bwMode="auto">
          <a:xfrm>
            <a:off x="4300199" y="1047014"/>
            <a:ext cx="3696433" cy="5700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ctr" anchorCtr="0" compatLnSpc="1">
            <a:noAutofit/>
          </a:bodyPr>
          <a:lstStyle>
            <a:lvl1pPr marL="0" indent="0" algn="l" rtl="0" eaLnBrk="0" fontAlgn="base" hangingPunct="0">
              <a:spcBef>
                <a:spcPct val="20000"/>
              </a:spcBef>
              <a:spcAft>
                <a:spcPct val="0"/>
              </a:spcAft>
              <a:buFont typeface="Arial" panose="020B0604020202020204" pitchFamily="34" charset="0"/>
              <a:buNone/>
              <a:defRPr sz="2800" b="1" kern="1200" baseline="0">
                <a:solidFill>
                  <a:schemeClr val="tx1">
                    <a:lumMod val="95000"/>
                    <a:lumOff val="5000"/>
                  </a:schemeClr>
                </a:solidFill>
                <a:latin typeface="微软雅黑" panose="020B0503020204020204" pitchFamily="82" charset="2"/>
                <a:ea typeface="微软雅黑" panose="020B0503020204020204" pitchFamily="82" charset="2"/>
                <a:cs typeface="+mn-cs"/>
              </a:defRPr>
            </a:lvl1pPr>
            <a:lvl2pPr marL="557530" indent="-214630" algn="l" rtl="0" eaLnBrk="0" fontAlgn="base" hangingPunct="0">
              <a:spcBef>
                <a:spcPct val="20000"/>
              </a:spcBef>
              <a:spcAft>
                <a:spcPct val="0"/>
              </a:spcAft>
              <a:buFont typeface="Arial" panose="020B0604020202020204" pitchFamily="34" charset="0"/>
              <a:buChar char="–"/>
              <a:defRPr sz="2100" kern="1200">
                <a:solidFill>
                  <a:schemeClr val="tx1"/>
                </a:solidFill>
                <a:latin typeface="+mn-lt"/>
                <a:ea typeface="+mn-ea"/>
                <a:cs typeface="+mn-cs"/>
              </a:defRPr>
            </a:lvl2pPr>
            <a:lvl3pPr marL="857250" indent="-17145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3pPr>
            <a:lvl4pPr marL="1200150" indent="-171450" algn="l"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n-ea"/>
                <a:cs typeface="+mn-cs"/>
              </a:defRPr>
            </a:lvl4pPr>
            <a:lvl5pPr marL="1543050" indent="-171450" algn="l"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defTabSz="980440" eaLnBrk="1" hangingPunct="1">
              <a:lnSpc>
                <a:spcPct val="150000"/>
              </a:lnSpc>
              <a:defRPr/>
            </a:pPr>
            <a:r>
              <a:rPr lang="zh-CN" altLang="en-US" sz="2135" b="0" dirty="0">
                <a:solidFill>
                  <a:prstClr val="black">
                    <a:lumMod val="75000"/>
                    <a:lumOff val="25000"/>
                  </a:prstClr>
                </a:solidFill>
              </a:rPr>
              <a:t>添加相关标题目录文字</a:t>
            </a:r>
          </a:p>
        </p:txBody>
      </p:sp>
      <p:sp>
        <p:nvSpPr>
          <p:cNvPr id="9" name="圆角矩形 8"/>
          <p:cNvSpPr/>
          <p:nvPr/>
        </p:nvSpPr>
        <p:spPr bwMode="auto">
          <a:xfrm>
            <a:off x="3627713" y="1903645"/>
            <a:ext cx="5088565" cy="578249"/>
          </a:xfrm>
          <a:prstGeom prst="roundRect">
            <a:avLst>
              <a:gd name="adj" fmla="val 8764"/>
            </a:avLst>
          </a:prstGeom>
          <a:solidFill>
            <a:srgbClr val="FFFFFF"/>
          </a:solidFill>
          <a:ln w="19050">
            <a:solidFill>
              <a:srgbClr val="C00000"/>
            </a:solidFill>
          </a:ln>
          <a:effectLst/>
        </p:spPr>
        <p:txBody>
          <a:bodyPr wrap="none" anchor="ctr"/>
          <a:lstStyle/>
          <a:p>
            <a:pPr defTabSz="1219200">
              <a:defRPr/>
            </a:pPr>
            <a:endParaRPr lang="zh-CN" altLang="en-US" sz="2400" kern="0">
              <a:solidFill>
                <a:sysClr val="windowText" lastClr="000000"/>
              </a:solidFill>
              <a:latin typeface="Calibri" panose="020F0502020204030204"/>
              <a:ea typeface="宋体" panose="02010600030101010101" pitchFamily="2" charset="-122"/>
            </a:endParaRPr>
          </a:p>
        </p:txBody>
      </p:sp>
      <p:sp>
        <p:nvSpPr>
          <p:cNvPr id="10" name="圆角矩形 16"/>
          <p:cNvSpPr>
            <a:spLocks noChangeArrowheads="1"/>
          </p:cNvSpPr>
          <p:nvPr/>
        </p:nvSpPr>
        <p:spPr bwMode="auto">
          <a:xfrm>
            <a:off x="2704284" y="1854582"/>
            <a:ext cx="1403483" cy="676373"/>
          </a:xfrm>
          <a:prstGeom prst="roundRect">
            <a:avLst>
              <a:gd name="adj" fmla="val 16667"/>
            </a:avLst>
          </a:prstGeom>
          <a:solidFill>
            <a:srgbClr val="C00000"/>
          </a:solidFill>
          <a:ln w="9525" cmpd="sng">
            <a:noFill/>
            <a:round/>
          </a:ln>
          <a:effectLst>
            <a:outerShdw dist="20000" dir="5400000" algn="ctr" rotWithShape="0">
              <a:srgbClr val="000000">
                <a:alpha val="37000"/>
              </a:srgbClr>
            </a:outerShdw>
          </a:effectLst>
        </p:spPr>
        <p:txBody>
          <a:bodyPr anchor="ctr"/>
          <a:lstStyle/>
          <a:p>
            <a:pPr algn="ctr" defTabSz="1219200">
              <a:defRPr/>
            </a:pPr>
            <a:endParaRPr lang="zh-CN" altLang="en-US" sz="4400" b="1" kern="0" dirty="0">
              <a:solidFill>
                <a:srgbClr val="FFFFFF"/>
              </a:solidFill>
              <a:latin typeface="微软雅黑" panose="020B0503020204020204" pitchFamily="82" charset="2"/>
            </a:endParaRPr>
          </a:p>
        </p:txBody>
      </p:sp>
      <p:sp>
        <p:nvSpPr>
          <p:cNvPr id="11" name="文本占位符 4"/>
          <p:cNvSpPr txBox="1"/>
          <p:nvPr/>
        </p:nvSpPr>
        <p:spPr>
          <a:xfrm>
            <a:off x="2620035" y="1895980"/>
            <a:ext cx="1518788" cy="599395"/>
          </a:xfrm>
          <a:prstGeom prst="rect">
            <a:avLst/>
          </a:prstGeom>
          <a:noFill/>
          <a:ln w="9525" cmpd="sng">
            <a:noFill/>
            <a:round/>
          </a:ln>
          <a:effectLst/>
        </p:spPr>
        <p:txBody>
          <a:bodyPr anchor="ctr"/>
          <a:lstStyle>
            <a:lvl1pPr marL="0" indent="0" algn="l" rtl="0" eaLnBrk="0" fontAlgn="base" hangingPunct="0">
              <a:spcBef>
                <a:spcPct val="20000"/>
              </a:spcBef>
              <a:spcAft>
                <a:spcPct val="0"/>
              </a:spcAft>
              <a:buFont typeface="Arial" panose="020B0604020202020204" pitchFamily="34" charset="0"/>
              <a:buNone/>
              <a:defRPr lang="zh-CN" altLang="en-US" sz="3300" b="1" kern="1200" dirty="0">
                <a:solidFill>
                  <a:schemeClr val="bg1"/>
                </a:solidFill>
                <a:latin typeface="微软雅黑" panose="020B0503020204020204" pitchFamily="82" charset="2"/>
                <a:ea typeface="微软雅黑" panose="020B0503020204020204" pitchFamily="82" charset="2"/>
                <a:cs typeface="+mn-cs"/>
              </a:defRPr>
            </a:lvl1pPr>
            <a:lvl2pPr marL="557530" indent="-214630" algn="l" rtl="0" eaLnBrk="0" fontAlgn="base" hangingPunct="0">
              <a:spcBef>
                <a:spcPct val="20000"/>
              </a:spcBef>
              <a:spcAft>
                <a:spcPct val="0"/>
              </a:spcAft>
              <a:buFont typeface="Arial" panose="020B0604020202020204" pitchFamily="34" charset="0"/>
              <a:buChar char="–"/>
              <a:defRPr sz="2100" kern="1200">
                <a:solidFill>
                  <a:schemeClr val="tx1"/>
                </a:solidFill>
                <a:latin typeface="+mn-lt"/>
                <a:ea typeface="+mn-ea"/>
                <a:cs typeface="+mn-cs"/>
              </a:defRPr>
            </a:lvl2pPr>
            <a:lvl3pPr marL="857250" indent="-17145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3pPr>
            <a:lvl4pPr marL="1200150" indent="-171450" algn="l"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n-ea"/>
                <a:cs typeface="+mn-cs"/>
              </a:defRPr>
            </a:lvl4pPr>
            <a:lvl5pPr marL="1543050" indent="-171450" algn="l"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defTabSz="980440">
              <a:spcBef>
                <a:spcPct val="0"/>
              </a:spcBef>
              <a:defRPr/>
            </a:pPr>
            <a:r>
              <a:rPr lang="zh-CN" altLang="en-US" sz="2400" dirty="0">
                <a:solidFill>
                  <a:prstClr val="white"/>
                </a:solidFill>
              </a:rPr>
              <a:t>第</a:t>
            </a:r>
            <a:r>
              <a:rPr lang="en-US" altLang="zh-CN" sz="2400" dirty="0">
                <a:solidFill>
                  <a:prstClr val="white"/>
                </a:solidFill>
              </a:rPr>
              <a:t>02</a:t>
            </a:r>
            <a:r>
              <a:rPr lang="zh-CN" altLang="en-US" sz="2400" dirty="0">
                <a:solidFill>
                  <a:prstClr val="white"/>
                </a:solidFill>
              </a:rPr>
              <a:t>章</a:t>
            </a:r>
          </a:p>
        </p:txBody>
      </p:sp>
      <p:sp>
        <p:nvSpPr>
          <p:cNvPr id="12" name="文本占位符 2"/>
          <p:cNvSpPr txBox="1"/>
          <p:nvPr/>
        </p:nvSpPr>
        <p:spPr bwMode="auto">
          <a:xfrm>
            <a:off x="4300199" y="1868255"/>
            <a:ext cx="3696433" cy="5700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ctr" anchorCtr="0" compatLnSpc="1">
            <a:noAutofit/>
          </a:bodyPr>
          <a:lstStyle>
            <a:lvl1pPr marL="0" indent="0" algn="l" rtl="0" eaLnBrk="0" fontAlgn="base" hangingPunct="0">
              <a:spcBef>
                <a:spcPct val="20000"/>
              </a:spcBef>
              <a:spcAft>
                <a:spcPct val="0"/>
              </a:spcAft>
              <a:buFont typeface="Arial" panose="020B0604020202020204" pitchFamily="34" charset="0"/>
              <a:buNone/>
              <a:defRPr sz="2800" b="1" kern="1200" baseline="0">
                <a:solidFill>
                  <a:schemeClr val="tx1">
                    <a:lumMod val="95000"/>
                    <a:lumOff val="5000"/>
                  </a:schemeClr>
                </a:solidFill>
                <a:latin typeface="微软雅黑" panose="020B0503020204020204" pitchFamily="82" charset="2"/>
                <a:ea typeface="微软雅黑" panose="020B0503020204020204" pitchFamily="82" charset="2"/>
                <a:cs typeface="+mn-cs"/>
              </a:defRPr>
            </a:lvl1pPr>
            <a:lvl2pPr marL="557530" indent="-214630" algn="l" rtl="0" eaLnBrk="0" fontAlgn="base" hangingPunct="0">
              <a:spcBef>
                <a:spcPct val="20000"/>
              </a:spcBef>
              <a:spcAft>
                <a:spcPct val="0"/>
              </a:spcAft>
              <a:buFont typeface="Arial" panose="020B0604020202020204" pitchFamily="34" charset="0"/>
              <a:buChar char="–"/>
              <a:defRPr sz="2100" kern="1200">
                <a:solidFill>
                  <a:schemeClr val="tx1"/>
                </a:solidFill>
                <a:latin typeface="+mn-lt"/>
                <a:ea typeface="+mn-ea"/>
                <a:cs typeface="+mn-cs"/>
              </a:defRPr>
            </a:lvl2pPr>
            <a:lvl3pPr marL="857250" indent="-17145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3pPr>
            <a:lvl4pPr marL="1200150" indent="-171450" algn="l"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n-ea"/>
                <a:cs typeface="+mn-cs"/>
              </a:defRPr>
            </a:lvl4pPr>
            <a:lvl5pPr marL="1543050" indent="-171450" algn="l"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defTabSz="980440" eaLnBrk="1" hangingPunct="1">
              <a:lnSpc>
                <a:spcPct val="150000"/>
              </a:lnSpc>
              <a:defRPr/>
            </a:pPr>
            <a:r>
              <a:rPr lang="zh-CN" altLang="en-US" sz="2135" b="0" dirty="0">
                <a:solidFill>
                  <a:prstClr val="black">
                    <a:lumMod val="75000"/>
                    <a:lumOff val="25000"/>
                  </a:prstClr>
                </a:solidFill>
              </a:rPr>
              <a:t>添加相关标题目录文字</a:t>
            </a:r>
          </a:p>
        </p:txBody>
      </p:sp>
      <p:sp>
        <p:nvSpPr>
          <p:cNvPr id="13" name="圆角矩形 12"/>
          <p:cNvSpPr/>
          <p:nvPr/>
        </p:nvSpPr>
        <p:spPr bwMode="auto">
          <a:xfrm>
            <a:off x="3627713" y="2748345"/>
            <a:ext cx="5088565" cy="578249"/>
          </a:xfrm>
          <a:prstGeom prst="roundRect">
            <a:avLst>
              <a:gd name="adj" fmla="val 8764"/>
            </a:avLst>
          </a:prstGeom>
          <a:solidFill>
            <a:srgbClr val="FFFFFF"/>
          </a:solidFill>
          <a:ln w="19050">
            <a:solidFill>
              <a:srgbClr val="C00000"/>
            </a:solidFill>
          </a:ln>
          <a:effectLst/>
        </p:spPr>
        <p:txBody>
          <a:bodyPr wrap="none" anchor="ctr"/>
          <a:lstStyle/>
          <a:p>
            <a:pPr defTabSz="1219200">
              <a:defRPr/>
            </a:pPr>
            <a:endParaRPr lang="zh-CN" altLang="en-US" sz="2400" kern="0">
              <a:solidFill>
                <a:sysClr val="windowText" lastClr="000000"/>
              </a:solidFill>
              <a:latin typeface="Calibri" panose="020F0502020204030204"/>
              <a:ea typeface="宋体" panose="02010600030101010101" pitchFamily="2" charset="-122"/>
            </a:endParaRPr>
          </a:p>
        </p:txBody>
      </p:sp>
      <p:sp>
        <p:nvSpPr>
          <p:cNvPr id="14" name="圆角矩形 16"/>
          <p:cNvSpPr>
            <a:spLocks noChangeArrowheads="1"/>
          </p:cNvSpPr>
          <p:nvPr/>
        </p:nvSpPr>
        <p:spPr bwMode="auto">
          <a:xfrm>
            <a:off x="2704284" y="2699282"/>
            <a:ext cx="1403483" cy="676373"/>
          </a:xfrm>
          <a:prstGeom prst="roundRect">
            <a:avLst>
              <a:gd name="adj" fmla="val 16667"/>
            </a:avLst>
          </a:prstGeom>
          <a:solidFill>
            <a:srgbClr val="C00000"/>
          </a:solidFill>
          <a:ln w="9525" cmpd="sng">
            <a:noFill/>
            <a:round/>
          </a:ln>
          <a:effectLst>
            <a:outerShdw dist="20000" dir="5400000" algn="ctr" rotWithShape="0">
              <a:srgbClr val="000000">
                <a:alpha val="37000"/>
              </a:srgbClr>
            </a:outerShdw>
          </a:effectLst>
        </p:spPr>
        <p:txBody>
          <a:bodyPr anchor="ctr"/>
          <a:lstStyle/>
          <a:p>
            <a:pPr algn="ctr" defTabSz="1219200">
              <a:defRPr/>
            </a:pPr>
            <a:endParaRPr lang="zh-CN" altLang="en-US" sz="4400" b="1" kern="0" dirty="0">
              <a:solidFill>
                <a:srgbClr val="FFFFFF"/>
              </a:solidFill>
              <a:latin typeface="微软雅黑" panose="020B0503020204020204" pitchFamily="82" charset="2"/>
            </a:endParaRPr>
          </a:p>
        </p:txBody>
      </p:sp>
      <p:sp>
        <p:nvSpPr>
          <p:cNvPr id="15" name="文本占位符 4"/>
          <p:cNvSpPr txBox="1"/>
          <p:nvPr/>
        </p:nvSpPr>
        <p:spPr>
          <a:xfrm>
            <a:off x="2620035" y="2740680"/>
            <a:ext cx="1518788" cy="599395"/>
          </a:xfrm>
          <a:prstGeom prst="rect">
            <a:avLst/>
          </a:prstGeom>
          <a:noFill/>
          <a:ln w="9525" cmpd="sng">
            <a:noFill/>
            <a:round/>
          </a:ln>
          <a:effectLst/>
        </p:spPr>
        <p:txBody>
          <a:bodyPr anchor="ctr"/>
          <a:lstStyle>
            <a:lvl1pPr marL="0" indent="0" algn="l" rtl="0" eaLnBrk="0" fontAlgn="base" hangingPunct="0">
              <a:spcBef>
                <a:spcPct val="20000"/>
              </a:spcBef>
              <a:spcAft>
                <a:spcPct val="0"/>
              </a:spcAft>
              <a:buFont typeface="Arial" panose="020B0604020202020204" pitchFamily="34" charset="0"/>
              <a:buNone/>
              <a:defRPr lang="zh-CN" altLang="en-US" sz="3300" b="1" kern="1200" dirty="0">
                <a:solidFill>
                  <a:schemeClr val="bg1"/>
                </a:solidFill>
                <a:latin typeface="微软雅黑" panose="020B0503020204020204" pitchFamily="82" charset="2"/>
                <a:ea typeface="微软雅黑" panose="020B0503020204020204" pitchFamily="82" charset="2"/>
                <a:cs typeface="+mn-cs"/>
              </a:defRPr>
            </a:lvl1pPr>
            <a:lvl2pPr marL="557530" indent="-214630" algn="l" rtl="0" eaLnBrk="0" fontAlgn="base" hangingPunct="0">
              <a:spcBef>
                <a:spcPct val="20000"/>
              </a:spcBef>
              <a:spcAft>
                <a:spcPct val="0"/>
              </a:spcAft>
              <a:buFont typeface="Arial" panose="020B0604020202020204" pitchFamily="34" charset="0"/>
              <a:buChar char="–"/>
              <a:defRPr sz="2100" kern="1200">
                <a:solidFill>
                  <a:schemeClr val="tx1"/>
                </a:solidFill>
                <a:latin typeface="+mn-lt"/>
                <a:ea typeface="+mn-ea"/>
                <a:cs typeface="+mn-cs"/>
              </a:defRPr>
            </a:lvl2pPr>
            <a:lvl3pPr marL="857250" indent="-17145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3pPr>
            <a:lvl4pPr marL="1200150" indent="-171450" algn="l"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n-ea"/>
                <a:cs typeface="+mn-cs"/>
              </a:defRPr>
            </a:lvl4pPr>
            <a:lvl5pPr marL="1543050" indent="-171450" algn="l"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defTabSz="980440">
              <a:spcBef>
                <a:spcPct val="0"/>
              </a:spcBef>
              <a:defRPr/>
            </a:pPr>
            <a:r>
              <a:rPr lang="zh-CN" altLang="en-US" sz="2400" dirty="0">
                <a:solidFill>
                  <a:prstClr val="white"/>
                </a:solidFill>
              </a:rPr>
              <a:t>第</a:t>
            </a:r>
            <a:r>
              <a:rPr lang="en-US" altLang="zh-CN" sz="2400" dirty="0">
                <a:solidFill>
                  <a:prstClr val="white"/>
                </a:solidFill>
              </a:rPr>
              <a:t>03</a:t>
            </a:r>
            <a:r>
              <a:rPr lang="zh-CN" altLang="en-US" sz="2400" dirty="0">
                <a:solidFill>
                  <a:prstClr val="white"/>
                </a:solidFill>
              </a:rPr>
              <a:t>章</a:t>
            </a:r>
          </a:p>
        </p:txBody>
      </p:sp>
      <p:sp>
        <p:nvSpPr>
          <p:cNvPr id="16" name="文本占位符 2"/>
          <p:cNvSpPr txBox="1"/>
          <p:nvPr/>
        </p:nvSpPr>
        <p:spPr bwMode="auto">
          <a:xfrm>
            <a:off x="4300199" y="2712955"/>
            <a:ext cx="3696433" cy="5700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ctr" anchorCtr="0" compatLnSpc="1">
            <a:noAutofit/>
          </a:bodyPr>
          <a:lstStyle>
            <a:lvl1pPr marL="0" indent="0" algn="l" rtl="0" eaLnBrk="0" fontAlgn="base" hangingPunct="0">
              <a:spcBef>
                <a:spcPct val="20000"/>
              </a:spcBef>
              <a:spcAft>
                <a:spcPct val="0"/>
              </a:spcAft>
              <a:buFont typeface="Arial" panose="020B0604020202020204" pitchFamily="34" charset="0"/>
              <a:buNone/>
              <a:defRPr sz="2800" b="1" kern="1200" baseline="0">
                <a:solidFill>
                  <a:schemeClr val="tx1">
                    <a:lumMod val="95000"/>
                    <a:lumOff val="5000"/>
                  </a:schemeClr>
                </a:solidFill>
                <a:latin typeface="微软雅黑" panose="020B0503020204020204" pitchFamily="82" charset="2"/>
                <a:ea typeface="微软雅黑" panose="020B0503020204020204" pitchFamily="82" charset="2"/>
                <a:cs typeface="+mn-cs"/>
              </a:defRPr>
            </a:lvl1pPr>
            <a:lvl2pPr marL="557530" indent="-214630" algn="l" rtl="0" eaLnBrk="0" fontAlgn="base" hangingPunct="0">
              <a:spcBef>
                <a:spcPct val="20000"/>
              </a:spcBef>
              <a:spcAft>
                <a:spcPct val="0"/>
              </a:spcAft>
              <a:buFont typeface="Arial" panose="020B0604020202020204" pitchFamily="34" charset="0"/>
              <a:buChar char="–"/>
              <a:defRPr sz="2100" kern="1200">
                <a:solidFill>
                  <a:schemeClr val="tx1"/>
                </a:solidFill>
                <a:latin typeface="+mn-lt"/>
                <a:ea typeface="+mn-ea"/>
                <a:cs typeface="+mn-cs"/>
              </a:defRPr>
            </a:lvl2pPr>
            <a:lvl3pPr marL="857250" indent="-17145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3pPr>
            <a:lvl4pPr marL="1200150" indent="-171450" algn="l"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n-ea"/>
                <a:cs typeface="+mn-cs"/>
              </a:defRPr>
            </a:lvl4pPr>
            <a:lvl5pPr marL="1543050" indent="-171450" algn="l"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defTabSz="980440" eaLnBrk="1" hangingPunct="1">
              <a:lnSpc>
                <a:spcPct val="150000"/>
              </a:lnSpc>
              <a:defRPr/>
            </a:pPr>
            <a:r>
              <a:rPr lang="zh-CN" altLang="en-US" sz="2135" b="0" dirty="0">
                <a:solidFill>
                  <a:prstClr val="black">
                    <a:lumMod val="75000"/>
                    <a:lumOff val="25000"/>
                  </a:prstClr>
                </a:solidFill>
              </a:rPr>
              <a:t>添加相关标题目录文字</a:t>
            </a:r>
          </a:p>
        </p:txBody>
      </p:sp>
      <p:sp>
        <p:nvSpPr>
          <p:cNvPr id="17" name="圆角矩形 16"/>
          <p:cNvSpPr/>
          <p:nvPr/>
        </p:nvSpPr>
        <p:spPr bwMode="auto">
          <a:xfrm>
            <a:off x="3627713" y="3589242"/>
            <a:ext cx="5088565" cy="578249"/>
          </a:xfrm>
          <a:prstGeom prst="roundRect">
            <a:avLst>
              <a:gd name="adj" fmla="val 8764"/>
            </a:avLst>
          </a:prstGeom>
          <a:solidFill>
            <a:srgbClr val="FFFFFF"/>
          </a:solidFill>
          <a:ln w="19050">
            <a:solidFill>
              <a:srgbClr val="C00000"/>
            </a:solidFill>
          </a:ln>
          <a:effectLst/>
        </p:spPr>
        <p:txBody>
          <a:bodyPr wrap="none" anchor="ctr"/>
          <a:lstStyle/>
          <a:p>
            <a:pPr defTabSz="1219200">
              <a:defRPr/>
            </a:pPr>
            <a:endParaRPr lang="zh-CN" altLang="en-US" sz="2400" kern="0">
              <a:solidFill>
                <a:sysClr val="windowText" lastClr="000000"/>
              </a:solidFill>
              <a:latin typeface="Calibri" panose="020F0502020204030204"/>
              <a:ea typeface="宋体" panose="02010600030101010101" pitchFamily="2" charset="-122"/>
            </a:endParaRPr>
          </a:p>
        </p:txBody>
      </p:sp>
      <p:sp>
        <p:nvSpPr>
          <p:cNvPr id="18" name="圆角矩形 16"/>
          <p:cNvSpPr>
            <a:spLocks noChangeArrowheads="1"/>
          </p:cNvSpPr>
          <p:nvPr/>
        </p:nvSpPr>
        <p:spPr bwMode="auto">
          <a:xfrm>
            <a:off x="2704284" y="3540179"/>
            <a:ext cx="1403483" cy="676373"/>
          </a:xfrm>
          <a:prstGeom prst="roundRect">
            <a:avLst>
              <a:gd name="adj" fmla="val 16667"/>
            </a:avLst>
          </a:prstGeom>
          <a:solidFill>
            <a:srgbClr val="C00000"/>
          </a:solidFill>
          <a:ln w="9525" cmpd="sng">
            <a:noFill/>
            <a:round/>
          </a:ln>
          <a:effectLst>
            <a:outerShdw dist="20000" dir="5400000" algn="ctr" rotWithShape="0">
              <a:srgbClr val="000000">
                <a:alpha val="37000"/>
              </a:srgbClr>
            </a:outerShdw>
          </a:effectLst>
        </p:spPr>
        <p:txBody>
          <a:bodyPr anchor="ctr"/>
          <a:lstStyle/>
          <a:p>
            <a:pPr algn="ctr" defTabSz="1219200">
              <a:defRPr/>
            </a:pPr>
            <a:endParaRPr lang="zh-CN" altLang="en-US" sz="4400" b="1" kern="0" dirty="0">
              <a:solidFill>
                <a:srgbClr val="FFFFFF"/>
              </a:solidFill>
              <a:latin typeface="微软雅黑" panose="020B0503020204020204" pitchFamily="82" charset="2"/>
            </a:endParaRPr>
          </a:p>
        </p:txBody>
      </p:sp>
      <p:sp>
        <p:nvSpPr>
          <p:cNvPr id="19" name="文本占位符 4"/>
          <p:cNvSpPr txBox="1"/>
          <p:nvPr/>
        </p:nvSpPr>
        <p:spPr>
          <a:xfrm>
            <a:off x="2620035" y="3581577"/>
            <a:ext cx="1518788" cy="599395"/>
          </a:xfrm>
          <a:prstGeom prst="rect">
            <a:avLst/>
          </a:prstGeom>
          <a:noFill/>
          <a:ln w="9525" cmpd="sng">
            <a:noFill/>
            <a:round/>
          </a:ln>
          <a:effectLst/>
        </p:spPr>
        <p:txBody>
          <a:bodyPr anchor="ctr"/>
          <a:lstStyle>
            <a:lvl1pPr marL="0" indent="0" algn="l" rtl="0" eaLnBrk="0" fontAlgn="base" hangingPunct="0">
              <a:spcBef>
                <a:spcPct val="20000"/>
              </a:spcBef>
              <a:spcAft>
                <a:spcPct val="0"/>
              </a:spcAft>
              <a:buFont typeface="Arial" panose="020B0604020202020204" pitchFamily="34" charset="0"/>
              <a:buNone/>
              <a:defRPr lang="zh-CN" altLang="en-US" sz="3300" b="1" kern="1200" dirty="0">
                <a:solidFill>
                  <a:schemeClr val="bg1"/>
                </a:solidFill>
                <a:latin typeface="微软雅黑" panose="020B0503020204020204" pitchFamily="82" charset="2"/>
                <a:ea typeface="微软雅黑" panose="020B0503020204020204" pitchFamily="82" charset="2"/>
                <a:cs typeface="+mn-cs"/>
              </a:defRPr>
            </a:lvl1pPr>
            <a:lvl2pPr marL="557530" indent="-214630" algn="l" rtl="0" eaLnBrk="0" fontAlgn="base" hangingPunct="0">
              <a:spcBef>
                <a:spcPct val="20000"/>
              </a:spcBef>
              <a:spcAft>
                <a:spcPct val="0"/>
              </a:spcAft>
              <a:buFont typeface="Arial" panose="020B0604020202020204" pitchFamily="34" charset="0"/>
              <a:buChar char="–"/>
              <a:defRPr sz="2100" kern="1200">
                <a:solidFill>
                  <a:schemeClr val="tx1"/>
                </a:solidFill>
                <a:latin typeface="+mn-lt"/>
                <a:ea typeface="+mn-ea"/>
                <a:cs typeface="+mn-cs"/>
              </a:defRPr>
            </a:lvl2pPr>
            <a:lvl3pPr marL="857250" indent="-17145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3pPr>
            <a:lvl4pPr marL="1200150" indent="-171450" algn="l"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n-ea"/>
                <a:cs typeface="+mn-cs"/>
              </a:defRPr>
            </a:lvl4pPr>
            <a:lvl5pPr marL="1543050" indent="-171450" algn="l"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defTabSz="980440">
              <a:spcBef>
                <a:spcPct val="0"/>
              </a:spcBef>
              <a:defRPr/>
            </a:pPr>
            <a:r>
              <a:rPr lang="zh-CN" altLang="en-US" sz="2400" dirty="0">
                <a:solidFill>
                  <a:prstClr val="white"/>
                </a:solidFill>
              </a:rPr>
              <a:t>第</a:t>
            </a:r>
            <a:r>
              <a:rPr lang="en-US" altLang="zh-CN" sz="2400" dirty="0">
                <a:solidFill>
                  <a:prstClr val="white"/>
                </a:solidFill>
              </a:rPr>
              <a:t>04</a:t>
            </a:r>
            <a:r>
              <a:rPr lang="zh-CN" altLang="en-US" sz="2400" dirty="0">
                <a:solidFill>
                  <a:prstClr val="white"/>
                </a:solidFill>
              </a:rPr>
              <a:t>章</a:t>
            </a:r>
          </a:p>
        </p:txBody>
      </p:sp>
      <p:sp>
        <p:nvSpPr>
          <p:cNvPr id="20" name="文本占位符 2"/>
          <p:cNvSpPr txBox="1"/>
          <p:nvPr/>
        </p:nvSpPr>
        <p:spPr bwMode="auto">
          <a:xfrm>
            <a:off x="4300199" y="3553852"/>
            <a:ext cx="3696433" cy="5700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ctr" anchorCtr="0" compatLnSpc="1">
            <a:noAutofit/>
          </a:bodyPr>
          <a:lstStyle>
            <a:lvl1pPr marL="0" indent="0" algn="l" rtl="0" eaLnBrk="0" fontAlgn="base" hangingPunct="0">
              <a:spcBef>
                <a:spcPct val="20000"/>
              </a:spcBef>
              <a:spcAft>
                <a:spcPct val="0"/>
              </a:spcAft>
              <a:buFont typeface="Arial" panose="020B0604020202020204" pitchFamily="34" charset="0"/>
              <a:buNone/>
              <a:defRPr sz="2800" b="1" kern="1200" baseline="0">
                <a:solidFill>
                  <a:schemeClr val="tx1">
                    <a:lumMod val="95000"/>
                    <a:lumOff val="5000"/>
                  </a:schemeClr>
                </a:solidFill>
                <a:latin typeface="微软雅黑" panose="020B0503020204020204" pitchFamily="82" charset="2"/>
                <a:ea typeface="微软雅黑" panose="020B0503020204020204" pitchFamily="82" charset="2"/>
                <a:cs typeface="+mn-cs"/>
              </a:defRPr>
            </a:lvl1pPr>
            <a:lvl2pPr marL="557530" indent="-214630" algn="l" rtl="0" eaLnBrk="0" fontAlgn="base" hangingPunct="0">
              <a:spcBef>
                <a:spcPct val="20000"/>
              </a:spcBef>
              <a:spcAft>
                <a:spcPct val="0"/>
              </a:spcAft>
              <a:buFont typeface="Arial" panose="020B0604020202020204" pitchFamily="34" charset="0"/>
              <a:buChar char="–"/>
              <a:defRPr sz="2100" kern="1200">
                <a:solidFill>
                  <a:schemeClr val="tx1"/>
                </a:solidFill>
                <a:latin typeface="+mn-lt"/>
                <a:ea typeface="+mn-ea"/>
                <a:cs typeface="+mn-cs"/>
              </a:defRPr>
            </a:lvl2pPr>
            <a:lvl3pPr marL="857250" indent="-17145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3pPr>
            <a:lvl4pPr marL="1200150" indent="-171450" algn="l"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n-ea"/>
                <a:cs typeface="+mn-cs"/>
              </a:defRPr>
            </a:lvl4pPr>
            <a:lvl5pPr marL="1543050" indent="-171450" algn="l"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defTabSz="980440" eaLnBrk="1" hangingPunct="1">
              <a:lnSpc>
                <a:spcPct val="150000"/>
              </a:lnSpc>
              <a:defRPr/>
            </a:pPr>
            <a:r>
              <a:rPr lang="zh-CN" altLang="en-US" sz="2135" b="0" dirty="0">
                <a:solidFill>
                  <a:prstClr val="black">
                    <a:lumMod val="75000"/>
                    <a:lumOff val="25000"/>
                  </a:prstClr>
                </a:solidFill>
              </a:rPr>
              <a:t>添加相关标题目录文字</a:t>
            </a:r>
          </a:p>
        </p:txBody>
      </p:sp>
      <p:sp>
        <p:nvSpPr>
          <p:cNvPr id="21" name="圆角矩形 20"/>
          <p:cNvSpPr/>
          <p:nvPr/>
        </p:nvSpPr>
        <p:spPr bwMode="auto">
          <a:xfrm>
            <a:off x="3648033" y="4442682"/>
            <a:ext cx="5088565" cy="578249"/>
          </a:xfrm>
          <a:prstGeom prst="roundRect">
            <a:avLst>
              <a:gd name="adj" fmla="val 8764"/>
            </a:avLst>
          </a:prstGeom>
          <a:solidFill>
            <a:srgbClr val="FFFFFF"/>
          </a:solidFill>
          <a:ln w="19050">
            <a:solidFill>
              <a:srgbClr val="C00000"/>
            </a:solidFill>
          </a:ln>
          <a:effectLst/>
        </p:spPr>
        <p:txBody>
          <a:bodyPr wrap="none" anchor="ctr"/>
          <a:lstStyle/>
          <a:p>
            <a:pPr defTabSz="1219200">
              <a:defRPr/>
            </a:pPr>
            <a:endParaRPr lang="zh-CN" altLang="en-US" sz="2400" kern="0">
              <a:solidFill>
                <a:sysClr val="windowText" lastClr="000000"/>
              </a:solidFill>
              <a:latin typeface="Calibri" panose="020F0502020204030204"/>
              <a:ea typeface="宋体" panose="02010600030101010101" pitchFamily="2" charset="-122"/>
            </a:endParaRPr>
          </a:p>
        </p:txBody>
      </p:sp>
      <p:sp>
        <p:nvSpPr>
          <p:cNvPr id="22" name="圆角矩形 16"/>
          <p:cNvSpPr>
            <a:spLocks noChangeArrowheads="1"/>
          </p:cNvSpPr>
          <p:nvPr/>
        </p:nvSpPr>
        <p:spPr bwMode="auto">
          <a:xfrm>
            <a:off x="2724604" y="4393619"/>
            <a:ext cx="1403483" cy="676373"/>
          </a:xfrm>
          <a:prstGeom prst="roundRect">
            <a:avLst>
              <a:gd name="adj" fmla="val 16667"/>
            </a:avLst>
          </a:prstGeom>
          <a:solidFill>
            <a:srgbClr val="C00000"/>
          </a:solidFill>
          <a:ln w="9525" cmpd="sng">
            <a:noFill/>
            <a:round/>
          </a:ln>
          <a:effectLst>
            <a:outerShdw dist="20000" dir="5400000" algn="ctr" rotWithShape="0">
              <a:srgbClr val="000000">
                <a:alpha val="37000"/>
              </a:srgbClr>
            </a:outerShdw>
          </a:effectLst>
        </p:spPr>
        <p:txBody>
          <a:bodyPr anchor="ctr"/>
          <a:lstStyle/>
          <a:p>
            <a:pPr algn="ctr" defTabSz="1219200">
              <a:defRPr/>
            </a:pPr>
            <a:endParaRPr lang="zh-CN" altLang="en-US" sz="4400" b="1" kern="0" dirty="0">
              <a:solidFill>
                <a:srgbClr val="FFFFFF"/>
              </a:solidFill>
              <a:latin typeface="微软雅黑" panose="020B0503020204020204" pitchFamily="82" charset="2"/>
            </a:endParaRPr>
          </a:p>
        </p:txBody>
      </p:sp>
      <p:sp>
        <p:nvSpPr>
          <p:cNvPr id="23" name="文本占位符 4"/>
          <p:cNvSpPr txBox="1"/>
          <p:nvPr/>
        </p:nvSpPr>
        <p:spPr>
          <a:xfrm>
            <a:off x="2640355" y="4435017"/>
            <a:ext cx="1518788" cy="599395"/>
          </a:xfrm>
          <a:prstGeom prst="rect">
            <a:avLst/>
          </a:prstGeom>
          <a:noFill/>
          <a:ln w="9525" cmpd="sng">
            <a:noFill/>
            <a:round/>
          </a:ln>
          <a:effectLst/>
        </p:spPr>
        <p:txBody>
          <a:bodyPr anchor="ctr"/>
          <a:lstStyle>
            <a:lvl1pPr marL="0" indent="0" algn="l" rtl="0" eaLnBrk="0" fontAlgn="base" hangingPunct="0">
              <a:spcBef>
                <a:spcPct val="20000"/>
              </a:spcBef>
              <a:spcAft>
                <a:spcPct val="0"/>
              </a:spcAft>
              <a:buFont typeface="Arial" panose="020B0604020202020204" pitchFamily="34" charset="0"/>
              <a:buNone/>
              <a:defRPr lang="zh-CN" altLang="en-US" sz="3300" b="1" kern="1200" dirty="0">
                <a:solidFill>
                  <a:schemeClr val="bg1"/>
                </a:solidFill>
                <a:latin typeface="微软雅黑" panose="020B0503020204020204" pitchFamily="82" charset="2"/>
                <a:ea typeface="微软雅黑" panose="020B0503020204020204" pitchFamily="82" charset="2"/>
                <a:cs typeface="+mn-cs"/>
              </a:defRPr>
            </a:lvl1pPr>
            <a:lvl2pPr marL="557530" indent="-214630" algn="l" rtl="0" eaLnBrk="0" fontAlgn="base" hangingPunct="0">
              <a:spcBef>
                <a:spcPct val="20000"/>
              </a:spcBef>
              <a:spcAft>
                <a:spcPct val="0"/>
              </a:spcAft>
              <a:buFont typeface="Arial" panose="020B0604020202020204" pitchFamily="34" charset="0"/>
              <a:buChar char="–"/>
              <a:defRPr sz="2100" kern="1200">
                <a:solidFill>
                  <a:schemeClr val="tx1"/>
                </a:solidFill>
                <a:latin typeface="+mn-lt"/>
                <a:ea typeface="+mn-ea"/>
                <a:cs typeface="+mn-cs"/>
              </a:defRPr>
            </a:lvl2pPr>
            <a:lvl3pPr marL="857250" indent="-17145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3pPr>
            <a:lvl4pPr marL="1200150" indent="-171450" algn="l"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n-ea"/>
                <a:cs typeface="+mn-cs"/>
              </a:defRPr>
            </a:lvl4pPr>
            <a:lvl5pPr marL="1543050" indent="-171450" algn="l"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defTabSz="980440">
              <a:spcBef>
                <a:spcPct val="0"/>
              </a:spcBef>
              <a:defRPr/>
            </a:pPr>
            <a:r>
              <a:rPr lang="zh-CN" altLang="en-US" sz="2400" dirty="0">
                <a:solidFill>
                  <a:prstClr val="white"/>
                </a:solidFill>
              </a:rPr>
              <a:t>第</a:t>
            </a:r>
            <a:r>
              <a:rPr lang="en-US" altLang="zh-CN" sz="2400" dirty="0">
                <a:solidFill>
                  <a:prstClr val="white"/>
                </a:solidFill>
              </a:rPr>
              <a:t>05</a:t>
            </a:r>
            <a:r>
              <a:rPr lang="zh-CN" altLang="en-US" sz="2400" dirty="0">
                <a:solidFill>
                  <a:prstClr val="white"/>
                </a:solidFill>
              </a:rPr>
              <a:t>章</a:t>
            </a:r>
          </a:p>
        </p:txBody>
      </p:sp>
      <p:sp>
        <p:nvSpPr>
          <p:cNvPr id="24" name="文本占位符 2"/>
          <p:cNvSpPr txBox="1"/>
          <p:nvPr/>
        </p:nvSpPr>
        <p:spPr bwMode="auto">
          <a:xfrm>
            <a:off x="4320519" y="4407292"/>
            <a:ext cx="3696433" cy="5700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ctr" anchorCtr="0" compatLnSpc="1">
            <a:noAutofit/>
          </a:bodyPr>
          <a:lstStyle>
            <a:lvl1pPr marL="0" indent="0" algn="l" rtl="0" eaLnBrk="0" fontAlgn="base" hangingPunct="0">
              <a:spcBef>
                <a:spcPct val="20000"/>
              </a:spcBef>
              <a:spcAft>
                <a:spcPct val="0"/>
              </a:spcAft>
              <a:buFont typeface="Arial" panose="020B0604020202020204" pitchFamily="34" charset="0"/>
              <a:buNone/>
              <a:defRPr sz="2800" b="1" kern="1200" baseline="0">
                <a:solidFill>
                  <a:schemeClr val="tx1">
                    <a:lumMod val="95000"/>
                    <a:lumOff val="5000"/>
                  </a:schemeClr>
                </a:solidFill>
                <a:latin typeface="微软雅黑" panose="020B0503020204020204" pitchFamily="82" charset="2"/>
                <a:ea typeface="微软雅黑" panose="020B0503020204020204" pitchFamily="82" charset="2"/>
                <a:cs typeface="+mn-cs"/>
              </a:defRPr>
            </a:lvl1pPr>
            <a:lvl2pPr marL="557530" indent="-214630" algn="l" rtl="0" eaLnBrk="0" fontAlgn="base" hangingPunct="0">
              <a:spcBef>
                <a:spcPct val="20000"/>
              </a:spcBef>
              <a:spcAft>
                <a:spcPct val="0"/>
              </a:spcAft>
              <a:buFont typeface="Arial" panose="020B0604020202020204" pitchFamily="34" charset="0"/>
              <a:buChar char="–"/>
              <a:defRPr sz="2100" kern="1200">
                <a:solidFill>
                  <a:schemeClr val="tx1"/>
                </a:solidFill>
                <a:latin typeface="+mn-lt"/>
                <a:ea typeface="+mn-ea"/>
                <a:cs typeface="+mn-cs"/>
              </a:defRPr>
            </a:lvl2pPr>
            <a:lvl3pPr marL="857250" indent="-17145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3pPr>
            <a:lvl4pPr marL="1200150" indent="-171450" algn="l"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n-ea"/>
                <a:cs typeface="+mn-cs"/>
              </a:defRPr>
            </a:lvl4pPr>
            <a:lvl5pPr marL="1543050" indent="-171450" algn="l"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defTabSz="980440" eaLnBrk="1" hangingPunct="1">
              <a:lnSpc>
                <a:spcPct val="150000"/>
              </a:lnSpc>
              <a:defRPr/>
            </a:pPr>
            <a:r>
              <a:rPr lang="zh-CN" altLang="en-US" sz="2135" b="0" dirty="0">
                <a:solidFill>
                  <a:prstClr val="black">
                    <a:lumMod val="75000"/>
                    <a:lumOff val="25000"/>
                  </a:prstClr>
                </a:solidFill>
              </a:rPr>
              <a:t>添加相关标题目录文字</a:t>
            </a:r>
          </a:p>
        </p:txBody>
      </p:sp>
      <p:pic>
        <p:nvPicPr>
          <p:cNvPr id="26" name="图片 2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54549" y="3991258"/>
            <a:ext cx="2751180" cy="280782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1000"/>
                                        <p:tgtEl>
                                          <p:spTgt spid="26"/>
                                        </p:tgtEl>
                                      </p:cBhvr>
                                    </p:animEffect>
                                    <p:anim calcmode="lin" valueType="num">
                                      <p:cBhvr>
                                        <p:cTn id="8" dur="1000" fill="hold"/>
                                        <p:tgtEl>
                                          <p:spTgt spid="26"/>
                                        </p:tgtEl>
                                        <p:attrNameLst>
                                          <p:attrName>ppt_x</p:attrName>
                                        </p:attrNameLst>
                                      </p:cBhvr>
                                      <p:tavLst>
                                        <p:tav tm="0">
                                          <p:val>
                                            <p:strVal val="#ppt_x"/>
                                          </p:val>
                                        </p:tav>
                                        <p:tav tm="100000">
                                          <p:val>
                                            <p:strVal val="#ppt_x"/>
                                          </p:val>
                                        </p:tav>
                                      </p:tavLst>
                                    </p:anim>
                                    <p:anim calcmode="lin" valueType="num">
                                      <p:cBhvr>
                                        <p:cTn id="9" dur="1000" fill="hold"/>
                                        <p:tgtEl>
                                          <p:spTgt spid="2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2" presetClass="entr" presetSubtype="2"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p:tgtEl>
                                          <p:spTgt spid="2"/>
                                        </p:tgtEl>
                                        <p:attrNameLst>
                                          <p:attrName>ppt_x</p:attrName>
                                        </p:attrNameLst>
                                      </p:cBhvr>
                                      <p:tavLst>
                                        <p:tav tm="0">
                                          <p:val>
                                            <p:strVal val="#ppt_x+#ppt_w*1.125000"/>
                                          </p:val>
                                        </p:tav>
                                        <p:tav tm="100000">
                                          <p:val>
                                            <p:strVal val="#ppt_x"/>
                                          </p:val>
                                        </p:tav>
                                      </p:tavLst>
                                    </p:anim>
                                    <p:animEffect transition="in" filter="wipe(left)">
                                      <p:cBhvr>
                                        <p:cTn id="14" dur="500"/>
                                        <p:tgtEl>
                                          <p:spTgt spid="2"/>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p:cTn id="18" dur="500" fill="hold"/>
                                        <p:tgtEl>
                                          <p:spTgt spid="6"/>
                                        </p:tgtEl>
                                        <p:attrNameLst>
                                          <p:attrName>ppt_w</p:attrName>
                                        </p:attrNameLst>
                                      </p:cBhvr>
                                      <p:tavLst>
                                        <p:tav tm="0">
                                          <p:val>
                                            <p:fltVal val="0"/>
                                          </p:val>
                                        </p:tav>
                                        <p:tav tm="100000">
                                          <p:val>
                                            <p:strVal val="#ppt_w"/>
                                          </p:val>
                                        </p:tav>
                                      </p:tavLst>
                                    </p:anim>
                                    <p:anim calcmode="lin" valueType="num">
                                      <p:cBhvr>
                                        <p:cTn id="19" dur="500" fill="hold"/>
                                        <p:tgtEl>
                                          <p:spTgt spid="6"/>
                                        </p:tgtEl>
                                        <p:attrNameLst>
                                          <p:attrName>ppt_h</p:attrName>
                                        </p:attrNameLst>
                                      </p:cBhvr>
                                      <p:tavLst>
                                        <p:tav tm="0">
                                          <p:val>
                                            <p:fltVal val="0"/>
                                          </p:val>
                                        </p:tav>
                                        <p:tav tm="100000">
                                          <p:val>
                                            <p:strVal val="#ppt_h"/>
                                          </p:val>
                                        </p:tav>
                                      </p:tavLst>
                                    </p:anim>
                                    <p:animEffect transition="in" filter="fade">
                                      <p:cBhvr>
                                        <p:cTn id="20" dur="500"/>
                                        <p:tgtEl>
                                          <p:spTgt spid="6"/>
                                        </p:tgtEl>
                                      </p:cBhvr>
                                    </p:animEffect>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ipe(left)">
                                      <p:cBhvr>
                                        <p:cTn id="24" dur="500"/>
                                        <p:tgtEl>
                                          <p:spTgt spid="5"/>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7">
                                            <p:txEl>
                                              <p:pRg st="0" end="0"/>
                                            </p:txEl>
                                          </p:spTgt>
                                        </p:tgtEl>
                                        <p:attrNameLst>
                                          <p:attrName>style.visibility</p:attrName>
                                        </p:attrNameLst>
                                      </p:cBhvr>
                                      <p:to>
                                        <p:strVal val="visible"/>
                                      </p:to>
                                    </p:set>
                                    <p:anim calcmode="lin" valueType="num">
                                      <p:cBhvr>
                                        <p:cTn id="28" dur="1000" fill="hold"/>
                                        <p:tgtEl>
                                          <p:spTgt spid="7">
                                            <p:txEl>
                                              <p:pRg st="0" end="0"/>
                                            </p:txEl>
                                          </p:spTgt>
                                        </p:tgtEl>
                                        <p:attrNameLst>
                                          <p:attrName>ppt_w</p:attrName>
                                        </p:attrNameLst>
                                      </p:cBhvr>
                                      <p:tavLst>
                                        <p:tav tm="0">
                                          <p:val>
                                            <p:fltVal val="0"/>
                                          </p:val>
                                        </p:tav>
                                        <p:tav tm="100000">
                                          <p:val>
                                            <p:strVal val="#ppt_w"/>
                                          </p:val>
                                        </p:tav>
                                      </p:tavLst>
                                    </p:anim>
                                    <p:anim calcmode="lin" valueType="num">
                                      <p:cBhvr>
                                        <p:cTn id="29" dur="1000" fill="hold"/>
                                        <p:tgtEl>
                                          <p:spTgt spid="7">
                                            <p:txEl>
                                              <p:pRg st="0" end="0"/>
                                            </p:txEl>
                                          </p:spTgt>
                                        </p:tgtEl>
                                        <p:attrNameLst>
                                          <p:attrName>ppt_h</p:attrName>
                                        </p:attrNameLst>
                                      </p:cBhvr>
                                      <p:tavLst>
                                        <p:tav tm="0">
                                          <p:val>
                                            <p:fltVal val="0"/>
                                          </p:val>
                                        </p:tav>
                                        <p:tav tm="100000">
                                          <p:val>
                                            <p:strVal val="#ppt_h"/>
                                          </p:val>
                                        </p:tav>
                                      </p:tavLst>
                                    </p:anim>
                                    <p:animEffect transition="in" filter="fade">
                                      <p:cBhvr>
                                        <p:cTn id="30" dur="1000"/>
                                        <p:tgtEl>
                                          <p:spTgt spid="7">
                                            <p:txEl>
                                              <p:pRg st="0" end="0"/>
                                            </p:txEl>
                                          </p:spTgt>
                                        </p:tgtEl>
                                      </p:cBhvr>
                                    </p:animEffect>
                                  </p:childTnLst>
                                </p:cTn>
                              </p:par>
                            </p:childTnLst>
                          </p:cTn>
                        </p:par>
                        <p:par>
                          <p:cTn id="31" fill="hold">
                            <p:stCondLst>
                              <p:cond delay="3500"/>
                            </p:stCondLst>
                            <p:childTnLst>
                              <p:par>
                                <p:cTn id="32" presetID="22" presetClass="entr" presetSubtype="8" fill="hold" grpId="0" nodeType="after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wipe(left)">
                                      <p:cBhvr>
                                        <p:cTn id="34" dur="500"/>
                                        <p:tgtEl>
                                          <p:spTgt spid="8"/>
                                        </p:tgtEl>
                                      </p:cBhvr>
                                    </p:animEffect>
                                  </p:childTnLst>
                                </p:cTn>
                              </p:par>
                            </p:childTnLst>
                          </p:cTn>
                        </p:par>
                        <p:par>
                          <p:cTn id="35" fill="hold">
                            <p:stCondLst>
                              <p:cond delay="4000"/>
                            </p:stCondLst>
                            <p:childTnLst>
                              <p:par>
                                <p:cTn id="36" presetID="53" presetClass="entr" presetSubtype="16" fill="hold" grpId="0" nodeType="afterEffect">
                                  <p:stCondLst>
                                    <p:cond delay="0"/>
                                  </p:stCondLst>
                                  <p:childTnLst>
                                    <p:set>
                                      <p:cBhvr>
                                        <p:cTn id="37" dur="1" fill="hold">
                                          <p:stCondLst>
                                            <p:cond delay="0"/>
                                          </p:stCondLst>
                                        </p:cTn>
                                        <p:tgtEl>
                                          <p:spTgt spid="10"/>
                                        </p:tgtEl>
                                        <p:attrNameLst>
                                          <p:attrName>style.visibility</p:attrName>
                                        </p:attrNameLst>
                                      </p:cBhvr>
                                      <p:to>
                                        <p:strVal val="visible"/>
                                      </p:to>
                                    </p:set>
                                    <p:anim calcmode="lin" valueType="num">
                                      <p:cBhvr>
                                        <p:cTn id="38" dur="500" fill="hold"/>
                                        <p:tgtEl>
                                          <p:spTgt spid="10"/>
                                        </p:tgtEl>
                                        <p:attrNameLst>
                                          <p:attrName>ppt_w</p:attrName>
                                        </p:attrNameLst>
                                      </p:cBhvr>
                                      <p:tavLst>
                                        <p:tav tm="0">
                                          <p:val>
                                            <p:fltVal val="0"/>
                                          </p:val>
                                        </p:tav>
                                        <p:tav tm="100000">
                                          <p:val>
                                            <p:strVal val="#ppt_w"/>
                                          </p:val>
                                        </p:tav>
                                      </p:tavLst>
                                    </p:anim>
                                    <p:anim calcmode="lin" valueType="num">
                                      <p:cBhvr>
                                        <p:cTn id="39" dur="500" fill="hold"/>
                                        <p:tgtEl>
                                          <p:spTgt spid="10"/>
                                        </p:tgtEl>
                                        <p:attrNameLst>
                                          <p:attrName>ppt_h</p:attrName>
                                        </p:attrNameLst>
                                      </p:cBhvr>
                                      <p:tavLst>
                                        <p:tav tm="0">
                                          <p:val>
                                            <p:fltVal val="0"/>
                                          </p:val>
                                        </p:tav>
                                        <p:tav tm="100000">
                                          <p:val>
                                            <p:strVal val="#ppt_h"/>
                                          </p:val>
                                        </p:tav>
                                      </p:tavLst>
                                    </p:anim>
                                    <p:animEffect transition="in" filter="fade">
                                      <p:cBhvr>
                                        <p:cTn id="40" dur="500"/>
                                        <p:tgtEl>
                                          <p:spTgt spid="10"/>
                                        </p:tgtEl>
                                      </p:cBhvr>
                                    </p:animEffect>
                                  </p:childTnLst>
                                </p:cTn>
                              </p:par>
                            </p:childTnLst>
                          </p:cTn>
                        </p:par>
                        <p:par>
                          <p:cTn id="41" fill="hold">
                            <p:stCondLst>
                              <p:cond delay="4500"/>
                            </p:stCondLst>
                            <p:childTnLst>
                              <p:par>
                                <p:cTn id="42" presetID="22" presetClass="entr" presetSubtype="8" fill="hold" grpId="0" nodeType="afterEffect">
                                  <p:stCondLst>
                                    <p:cond delay="0"/>
                                  </p:stCondLst>
                                  <p:childTnLst>
                                    <p:set>
                                      <p:cBhvr>
                                        <p:cTn id="43" dur="1" fill="hold">
                                          <p:stCondLst>
                                            <p:cond delay="0"/>
                                          </p:stCondLst>
                                        </p:cTn>
                                        <p:tgtEl>
                                          <p:spTgt spid="9"/>
                                        </p:tgtEl>
                                        <p:attrNameLst>
                                          <p:attrName>style.visibility</p:attrName>
                                        </p:attrNameLst>
                                      </p:cBhvr>
                                      <p:to>
                                        <p:strVal val="visible"/>
                                      </p:to>
                                    </p:set>
                                    <p:animEffect transition="in" filter="wipe(left)">
                                      <p:cBhvr>
                                        <p:cTn id="44" dur="500"/>
                                        <p:tgtEl>
                                          <p:spTgt spid="9"/>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1">
                                            <p:txEl>
                                              <p:pRg st="0" end="0"/>
                                            </p:txEl>
                                          </p:spTgt>
                                        </p:tgtEl>
                                        <p:attrNameLst>
                                          <p:attrName>style.visibility</p:attrName>
                                        </p:attrNameLst>
                                      </p:cBhvr>
                                      <p:to>
                                        <p:strVal val="visible"/>
                                      </p:to>
                                    </p:set>
                                    <p:anim calcmode="lin" valueType="num">
                                      <p:cBhvr>
                                        <p:cTn id="48" dur="1000" fill="hold"/>
                                        <p:tgtEl>
                                          <p:spTgt spid="11">
                                            <p:txEl>
                                              <p:pRg st="0" end="0"/>
                                            </p:txEl>
                                          </p:spTgt>
                                        </p:tgtEl>
                                        <p:attrNameLst>
                                          <p:attrName>ppt_w</p:attrName>
                                        </p:attrNameLst>
                                      </p:cBhvr>
                                      <p:tavLst>
                                        <p:tav tm="0">
                                          <p:val>
                                            <p:fltVal val="0"/>
                                          </p:val>
                                        </p:tav>
                                        <p:tav tm="100000">
                                          <p:val>
                                            <p:strVal val="#ppt_w"/>
                                          </p:val>
                                        </p:tav>
                                      </p:tavLst>
                                    </p:anim>
                                    <p:anim calcmode="lin" valueType="num">
                                      <p:cBhvr>
                                        <p:cTn id="49" dur="1000" fill="hold"/>
                                        <p:tgtEl>
                                          <p:spTgt spid="11">
                                            <p:txEl>
                                              <p:pRg st="0" end="0"/>
                                            </p:txEl>
                                          </p:spTgt>
                                        </p:tgtEl>
                                        <p:attrNameLst>
                                          <p:attrName>ppt_h</p:attrName>
                                        </p:attrNameLst>
                                      </p:cBhvr>
                                      <p:tavLst>
                                        <p:tav tm="0">
                                          <p:val>
                                            <p:fltVal val="0"/>
                                          </p:val>
                                        </p:tav>
                                        <p:tav tm="100000">
                                          <p:val>
                                            <p:strVal val="#ppt_h"/>
                                          </p:val>
                                        </p:tav>
                                      </p:tavLst>
                                    </p:anim>
                                    <p:animEffect transition="in" filter="fade">
                                      <p:cBhvr>
                                        <p:cTn id="50" dur="1000"/>
                                        <p:tgtEl>
                                          <p:spTgt spid="11">
                                            <p:txEl>
                                              <p:pRg st="0" end="0"/>
                                            </p:txEl>
                                          </p:spTgt>
                                        </p:tgtEl>
                                      </p:cBhvr>
                                    </p:animEffect>
                                  </p:childTnLst>
                                </p:cTn>
                              </p:par>
                            </p:childTnLst>
                          </p:cTn>
                        </p:par>
                        <p:par>
                          <p:cTn id="51" fill="hold">
                            <p:stCondLst>
                              <p:cond delay="6000"/>
                            </p:stCondLst>
                            <p:childTnLst>
                              <p:par>
                                <p:cTn id="52" presetID="22" presetClass="entr" presetSubtype="8" fill="hold" grpId="0" nodeType="after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500"/>
                                        <p:tgtEl>
                                          <p:spTgt spid="12"/>
                                        </p:tgtEl>
                                      </p:cBhvr>
                                    </p:animEffect>
                                  </p:childTnLst>
                                </p:cTn>
                              </p:par>
                            </p:childTnLst>
                          </p:cTn>
                        </p:par>
                        <p:par>
                          <p:cTn id="55" fill="hold">
                            <p:stCondLst>
                              <p:cond delay="6500"/>
                            </p:stCondLst>
                            <p:childTnLst>
                              <p:par>
                                <p:cTn id="56" presetID="53" presetClass="entr" presetSubtype="16" fill="hold" grpId="0" nodeType="afterEffect">
                                  <p:stCondLst>
                                    <p:cond delay="0"/>
                                  </p:stCondLst>
                                  <p:childTnLst>
                                    <p:set>
                                      <p:cBhvr>
                                        <p:cTn id="57" dur="1" fill="hold">
                                          <p:stCondLst>
                                            <p:cond delay="0"/>
                                          </p:stCondLst>
                                        </p:cTn>
                                        <p:tgtEl>
                                          <p:spTgt spid="14"/>
                                        </p:tgtEl>
                                        <p:attrNameLst>
                                          <p:attrName>style.visibility</p:attrName>
                                        </p:attrNameLst>
                                      </p:cBhvr>
                                      <p:to>
                                        <p:strVal val="visible"/>
                                      </p:to>
                                    </p:set>
                                    <p:anim calcmode="lin" valueType="num">
                                      <p:cBhvr>
                                        <p:cTn id="58" dur="500" fill="hold"/>
                                        <p:tgtEl>
                                          <p:spTgt spid="14"/>
                                        </p:tgtEl>
                                        <p:attrNameLst>
                                          <p:attrName>ppt_w</p:attrName>
                                        </p:attrNameLst>
                                      </p:cBhvr>
                                      <p:tavLst>
                                        <p:tav tm="0">
                                          <p:val>
                                            <p:fltVal val="0"/>
                                          </p:val>
                                        </p:tav>
                                        <p:tav tm="100000">
                                          <p:val>
                                            <p:strVal val="#ppt_w"/>
                                          </p:val>
                                        </p:tav>
                                      </p:tavLst>
                                    </p:anim>
                                    <p:anim calcmode="lin" valueType="num">
                                      <p:cBhvr>
                                        <p:cTn id="59" dur="500" fill="hold"/>
                                        <p:tgtEl>
                                          <p:spTgt spid="14"/>
                                        </p:tgtEl>
                                        <p:attrNameLst>
                                          <p:attrName>ppt_h</p:attrName>
                                        </p:attrNameLst>
                                      </p:cBhvr>
                                      <p:tavLst>
                                        <p:tav tm="0">
                                          <p:val>
                                            <p:fltVal val="0"/>
                                          </p:val>
                                        </p:tav>
                                        <p:tav tm="100000">
                                          <p:val>
                                            <p:strVal val="#ppt_h"/>
                                          </p:val>
                                        </p:tav>
                                      </p:tavLst>
                                    </p:anim>
                                    <p:animEffect transition="in" filter="fade">
                                      <p:cBhvr>
                                        <p:cTn id="60" dur="500"/>
                                        <p:tgtEl>
                                          <p:spTgt spid="14"/>
                                        </p:tgtEl>
                                      </p:cBhvr>
                                    </p:animEffect>
                                  </p:childTnLst>
                                </p:cTn>
                              </p:par>
                            </p:childTnLst>
                          </p:cTn>
                        </p:par>
                        <p:par>
                          <p:cTn id="61" fill="hold">
                            <p:stCondLst>
                              <p:cond delay="7000"/>
                            </p:stCondLst>
                            <p:childTnLst>
                              <p:par>
                                <p:cTn id="62" presetID="22" presetClass="entr" presetSubtype="8" fill="hold" grpId="0" nodeType="afterEffect">
                                  <p:stCondLst>
                                    <p:cond delay="0"/>
                                  </p:stCondLst>
                                  <p:childTnLst>
                                    <p:set>
                                      <p:cBhvr>
                                        <p:cTn id="63" dur="1" fill="hold">
                                          <p:stCondLst>
                                            <p:cond delay="0"/>
                                          </p:stCondLst>
                                        </p:cTn>
                                        <p:tgtEl>
                                          <p:spTgt spid="13"/>
                                        </p:tgtEl>
                                        <p:attrNameLst>
                                          <p:attrName>style.visibility</p:attrName>
                                        </p:attrNameLst>
                                      </p:cBhvr>
                                      <p:to>
                                        <p:strVal val="visible"/>
                                      </p:to>
                                    </p:set>
                                    <p:animEffect transition="in" filter="wipe(left)">
                                      <p:cBhvr>
                                        <p:cTn id="64" dur="500"/>
                                        <p:tgtEl>
                                          <p:spTgt spid="13"/>
                                        </p:tgtEl>
                                      </p:cBhvr>
                                    </p:animEffect>
                                  </p:childTnLst>
                                </p:cTn>
                              </p:par>
                            </p:childTnLst>
                          </p:cTn>
                        </p:par>
                        <p:par>
                          <p:cTn id="65" fill="hold">
                            <p:stCondLst>
                              <p:cond delay="7500"/>
                            </p:stCondLst>
                            <p:childTnLst>
                              <p:par>
                                <p:cTn id="66" presetID="53" presetClass="entr" presetSubtype="16" fill="hold" grpId="0" nodeType="afterEffect">
                                  <p:stCondLst>
                                    <p:cond delay="0"/>
                                  </p:stCondLst>
                                  <p:childTnLst>
                                    <p:set>
                                      <p:cBhvr>
                                        <p:cTn id="67" dur="1" fill="hold">
                                          <p:stCondLst>
                                            <p:cond delay="0"/>
                                          </p:stCondLst>
                                        </p:cTn>
                                        <p:tgtEl>
                                          <p:spTgt spid="15">
                                            <p:txEl>
                                              <p:pRg st="0" end="0"/>
                                            </p:txEl>
                                          </p:spTgt>
                                        </p:tgtEl>
                                        <p:attrNameLst>
                                          <p:attrName>style.visibility</p:attrName>
                                        </p:attrNameLst>
                                      </p:cBhvr>
                                      <p:to>
                                        <p:strVal val="visible"/>
                                      </p:to>
                                    </p:set>
                                    <p:anim calcmode="lin" valueType="num">
                                      <p:cBhvr>
                                        <p:cTn id="68" dur="1000" fill="hold"/>
                                        <p:tgtEl>
                                          <p:spTgt spid="15">
                                            <p:txEl>
                                              <p:pRg st="0" end="0"/>
                                            </p:txEl>
                                          </p:spTgt>
                                        </p:tgtEl>
                                        <p:attrNameLst>
                                          <p:attrName>ppt_w</p:attrName>
                                        </p:attrNameLst>
                                      </p:cBhvr>
                                      <p:tavLst>
                                        <p:tav tm="0">
                                          <p:val>
                                            <p:fltVal val="0"/>
                                          </p:val>
                                        </p:tav>
                                        <p:tav tm="100000">
                                          <p:val>
                                            <p:strVal val="#ppt_w"/>
                                          </p:val>
                                        </p:tav>
                                      </p:tavLst>
                                    </p:anim>
                                    <p:anim calcmode="lin" valueType="num">
                                      <p:cBhvr>
                                        <p:cTn id="69" dur="1000" fill="hold"/>
                                        <p:tgtEl>
                                          <p:spTgt spid="15">
                                            <p:txEl>
                                              <p:pRg st="0" end="0"/>
                                            </p:txEl>
                                          </p:spTgt>
                                        </p:tgtEl>
                                        <p:attrNameLst>
                                          <p:attrName>ppt_h</p:attrName>
                                        </p:attrNameLst>
                                      </p:cBhvr>
                                      <p:tavLst>
                                        <p:tav tm="0">
                                          <p:val>
                                            <p:fltVal val="0"/>
                                          </p:val>
                                        </p:tav>
                                        <p:tav tm="100000">
                                          <p:val>
                                            <p:strVal val="#ppt_h"/>
                                          </p:val>
                                        </p:tav>
                                      </p:tavLst>
                                    </p:anim>
                                    <p:animEffect transition="in" filter="fade">
                                      <p:cBhvr>
                                        <p:cTn id="70" dur="1000"/>
                                        <p:tgtEl>
                                          <p:spTgt spid="15">
                                            <p:txEl>
                                              <p:pRg st="0" end="0"/>
                                            </p:txEl>
                                          </p:spTgt>
                                        </p:tgtEl>
                                      </p:cBhvr>
                                    </p:animEffect>
                                  </p:childTnLst>
                                </p:cTn>
                              </p:par>
                            </p:childTnLst>
                          </p:cTn>
                        </p:par>
                        <p:par>
                          <p:cTn id="71" fill="hold">
                            <p:stCondLst>
                              <p:cond delay="8500"/>
                            </p:stCondLst>
                            <p:childTnLst>
                              <p:par>
                                <p:cTn id="72" presetID="22" presetClass="entr" presetSubtype="8" fill="hold" grpId="0" nodeType="afterEffect">
                                  <p:stCondLst>
                                    <p:cond delay="0"/>
                                  </p:stCondLst>
                                  <p:childTnLst>
                                    <p:set>
                                      <p:cBhvr>
                                        <p:cTn id="73" dur="1" fill="hold">
                                          <p:stCondLst>
                                            <p:cond delay="0"/>
                                          </p:stCondLst>
                                        </p:cTn>
                                        <p:tgtEl>
                                          <p:spTgt spid="16"/>
                                        </p:tgtEl>
                                        <p:attrNameLst>
                                          <p:attrName>style.visibility</p:attrName>
                                        </p:attrNameLst>
                                      </p:cBhvr>
                                      <p:to>
                                        <p:strVal val="visible"/>
                                      </p:to>
                                    </p:set>
                                    <p:animEffect transition="in" filter="wipe(left)">
                                      <p:cBhvr>
                                        <p:cTn id="74" dur="500"/>
                                        <p:tgtEl>
                                          <p:spTgt spid="16"/>
                                        </p:tgtEl>
                                      </p:cBhvr>
                                    </p:animEffect>
                                  </p:childTnLst>
                                </p:cTn>
                              </p:par>
                            </p:childTnLst>
                          </p:cTn>
                        </p:par>
                        <p:par>
                          <p:cTn id="75" fill="hold">
                            <p:stCondLst>
                              <p:cond delay="9000"/>
                            </p:stCondLst>
                            <p:childTnLst>
                              <p:par>
                                <p:cTn id="76" presetID="53" presetClass="entr" presetSubtype="16" fill="hold" grpId="0" nodeType="afterEffect">
                                  <p:stCondLst>
                                    <p:cond delay="0"/>
                                  </p:stCondLst>
                                  <p:childTnLst>
                                    <p:set>
                                      <p:cBhvr>
                                        <p:cTn id="77" dur="1" fill="hold">
                                          <p:stCondLst>
                                            <p:cond delay="0"/>
                                          </p:stCondLst>
                                        </p:cTn>
                                        <p:tgtEl>
                                          <p:spTgt spid="18"/>
                                        </p:tgtEl>
                                        <p:attrNameLst>
                                          <p:attrName>style.visibility</p:attrName>
                                        </p:attrNameLst>
                                      </p:cBhvr>
                                      <p:to>
                                        <p:strVal val="visible"/>
                                      </p:to>
                                    </p:set>
                                    <p:anim calcmode="lin" valueType="num">
                                      <p:cBhvr>
                                        <p:cTn id="78" dur="500" fill="hold"/>
                                        <p:tgtEl>
                                          <p:spTgt spid="18"/>
                                        </p:tgtEl>
                                        <p:attrNameLst>
                                          <p:attrName>ppt_w</p:attrName>
                                        </p:attrNameLst>
                                      </p:cBhvr>
                                      <p:tavLst>
                                        <p:tav tm="0">
                                          <p:val>
                                            <p:fltVal val="0"/>
                                          </p:val>
                                        </p:tav>
                                        <p:tav tm="100000">
                                          <p:val>
                                            <p:strVal val="#ppt_w"/>
                                          </p:val>
                                        </p:tav>
                                      </p:tavLst>
                                    </p:anim>
                                    <p:anim calcmode="lin" valueType="num">
                                      <p:cBhvr>
                                        <p:cTn id="79" dur="500" fill="hold"/>
                                        <p:tgtEl>
                                          <p:spTgt spid="18"/>
                                        </p:tgtEl>
                                        <p:attrNameLst>
                                          <p:attrName>ppt_h</p:attrName>
                                        </p:attrNameLst>
                                      </p:cBhvr>
                                      <p:tavLst>
                                        <p:tav tm="0">
                                          <p:val>
                                            <p:fltVal val="0"/>
                                          </p:val>
                                        </p:tav>
                                        <p:tav tm="100000">
                                          <p:val>
                                            <p:strVal val="#ppt_h"/>
                                          </p:val>
                                        </p:tav>
                                      </p:tavLst>
                                    </p:anim>
                                    <p:animEffect transition="in" filter="fade">
                                      <p:cBhvr>
                                        <p:cTn id="80" dur="500"/>
                                        <p:tgtEl>
                                          <p:spTgt spid="18"/>
                                        </p:tgtEl>
                                      </p:cBhvr>
                                    </p:animEffect>
                                  </p:childTnLst>
                                </p:cTn>
                              </p:par>
                            </p:childTnLst>
                          </p:cTn>
                        </p:par>
                        <p:par>
                          <p:cTn id="81" fill="hold">
                            <p:stCondLst>
                              <p:cond delay="9500"/>
                            </p:stCondLst>
                            <p:childTnLst>
                              <p:par>
                                <p:cTn id="82" presetID="22" presetClass="entr" presetSubtype="8" fill="hold" grpId="0" nodeType="afterEffect">
                                  <p:stCondLst>
                                    <p:cond delay="0"/>
                                  </p:stCondLst>
                                  <p:childTnLst>
                                    <p:set>
                                      <p:cBhvr>
                                        <p:cTn id="83" dur="1" fill="hold">
                                          <p:stCondLst>
                                            <p:cond delay="0"/>
                                          </p:stCondLst>
                                        </p:cTn>
                                        <p:tgtEl>
                                          <p:spTgt spid="17"/>
                                        </p:tgtEl>
                                        <p:attrNameLst>
                                          <p:attrName>style.visibility</p:attrName>
                                        </p:attrNameLst>
                                      </p:cBhvr>
                                      <p:to>
                                        <p:strVal val="visible"/>
                                      </p:to>
                                    </p:set>
                                    <p:animEffect transition="in" filter="wipe(left)">
                                      <p:cBhvr>
                                        <p:cTn id="84" dur="500"/>
                                        <p:tgtEl>
                                          <p:spTgt spid="17"/>
                                        </p:tgtEl>
                                      </p:cBhvr>
                                    </p:animEffect>
                                  </p:childTnLst>
                                </p:cTn>
                              </p:par>
                            </p:childTnLst>
                          </p:cTn>
                        </p:par>
                        <p:par>
                          <p:cTn id="85" fill="hold">
                            <p:stCondLst>
                              <p:cond delay="10000"/>
                            </p:stCondLst>
                            <p:childTnLst>
                              <p:par>
                                <p:cTn id="86" presetID="53" presetClass="entr" presetSubtype="16" fill="hold" grpId="0" nodeType="afterEffect">
                                  <p:stCondLst>
                                    <p:cond delay="0"/>
                                  </p:stCondLst>
                                  <p:childTnLst>
                                    <p:set>
                                      <p:cBhvr>
                                        <p:cTn id="87" dur="1" fill="hold">
                                          <p:stCondLst>
                                            <p:cond delay="0"/>
                                          </p:stCondLst>
                                        </p:cTn>
                                        <p:tgtEl>
                                          <p:spTgt spid="19">
                                            <p:txEl>
                                              <p:pRg st="0" end="0"/>
                                            </p:txEl>
                                          </p:spTgt>
                                        </p:tgtEl>
                                        <p:attrNameLst>
                                          <p:attrName>style.visibility</p:attrName>
                                        </p:attrNameLst>
                                      </p:cBhvr>
                                      <p:to>
                                        <p:strVal val="visible"/>
                                      </p:to>
                                    </p:set>
                                    <p:anim calcmode="lin" valueType="num">
                                      <p:cBhvr>
                                        <p:cTn id="88" dur="1000" fill="hold"/>
                                        <p:tgtEl>
                                          <p:spTgt spid="19">
                                            <p:txEl>
                                              <p:pRg st="0" end="0"/>
                                            </p:txEl>
                                          </p:spTgt>
                                        </p:tgtEl>
                                        <p:attrNameLst>
                                          <p:attrName>ppt_w</p:attrName>
                                        </p:attrNameLst>
                                      </p:cBhvr>
                                      <p:tavLst>
                                        <p:tav tm="0">
                                          <p:val>
                                            <p:fltVal val="0"/>
                                          </p:val>
                                        </p:tav>
                                        <p:tav tm="100000">
                                          <p:val>
                                            <p:strVal val="#ppt_w"/>
                                          </p:val>
                                        </p:tav>
                                      </p:tavLst>
                                    </p:anim>
                                    <p:anim calcmode="lin" valueType="num">
                                      <p:cBhvr>
                                        <p:cTn id="89" dur="1000" fill="hold"/>
                                        <p:tgtEl>
                                          <p:spTgt spid="19">
                                            <p:txEl>
                                              <p:pRg st="0" end="0"/>
                                            </p:txEl>
                                          </p:spTgt>
                                        </p:tgtEl>
                                        <p:attrNameLst>
                                          <p:attrName>ppt_h</p:attrName>
                                        </p:attrNameLst>
                                      </p:cBhvr>
                                      <p:tavLst>
                                        <p:tav tm="0">
                                          <p:val>
                                            <p:fltVal val="0"/>
                                          </p:val>
                                        </p:tav>
                                        <p:tav tm="100000">
                                          <p:val>
                                            <p:strVal val="#ppt_h"/>
                                          </p:val>
                                        </p:tav>
                                      </p:tavLst>
                                    </p:anim>
                                    <p:animEffect transition="in" filter="fade">
                                      <p:cBhvr>
                                        <p:cTn id="90" dur="1000"/>
                                        <p:tgtEl>
                                          <p:spTgt spid="19">
                                            <p:txEl>
                                              <p:pRg st="0" end="0"/>
                                            </p:txEl>
                                          </p:spTgt>
                                        </p:tgtEl>
                                      </p:cBhvr>
                                    </p:animEffect>
                                  </p:childTnLst>
                                </p:cTn>
                              </p:par>
                            </p:childTnLst>
                          </p:cTn>
                        </p:par>
                        <p:par>
                          <p:cTn id="91" fill="hold">
                            <p:stCondLst>
                              <p:cond delay="11000"/>
                            </p:stCondLst>
                            <p:childTnLst>
                              <p:par>
                                <p:cTn id="92" presetID="22" presetClass="entr" presetSubtype="8" fill="hold" grpId="0" nodeType="afterEffect">
                                  <p:stCondLst>
                                    <p:cond delay="0"/>
                                  </p:stCondLst>
                                  <p:childTnLst>
                                    <p:set>
                                      <p:cBhvr>
                                        <p:cTn id="93" dur="1" fill="hold">
                                          <p:stCondLst>
                                            <p:cond delay="0"/>
                                          </p:stCondLst>
                                        </p:cTn>
                                        <p:tgtEl>
                                          <p:spTgt spid="20"/>
                                        </p:tgtEl>
                                        <p:attrNameLst>
                                          <p:attrName>style.visibility</p:attrName>
                                        </p:attrNameLst>
                                      </p:cBhvr>
                                      <p:to>
                                        <p:strVal val="visible"/>
                                      </p:to>
                                    </p:set>
                                    <p:animEffect transition="in" filter="wipe(left)">
                                      <p:cBhvr>
                                        <p:cTn id="94" dur="500"/>
                                        <p:tgtEl>
                                          <p:spTgt spid="20"/>
                                        </p:tgtEl>
                                      </p:cBhvr>
                                    </p:animEffect>
                                  </p:childTnLst>
                                </p:cTn>
                              </p:par>
                            </p:childTnLst>
                          </p:cTn>
                        </p:par>
                        <p:par>
                          <p:cTn id="95" fill="hold">
                            <p:stCondLst>
                              <p:cond delay="11500"/>
                            </p:stCondLst>
                            <p:childTnLst>
                              <p:par>
                                <p:cTn id="96" presetID="53" presetClass="entr" presetSubtype="16" fill="hold" grpId="0" nodeType="afterEffect">
                                  <p:stCondLst>
                                    <p:cond delay="0"/>
                                  </p:stCondLst>
                                  <p:childTnLst>
                                    <p:set>
                                      <p:cBhvr>
                                        <p:cTn id="97" dur="1" fill="hold">
                                          <p:stCondLst>
                                            <p:cond delay="0"/>
                                          </p:stCondLst>
                                        </p:cTn>
                                        <p:tgtEl>
                                          <p:spTgt spid="22"/>
                                        </p:tgtEl>
                                        <p:attrNameLst>
                                          <p:attrName>style.visibility</p:attrName>
                                        </p:attrNameLst>
                                      </p:cBhvr>
                                      <p:to>
                                        <p:strVal val="visible"/>
                                      </p:to>
                                    </p:set>
                                    <p:anim calcmode="lin" valueType="num">
                                      <p:cBhvr>
                                        <p:cTn id="98" dur="500" fill="hold"/>
                                        <p:tgtEl>
                                          <p:spTgt spid="22"/>
                                        </p:tgtEl>
                                        <p:attrNameLst>
                                          <p:attrName>ppt_w</p:attrName>
                                        </p:attrNameLst>
                                      </p:cBhvr>
                                      <p:tavLst>
                                        <p:tav tm="0">
                                          <p:val>
                                            <p:fltVal val="0"/>
                                          </p:val>
                                        </p:tav>
                                        <p:tav tm="100000">
                                          <p:val>
                                            <p:strVal val="#ppt_w"/>
                                          </p:val>
                                        </p:tav>
                                      </p:tavLst>
                                    </p:anim>
                                    <p:anim calcmode="lin" valueType="num">
                                      <p:cBhvr>
                                        <p:cTn id="99" dur="500" fill="hold"/>
                                        <p:tgtEl>
                                          <p:spTgt spid="22"/>
                                        </p:tgtEl>
                                        <p:attrNameLst>
                                          <p:attrName>ppt_h</p:attrName>
                                        </p:attrNameLst>
                                      </p:cBhvr>
                                      <p:tavLst>
                                        <p:tav tm="0">
                                          <p:val>
                                            <p:fltVal val="0"/>
                                          </p:val>
                                        </p:tav>
                                        <p:tav tm="100000">
                                          <p:val>
                                            <p:strVal val="#ppt_h"/>
                                          </p:val>
                                        </p:tav>
                                      </p:tavLst>
                                    </p:anim>
                                    <p:animEffect transition="in" filter="fade">
                                      <p:cBhvr>
                                        <p:cTn id="100" dur="500"/>
                                        <p:tgtEl>
                                          <p:spTgt spid="22"/>
                                        </p:tgtEl>
                                      </p:cBhvr>
                                    </p:animEffect>
                                  </p:childTnLst>
                                </p:cTn>
                              </p:par>
                            </p:childTnLst>
                          </p:cTn>
                        </p:par>
                        <p:par>
                          <p:cTn id="101" fill="hold">
                            <p:stCondLst>
                              <p:cond delay="12000"/>
                            </p:stCondLst>
                            <p:childTnLst>
                              <p:par>
                                <p:cTn id="102" presetID="22" presetClass="entr" presetSubtype="8" fill="hold" grpId="0" nodeType="afterEffect">
                                  <p:stCondLst>
                                    <p:cond delay="0"/>
                                  </p:stCondLst>
                                  <p:childTnLst>
                                    <p:set>
                                      <p:cBhvr>
                                        <p:cTn id="103" dur="1" fill="hold">
                                          <p:stCondLst>
                                            <p:cond delay="0"/>
                                          </p:stCondLst>
                                        </p:cTn>
                                        <p:tgtEl>
                                          <p:spTgt spid="21"/>
                                        </p:tgtEl>
                                        <p:attrNameLst>
                                          <p:attrName>style.visibility</p:attrName>
                                        </p:attrNameLst>
                                      </p:cBhvr>
                                      <p:to>
                                        <p:strVal val="visible"/>
                                      </p:to>
                                    </p:set>
                                    <p:animEffect transition="in" filter="wipe(left)">
                                      <p:cBhvr>
                                        <p:cTn id="104" dur="500"/>
                                        <p:tgtEl>
                                          <p:spTgt spid="21"/>
                                        </p:tgtEl>
                                      </p:cBhvr>
                                    </p:animEffect>
                                  </p:childTnLst>
                                </p:cTn>
                              </p:par>
                            </p:childTnLst>
                          </p:cTn>
                        </p:par>
                        <p:par>
                          <p:cTn id="105" fill="hold">
                            <p:stCondLst>
                              <p:cond delay="12500"/>
                            </p:stCondLst>
                            <p:childTnLst>
                              <p:par>
                                <p:cTn id="106" presetID="53" presetClass="entr" presetSubtype="16" fill="hold" grpId="0" nodeType="afterEffect">
                                  <p:stCondLst>
                                    <p:cond delay="0"/>
                                  </p:stCondLst>
                                  <p:childTnLst>
                                    <p:set>
                                      <p:cBhvr>
                                        <p:cTn id="107" dur="1" fill="hold">
                                          <p:stCondLst>
                                            <p:cond delay="0"/>
                                          </p:stCondLst>
                                        </p:cTn>
                                        <p:tgtEl>
                                          <p:spTgt spid="23">
                                            <p:txEl>
                                              <p:pRg st="0" end="0"/>
                                            </p:txEl>
                                          </p:spTgt>
                                        </p:tgtEl>
                                        <p:attrNameLst>
                                          <p:attrName>style.visibility</p:attrName>
                                        </p:attrNameLst>
                                      </p:cBhvr>
                                      <p:to>
                                        <p:strVal val="visible"/>
                                      </p:to>
                                    </p:set>
                                    <p:anim calcmode="lin" valueType="num">
                                      <p:cBhvr>
                                        <p:cTn id="108" dur="1000" fill="hold"/>
                                        <p:tgtEl>
                                          <p:spTgt spid="23">
                                            <p:txEl>
                                              <p:pRg st="0" end="0"/>
                                            </p:txEl>
                                          </p:spTgt>
                                        </p:tgtEl>
                                        <p:attrNameLst>
                                          <p:attrName>ppt_w</p:attrName>
                                        </p:attrNameLst>
                                      </p:cBhvr>
                                      <p:tavLst>
                                        <p:tav tm="0">
                                          <p:val>
                                            <p:fltVal val="0"/>
                                          </p:val>
                                        </p:tav>
                                        <p:tav tm="100000">
                                          <p:val>
                                            <p:strVal val="#ppt_w"/>
                                          </p:val>
                                        </p:tav>
                                      </p:tavLst>
                                    </p:anim>
                                    <p:anim calcmode="lin" valueType="num">
                                      <p:cBhvr>
                                        <p:cTn id="109" dur="1000" fill="hold"/>
                                        <p:tgtEl>
                                          <p:spTgt spid="23">
                                            <p:txEl>
                                              <p:pRg st="0" end="0"/>
                                            </p:txEl>
                                          </p:spTgt>
                                        </p:tgtEl>
                                        <p:attrNameLst>
                                          <p:attrName>ppt_h</p:attrName>
                                        </p:attrNameLst>
                                      </p:cBhvr>
                                      <p:tavLst>
                                        <p:tav tm="0">
                                          <p:val>
                                            <p:fltVal val="0"/>
                                          </p:val>
                                        </p:tav>
                                        <p:tav tm="100000">
                                          <p:val>
                                            <p:strVal val="#ppt_h"/>
                                          </p:val>
                                        </p:tav>
                                      </p:tavLst>
                                    </p:anim>
                                    <p:animEffect transition="in" filter="fade">
                                      <p:cBhvr>
                                        <p:cTn id="110" dur="1000"/>
                                        <p:tgtEl>
                                          <p:spTgt spid="23">
                                            <p:txEl>
                                              <p:pRg st="0" end="0"/>
                                            </p:txEl>
                                          </p:spTgt>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24"/>
                                        </p:tgtEl>
                                        <p:attrNameLst>
                                          <p:attrName>style.visibility</p:attrName>
                                        </p:attrNameLst>
                                      </p:cBhvr>
                                      <p:to>
                                        <p:strVal val="visible"/>
                                      </p:to>
                                    </p:set>
                                    <p:animEffect transition="in" filter="wipe(left)">
                                      <p:cBhvr>
                                        <p:cTn id="114"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build="p">
        <p:tmplLst>
          <p:tmpl lvl="1">
            <p:tnLst>
              <p:par>
                <p:cTn presetID="53" presetClass="entr" presetSubtype="16" fill="hold" nodeType="afterEffect">
                  <p:stCondLst>
                    <p:cond delay="0"/>
                  </p:stCondLst>
                  <p:childTnLst>
                    <p:set>
                      <p:cBhvr>
                        <p:cTn dur="1" fill="hold">
                          <p:stCondLst>
                            <p:cond delay="0"/>
                          </p:stCondLst>
                        </p:cTn>
                        <p:tgtEl>
                          <p:spTgt spid="7"/>
                        </p:tgtEl>
                        <p:attrNameLst>
                          <p:attrName>style.visibility</p:attrName>
                        </p:attrNameLst>
                      </p:cBhvr>
                      <p:to>
                        <p:strVal val="visible"/>
                      </p:to>
                    </p:set>
                    <p:anim calcmode="lin" valueType="num">
                      <p:cBhvr>
                        <p:cTn dur="1000" fill="hold"/>
                        <p:tgtEl>
                          <p:spTgt spid="7"/>
                        </p:tgtEl>
                        <p:attrNameLst>
                          <p:attrName>ppt_w</p:attrName>
                        </p:attrNameLst>
                      </p:cBhvr>
                      <p:tavLst>
                        <p:tav tm="0">
                          <p:val>
                            <p:fltVal val="0"/>
                          </p:val>
                        </p:tav>
                        <p:tav tm="100000">
                          <p:val>
                            <p:strVal val="#ppt_w"/>
                          </p:val>
                        </p:tav>
                      </p:tavLst>
                    </p:anim>
                    <p:anim calcmode="lin" valueType="num">
                      <p:cBhvr>
                        <p:cTn dur="1000" fill="hold"/>
                        <p:tgtEl>
                          <p:spTgt spid="7"/>
                        </p:tgtEl>
                        <p:attrNameLst>
                          <p:attrName>ppt_h</p:attrName>
                        </p:attrNameLst>
                      </p:cBhvr>
                      <p:tavLst>
                        <p:tav tm="0">
                          <p:val>
                            <p:fltVal val="0"/>
                          </p:val>
                        </p:tav>
                        <p:tav tm="100000">
                          <p:val>
                            <p:strVal val="#ppt_h"/>
                          </p:val>
                        </p:tav>
                      </p:tavLst>
                    </p:anim>
                    <p:animEffect transition="in" filter="fade">
                      <p:cBhvr>
                        <p:cTn dur="1000"/>
                        <p:tgtEl>
                          <p:spTgt spid="7"/>
                        </p:tgtEl>
                      </p:cBhvr>
                    </p:animEffect>
                  </p:childTnLst>
                </p:cTn>
              </p:par>
            </p:tnLst>
          </p:tmpl>
        </p:tmplLst>
      </p:bldP>
      <p:bldP spid="8" grpId="0"/>
      <p:bldP spid="9" grpId="0" animBg="1"/>
      <p:bldP spid="10" grpId="0" animBg="1"/>
      <p:bldP spid="11" grpId="0" build="p">
        <p:tmplLst>
          <p:tmpl lvl="1">
            <p:tnLst>
              <p:par>
                <p:cTn presetID="53" presetClass="entr" presetSubtype="16"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 calcmode="lin" valueType="num">
                      <p:cBhvr>
                        <p:cTn dur="1000" fill="hold"/>
                        <p:tgtEl>
                          <p:spTgt spid="11"/>
                        </p:tgtEl>
                        <p:attrNameLst>
                          <p:attrName>ppt_w</p:attrName>
                        </p:attrNameLst>
                      </p:cBhvr>
                      <p:tavLst>
                        <p:tav tm="0">
                          <p:val>
                            <p:fltVal val="0"/>
                          </p:val>
                        </p:tav>
                        <p:tav tm="100000">
                          <p:val>
                            <p:strVal val="#ppt_w"/>
                          </p:val>
                        </p:tav>
                      </p:tavLst>
                    </p:anim>
                    <p:anim calcmode="lin" valueType="num">
                      <p:cBhvr>
                        <p:cTn dur="1000" fill="hold"/>
                        <p:tgtEl>
                          <p:spTgt spid="11"/>
                        </p:tgtEl>
                        <p:attrNameLst>
                          <p:attrName>ppt_h</p:attrName>
                        </p:attrNameLst>
                      </p:cBhvr>
                      <p:tavLst>
                        <p:tav tm="0">
                          <p:val>
                            <p:fltVal val="0"/>
                          </p:val>
                        </p:tav>
                        <p:tav tm="100000">
                          <p:val>
                            <p:strVal val="#ppt_h"/>
                          </p:val>
                        </p:tav>
                      </p:tavLst>
                    </p:anim>
                    <p:animEffect transition="in" filter="fade">
                      <p:cBhvr>
                        <p:cTn dur="1000"/>
                        <p:tgtEl>
                          <p:spTgt spid="11"/>
                        </p:tgtEl>
                      </p:cBhvr>
                    </p:animEffect>
                  </p:childTnLst>
                </p:cTn>
              </p:par>
            </p:tnLst>
          </p:tmpl>
        </p:tmplLst>
      </p:bldP>
      <p:bldP spid="12" grpId="0"/>
      <p:bldP spid="13" grpId="0" animBg="1"/>
      <p:bldP spid="14" grpId="0" animBg="1"/>
      <p:bldP spid="15" grpId="0" build="p">
        <p:tmplLst>
          <p:tmpl lvl="1">
            <p:tnLst>
              <p:par>
                <p:cTn presetID="53" presetClass="entr" presetSubtype="16" fill="hold" nodeType="afterEffect">
                  <p:stCondLst>
                    <p:cond delay="0"/>
                  </p:stCondLst>
                  <p:childTnLst>
                    <p:set>
                      <p:cBhvr>
                        <p:cTn dur="1" fill="hold">
                          <p:stCondLst>
                            <p:cond delay="0"/>
                          </p:stCondLst>
                        </p:cTn>
                        <p:tgtEl>
                          <p:spTgt spid="15"/>
                        </p:tgtEl>
                        <p:attrNameLst>
                          <p:attrName>style.visibility</p:attrName>
                        </p:attrNameLst>
                      </p:cBhvr>
                      <p:to>
                        <p:strVal val="visible"/>
                      </p:to>
                    </p:set>
                    <p:anim calcmode="lin" valueType="num">
                      <p:cBhvr>
                        <p:cTn dur="1000" fill="hold"/>
                        <p:tgtEl>
                          <p:spTgt spid="15"/>
                        </p:tgtEl>
                        <p:attrNameLst>
                          <p:attrName>ppt_w</p:attrName>
                        </p:attrNameLst>
                      </p:cBhvr>
                      <p:tavLst>
                        <p:tav tm="0">
                          <p:val>
                            <p:fltVal val="0"/>
                          </p:val>
                        </p:tav>
                        <p:tav tm="100000">
                          <p:val>
                            <p:strVal val="#ppt_w"/>
                          </p:val>
                        </p:tav>
                      </p:tavLst>
                    </p:anim>
                    <p:anim calcmode="lin" valueType="num">
                      <p:cBhvr>
                        <p:cTn dur="1000" fill="hold"/>
                        <p:tgtEl>
                          <p:spTgt spid="15"/>
                        </p:tgtEl>
                        <p:attrNameLst>
                          <p:attrName>ppt_h</p:attrName>
                        </p:attrNameLst>
                      </p:cBhvr>
                      <p:tavLst>
                        <p:tav tm="0">
                          <p:val>
                            <p:fltVal val="0"/>
                          </p:val>
                        </p:tav>
                        <p:tav tm="100000">
                          <p:val>
                            <p:strVal val="#ppt_h"/>
                          </p:val>
                        </p:tav>
                      </p:tavLst>
                    </p:anim>
                    <p:animEffect transition="in" filter="fade">
                      <p:cBhvr>
                        <p:cTn dur="1000"/>
                        <p:tgtEl>
                          <p:spTgt spid="15"/>
                        </p:tgtEl>
                      </p:cBhvr>
                    </p:animEffect>
                  </p:childTnLst>
                </p:cTn>
              </p:par>
            </p:tnLst>
          </p:tmpl>
        </p:tmplLst>
      </p:bldP>
      <p:bldP spid="16" grpId="0"/>
      <p:bldP spid="17" grpId="0" animBg="1"/>
      <p:bldP spid="18" grpId="0" animBg="1"/>
      <p:bldP spid="19" grpId="0" build="p">
        <p:tmplLst>
          <p:tmpl lvl="1">
            <p:tnLst>
              <p:par>
                <p:cTn presetID="53" presetClass="entr" presetSubtype="16"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 calcmode="lin" valueType="num">
                      <p:cBhvr>
                        <p:cTn dur="1000" fill="hold"/>
                        <p:tgtEl>
                          <p:spTgt spid="19"/>
                        </p:tgtEl>
                        <p:attrNameLst>
                          <p:attrName>ppt_w</p:attrName>
                        </p:attrNameLst>
                      </p:cBhvr>
                      <p:tavLst>
                        <p:tav tm="0">
                          <p:val>
                            <p:fltVal val="0"/>
                          </p:val>
                        </p:tav>
                        <p:tav tm="100000">
                          <p:val>
                            <p:strVal val="#ppt_w"/>
                          </p:val>
                        </p:tav>
                      </p:tavLst>
                    </p:anim>
                    <p:anim calcmode="lin" valueType="num">
                      <p:cBhvr>
                        <p:cTn dur="1000" fill="hold"/>
                        <p:tgtEl>
                          <p:spTgt spid="19"/>
                        </p:tgtEl>
                        <p:attrNameLst>
                          <p:attrName>ppt_h</p:attrName>
                        </p:attrNameLst>
                      </p:cBhvr>
                      <p:tavLst>
                        <p:tav tm="0">
                          <p:val>
                            <p:fltVal val="0"/>
                          </p:val>
                        </p:tav>
                        <p:tav tm="100000">
                          <p:val>
                            <p:strVal val="#ppt_h"/>
                          </p:val>
                        </p:tav>
                      </p:tavLst>
                    </p:anim>
                    <p:animEffect transition="in" filter="fade">
                      <p:cBhvr>
                        <p:cTn dur="1000"/>
                        <p:tgtEl>
                          <p:spTgt spid="19"/>
                        </p:tgtEl>
                      </p:cBhvr>
                    </p:animEffect>
                  </p:childTnLst>
                </p:cTn>
              </p:par>
            </p:tnLst>
          </p:tmpl>
        </p:tmplLst>
      </p:bldP>
      <p:bldP spid="20" grpId="0"/>
      <p:bldP spid="21" grpId="0" animBg="1"/>
      <p:bldP spid="22" grpId="0" animBg="1"/>
      <p:bldP spid="23" grpId="0" build="p">
        <p:tmplLst>
          <p:tmpl lvl="1">
            <p:tnLst>
              <p:par>
                <p:cTn presetID="53" presetClass="entr" presetSubtype="16" fill="hold" nodeType="afterEffect">
                  <p:stCondLst>
                    <p:cond delay="0"/>
                  </p:stCondLst>
                  <p:childTnLst>
                    <p:set>
                      <p:cBhvr>
                        <p:cTn dur="1" fill="hold">
                          <p:stCondLst>
                            <p:cond delay="0"/>
                          </p:stCondLst>
                        </p:cTn>
                        <p:tgtEl>
                          <p:spTgt spid="23"/>
                        </p:tgtEl>
                        <p:attrNameLst>
                          <p:attrName>style.visibility</p:attrName>
                        </p:attrNameLst>
                      </p:cBhvr>
                      <p:to>
                        <p:strVal val="visible"/>
                      </p:to>
                    </p:set>
                    <p:anim calcmode="lin" valueType="num">
                      <p:cBhvr>
                        <p:cTn dur="1000" fill="hold"/>
                        <p:tgtEl>
                          <p:spTgt spid="23"/>
                        </p:tgtEl>
                        <p:attrNameLst>
                          <p:attrName>ppt_w</p:attrName>
                        </p:attrNameLst>
                      </p:cBhvr>
                      <p:tavLst>
                        <p:tav tm="0">
                          <p:val>
                            <p:fltVal val="0"/>
                          </p:val>
                        </p:tav>
                        <p:tav tm="100000">
                          <p:val>
                            <p:strVal val="#ppt_w"/>
                          </p:val>
                        </p:tav>
                      </p:tavLst>
                    </p:anim>
                    <p:anim calcmode="lin" valueType="num">
                      <p:cBhvr>
                        <p:cTn dur="1000" fill="hold"/>
                        <p:tgtEl>
                          <p:spTgt spid="23"/>
                        </p:tgtEl>
                        <p:attrNameLst>
                          <p:attrName>ppt_h</p:attrName>
                        </p:attrNameLst>
                      </p:cBhvr>
                      <p:tavLst>
                        <p:tav tm="0">
                          <p:val>
                            <p:fltVal val="0"/>
                          </p:val>
                        </p:tav>
                        <p:tav tm="100000">
                          <p:val>
                            <p:strVal val="#ppt_h"/>
                          </p:val>
                        </p:tav>
                      </p:tavLst>
                    </p:anim>
                    <p:animEffect transition="in" filter="fade">
                      <p:cBhvr>
                        <p:cTn dur="1000"/>
                        <p:tgtEl>
                          <p:spTgt spid="23"/>
                        </p:tgtEl>
                      </p:cBhvr>
                    </p:animEffect>
                  </p:childTnLst>
                </p:cTn>
              </p:par>
            </p:tnLst>
          </p:tmpl>
        </p:tmplLst>
      </p:bldP>
      <p:bldP spid="2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1" name="直接连接符 20"/>
          <p:cNvCxnSpPr/>
          <p:nvPr/>
        </p:nvCxnSpPr>
        <p:spPr>
          <a:xfrm>
            <a:off x="1718773" y="3985167"/>
            <a:ext cx="1432709" cy="957164"/>
          </a:xfrm>
          <a:prstGeom prst="line">
            <a:avLst/>
          </a:prstGeom>
          <a:ln w="28575">
            <a:solidFill>
              <a:srgbClr val="7A7A94"/>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flipV="1">
            <a:off x="3151482" y="3766125"/>
            <a:ext cx="1432709" cy="1176209"/>
          </a:xfrm>
          <a:prstGeom prst="line">
            <a:avLst/>
          </a:prstGeom>
          <a:ln w="28575">
            <a:solidFill>
              <a:srgbClr val="7A7A94"/>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a:off x="4584191" y="3766124"/>
            <a:ext cx="1432709" cy="704231"/>
          </a:xfrm>
          <a:prstGeom prst="line">
            <a:avLst/>
          </a:prstGeom>
          <a:ln w="28575">
            <a:solidFill>
              <a:srgbClr val="7A7A94"/>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flipV="1">
            <a:off x="6016900" y="3134140"/>
            <a:ext cx="1432709" cy="1336215"/>
          </a:xfrm>
          <a:prstGeom prst="line">
            <a:avLst/>
          </a:prstGeom>
          <a:ln w="28575">
            <a:solidFill>
              <a:srgbClr val="7A7A94"/>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a:off x="7449610" y="3134139"/>
            <a:ext cx="1432709" cy="740412"/>
          </a:xfrm>
          <a:prstGeom prst="line">
            <a:avLst/>
          </a:prstGeom>
          <a:ln w="28575">
            <a:solidFill>
              <a:srgbClr val="7A7A94"/>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flipV="1">
            <a:off x="8882318" y="2536499"/>
            <a:ext cx="1431946" cy="1338052"/>
          </a:xfrm>
          <a:prstGeom prst="line">
            <a:avLst/>
          </a:prstGeom>
          <a:ln w="28575">
            <a:solidFill>
              <a:srgbClr val="7A7A94"/>
            </a:solidFill>
          </a:ln>
        </p:spPr>
        <p:style>
          <a:lnRef idx="1">
            <a:schemeClr val="accent1"/>
          </a:lnRef>
          <a:fillRef idx="0">
            <a:schemeClr val="accent1"/>
          </a:fillRef>
          <a:effectRef idx="0">
            <a:schemeClr val="accent1"/>
          </a:effectRef>
          <a:fontRef idx="minor">
            <a:schemeClr val="tx1"/>
          </a:fontRef>
        </p:style>
      </p:cxnSp>
      <p:sp>
        <p:nvSpPr>
          <p:cNvPr id="27" name="矩形 26"/>
          <p:cNvSpPr/>
          <p:nvPr/>
        </p:nvSpPr>
        <p:spPr>
          <a:xfrm>
            <a:off x="3701863" y="2606551"/>
            <a:ext cx="1782440" cy="816633"/>
          </a:xfrm>
          <a:prstGeom prst="rect">
            <a:avLst/>
          </a:prstGeom>
          <a:noFill/>
          <a:ln w="6350">
            <a:noFill/>
          </a:ln>
        </p:spPr>
        <p:txBody>
          <a:bodyPr wrap="square" lIns="121908" tIns="60954" rIns="121908" bIns="60954">
            <a:spAutoFit/>
          </a:bodyPr>
          <a:lstStyle/>
          <a:p>
            <a:pPr algn="ctr">
              <a:lnSpc>
                <a:spcPct val="130000"/>
              </a:lnSpc>
            </a:pPr>
            <a:r>
              <a:rPr lang="zh-CN" altLang="en-US" sz="1300" dirty="0">
                <a:solidFill>
                  <a:schemeClr val="tx1">
                    <a:lumMod val="50000"/>
                    <a:lumOff val="50000"/>
                  </a:schemeClr>
                </a:solidFill>
                <a:latin typeface="微软雅黑" panose="020B0503020204020204" pitchFamily="34" charset="-122"/>
                <a:ea typeface="微软雅黑" panose="020B0503020204020204" pitchFamily="34" charset="-122"/>
              </a:rPr>
              <a:t>输入您的文字</a:t>
            </a:r>
            <a:endParaRPr lang="en-US" altLang="zh-CN" sz="1300" dirty="0">
              <a:solidFill>
                <a:schemeClr val="tx1">
                  <a:lumMod val="50000"/>
                  <a:lumOff val="50000"/>
                </a:schemeClr>
              </a:solidFill>
              <a:latin typeface="微软雅黑" panose="020B0503020204020204" pitchFamily="34" charset="-122"/>
              <a:ea typeface="微软雅黑" panose="020B0503020204020204" pitchFamily="34" charset="-122"/>
            </a:endParaRPr>
          </a:p>
          <a:p>
            <a:pPr algn="ctr">
              <a:lnSpc>
                <a:spcPct val="130000"/>
              </a:lnSpc>
            </a:pPr>
            <a:r>
              <a:rPr lang="zh-CN" altLang="en-US" sz="1100" dirty="0">
                <a:solidFill>
                  <a:schemeClr val="tx1">
                    <a:lumMod val="50000"/>
                    <a:lumOff val="50000"/>
                  </a:schemeClr>
                </a:solidFill>
                <a:latin typeface="微软雅黑" panose="020B0503020204020204" pitchFamily="34" charset="-122"/>
                <a:ea typeface="微软雅黑" panose="020B0503020204020204" pitchFamily="34" charset="-122"/>
              </a:rPr>
              <a:t>输入您的文字输入您的文字输入您的文字</a:t>
            </a:r>
          </a:p>
        </p:txBody>
      </p:sp>
      <p:sp>
        <p:nvSpPr>
          <p:cNvPr id="28" name="矩形 27"/>
          <p:cNvSpPr/>
          <p:nvPr/>
        </p:nvSpPr>
        <p:spPr>
          <a:xfrm>
            <a:off x="6574141" y="2013295"/>
            <a:ext cx="1782440" cy="816633"/>
          </a:xfrm>
          <a:prstGeom prst="rect">
            <a:avLst/>
          </a:prstGeom>
          <a:noFill/>
          <a:ln w="6350">
            <a:noFill/>
          </a:ln>
        </p:spPr>
        <p:txBody>
          <a:bodyPr wrap="square" lIns="121908" tIns="60954" rIns="121908" bIns="60954">
            <a:spAutoFit/>
          </a:bodyPr>
          <a:lstStyle/>
          <a:p>
            <a:pPr algn="ctr">
              <a:lnSpc>
                <a:spcPct val="130000"/>
              </a:lnSpc>
            </a:pPr>
            <a:r>
              <a:rPr lang="zh-CN" altLang="en-US" sz="1300" dirty="0">
                <a:solidFill>
                  <a:schemeClr val="tx1">
                    <a:lumMod val="50000"/>
                    <a:lumOff val="50000"/>
                  </a:schemeClr>
                </a:solidFill>
                <a:latin typeface="微软雅黑" panose="020B0503020204020204" pitchFamily="34" charset="-122"/>
                <a:ea typeface="微软雅黑" panose="020B0503020204020204" pitchFamily="34" charset="-122"/>
              </a:rPr>
              <a:t>输入您的文字</a:t>
            </a:r>
            <a:endParaRPr lang="en-US" altLang="zh-CN" sz="1300" dirty="0">
              <a:solidFill>
                <a:schemeClr val="tx1">
                  <a:lumMod val="50000"/>
                  <a:lumOff val="50000"/>
                </a:schemeClr>
              </a:solidFill>
              <a:latin typeface="微软雅黑" panose="020B0503020204020204" pitchFamily="34" charset="-122"/>
              <a:ea typeface="微软雅黑" panose="020B0503020204020204" pitchFamily="34" charset="-122"/>
            </a:endParaRPr>
          </a:p>
          <a:p>
            <a:pPr algn="ctr">
              <a:lnSpc>
                <a:spcPct val="130000"/>
              </a:lnSpc>
            </a:pPr>
            <a:r>
              <a:rPr lang="zh-CN" altLang="en-US" sz="1100" dirty="0">
                <a:solidFill>
                  <a:schemeClr val="tx1">
                    <a:lumMod val="50000"/>
                    <a:lumOff val="50000"/>
                  </a:schemeClr>
                </a:solidFill>
                <a:latin typeface="微软雅黑" panose="020B0503020204020204" pitchFamily="34" charset="-122"/>
                <a:ea typeface="微软雅黑" panose="020B0503020204020204" pitchFamily="34" charset="-122"/>
              </a:rPr>
              <a:t>输入您的文字输入您的文字输入您的文字</a:t>
            </a:r>
          </a:p>
        </p:txBody>
      </p:sp>
      <p:sp>
        <p:nvSpPr>
          <p:cNvPr id="29" name="矩形 28"/>
          <p:cNvSpPr/>
          <p:nvPr/>
        </p:nvSpPr>
        <p:spPr>
          <a:xfrm>
            <a:off x="9452905" y="1368171"/>
            <a:ext cx="1782440" cy="816633"/>
          </a:xfrm>
          <a:prstGeom prst="rect">
            <a:avLst/>
          </a:prstGeom>
          <a:noFill/>
          <a:ln w="6350">
            <a:noFill/>
          </a:ln>
        </p:spPr>
        <p:txBody>
          <a:bodyPr wrap="square" lIns="121908" tIns="60954" rIns="121908" bIns="60954">
            <a:spAutoFit/>
          </a:bodyPr>
          <a:lstStyle/>
          <a:p>
            <a:pPr algn="ctr">
              <a:lnSpc>
                <a:spcPct val="130000"/>
              </a:lnSpc>
            </a:pPr>
            <a:r>
              <a:rPr lang="zh-CN" altLang="en-US" sz="1300" dirty="0">
                <a:solidFill>
                  <a:schemeClr val="tx1">
                    <a:lumMod val="50000"/>
                    <a:lumOff val="50000"/>
                  </a:schemeClr>
                </a:solidFill>
                <a:latin typeface="微软雅黑" panose="020B0503020204020204" pitchFamily="34" charset="-122"/>
                <a:ea typeface="微软雅黑" panose="020B0503020204020204" pitchFamily="34" charset="-122"/>
              </a:rPr>
              <a:t>输入您的文字</a:t>
            </a:r>
            <a:endParaRPr lang="en-US" altLang="zh-CN" sz="1300" dirty="0">
              <a:solidFill>
                <a:schemeClr val="tx1">
                  <a:lumMod val="50000"/>
                  <a:lumOff val="50000"/>
                </a:schemeClr>
              </a:solidFill>
              <a:latin typeface="微软雅黑" panose="020B0503020204020204" pitchFamily="34" charset="-122"/>
              <a:ea typeface="微软雅黑" panose="020B0503020204020204" pitchFamily="34" charset="-122"/>
            </a:endParaRPr>
          </a:p>
          <a:p>
            <a:pPr algn="ctr">
              <a:lnSpc>
                <a:spcPct val="130000"/>
              </a:lnSpc>
            </a:pPr>
            <a:r>
              <a:rPr lang="zh-CN" altLang="en-US" sz="1100" dirty="0">
                <a:solidFill>
                  <a:schemeClr val="tx1">
                    <a:lumMod val="50000"/>
                    <a:lumOff val="50000"/>
                  </a:schemeClr>
                </a:solidFill>
                <a:latin typeface="微软雅黑" panose="020B0503020204020204" pitchFamily="34" charset="-122"/>
                <a:ea typeface="微软雅黑" panose="020B0503020204020204" pitchFamily="34" charset="-122"/>
              </a:rPr>
              <a:t>输入您的文字输入您的文字输入您的文字</a:t>
            </a:r>
          </a:p>
        </p:txBody>
      </p:sp>
      <p:sp>
        <p:nvSpPr>
          <p:cNvPr id="30" name="矩形 29"/>
          <p:cNvSpPr/>
          <p:nvPr/>
        </p:nvSpPr>
        <p:spPr>
          <a:xfrm>
            <a:off x="2236934" y="5231815"/>
            <a:ext cx="1782440" cy="816633"/>
          </a:xfrm>
          <a:prstGeom prst="rect">
            <a:avLst/>
          </a:prstGeom>
          <a:noFill/>
          <a:ln w="6350">
            <a:noFill/>
          </a:ln>
        </p:spPr>
        <p:txBody>
          <a:bodyPr wrap="square" lIns="121908" tIns="60954" rIns="121908" bIns="60954">
            <a:spAutoFit/>
          </a:bodyPr>
          <a:lstStyle/>
          <a:p>
            <a:pPr algn="ctr">
              <a:lnSpc>
                <a:spcPct val="130000"/>
              </a:lnSpc>
            </a:pPr>
            <a:r>
              <a:rPr lang="zh-CN" altLang="en-US" sz="1300" dirty="0">
                <a:solidFill>
                  <a:schemeClr val="tx1">
                    <a:lumMod val="50000"/>
                    <a:lumOff val="50000"/>
                  </a:schemeClr>
                </a:solidFill>
                <a:latin typeface="微软雅黑" panose="020B0503020204020204" pitchFamily="34" charset="-122"/>
                <a:ea typeface="微软雅黑" panose="020B0503020204020204" pitchFamily="34" charset="-122"/>
              </a:rPr>
              <a:t>输入您的文字</a:t>
            </a:r>
            <a:endParaRPr lang="en-US" altLang="zh-CN" sz="1300" dirty="0">
              <a:solidFill>
                <a:schemeClr val="tx1">
                  <a:lumMod val="50000"/>
                  <a:lumOff val="50000"/>
                </a:schemeClr>
              </a:solidFill>
              <a:latin typeface="微软雅黑" panose="020B0503020204020204" pitchFamily="34" charset="-122"/>
              <a:ea typeface="微软雅黑" panose="020B0503020204020204" pitchFamily="34" charset="-122"/>
            </a:endParaRPr>
          </a:p>
          <a:p>
            <a:pPr algn="ctr">
              <a:lnSpc>
                <a:spcPct val="130000"/>
              </a:lnSpc>
            </a:pPr>
            <a:r>
              <a:rPr lang="zh-CN" altLang="en-US" sz="1100" dirty="0">
                <a:solidFill>
                  <a:schemeClr val="tx1">
                    <a:lumMod val="50000"/>
                    <a:lumOff val="50000"/>
                  </a:schemeClr>
                </a:solidFill>
                <a:latin typeface="微软雅黑" panose="020B0503020204020204" pitchFamily="34" charset="-122"/>
                <a:ea typeface="微软雅黑" panose="020B0503020204020204" pitchFamily="34" charset="-122"/>
              </a:rPr>
              <a:t>输入您的文字输入您的文字输入您的文字</a:t>
            </a:r>
          </a:p>
        </p:txBody>
      </p:sp>
      <p:sp>
        <p:nvSpPr>
          <p:cNvPr id="31" name="矩形 30"/>
          <p:cNvSpPr/>
          <p:nvPr/>
        </p:nvSpPr>
        <p:spPr>
          <a:xfrm>
            <a:off x="5126656" y="4801338"/>
            <a:ext cx="1782440" cy="816633"/>
          </a:xfrm>
          <a:prstGeom prst="rect">
            <a:avLst/>
          </a:prstGeom>
          <a:noFill/>
          <a:ln w="6350">
            <a:noFill/>
          </a:ln>
        </p:spPr>
        <p:txBody>
          <a:bodyPr wrap="square" lIns="121908" tIns="60954" rIns="121908" bIns="60954">
            <a:spAutoFit/>
          </a:bodyPr>
          <a:lstStyle/>
          <a:p>
            <a:pPr algn="ctr">
              <a:lnSpc>
                <a:spcPct val="130000"/>
              </a:lnSpc>
            </a:pPr>
            <a:r>
              <a:rPr lang="zh-CN" altLang="en-US" sz="1300" dirty="0">
                <a:solidFill>
                  <a:schemeClr val="tx1">
                    <a:lumMod val="50000"/>
                    <a:lumOff val="50000"/>
                  </a:schemeClr>
                </a:solidFill>
                <a:latin typeface="微软雅黑" panose="020B0503020204020204" pitchFamily="34" charset="-122"/>
                <a:ea typeface="微软雅黑" panose="020B0503020204020204" pitchFamily="34" charset="-122"/>
              </a:rPr>
              <a:t>输入您的文字</a:t>
            </a:r>
            <a:endParaRPr lang="en-US" altLang="zh-CN" sz="1300" dirty="0">
              <a:solidFill>
                <a:schemeClr val="tx1">
                  <a:lumMod val="50000"/>
                  <a:lumOff val="50000"/>
                </a:schemeClr>
              </a:solidFill>
              <a:latin typeface="微软雅黑" panose="020B0503020204020204" pitchFamily="34" charset="-122"/>
              <a:ea typeface="微软雅黑" panose="020B0503020204020204" pitchFamily="34" charset="-122"/>
            </a:endParaRPr>
          </a:p>
          <a:p>
            <a:pPr algn="ctr">
              <a:lnSpc>
                <a:spcPct val="130000"/>
              </a:lnSpc>
            </a:pPr>
            <a:r>
              <a:rPr lang="zh-CN" altLang="en-US" sz="1100" dirty="0">
                <a:solidFill>
                  <a:schemeClr val="tx1">
                    <a:lumMod val="50000"/>
                    <a:lumOff val="50000"/>
                  </a:schemeClr>
                </a:solidFill>
                <a:latin typeface="微软雅黑" panose="020B0503020204020204" pitchFamily="34" charset="-122"/>
                <a:ea typeface="微软雅黑" panose="020B0503020204020204" pitchFamily="34" charset="-122"/>
              </a:rPr>
              <a:t>输入您的文字输入您的文字输入您的文字</a:t>
            </a:r>
          </a:p>
        </p:txBody>
      </p:sp>
      <p:sp>
        <p:nvSpPr>
          <p:cNvPr id="32" name="矩形 31"/>
          <p:cNvSpPr/>
          <p:nvPr/>
        </p:nvSpPr>
        <p:spPr>
          <a:xfrm>
            <a:off x="8001408" y="4218330"/>
            <a:ext cx="1782440" cy="816633"/>
          </a:xfrm>
          <a:prstGeom prst="rect">
            <a:avLst/>
          </a:prstGeom>
          <a:noFill/>
          <a:ln w="6350">
            <a:noFill/>
          </a:ln>
        </p:spPr>
        <p:txBody>
          <a:bodyPr wrap="square" lIns="121908" tIns="60954" rIns="121908" bIns="60954">
            <a:spAutoFit/>
          </a:bodyPr>
          <a:lstStyle/>
          <a:p>
            <a:pPr algn="ctr">
              <a:lnSpc>
                <a:spcPct val="130000"/>
              </a:lnSpc>
            </a:pPr>
            <a:r>
              <a:rPr lang="zh-CN" altLang="en-US" sz="1300" dirty="0">
                <a:solidFill>
                  <a:schemeClr val="tx1">
                    <a:lumMod val="50000"/>
                    <a:lumOff val="50000"/>
                  </a:schemeClr>
                </a:solidFill>
                <a:latin typeface="微软雅黑" panose="020B0503020204020204" pitchFamily="34" charset="-122"/>
                <a:ea typeface="微软雅黑" panose="020B0503020204020204" pitchFamily="34" charset="-122"/>
              </a:rPr>
              <a:t>输入您的文字</a:t>
            </a:r>
            <a:endParaRPr lang="en-US" altLang="zh-CN" sz="1300" dirty="0">
              <a:solidFill>
                <a:schemeClr val="tx1">
                  <a:lumMod val="50000"/>
                  <a:lumOff val="50000"/>
                </a:schemeClr>
              </a:solidFill>
              <a:latin typeface="微软雅黑" panose="020B0503020204020204" pitchFamily="34" charset="-122"/>
              <a:ea typeface="微软雅黑" panose="020B0503020204020204" pitchFamily="34" charset="-122"/>
            </a:endParaRPr>
          </a:p>
          <a:p>
            <a:pPr algn="ctr">
              <a:lnSpc>
                <a:spcPct val="130000"/>
              </a:lnSpc>
            </a:pPr>
            <a:r>
              <a:rPr lang="zh-CN" altLang="en-US" sz="1100" dirty="0">
                <a:solidFill>
                  <a:schemeClr val="tx1">
                    <a:lumMod val="50000"/>
                    <a:lumOff val="50000"/>
                  </a:schemeClr>
                </a:solidFill>
                <a:latin typeface="微软雅黑" panose="020B0503020204020204" pitchFamily="34" charset="-122"/>
                <a:ea typeface="微软雅黑" panose="020B0503020204020204" pitchFamily="34" charset="-122"/>
              </a:rPr>
              <a:t>输入您的文字输入您的文字输入您的文字</a:t>
            </a:r>
          </a:p>
        </p:txBody>
      </p:sp>
      <p:sp>
        <p:nvSpPr>
          <p:cNvPr id="33" name="矩形 32"/>
          <p:cNvSpPr/>
          <p:nvPr/>
        </p:nvSpPr>
        <p:spPr>
          <a:xfrm>
            <a:off x="818891" y="2822919"/>
            <a:ext cx="1782440" cy="816633"/>
          </a:xfrm>
          <a:prstGeom prst="rect">
            <a:avLst/>
          </a:prstGeom>
          <a:noFill/>
          <a:ln w="6350">
            <a:noFill/>
          </a:ln>
        </p:spPr>
        <p:txBody>
          <a:bodyPr wrap="square" lIns="121908" tIns="60954" rIns="121908" bIns="60954">
            <a:spAutoFit/>
          </a:bodyPr>
          <a:lstStyle/>
          <a:p>
            <a:pPr algn="ctr">
              <a:lnSpc>
                <a:spcPct val="130000"/>
              </a:lnSpc>
            </a:pPr>
            <a:r>
              <a:rPr lang="zh-CN" altLang="en-US" sz="1300" dirty="0">
                <a:solidFill>
                  <a:schemeClr val="tx1">
                    <a:lumMod val="50000"/>
                    <a:lumOff val="50000"/>
                  </a:schemeClr>
                </a:solidFill>
                <a:latin typeface="微软雅黑" panose="020B0503020204020204" pitchFamily="34" charset="-122"/>
                <a:ea typeface="微软雅黑" panose="020B0503020204020204" pitchFamily="34" charset="-122"/>
              </a:rPr>
              <a:t>输入您的文字</a:t>
            </a:r>
            <a:endParaRPr lang="en-US" altLang="zh-CN" sz="1300" dirty="0">
              <a:solidFill>
                <a:schemeClr val="tx1">
                  <a:lumMod val="50000"/>
                  <a:lumOff val="50000"/>
                </a:schemeClr>
              </a:solidFill>
              <a:latin typeface="微软雅黑" panose="020B0503020204020204" pitchFamily="34" charset="-122"/>
              <a:ea typeface="微软雅黑" panose="020B0503020204020204" pitchFamily="34" charset="-122"/>
            </a:endParaRPr>
          </a:p>
          <a:p>
            <a:pPr algn="ctr">
              <a:lnSpc>
                <a:spcPct val="130000"/>
              </a:lnSpc>
            </a:pPr>
            <a:r>
              <a:rPr lang="zh-CN" altLang="en-US" sz="1100" dirty="0">
                <a:solidFill>
                  <a:schemeClr val="tx1">
                    <a:lumMod val="50000"/>
                    <a:lumOff val="50000"/>
                  </a:schemeClr>
                </a:solidFill>
                <a:latin typeface="微软雅黑" panose="020B0503020204020204" pitchFamily="34" charset="-122"/>
                <a:ea typeface="微软雅黑" panose="020B0503020204020204" pitchFamily="34" charset="-122"/>
              </a:rPr>
              <a:t>输入您的文字输入您的文字输入您的文字</a:t>
            </a:r>
          </a:p>
        </p:txBody>
      </p:sp>
      <p:grpSp>
        <p:nvGrpSpPr>
          <p:cNvPr id="34" name="组合 33"/>
          <p:cNvGrpSpPr/>
          <p:nvPr/>
        </p:nvGrpSpPr>
        <p:grpSpPr>
          <a:xfrm>
            <a:off x="1416832" y="3684768"/>
            <a:ext cx="600719" cy="600797"/>
            <a:chOff x="1590657" y="1104393"/>
            <a:chExt cx="720000" cy="720000"/>
          </a:xfrm>
        </p:grpSpPr>
        <p:sp>
          <p:nvSpPr>
            <p:cNvPr id="35" name="椭圆 34"/>
            <p:cNvSpPr/>
            <p:nvPr/>
          </p:nvSpPr>
          <p:spPr>
            <a:xfrm>
              <a:off x="1590657" y="1104393"/>
              <a:ext cx="720000" cy="720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grpSp>
          <p:nvGrpSpPr>
            <p:cNvPr id="53" name="组合 52"/>
            <p:cNvGrpSpPr/>
            <p:nvPr/>
          </p:nvGrpSpPr>
          <p:grpSpPr>
            <a:xfrm>
              <a:off x="1724211" y="1237947"/>
              <a:ext cx="452892" cy="452892"/>
              <a:chOff x="2409825" y="6532563"/>
              <a:chExt cx="885825" cy="885825"/>
            </a:xfrm>
            <a:solidFill>
              <a:schemeClr val="bg1"/>
            </a:solidFill>
          </p:grpSpPr>
          <p:sp>
            <p:nvSpPr>
              <p:cNvPr id="54" name="Freeform 8"/>
              <p:cNvSpPr>
                <a:spLocks noEditPoints="1"/>
              </p:cNvSpPr>
              <p:nvPr/>
            </p:nvSpPr>
            <p:spPr bwMode="auto">
              <a:xfrm>
                <a:off x="2724150" y="6846888"/>
                <a:ext cx="257175" cy="257175"/>
              </a:xfrm>
              <a:custGeom>
                <a:avLst/>
                <a:gdLst>
                  <a:gd name="T0" fmla="*/ 146 w 324"/>
                  <a:gd name="T1" fmla="*/ 0 h 324"/>
                  <a:gd name="T2" fmla="*/ 99 w 324"/>
                  <a:gd name="T3" fmla="*/ 13 h 324"/>
                  <a:gd name="T4" fmla="*/ 59 w 324"/>
                  <a:gd name="T5" fmla="*/ 36 h 324"/>
                  <a:gd name="T6" fmla="*/ 29 w 324"/>
                  <a:gd name="T7" fmla="*/ 72 h 324"/>
                  <a:gd name="T8" fmla="*/ 7 w 324"/>
                  <a:gd name="T9" fmla="*/ 113 h 324"/>
                  <a:gd name="T10" fmla="*/ 0 w 324"/>
                  <a:gd name="T11" fmla="*/ 162 h 324"/>
                  <a:gd name="T12" fmla="*/ 4 w 324"/>
                  <a:gd name="T13" fmla="*/ 194 h 324"/>
                  <a:gd name="T14" fmla="*/ 20 w 324"/>
                  <a:gd name="T15" fmla="*/ 239 h 324"/>
                  <a:gd name="T16" fmla="*/ 49 w 324"/>
                  <a:gd name="T17" fmla="*/ 275 h 324"/>
                  <a:gd name="T18" fmla="*/ 85 w 324"/>
                  <a:gd name="T19" fmla="*/ 304 h 324"/>
                  <a:gd name="T20" fmla="*/ 130 w 324"/>
                  <a:gd name="T21" fmla="*/ 320 h 324"/>
                  <a:gd name="T22" fmla="*/ 162 w 324"/>
                  <a:gd name="T23" fmla="*/ 324 h 324"/>
                  <a:gd name="T24" fmla="*/ 211 w 324"/>
                  <a:gd name="T25" fmla="*/ 317 h 324"/>
                  <a:gd name="T26" fmla="*/ 252 w 324"/>
                  <a:gd name="T27" fmla="*/ 295 h 324"/>
                  <a:gd name="T28" fmla="*/ 286 w 324"/>
                  <a:gd name="T29" fmla="*/ 265 h 324"/>
                  <a:gd name="T30" fmla="*/ 311 w 324"/>
                  <a:gd name="T31" fmla="*/ 225 h 324"/>
                  <a:gd name="T32" fmla="*/ 324 w 324"/>
                  <a:gd name="T33" fmla="*/ 178 h 324"/>
                  <a:gd name="T34" fmla="*/ 324 w 324"/>
                  <a:gd name="T35" fmla="*/ 146 h 324"/>
                  <a:gd name="T36" fmla="*/ 311 w 324"/>
                  <a:gd name="T37" fmla="*/ 99 h 324"/>
                  <a:gd name="T38" fmla="*/ 286 w 324"/>
                  <a:gd name="T39" fmla="*/ 60 h 324"/>
                  <a:gd name="T40" fmla="*/ 252 w 324"/>
                  <a:gd name="T41" fmla="*/ 27 h 324"/>
                  <a:gd name="T42" fmla="*/ 211 w 324"/>
                  <a:gd name="T43" fmla="*/ 7 h 324"/>
                  <a:gd name="T44" fmla="*/ 162 w 324"/>
                  <a:gd name="T45" fmla="*/ 0 h 324"/>
                  <a:gd name="T46" fmla="*/ 162 w 324"/>
                  <a:gd name="T47" fmla="*/ 277 h 324"/>
                  <a:gd name="T48" fmla="*/ 128 w 324"/>
                  <a:gd name="T49" fmla="*/ 272 h 324"/>
                  <a:gd name="T50" fmla="*/ 97 w 324"/>
                  <a:gd name="T51" fmla="*/ 257 h 324"/>
                  <a:gd name="T52" fmla="*/ 61 w 324"/>
                  <a:gd name="T53" fmla="*/ 216 h 324"/>
                  <a:gd name="T54" fmla="*/ 50 w 324"/>
                  <a:gd name="T55" fmla="*/ 185 h 324"/>
                  <a:gd name="T56" fmla="*/ 47 w 324"/>
                  <a:gd name="T57" fmla="*/ 162 h 324"/>
                  <a:gd name="T58" fmla="*/ 52 w 324"/>
                  <a:gd name="T59" fmla="*/ 128 h 324"/>
                  <a:gd name="T60" fmla="*/ 67 w 324"/>
                  <a:gd name="T61" fmla="*/ 97 h 324"/>
                  <a:gd name="T62" fmla="*/ 108 w 324"/>
                  <a:gd name="T63" fmla="*/ 61 h 324"/>
                  <a:gd name="T64" fmla="*/ 139 w 324"/>
                  <a:gd name="T65" fmla="*/ 49 h 324"/>
                  <a:gd name="T66" fmla="*/ 162 w 324"/>
                  <a:gd name="T67" fmla="*/ 47 h 324"/>
                  <a:gd name="T68" fmla="*/ 196 w 324"/>
                  <a:gd name="T69" fmla="*/ 52 h 324"/>
                  <a:gd name="T70" fmla="*/ 227 w 324"/>
                  <a:gd name="T71" fmla="*/ 67 h 324"/>
                  <a:gd name="T72" fmla="*/ 263 w 324"/>
                  <a:gd name="T73" fmla="*/ 106 h 324"/>
                  <a:gd name="T74" fmla="*/ 275 w 324"/>
                  <a:gd name="T75" fmla="*/ 139 h 324"/>
                  <a:gd name="T76" fmla="*/ 277 w 324"/>
                  <a:gd name="T77" fmla="*/ 162 h 324"/>
                  <a:gd name="T78" fmla="*/ 272 w 324"/>
                  <a:gd name="T79" fmla="*/ 196 h 324"/>
                  <a:gd name="T80" fmla="*/ 257 w 324"/>
                  <a:gd name="T81" fmla="*/ 227 h 324"/>
                  <a:gd name="T82" fmla="*/ 216 w 324"/>
                  <a:gd name="T83" fmla="*/ 263 h 324"/>
                  <a:gd name="T84" fmla="*/ 185 w 324"/>
                  <a:gd name="T85" fmla="*/ 274 h 324"/>
                  <a:gd name="T86" fmla="*/ 162 w 324"/>
                  <a:gd name="T87" fmla="*/ 277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4" h="324">
                    <a:moveTo>
                      <a:pt x="162" y="0"/>
                    </a:moveTo>
                    <a:lnTo>
                      <a:pt x="162" y="0"/>
                    </a:lnTo>
                    <a:lnTo>
                      <a:pt x="146" y="0"/>
                    </a:lnTo>
                    <a:lnTo>
                      <a:pt x="130" y="4"/>
                    </a:lnTo>
                    <a:lnTo>
                      <a:pt x="113" y="7"/>
                    </a:lnTo>
                    <a:lnTo>
                      <a:pt x="99" y="13"/>
                    </a:lnTo>
                    <a:lnTo>
                      <a:pt x="85" y="20"/>
                    </a:lnTo>
                    <a:lnTo>
                      <a:pt x="72" y="27"/>
                    </a:lnTo>
                    <a:lnTo>
                      <a:pt x="59" y="36"/>
                    </a:lnTo>
                    <a:lnTo>
                      <a:pt x="49" y="47"/>
                    </a:lnTo>
                    <a:lnTo>
                      <a:pt x="38" y="60"/>
                    </a:lnTo>
                    <a:lnTo>
                      <a:pt x="29" y="72"/>
                    </a:lnTo>
                    <a:lnTo>
                      <a:pt x="20" y="85"/>
                    </a:lnTo>
                    <a:lnTo>
                      <a:pt x="13" y="99"/>
                    </a:lnTo>
                    <a:lnTo>
                      <a:pt x="7" y="113"/>
                    </a:lnTo>
                    <a:lnTo>
                      <a:pt x="4" y="130"/>
                    </a:lnTo>
                    <a:lnTo>
                      <a:pt x="2" y="146"/>
                    </a:lnTo>
                    <a:lnTo>
                      <a:pt x="0" y="162"/>
                    </a:lnTo>
                    <a:lnTo>
                      <a:pt x="0" y="162"/>
                    </a:lnTo>
                    <a:lnTo>
                      <a:pt x="2" y="178"/>
                    </a:lnTo>
                    <a:lnTo>
                      <a:pt x="4" y="194"/>
                    </a:lnTo>
                    <a:lnTo>
                      <a:pt x="7" y="211"/>
                    </a:lnTo>
                    <a:lnTo>
                      <a:pt x="13" y="225"/>
                    </a:lnTo>
                    <a:lnTo>
                      <a:pt x="20" y="239"/>
                    </a:lnTo>
                    <a:lnTo>
                      <a:pt x="29" y="252"/>
                    </a:lnTo>
                    <a:lnTo>
                      <a:pt x="38" y="265"/>
                    </a:lnTo>
                    <a:lnTo>
                      <a:pt x="49" y="275"/>
                    </a:lnTo>
                    <a:lnTo>
                      <a:pt x="59" y="286"/>
                    </a:lnTo>
                    <a:lnTo>
                      <a:pt x="72" y="295"/>
                    </a:lnTo>
                    <a:lnTo>
                      <a:pt x="85" y="304"/>
                    </a:lnTo>
                    <a:lnTo>
                      <a:pt x="99" y="311"/>
                    </a:lnTo>
                    <a:lnTo>
                      <a:pt x="113" y="317"/>
                    </a:lnTo>
                    <a:lnTo>
                      <a:pt x="130" y="320"/>
                    </a:lnTo>
                    <a:lnTo>
                      <a:pt x="146" y="322"/>
                    </a:lnTo>
                    <a:lnTo>
                      <a:pt x="162" y="324"/>
                    </a:lnTo>
                    <a:lnTo>
                      <a:pt x="162" y="324"/>
                    </a:lnTo>
                    <a:lnTo>
                      <a:pt x="178" y="322"/>
                    </a:lnTo>
                    <a:lnTo>
                      <a:pt x="194" y="320"/>
                    </a:lnTo>
                    <a:lnTo>
                      <a:pt x="211" y="317"/>
                    </a:lnTo>
                    <a:lnTo>
                      <a:pt x="225" y="311"/>
                    </a:lnTo>
                    <a:lnTo>
                      <a:pt x="239" y="304"/>
                    </a:lnTo>
                    <a:lnTo>
                      <a:pt x="252" y="295"/>
                    </a:lnTo>
                    <a:lnTo>
                      <a:pt x="265" y="286"/>
                    </a:lnTo>
                    <a:lnTo>
                      <a:pt x="277" y="275"/>
                    </a:lnTo>
                    <a:lnTo>
                      <a:pt x="286" y="265"/>
                    </a:lnTo>
                    <a:lnTo>
                      <a:pt x="297" y="252"/>
                    </a:lnTo>
                    <a:lnTo>
                      <a:pt x="304" y="239"/>
                    </a:lnTo>
                    <a:lnTo>
                      <a:pt x="311" y="225"/>
                    </a:lnTo>
                    <a:lnTo>
                      <a:pt x="317" y="211"/>
                    </a:lnTo>
                    <a:lnTo>
                      <a:pt x="320" y="194"/>
                    </a:lnTo>
                    <a:lnTo>
                      <a:pt x="324" y="178"/>
                    </a:lnTo>
                    <a:lnTo>
                      <a:pt x="324" y="162"/>
                    </a:lnTo>
                    <a:lnTo>
                      <a:pt x="324" y="162"/>
                    </a:lnTo>
                    <a:lnTo>
                      <a:pt x="324" y="146"/>
                    </a:lnTo>
                    <a:lnTo>
                      <a:pt x="320" y="130"/>
                    </a:lnTo>
                    <a:lnTo>
                      <a:pt x="317" y="113"/>
                    </a:lnTo>
                    <a:lnTo>
                      <a:pt x="311" y="99"/>
                    </a:lnTo>
                    <a:lnTo>
                      <a:pt x="304" y="85"/>
                    </a:lnTo>
                    <a:lnTo>
                      <a:pt x="297" y="72"/>
                    </a:lnTo>
                    <a:lnTo>
                      <a:pt x="286" y="60"/>
                    </a:lnTo>
                    <a:lnTo>
                      <a:pt x="277" y="47"/>
                    </a:lnTo>
                    <a:lnTo>
                      <a:pt x="265" y="36"/>
                    </a:lnTo>
                    <a:lnTo>
                      <a:pt x="252" y="27"/>
                    </a:lnTo>
                    <a:lnTo>
                      <a:pt x="239" y="20"/>
                    </a:lnTo>
                    <a:lnTo>
                      <a:pt x="225" y="13"/>
                    </a:lnTo>
                    <a:lnTo>
                      <a:pt x="211" y="7"/>
                    </a:lnTo>
                    <a:lnTo>
                      <a:pt x="194" y="4"/>
                    </a:lnTo>
                    <a:lnTo>
                      <a:pt x="178" y="0"/>
                    </a:lnTo>
                    <a:lnTo>
                      <a:pt x="162" y="0"/>
                    </a:lnTo>
                    <a:lnTo>
                      <a:pt x="162" y="0"/>
                    </a:lnTo>
                    <a:close/>
                    <a:moveTo>
                      <a:pt x="162" y="277"/>
                    </a:moveTo>
                    <a:lnTo>
                      <a:pt x="162" y="277"/>
                    </a:lnTo>
                    <a:lnTo>
                      <a:pt x="151" y="275"/>
                    </a:lnTo>
                    <a:lnTo>
                      <a:pt x="139" y="274"/>
                    </a:lnTo>
                    <a:lnTo>
                      <a:pt x="128" y="272"/>
                    </a:lnTo>
                    <a:lnTo>
                      <a:pt x="117" y="268"/>
                    </a:lnTo>
                    <a:lnTo>
                      <a:pt x="108" y="263"/>
                    </a:lnTo>
                    <a:lnTo>
                      <a:pt x="97" y="257"/>
                    </a:lnTo>
                    <a:lnTo>
                      <a:pt x="81" y="243"/>
                    </a:lnTo>
                    <a:lnTo>
                      <a:pt x="67" y="227"/>
                    </a:lnTo>
                    <a:lnTo>
                      <a:pt x="61" y="216"/>
                    </a:lnTo>
                    <a:lnTo>
                      <a:pt x="56" y="207"/>
                    </a:lnTo>
                    <a:lnTo>
                      <a:pt x="52" y="196"/>
                    </a:lnTo>
                    <a:lnTo>
                      <a:pt x="50" y="185"/>
                    </a:lnTo>
                    <a:lnTo>
                      <a:pt x="49" y="173"/>
                    </a:lnTo>
                    <a:lnTo>
                      <a:pt x="47" y="162"/>
                    </a:lnTo>
                    <a:lnTo>
                      <a:pt x="47" y="162"/>
                    </a:lnTo>
                    <a:lnTo>
                      <a:pt x="49" y="149"/>
                    </a:lnTo>
                    <a:lnTo>
                      <a:pt x="50" y="139"/>
                    </a:lnTo>
                    <a:lnTo>
                      <a:pt x="52" y="128"/>
                    </a:lnTo>
                    <a:lnTo>
                      <a:pt x="56" y="117"/>
                    </a:lnTo>
                    <a:lnTo>
                      <a:pt x="61" y="106"/>
                    </a:lnTo>
                    <a:lnTo>
                      <a:pt x="67" y="97"/>
                    </a:lnTo>
                    <a:lnTo>
                      <a:pt x="81" y="81"/>
                    </a:lnTo>
                    <a:lnTo>
                      <a:pt x="97" y="67"/>
                    </a:lnTo>
                    <a:lnTo>
                      <a:pt x="108" y="61"/>
                    </a:lnTo>
                    <a:lnTo>
                      <a:pt x="117" y="56"/>
                    </a:lnTo>
                    <a:lnTo>
                      <a:pt x="128" y="52"/>
                    </a:lnTo>
                    <a:lnTo>
                      <a:pt x="139" y="49"/>
                    </a:lnTo>
                    <a:lnTo>
                      <a:pt x="151" y="47"/>
                    </a:lnTo>
                    <a:lnTo>
                      <a:pt x="162" y="47"/>
                    </a:lnTo>
                    <a:lnTo>
                      <a:pt x="162" y="47"/>
                    </a:lnTo>
                    <a:lnTo>
                      <a:pt x="175" y="47"/>
                    </a:lnTo>
                    <a:lnTo>
                      <a:pt x="185" y="49"/>
                    </a:lnTo>
                    <a:lnTo>
                      <a:pt x="196" y="52"/>
                    </a:lnTo>
                    <a:lnTo>
                      <a:pt x="207" y="56"/>
                    </a:lnTo>
                    <a:lnTo>
                      <a:pt x="216" y="61"/>
                    </a:lnTo>
                    <a:lnTo>
                      <a:pt x="227" y="67"/>
                    </a:lnTo>
                    <a:lnTo>
                      <a:pt x="243" y="81"/>
                    </a:lnTo>
                    <a:lnTo>
                      <a:pt x="257" y="97"/>
                    </a:lnTo>
                    <a:lnTo>
                      <a:pt x="263" y="106"/>
                    </a:lnTo>
                    <a:lnTo>
                      <a:pt x="268" y="117"/>
                    </a:lnTo>
                    <a:lnTo>
                      <a:pt x="272" y="128"/>
                    </a:lnTo>
                    <a:lnTo>
                      <a:pt x="275" y="139"/>
                    </a:lnTo>
                    <a:lnTo>
                      <a:pt x="277" y="149"/>
                    </a:lnTo>
                    <a:lnTo>
                      <a:pt x="277" y="162"/>
                    </a:lnTo>
                    <a:lnTo>
                      <a:pt x="277" y="162"/>
                    </a:lnTo>
                    <a:lnTo>
                      <a:pt x="277" y="173"/>
                    </a:lnTo>
                    <a:lnTo>
                      <a:pt x="275" y="185"/>
                    </a:lnTo>
                    <a:lnTo>
                      <a:pt x="272" y="196"/>
                    </a:lnTo>
                    <a:lnTo>
                      <a:pt x="268" y="207"/>
                    </a:lnTo>
                    <a:lnTo>
                      <a:pt x="263" y="216"/>
                    </a:lnTo>
                    <a:lnTo>
                      <a:pt x="257" y="227"/>
                    </a:lnTo>
                    <a:lnTo>
                      <a:pt x="243" y="243"/>
                    </a:lnTo>
                    <a:lnTo>
                      <a:pt x="227" y="257"/>
                    </a:lnTo>
                    <a:lnTo>
                      <a:pt x="216" y="263"/>
                    </a:lnTo>
                    <a:lnTo>
                      <a:pt x="207" y="268"/>
                    </a:lnTo>
                    <a:lnTo>
                      <a:pt x="196" y="272"/>
                    </a:lnTo>
                    <a:lnTo>
                      <a:pt x="185" y="274"/>
                    </a:lnTo>
                    <a:lnTo>
                      <a:pt x="175" y="275"/>
                    </a:lnTo>
                    <a:lnTo>
                      <a:pt x="162" y="277"/>
                    </a:lnTo>
                    <a:lnTo>
                      <a:pt x="162" y="27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sp>
            <p:nvSpPr>
              <p:cNvPr id="55" name="Freeform 9"/>
              <p:cNvSpPr>
                <a:spLocks noEditPoints="1"/>
              </p:cNvSpPr>
              <p:nvPr/>
            </p:nvSpPr>
            <p:spPr bwMode="auto">
              <a:xfrm>
                <a:off x="2409825" y="6532563"/>
                <a:ext cx="885825" cy="885825"/>
              </a:xfrm>
              <a:custGeom>
                <a:avLst/>
                <a:gdLst>
                  <a:gd name="T0" fmla="*/ 992 w 1116"/>
                  <a:gd name="T1" fmla="*/ 294 h 1116"/>
                  <a:gd name="T2" fmla="*/ 954 w 1116"/>
                  <a:gd name="T3" fmla="*/ 162 h 1116"/>
                  <a:gd name="T4" fmla="*/ 866 w 1116"/>
                  <a:gd name="T5" fmla="*/ 121 h 1116"/>
                  <a:gd name="T6" fmla="*/ 779 w 1116"/>
                  <a:gd name="T7" fmla="*/ 141 h 1116"/>
                  <a:gd name="T8" fmla="*/ 646 w 1116"/>
                  <a:gd name="T9" fmla="*/ 29 h 1116"/>
                  <a:gd name="T10" fmla="*/ 511 w 1116"/>
                  <a:gd name="T11" fmla="*/ 7 h 1116"/>
                  <a:gd name="T12" fmla="*/ 418 w 1116"/>
                  <a:gd name="T13" fmla="*/ 106 h 1116"/>
                  <a:gd name="T14" fmla="*/ 266 w 1116"/>
                  <a:gd name="T15" fmla="*/ 121 h 1116"/>
                  <a:gd name="T16" fmla="*/ 185 w 1116"/>
                  <a:gd name="T17" fmla="*/ 144 h 1116"/>
                  <a:gd name="T18" fmla="*/ 122 w 1116"/>
                  <a:gd name="T19" fmla="*/ 247 h 1116"/>
                  <a:gd name="T20" fmla="*/ 106 w 1116"/>
                  <a:gd name="T21" fmla="*/ 418 h 1116"/>
                  <a:gd name="T22" fmla="*/ 7 w 1116"/>
                  <a:gd name="T23" fmla="*/ 509 h 1116"/>
                  <a:gd name="T24" fmla="*/ 31 w 1116"/>
                  <a:gd name="T25" fmla="*/ 646 h 1116"/>
                  <a:gd name="T26" fmla="*/ 140 w 1116"/>
                  <a:gd name="T27" fmla="*/ 778 h 1116"/>
                  <a:gd name="T28" fmla="*/ 135 w 1116"/>
                  <a:gd name="T29" fmla="*/ 913 h 1116"/>
                  <a:gd name="T30" fmla="*/ 211 w 1116"/>
                  <a:gd name="T31" fmla="*/ 985 h 1116"/>
                  <a:gd name="T32" fmla="*/ 302 w 1116"/>
                  <a:gd name="T33" fmla="*/ 990 h 1116"/>
                  <a:gd name="T34" fmla="*/ 427 w 1116"/>
                  <a:gd name="T35" fmla="*/ 1031 h 1116"/>
                  <a:gd name="T36" fmla="*/ 558 w 1116"/>
                  <a:gd name="T37" fmla="*/ 1116 h 1116"/>
                  <a:gd name="T38" fmla="*/ 679 w 1116"/>
                  <a:gd name="T39" fmla="*/ 1051 h 1116"/>
                  <a:gd name="T40" fmla="*/ 796 w 1116"/>
                  <a:gd name="T41" fmla="*/ 985 h 1116"/>
                  <a:gd name="T42" fmla="*/ 866 w 1116"/>
                  <a:gd name="T43" fmla="*/ 994 h 1116"/>
                  <a:gd name="T44" fmla="*/ 954 w 1116"/>
                  <a:gd name="T45" fmla="*/ 952 h 1116"/>
                  <a:gd name="T46" fmla="*/ 992 w 1116"/>
                  <a:gd name="T47" fmla="*/ 823 h 1116"/>
                  <a:gd name="T48" fmla="*/ 1031 w 1116"/>
                  <a:gd name="T49" fmla="*/ 689 h 1116"/>
                  <a:gd name="T50" fmla="*/ 1116 w 1116"/>
                  <a:gd name="T51" fmla="*/ 558 h 1116"/>
                  <a:gd name="T52" fmla="*/ 1053 w 1116"/>
                  <a:gd name="T53" fmla="*/ 438 h 1116"/>
                  <a:gd name="T54" fmla="*/ 927 w 1116"/>
                  <a:gd name="T55" fmla="*/ 644 h 1116"/>
                  <a:gd name="T56" fmla="*/ 887 w 1116"/>
                  <a:gd name="T57" fmla="*/ 815 h 1116"/>
                  <a:gd name="T58" fmla="*/ 893 w 1116"/>
                  <a:gd name="T59" fmla="*/ 878 h 1116"/>
                  <a:gd name="T60" fmla="*/ 851 w 1116"/>
                  <a:gd name="T61" fmla="*/ 902 h 1116"/>
                  <a:gd name="T62" fmla="*/ 758 w 1116"/>
                  <a:gd name="T63" fmla="*/ 880 h 1116"/>
                  <a:gd name="T64" fmla="*/ 608 w 1116"/>
                  <a:gd name="T65" fmla="*/ 972 h 1116"/>
                  <a:gd name="T66" fmla="*/ 578 w 1116"/>
                  <a:gd name="T67" fmla="*/ 1019 h 1116"/>
                  <a:gd name="T68" fmla="*/ 522 w 1116"/>
                  <a:gd name="T69" fmla="*/ 1008 h 1116"/>
                  <a:gd name="T70" fmla="*/ 472 w 1116"/>
                  <a:gd name="T71" fmla="*/ 927 h 1116"/>
                  <a:gd name="T72" fmla="*/ 301 w 1116"/>
                  <a:gd name="T73" fmla="*/ 886 h 1116"/>
                  <a:gd name="T74" fmla="*/ 238 w 1116"/>
                  <a:gd name="T75" fmla="*/ 893 h 1116"/>
                  <a:gd name="T76" fmla="*/ 216 w 1116"/>
                  <a:gd name="T77" fmla="*/ 841 h 1116"/>
                  <a:gd name="T78" fmla="*/ 221 w 1116"/>
                  <a:gd name="T79" fmla="*/ 731 h 1116"/>
                  <a:gd name="T80" fmla="*/ 133 w 1116"/>
                  <a:gd name="T81" fmla="*/ 607 h 1116"/>
                  <a:gd name="T82" fmla="*/ 94 w 1116"/>
                  <a:gd name="T83" fmla="*/ 558 h 1116"/>
                  <a:gd name="T84" fmla="*/ 124 w 1116"/>
                  <a:gd name="T85" fmla="*/ 511 h 1116"/>
                  <a:gd name="T86" fmla="*/ 209 w 1116"/>
                  <a:gd name="T87" fmla="*/ 412 h 1116"/>
                  <a:gd name="T88" fmla="*/ 218 w 1116"/>
                  <a:gd name="T89" fmla="*/ 285 h 1116"/>
                  <a:gd name="T90" fmla="*/ 230 w 1116"/>
                  <a:gd name="T91" fmla="*/ 229 h 1116"/>
                  <a:gd name="T92" fmla="*/ 293 w 1116"/>
                  <a:gd name="T93" fmla="*/ 223 h 1116"/>
                  <a:gd name="T94" fmla="*/ 441 w 1116"/>
                  <a:gd name="T95" fmla="*/ 198 h 1116"/>
                  <a:gd name="T96" fmla="*/ 517 w 1116"/>
                  <a:gd name="T97" fmla="*/ 115 h 1116"/>
                  <a:gd name="T98" fmla="*/ 569 w 1116"/>
                  <a:gd name="T99" fmla="*/ 94 h 1116"/>
                  <a:gd name="T100" fmla="*/ 608 w 1116"/>
                  <a:gd name="T101" fmla="*/ 144 h 1116"/>
                  <a:gd name="T102" fmla="*/ 758 w 1116"/>
                  <a:gd name="T103" fmla="*/ 236 h 1116"/>
                  <a:gd name="T104" fmla="*/ 851 w 1116"/>
                  <a:gd name="T105" fmla="*/ 214 h 1116"/>
                  <a:gd name="T106" fmla="*/ 898 w 1116"/>
                  <a:gd name="T107" fmla="*/ 247 h 1116"/>
                  <a:gd name="T108" fmla="*/ 860 w 1116"/>
                  <a:gd name="T109" fmla="*/ 328 h 1116"/>
                  <a:gd name="T110" fmla="*/ 936 w 1116"/>
                  <a:gd name="T111" fmla="*/ 508 h 1116"/>
                  <a:gd name="T112" fmla="*/ 1013 w 1116"/>
                  <a:gd name="T113" fmla="*/ 529 h 1116"/>
                  <a:gd name="T114" fmla="*/ 1013 w 1116"/>
                  <a:gd name="T115" fmla="*/ 587 h 1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16" h="1116">
                    <a:moveTo>
                      <a:pt x="1010" y="418"/>
                    </a:moveTo>
                    <a:lnTo>
                      <a:pt x="1010" y="418"/>
                    </a:lnTo>
                    <a:lnTo>
                      <a:pt x="995" y="376"/>
                    </a:lnTo>
                    <a:lnTo>
                      <a:pt x="976" y="337"/>
                    </a:lnTo>
                    <a:lnTo>
                      <a:pt x="976" y="337"/>
                    </a:lnTo>
                    <a:lnTo>
                      <a:pt x="986" y="315"/>
                    </a:lnTo>
                    <a:lnTo>
                      <a:pt x="992" y="294"/>
                    </a:lnTo>
                    <a:lnTo>
                      <a:pt x="995" y="270"/>
                    </a:lnTo>
                    <a:lnTo>
                      <a:pt x="994" y="247"/>
                    </a:lnTo>
                    <a:lnTo>
                      <a:pt x="990" y="223"/>
                    </a:lnTo>
                    <a:lnTo>
                      <a:pt x="981" y="202"/>
                    </a:lnTo>
                    <a:lnTo>
                      <a:pt x="968" y="182"/>
                    </a:lnTo>
                    <a:lnTo>
                      <a:pt x="954" y="162"/>
                    </a:lnTo>
                    <a:lnTo>
                      <a:pt x="954" y="162"/>
                    </a:lnTo>
                    <a:lnTo>
                      <a:pt x="943" y="153"/>
                    </a:lnTo>
                    <a:lnTo>
                      <a:pt x="931" y="144"/>
                    </a:lnTo>
                    <a:lnTo>
                      <a:pt x="920" y="137"/>
                    </a:lnTo>
                    <a:lnTo>
                      <a:pt x="905" y="132"/>
                    </a:lnTo>
                    <a:lnTo>
                      <a:pt x="893" y="126"/>
                    </a:lnTo>
                    <a:lnTo>
                      <a:pt x="878" y="123"/>
                    </a:lnTo>
                    <a:lnTo>
                      <a:pt x="866" y="121"/>
                    </a:lnTo>
                    <a:lnTo>
                      <a:pt x="851" y="121"/>
                    </a:lnTo>
                    <a:lnTo>
                      <a:pt x="851" y="121"/>
                    </a:lnTo>
                    <a:lnTo>
                      <a:pt x="832" y="123"/>
                    </a:lnTo>
                    <a:lnTo>
                      <a:pt x="814" y="126"/>
                    </a:lnTo>
                    <a:lnTo>
                      <a:pt x="796" y="132"/>
                    </a:lnTo>
                    <a:lnTo>
                      <a:pt x="779" y="141"/>
                    </a:lnTo>
                    <a:lnTo>
                      <a:pt x="779" y="141"/>
                    </a:lnTo>
                    <a:lnTo>
                      <a:pt x="740" y="121"/>
                    </a:lnTo>
                    <a:lnTo>
                      <a:pt x="698" y="106"/>
                    </a:lnTo>
                    <a:lnTo>
                      <a:pt x="698" y="106"/>
                    </a:lnTo>
                    <a:lnTo>
                      <a:pt x="689" y="85"/>
                    </a:lnTo>
                    <a:lnTo>
                      <a:pt x="679" y="63"/>
                    </a:lnTo>
                    <a:lnTo>
                      <a:pt x="664" y="45"/>
                    </a:lnTo>
                    <a:lnTo>
                      <a:pt x="646" y="29"/>
                    </a:lnTo>
                    <a:lnTo>
                      <a:pt x="626" y="16"/>
                    </a:lnTo>
                    <a:lnTo>
                      <a:pt x="607" y="7"/>
                    </a:lnTo>
                    <a:lnTo>
                      <a:pt x="583" y="2"/>
                    </a:lnTo>
                    <a:lnTo>
                      <a:pt x="558" y="0"/>
                    </a:lnTo>
                    <a:lnTo>
                      <a:pt x="558" y="0"/>
                    </a:lnTo>
                    <a:lnTo>
                      <a:pt x="535" y="2"/>
                    </a:lnTo>
                    <a:lnTo>
                      <a:pt x="511" y="7"/>
                    </a:lnTo>
                    <a:lnTo>
                      <a:pt x="490" y="16"/>
                    </a:lnTo>
                    <a:lnTo>
                      <a:pt x="470" y="29"/>
                    </a:lnTo>
                    <a:lnTo>
                      <a:pt x="452" y="45"/>
                    </a:lnTo>
                    <a:lnTo>
                      <a:pt x="437" y="63"/>
                    </a:lnTo>
                    <a:lnTo>
                      <a:pt x="427" y="85"/>
                    </a:lnTo>
                    <a:lnTo>
                      <a:pt x="418" y="106"/>
                    </a:lnTo>
                    <a:lnTo>
                      <a:pt x="418" y="106"/>
                    </a:lnTo>
                    <a:lnTo>
                      <a:pt x="378" y="121"/>
                    </a:lnTo>
                    <a:lnTo>
                      <a:pt x="338" y="141"/>
                    </a:lnTo>
                    <a:lnTo>
                      <a:pt x="338" y="141"/>
                    </a:lnTo>
                    <a:lnTo>
                      <a:pt x="320" y="132"/>
                    </a:lnTo>
                    <a:lnTo>
                      <a:pt x="302" y="126"/>
                    </a:lnTo>
                    <a:lnTo>
                      <a:pt x="284" y="123"/>
                    </a:lnTo>
                    <a:lnTo>
                      <a:pt x="266" y="121"/>
                    </a:lnTo>
                    <a:lnTo>
                      <a:pt x="266" y="121"/>
                    </a:lnTo>
                    <a:lnTo>
                      <a:pt x="252" y="121"/>
                    </a:lnTo>
                    <a:lnTo>
                      <a:pt x="238" y="123"/>
                    </a:lnTo>
                    <a:lnTo>
                      <a:pt x="223" y="126"/>
                    </a:lnTo>
                    <a:lnTo>
                      <a:pt x="211" y="132"/>
                    </a:lnTo>
                    <a:lnTo>
                      <a:pt x="198" y="137"/>
                    </a:lnTo>
                    <a:lnTo>
                      <a:pt x="185" y="144"/>
                    </a:lnTo>
                    <a:lnTo>
                      <a:pt x="175" y="153"/>
                    </a:lnTo>
                    <a:lnTo>
                      <a:pt x="164" y="162"/>
                    </a:lnTo>
                    <a:lnTo>
                      <a:pt x="164" y="162"/>
                    </a:lnTo>
                    <a:lnTo>
                      <a:pt x="148" y="182"/>
                    </a:lnTo>
                    <a:lnTo>
                      <a:pt x="135" y="202"/>
                    </a:lnTo>
                    <a:lnTo>
                      <a:pt x="126" y="223"/>
                    </a:lnTo>
                    <a:lnTo>
                      <a:pt x="122" y="247"/>
                    </a:lnTo>
                    <a:lnTo>
                      <a:pt x="121" y="270"/>
                    </a:lnTo>
                    <a:lnTo>
                      <a:pt x="124" y="294"/>
                    </a:lnTo>
                    <a:lnTo>
                      <a:pt x="130" y="315"/>
                    </a:lnTo>
                    <a:lnTo>
                      <a:pt x="140" y="337"/>
                    </a:lnTo>
                    <a:lnTo>
                      <a:pt x="140" y="337"/>
                    </a:lnTo>
                    <a:lnTo>
                      <a:pt x="121" y="376"/>
                    </a:lnTo>
                    <a:lnTo>
                      <a:pt x="106" y="418"/>
                    </a:lnTo>
                    <a:lnTo>
                      <a:pt x="106" y="418"/>
                    </a:lnTo>
                    <a:lnTo>
                      <a:pt x="85" y="427"/>
                    </a:lnTo>
                    <a:lnTo>
                      <a:pt x="65" y="438"/>
                    </a:lnTo>
                    <a:lnTo>
                      <a:pt x="45" y="452"/>
                    </a:lnTo>
                    <a:lnTo>
                      <a:pt x="31" y="470"/>
                    </a:lnTo>
                    <a:lnTo>
                      <a:pt x="18" y="488"/>
                    </a:lnTo>
                    <a:lnTo>
                      <a:pt x="7" y="509"/>
                    </a:lnTo>
                    <a:lnTo>
                      <a:pt x="2" y="533"/>
                    </a:lnTo>
                    <a:lnTo>
                      <a:pt x="0" y="558"/>
                    </a:lnTo>
                    <a:lnTo>
                      <a:pt x="0" y="558"/>
                    </a:lnTo>
                    <a:lnTo>
                      <a:pt x="2" y="581"/>
                    </a:lnTo>
                    <a:lnTo>
                      <a:pt x="7" y="605"/>
                    </a:lnTo>
                    <a:lnTo>
                      <a:pt x="18" y="626"/>
                    </a:lnTo>
                    <a:lnTo>
                      <a:pt x="31" y="646"/>
                    </a:lnTo>
                    <a:lnTo>
                      <a:pt x="45" y="664"/>
                    </a:lnTo>
                    <a:lnTo>
                      <a:pt x="65" y="679"/>
                    </a:lnTo>
                    <a:lnTo>
                      <a:pt x="85" y="689"/>
                    </a:lnTo>
                    <a:lnTo>
                      <a:pt x="106" y="697"/>
                    </a:lnTo>
                    <a:lnTo>
                      <a:pt x="106" y="697"/>
                    </a:lnTo>
                    <a:lnTo>
                      <a:pt x="121" y="738"/>
                    </a:lnTo>
                    <a:lnTo>
                      <a:pt x="140" y="778"/>
                    </a:lnTo>
                    <a:lnTo>
                      <a:pt x="140" y="778"/>
                    </a:lnTo>
                    <a:lnTo>
                      <a:pt x="130" y="799"/>
                    </a:lnTo>
                    <a:lnTo>
                      <a:pt x="124" y="823"/>
                    </a:lnTo>
                    <a:lnTo>
                      <a:pt x="121" y="846"/>
                    </a:lnTo>
                    <a:lnTo>
                      <a:pt x="122" y="869"/>
                    </a:lnTo>
                    <a:lnTo>
                      <a:pt x="126" y="891"/>
                    </a:lnTo>
                    <a:lnTo>
                      <a:pt x="135" y="913"/>
                    </a:lnTo>
                    <a:lnTo>
                      <a:pt x="148" y="934"/>
                    </a:lnTo>
                    <a:lnTo>
                      <a:pt x="164" y="952"/>
                    </a:lnTo>
                    <a:lnTo>
                      <a:pt x="164" y="952"/>
                    </a:lnTo>
                    <a:lnTo>
                      <a:pt x="175" y="963"/>
                    </a:lnTo>
                    <a:lnTo>
                      <a:pt x="185" y="970"/>
                    </a:lnTo>
                    <a:lnTo>
                      <a:pt x="198" y="977"/>
                    </a:lnTo>
                    <a:lnTo>
                      <a:pt x="211" y="985"/>
                    </a:lnTo>
                    <a:lnTo>
                      <a:pt x="223" y="988"/>
                    </a:lnTo>
                    <a:lnTo>
                      <a:pt x="238" y="992"/>
                    </a:lnTo>
                    <a:lnTo>
                      <a:pt x="252" y="994"/>
                    </a:lnTo>
                    <a:lnTo>
                      <a:pt x="266" y="995"/>
                    </a:lnTo>
                    <a:lnTo>
                      <a:pt x="266" y="995"/>
                    </a:lnTo>
                    <a:lnTo>
                      <a:pt x="284" y="994"/>
                    </a:lnTo>
                    <a:lnTo>
                      <a:pt x="302" y="990"/>
                    </a:lnTo>
                    <a:lnTo>
                      <a:pt x="320" y="985"/>
                    </a:lnTo>
                    <a:lnTo>
                      <a:pt x="338" y="976"/>
                    </a:lnTo>
                    <a:lnTo>
                      <a:pt x="338" y="976"/>
                    </a:lnTo>
                    <a:lnTo>
                      <a:pt x="378" y="994"/>
                    </a:lnTo>
                    <a:lnTo>
                      <a:pt x="418" y="1010"/>
                    </a:lnTo>
                    <a:lnTo>
                      <a:pt x="418" y="1010"/>
                    </a:lnTo>
                    <a:lnTo>
                      <a:pt x="427" y="1031"/>
                    </a:lnTo>
                    <a:lnTo>
                      <a:pt x="437" y="1051"/>
                    </a:lnTo>
                    <a:lnTo>
                      <a:pt x="452" y="1071"/>
                    </a:lnTo>
                    <a:lnTo>
                      <a:pt x="470" y="1085"/>
                    </a:lnTo>
                    <a:lnTo>
                      <a:pt x="490" y="1098"/>
                    </a:lnTo>
                    <a:lnTo>
                      <a:pt x="511" y="1109"/>
                    </a:lnTo>
                    <a:lnTo>
                      <a:pt x="535" y="1114"/>
                    </a:lnTo>
                    <a:lnTo>
                      <a:pt x="558" y="1116"/>
                    </a:lnTo>
                    <a:lnTo>
                      <a:pt x="558" y="1116"/>
                    </a:lnTo>
                    <a:lnTo>
                      <a:pt x="583" y="1114"/>
                    </a:lnTo>
                    <a:lnTo>
                      <a:pt x="607" y="1109"/>
                    </a:lnTo>
                    <a:lnTo>
                      <a:pt x="626" y="1098"/>
                    </a:lnTo>
                    <a:lnTo>
                      <a:pt x="646" y="1085"/>
                    </a:lnTo>
                    <a:lnTo>
                      <a:pt x="664" y="1071"/>
                    </a:lnTo>
                    <a:lnTo>
                      <a:pt x="679" y="1051"/>
                    </a:lnTo>
                    <a:lnTo>
                      <a:pt x="689" y="1031"/>
                    </a:lnTo>
                    <a:lnTo>
                      <a:pt x="698" y="1010"/>
                    </a:lnTo>
                    <a:lnTo>
                      <a:pt x="698" y="1010"/>
                    </a:lnTo>
                    <a:lnTo>
                      <a:pt x="740" y="994"/>
                    </a:lnTo>
                    <a:lnTo>
                      <a:pt x="779" y="976"/>
                    </a:lnTo>
                    <a:lnTo>
                      <a:pt x="779" y="976"/>
                    </a:lnTo>
                    <a:lnTo>
                      <a:pt x="796" y="985"/>
                    </a:lnTo>
                    <a:lnTo>
                      <a:pt x="814" y="990"/>
                    </a:lnTo>
                    <a:lnTo>
                      <a:pt x="832" y="994"/>
                    </a:lnTo>
                    <a:lnTo>
                      <a:pt x="851" y="995"/>
                    </a:lnTo>
                    <a:lnTo>
                      <a:pt x="851" y="995"/>
                    </a:lnTo>
                    <a:lnTo>
                      <a:pt x="851" y="995"/>
                    </a:lnTo>
                    <a:lnTo>
                      <a:pt x="851" y="995"/>
                    </a:lnTo>
                    <a:lnTo>
                      <a:pt x="866" y="994"/>
                    </a:lnTo>
                    <a:lnTo>
                      <a:pt x="878" y="992"/>
                    </a:lnTo>
                    <a:lnTo>
                      <a:pt x="893" y="988"/>
                    </a:lnTo>
                    <a:lnTo>
                      <a:pt x="905" y="985"/>
                    </a:lnTo>
                    <a:lnTo>
                      <a:pt x="920" y="977"/>
                    </a:lnTo>
                    <a:lnTo>
                      <a:pt x="931" y="970"/>
                    </a:lnTo>
                    <a:lnTo>
                      <a:pt x="943" y="963"/>
                    </a:lnTo>
                    <a:lnTo>
                      <a:pt x="954" y="952"/>
                    </a:lnTo>
                    <a:lnTo>
                      <a:pt x="954" y="952"/>
                    </a:lnTo>
                    <a:lnTo>
                      <a:pt x="968" y="934"/>
                    </a:lnTo>
                    <a:lnTo>
                      <a:pt x="981" y="913"/>
                    </a:lnTo>
                    <a:lnTo>
                      <a:pt x="990" y="891"/>
                    </a:lnTo>
                    <a:lnTo>
                      <a:pt x="994" y="869"/>
                    </a:lnTo>
                    <a:lnTo>
                      <a:pt x="995" y="846"/>
                    </a:lnTo>
                    <a:lnTo>
                      <a:pt x="992" y="823"/>
                    </a:lnTo>
                    <a:lnTo>
                      <a:pt x="986" y="799"/>
                    </a:lnTo>
                    <a:lnTo>
                      <a:pt x="976" y="778"/>
                    </a:lnTo>
                    <a:lnTo>
                      <a:pt x="976" y="778"/>
                    </a:lnTo>
                    <a:lnTo>
                      <a:pt x="995" y="738"/>
                    </a:lnTo>
                    <a:lnTo>
                      <a:pt x="1010" y="697"/>
                    </a:lnTo>
                    <a:lnTo>
                      <a:pt x="1010" y="697"/>
                    </a:lnTo>
                    <a:lnTo>
                      <a:pt x="1031" y="689"/>
                    </a:lnTo>
                    <a:lnTo>
                      <a:pt x="1053" y="679"/>
                    </a:lnTo>
                    <a:lnTo>
                      <a:pt x="1071" y="664"/>
                    </a:lnTo>
                    <a:lnTo>
                      <a:pt x="1085" y="646"/>
                    </a:lnTo>
                    <a:lnTo>
                      <a:pt x="1100" y="626"/>
                    </a:lnTo>
                    <a:lnTo>
                      <a:pt x="1109" y="605"/>
                    </a:lnTo>
                    <a:lnTo>
                      <a:pt x="1114" y="581"/>
                    </a:lnTo>
                    <a:lnTo>
                      <a:pt x="1116" y="558"/>
                    </a:lnTo>
                    <a:lnTo>
                      <a:pt x="1116" y="558"/>
                    </a:lnTo>
                    <a:lnTo>
                      <a:pt x="1114" y="533"/>
                    </a:lnTo>
                    <a:lnTo>
                      <a:pt x="1109" y="509"/>
                    </a:lnTo>
                    <a:lnTo>
                      <a:pt x="1100" y="488"/>
                    </a:lnTo>
                    <a:lnTo>
                      <a:pt x="1085" y="470"/>
                    </a:lnTo>
                    <a:lnTo>
                      <a:pt x="1071" y="452"/>
                    </a:lnTo>
                    <a:lnTo>
                      <a:pt x="1053" y="438"/>
                    </a:lnTo>
                    <a:lnTo>
                      <a:pt x="1031" y="427"/>
                    </a:lnTo>
                    <a:lnTo>
                      <a:pt x="1010" y="418"/>
                    </a:lnTo>
                    <a:lnTo>
                      <a:pt x="1010" y="418"/>
                    </a:lnTo>
                    <a:close/>
                    <a:moveTo>
                      <a:pt x="972" y="608"/>
                    </a:moveTo>
                    <a:lnTo>
                      <a:pt x="936" y="608"/>
                    </a:lnTo>
                    <a:lnTo>
                      <a:pt x="927" y="644"/>
                    </a:lnTo>
                    <a:lnTo>
                      <a:pt x="927" y="644"/>
                    </a:lnTo>
                    <a:lnTo>
                      <a:pt x="918" y="675"/>
                    </a:lnTo>
                    <a:lnTo>
                      <a:pt x="907" y="702"/>
                    </a:lnTo>
                    <a:lnTo>
                      <a:pt x="895" y="731"/>
                    </a:lnTo>
                    <a:lnTo>
                      <a:pt x="880" y="756"/>
                    </a:lnTo>
                    <a:lnTo>
                      <a:pt x="860" y="788"/>
                    </a:lnTo>
                    <a:lnTo>
                      <a:pt x="887" y="815"/>
                    </a:lnTo>
                    <a:lnTo>
                      <a:pt x="887" y="815"/>
                    </a:lnTo>
                    <a:lnTo>
                      <a:pt x="893" y="823"/>
                    </a:lnTo>
                    <a:lnTo>
                      <a:pt x="898" y="832"/>
                    </a:lnTo>
                    <a:lnTo>
                      <a:pt x="900" y="841"/>
                    </a:lnTo>
                    <a:lnTo>
                      <a:pt x="902" y="850"/>
                    </a:lnTo>
                    <a:lnTo>
                      <a:pt x="900" y="860"/>
                    </a:lnTo>
                    <a:lnTo>
                      <a:pt x="898" y="869"/>
                    </a:lnTo>
                    <a:lnTo>
                      <a:pt x="893" y="878"/>
                    </a:lnTo>
                    <a:lnTo>
                      <a:pt x="887" y="886"/>
                    </a:lnTo>
                    <a:lnTo>
                      <a:pt x="887" y="886"/>
                    </a:lnTo>
                    <a:lnTo>
                      <a:pt x="878" y="893"/>
                    </a:lnTo>
                    <a:lnTo>
                      <a:pt x="869" y="896"/>
                    </a:lnTo>
                    <a:lnTo>
                      <a:pt x="860" y="900"/>
                    </a:lnTo>
                    <a:lnTo>
                      <a:pt x="851" y="902"/>
                    </a:lnTo>
                    <a:lnTo>
                      <a:pt x="851" y="902"/>
                    </a:lnTo>
                    <a:lnTo>
                      <a:pt x="851" y="902"/>
                    </a:lnTo>
                    <a:lnTo>
                      <a:pt x="841" y="900"/>
                    </a:lnTo>
                    <a:lnTo>
                      <a:pt x="832" y="896"/>
                    </a:lnTo>
                    <a:lnTo>
                      <a:pt x="823" y="893"/>
                    </a:lnTo>
                    <a:lnTo>
                      <a:pt x="815" y="886"/>
                    </a:lnTo>
                    <a:lnTo>
                      <a:pt x="788" y="860"/>
                    </a:lnTo>
                    <a:lnTo>
                      <a:pt x="758" y="880"/>
                    </a:lnTo>
                    <a:lnTo>
                      <a:pt x="758" y="880"/>
                    </a:lnTo>
                    <a:lnTo>
                      <a:pt x="731" y="895"/>
                    </a:lnTo>
                    <a:lnTo>
                      <a:pt x="704" y="907"/>
                    </a:lnTo>
                    <a:lnTo>
                      <a:pt x="675" y="918"/>
                    </a:lnTo>
                    <a:lnTo>
                      <a:pt x="644" y="927"/>
                    </a:lnTo>
                    <a:lnTo>
                      <a:pt x="608" y="934"/>
                    </a:lnTo>
                    <a:lnTo>
                      <a:pt x="608" y="972"/>
                    </a:lnTo>
                    <a:lnTo>
                      <a:pt x="608" y="972"/>
                    </a:lnTo>
                    <a:lnTo>
                      <a:pt x="608" y="983"/>
                    </a:lnTo>
                    <a:lnTo>
                      <a:pt x="605" y="992"/>
                    </a:lnTo>
                    <a:lnTo>
                      <a:pt x="599" y="1001"/>
                    </a:lnTo>
                    <a:lnTo>
                      <a:pt x="594" y="1008"/>
                    </a:lnTo>
                    <a:lnTo>
                      <a:pt x="587" y="1013"/>
                    </a:lnTo>
                    <a:lnTo>
                      <a:pt x="578" y="1019"/>
                    </a:lnTo>
                    <a:lnTo>
                      <a:pt x="569" y="1021"/>
                    </a:lnTo>
                    <a:lnTo>
                      <a:pt x="558" y="1022"/>
                    </a:lnTo>
                    <a:lnTo>
                      <a:pt x="558" y="1022"/>
                    </a:lnTo>
                    <a:lnTo>
                      <a:pt x="547" y="1021"/>
                    </a:lnTo>
                    <a:lnTo>
                      <a:pt x="538" y="1019"/>
                    </a:lnTo>
                    <a:lnTo>
                      <a:pt x="529" y="1013"/>
                    </a:lnTo>
                    <a:lnTo>
                      <a:pt x="522" y="1008"/>
                    </a:lnTo>
                    <a:lnTo>
                      <a:pt x="517" y="1001"/>
                    </a:lnTo>
                    <a:lnTo>
                      <a:pt x="511" y="992"/>
                    </a:lnTo>
                    <a:lnTo>
                      <a:pt x="509" y="983"/>
                    </a:lnTo>
                    <a:lnTo>
                      <a:pt x="508" y="972"/>
                    </a:lnTo>
                    <a:lnTo>
                      <a:pt x="508" y="934"/>
                    </a:lnTo>
                    <a:lnTo>
                      <a:pt x="472" y="927"/>
                    </a:lnTo>
                    <a:lnTo>
                      <a:pt x="472" y="927"/>
                    </a:lnTo>
                    <a:lnTo>
                      <a:pt x="441" y="918"/>
                    </a:lnTo>
                    <a:lnTo>
                      <a:pt x="414" y="907"/>
                    </a:lnTo>
                    <a:lnTo>
                      <a:pt x="385" y="895"/>
                    </a:lnTo>
                    <a:lnTo>
                      <a:pt x="358" y="880"/>
                    </a:lnTo>
                    <a:lnTo>
                      <a:pt x="328" y="860"/>
                    </a:lnTo>
                    <a:lnTo>
                      <a:pt x="301" y="886"/>
                    </a:lnTo>
                    <a:lnTo>
                      <a:pt x="301" y="886"/>
                    </a:lnTo>
                    <a:lnTo>
                      <a:pt x="293" y="893"/>
                    </a:lnTo>
                    <a:lnTo>
                      <a:pt x="284" y="896"/>
                    </a:lnTo>
                    <a:lnTo>
                      <a:pt x="275" y="900"/>
                    </a:lnTo>
                    <a:lnTo>
                      <a:pt x="265" y="900"/>
                    </a:lnTo>
                    <a:lnTo>
                      <a:pt x="256" y="900"/>
                    </a:lnTo>
                    <a:lnTo>
                      <a:pt x="247" y="896"/>
                    </a:lnTo>
                    <a:lnTo>
                      <a:pt x="238" y="893"/>
                    </a:lnTo>
                    <a:lnTo>
                      <a:pt x="230" y="886"/>
                    </a:lnTo>
                    <a:lnTo>
                      <a:pt x="230" y="886"/>
                    </a:lnTo>
                    <a:lnTo>
                      <a:pt x="223" y="878"/>
                    </a:lnTo>
                    <a:lnTo>
                      <a:pt x="218" y="869"/>
                    </a:lnTo>
                    <a:lnTo>
                      <a:pt x="216" y="860"/>
                    </a:lnTo>
                    <a:lnTo>
                      <a:pt x="214" y="850"/>
                    </a:lnTo>
                    <a:lnTo>
                      <a:pt x="216" y="841"/>
                    </a:lnTo>
                    <a:lnTo>
                      <a:pt x="218" y="832"/>
                    </a:lnTo>
                    <a:lnTo>
                      <a:pt x="223" y="823"/>
                    </a:lnTo>
                    <a:lnTo>
                      <a:pt x="230" y="815"/>
                    </a:lnTo>
                    <a:lnTo>
                      <a:pt x="256" y="788"/>
                    </a:lnTo>
                    <a:lnTo>
                      <a:pt x="236" y="756"/>
                    </a:lnTo>
                    <a:lnTo>
                      <a:pt x="236" y="756"/>
                    </a:lnTo>
                    <a:lnTo>
                      <a:pt x="221" y="731"/>
                    </a:lnTo>
                    <a:lnTo>
                      <a:pt x="209" y="702"/>
                    </a:lnTo>
                    <a:lnTo>
                      <a:pt x="198" y="675"/>
                    </a:lnTo>
                    <a:lnTo>
                      <a:pt x="189" y="644"/>
                    </a:lnTo>
                    <a:lnTo>
                      <a:pt x="182" y="608"/>
                    </a:lnTo>
                    <a:lnTo>
                      <a:pt x="144" y="608"/>
                    </a:lnTo>
                    <a:lnTo>
                      <a:pt x="144" y="608"/>
                    </a:lnTo>
                    <a:lnTo>
                      <a:pt x="133" y="607"/>
                    </a:lnTo>
                    <a:lnTo>
                      <a:pt x="124" y="605"/>
                    </a:lnTo>
                    <a:lnTo>
                      <a:pt x="115" y="599"/>
                    </a:lnTo>
                    <a:lnTo>
                      <a:pt x="108" y="594"/>
                    </a:lnTo>
                    <a:lnTo>
                      <a:pt x="103" y="587"/>
                    </a:lnTo>
                    <a:lnTo>
                      <a:pt x="97" y="578"/>
                    </a:lnTo>
                    <a:lnTo>
                      <a:pt x="95" y="567"/>
                    </a:lnTo>
                    <a:lnTo>
                      <a:pt x="94" y="558"/>
                    </a:lnTo>
                    <a:lnTo>
                      <a:pt x="94" y="558"/>
                    </a:lnTo>
                    <a:lnTo>
                      <a:pt x="95" y="547"/>
                    </a:lnTo>
                    <a:lnTo>
                      <a:pt x="97" y="538"/>
                    </a:lnTo>
                    <a:lnTo>
                      <a:pt x="103" y="529"/>
                    </a:lnTo>
                    <a:lnTo>
                      <a:pt x="108" y="522"/>
                    </a:lnTo>
                    <a:lnTo>
                      <a:pt x="115" y="517"/>
                    </a:lnTo>
                    <a:lnTo>
                      <a:pt x="124" y="511"/>
                    </a:lnTo>
                    <a:lnTo>
                      <a:pt x="133" y="508"/>
                    </a:lnTo>
                    <a:lnTo>
                      <a:pt x="144" y="508"/>
                    </a:lnTo>
                    <a:lnTo>
                      <a:pt x="182" y="508"/>
                    </a:lnTo>
                    <a:lnTo>
                      <a:pt x="189" y="472"/>
                    </a:lnTo>
                    <a:lnTo>
                      <a:pt x="189" y="472"/>
                    </a:lnTo>
                    <a:lnTo>
                      <a:pt x="198" y="441"/>
                    </a:lnTo>
                    <a:lnTo>
                      <a:pt x="209" y="412"/>
                    </a:lnTo>
                    <a:lnTo>
                      <a:pt x="221" y="385"/>
                    </a:lnTo>
                    <a:lnTo>
                      <a:pt x="236" y="358"/>
                    </a:lnTo>
                    <a:lnTo>
                      <a:pt x="256" y="328"/>
                    </a:lnTo>
                    <a:lnTo>
                      <a:pt x="230" y="301"/>
                    </a:lnTo>
                    <a:lnTo>
                      <a:pt x="230" y="301"/>
                    </a:lnTo>
                    <a:lnTo>
                      <a:pt x="223" y="294"/>
                    </a:lnTo>
                    <a:lnTo>
                      <a:pt x="218" y="285"/>
                    </a:lnTo>
                    <a:lnTo>
                      <a:pt x="216" y="276"/>
                    </a:lnTo>
                    <a:lnTo>
                      <a:pt x="214" y="265"/>
                    </a:lnTo>
                    <a:lnTo>
                      <a:pt x="216" y="256"/>
                    </a:lnTo>
                    <a:lnTo>
                      <a:pt x="218" y="247"/>
                    </a:lnTo>
                    <a:lnTo>
                      <a:pt x="223" y="238"/>
                    </a:lnTo>
                    <a:lnTo>
                      <a:pt x="230" y="229"/>
                    </a:lnTo>
                    <a:lnTo>
                      <a:pt x="230" y="229"/>
                    </a:lnTo>
                    <a:lnTo>
                      <a:pt x="238" y="223"/>
                    </a:lnTo>
                    <a:lnTo>
                      <a:pt x="247" y="218"/>
                    </a:lnTo>
                    <a:lnTo>
                      <a:pt x="256" y="216"/>
                    </a:lnTo>
                    <a:lnTo>
                      <a:pt x="265" y="214"/>
                    </a:lnTo>
                    <a:lnTo>
                      <a:pt x="275" y="216"/>
                    </a:lnTo>
                    <a:lnTo>
                      <a:pt x="284" y="218"/>
                    </a:lnTo>
                    <a:lnTo>
                      <a:pt x="293" y="223"/>
                    </a:lnTo>
                    <a:lnTo>
                      <a:pt x="301" y="229"/>
                    </a:lnTo>
                    <a:lnTo>
                      <a:pt x="328" y="256"/>
                    </a:lnTo>
                    <a:lnTo>
                      <a:pt x="358" y="236"/>
                    </a:lnTo>
                    <a:lnTo>
                      <a:pt x="358" y="236"/>
                    </a:lnTo>
                    <a:lnTo>
                      <a:pt x="385" y="222"/>
                    </a:lnTo>
                    <a:lnTo>
                      <a:pt x="414" y="209"/>
                    </a:lnTo>
                    <a:lnTo>
                      <a:pt x="441" y="198"/>
                    </a:lnTo>
                    <a:lnTo>
                      <a:pt x="472" y="189"/>
                    </a:lnTo>
                    <a:lnTo>
                      <a:pt x="508" y="180"/>
                    </a:lnTo>
                    <a:lnTo>
                      <a:pt x="508" y="144"/>
                    </a:lnTo>
                    <a:lnTo>
                      <a:pt x="508" y="144"/>
                    </a:lnTo>
                    <a:lnTo>
                      <a:pt x="509" y="133"/>
                    </a:lnTo>
                    <a:lnTo>
                      <a:pt x="511" y="124"/>
                    </a:lnTo>
                    <a:lnTo>
                      <a:pt x="517" y="115"/>
                    </a:lnTo>
                    <a:lnTo>
                      <a:pt x="522" y="108"/>
                    </a:lnTo>
                    <a:lnTo>
                      <a:pt x="529" y="103"/>
                    </a:lnTo>
                    <a:lnTo>
                      <a:pt x="538" y="97"/>
                    </a:lnTo>
                    <a:lnTo>
                      <a:pt x="547" y="94"/>
                    </a:lnTo>
                    <a:lnTo>
                      <a:pt x="558" y="94"/>
                    </a:lnTo>
                    <a:lnTo>
                      <a:pt x="558" y="94"/>
                    </a:lnTo>
                    <a:lnTo>
                      <a:pt x="569" y="94"/>
                    </a:lnTo>
                    <a:lnTo>
                      <a:pt x="578" y="97"/>
                    </a:lnTo>
                    <a:lnTo>
                      <a:pt x="587" y="103"/>
                    </a:lnTo>
                    <a:lnTo>
                      <a:pt x="594" y="108"/>
                    </a:lnTo>
                    <a:lnTo>
                      <a:pt x="599" y="115"/>
                    </a:lnTo>
                    <a:lnTo>
                      <a:pt x="605" y="124"/>
                    </a:lnTo>
                    <a:lnTo>
                      <a:pt x="608" y="133"/>
                    </a:lnTo>
                    <a:lnTo>
                      <a:pt x="608" y="144"/>
                    </a:lnTo>
                    <a:lnTo>
                      <a:pt x="608" y="180"/>
                    </a:lnTo>
                    <a:lnTo>
                      <a:pt x="644" y="189"/>
                    </a:lnTo>
                    <a:lnTo>
                      <a:pt x="644" y="189"/>
                    </a:lnTo>
                    <a:lnTo>
                      <a:pt x="675" y="198"/>
                    </a:lnTo>
                    <a:lnTo>
                      <a:pt x="704" y="209"/>
                    </a:lnTo>
                    <a:lnTo>
                      <a:pt x="731" y="222"/>
                    </a:lnTo>
                    <a:lnTo>
                      <a:pt x="758" y="236"/>
                    </a:lnTo>
                    <a:lnTo>
                      <a:pt x="788" y="256"/>
                    </a:lnTo>
                    <a:lnTo>
                      <a:pt x="815" y="229"/>
                    </a:lnTo>
                    <a:lnTo>
                      <a:pt x="815" y="229"/>
                    </a:lnTo>
                    <a:lnTo>
                      <a:pt x="823" y="223"/>
                    </a:lnTo>
                    <a:lnTo>
                      <a:pt x="832" y="218"/>
                    </a:lnTo>
                    <a:lnTo>
                      <a:pt x="841" y="216"/>
                    </a:lnTo>
                    <a:lnTo>
                      <a:pt x="851" y="214"/>
                    </a:lnTo>
                    <a:lnTo>
                      <a:pt x="860" y="216"/>
                    </a:lnTo>
                    <a:lnTo>
                      <a:pt x="869" y="218"/>
                    </a:lnTo>
                    <a:lnTo>
                      <a:pt x="878" y="223"/>
                    </a:lnTo>
                    <a:lnTo>
                      <a:pt x="887" y="229"/>
                    </a:lnTo>
                    <a:lnTo>
                      <a:pt x="887" y="229"/>
                    </a:lnTo>
                    <a:lnTo>
                      <a:pt x="893" y="238"/>
                    </a:lnTo>
                    <a:lnTo>
                      <a:pt x="898" y="247"/>
                    </a:lnTo>
                    <a:lnTo>
                      <a:pt x="900" y="256"/>
                    </a:lnTo>
                    <a:lnTo>
                      <a:pt x="902" y="265"/>
                    </a:lnTo>
                    <a:lnTo>
                      <a:pt x="900" y="276"/>
                    </a:lnTo>
                    <a:lnTo>
                      <a:pt x="898" y="285"/>
                    </a:lnTo>
                    <a:lnTo>
                      <a:pt x="893" y="294"/>
                    </a:lnTo>
                    <a:lnTo>
                      <a:pt x="887" y="301"/>
                    </a:lnTo>
                    <a:lnTo>
                      <a:pt x="860" y="328"/>
                    </a:lnTo>
                    <a:lnTo>
                      <a:pt x="880" y="358"/>
                    </a:lnTo>
                    <a:lnTo>
                      <a:pt x="880" y="358"/>
                    </a:lnTo>
                    <a:lnTo>
                      <a:pt x="895" y="385"/>
                    </a:lnTo>
                    <a:lnTo>
                      <a:pt x="907" y="412"/>
                    </a:lnTo>
                    <a:lnTo>
                      <a:pt x="918" y="441"/>
                    </a:lnTo>
                    <a:lnTo>
                      <a:pt x="927" y="472"/>
                    </a:lnTo>
                    <a:lnTo>
                      <a:pt x="936" y="508"/>
                    </a:lnTo>
                    <a:lnTo>
                      <a:pt x="972" y="508"/>
                    </a:lnTo>
                    <a:lnTo>
                      <a:pt x="972" y="508"/>
                    </a:lnTo>
                    <a:lnTo>
                      <a:pt x="983" y="508"/>
                    </a:lnTo>
                    <a:lnTo>
                      <a:pt x="992" y="511"/>
                    </a:lnTo>
                    <a:lnTo>
                      <a:pt x="1001" y="517"/>
                    </a:lnTo>
                    <a:lnTo>
                      <a:pt x="1008" y="522"/>
                    </a:lnTo>
                    <a:lnTo>
                      <a:pt x="1013" y="529"/>
                    </a:lnTo>
                    <a:lnTo>
                      <a:pt x="1019" y="538"/>
                    </a:lnTo>
                    <a:lnTo>
                      <a:pt x="1022" y="547"/>
                    </a:lnTo>
                    <a:lnTo>
                      <a:pt x="1022" y="558"/>
                    </a:lnTo>
                    <a:lnTo>
                      <a:pt x="1022" y="558"/>
                    </a:lnTo>
                    <a:lnTo>
                      <a:pt x="1022" y="567"/>
                    </a:lnTo>
                    <a:lnTo>
                      <a:pt x="1019" y="578"/>
                    </a:lnTo>
                    <a:lnTo>
                      <a:pt x="1013" y="587"/>
                    </a:lnTo>
                    <a:lnTo>
                      <a:pt x="1008" y="594"/>
                    </a:lnTo>
                    <a:lnTo>
                      <a:pt x="1001" y="599"/>
                    </a:lnTo>
                    <a:lnTo>
                      <a:pt x="992" y="605"/>
                    </a:lnTo>
                    <a:lnTo>
                      <a:pt x="983" y="607"/>
                    </a:lnTo>
                    <a:lnTo>
                      <a:pt x="972" y="608"/>
                    </a:lnTo>
                    <a:lnTo>
                      <a:pt x="972" y="60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sp>
            <p:nvSpPr>
              <p:cNvPr id="56" name="Freeform 10"/>
              <p:cNvSpPr/>
              <p:nvPr/>
            </p:nvSpPr>
            <p:spPr bwMode="auto">
              <a:xfrm>
                <a:off x="2852738" y="6713538"/>
                <a:ext cx="261938" cy="261938"/>
              </a:xfrm>
              <a:custGeom>
                <a:avLst/>
                <a:gdLst>
                  <a:gd name="T0" fmla="*/ 0 w 329"/>
                  <a:gd name="T1" fmla="*/ 0 h 329"/>
                  <a:gd name="T2" fmla="*/ 0 w 329"/>
                  <a:gd name="T3" fmla="*/ 47 h 329"/>
                  <a:gd name="T4" fmla="*/ 0 w 329"/>
                  <a:gd name="T5" fmla="*/ 47 h 329"/>
                  <a:gd name="T6" fmla="*/ 29 w 329"/>
                  <a:gd name="T7" fmla="*/ 48 h 329"/>
                  <a:gd name="T8" fmla="*/ 58 w 329"/>
                  <a:gd name="T9" fmla="*/ 52 h 329"/>
                  <a:gd name="T10" fmla="*/ 85 w 329"/>
                  <a:gd name="T11" fmla="*/ 59 h 329"/>
                  <a:gd name="T12" fmla="*/ 110 w 329"/>
                  <a:gd name="T13" fmla="*/ 70 h 329"/>
                  <a:gd name="T14" fmla="*/ 135 w 329"/>
                  <a:gd name="T15" fmla="*/ 81 h 329"/>
                  <a:gd name="T16" fmla="*/ 158 w 329"/>
                  <a:gd name="T17" fmla="*/ 95 h 329"/>
                  <a:gd name="T18" fmla="*/ 180 w 329"/>
                  <a:gd name="T19" fmla="*/ 111 h 329"/>
                  <a:gd name="T20" fmla="*/ 200 w 329"/>
                  <a:gd name="T21" fmla="*/ 129 h 329"/>
                  <a:gd name="T22" fmla="*/ 218 w 329"/>
                  <a:gd name="T23" fmla="*/ 149 h 329"/>
                  <a:gd name="T24" fmla="*/ 234 w 329"/>
                  <a:gd name="T25" fmla="*/ 171 h 329"/>
                  <a:gd name="T26" fmla="*/ 248 w 329"/>
                  <a:gd name="T27" fmla="*/ 194 h 329"/>
                  <a:gd name="T28" fmla="*/ 259 w 329"/>
                  <a:gd name="T29" fmla="*/ 219 h 329"/>
                  <a:gd name="T30" fmla="*/ 270 w 329"/>
                  <a:gd name="T31" fmla="*/ 244 h 329"/>
                  <a:gd name="T32" fmla="*/ 277 w 329"/>
                  <a:gd name="T33" fmla="*/ 271 h 329"/>
                  <a:gd name="T34" fmla="*/ 281 w 329"/>
                  <a:gd name="T35" fmla="*/ 300 h 329"/>
                  <a:gd name="T36" fmla="*/ 283 w 329"/>
                  <a:gd name="T37" fmla="*/ 329 h 329"/>
                  <a:gd name="T38" fmla="*/ 329 w 329"/>
                  <a:gd name="T39" fmla="*/ 329 h 329"/>
                  <a:gd name="T40" fmla="*/ 329 w 329"/>
                  <a:gd name="T41" fmla="*/ 329 h 329"/>
                  <a:gd name="T42" fmla="*/ 328 w 329"/>
                  <a:gd name="T43" fmla="*/ 295 h 329"/>
                  <a:gd name="T44" fmla="*/ 322 w 329"/>
                  <a:gd name="T45" fmla="*/ 262 h 329"/>
                  <a:gd name="T46" fmla="*/ 315 w 329"/>
                  <a:gd name="T47" fmla="*/ 232 h 329"/>
                  <a:gd name="T48" fmla="*/ 304 w 329"/>
                  <a:gd name="T49" fmla="*/ 201 h 329"/>
                  <a:gd name="T50" fmla="*/ 290 w 329"/>
                  <a:gd name="T51" fmla="*/ 173 h 329"/>
                  <a:gd name="T52" fmla="*/ 274 w 329"/>
                  <a:gd name="T53" fmla="*/ 146 h 329"/>
                  <a:gd name="T54" fmla="*/ 254 w 329"/>
                  <a:gd name="T55" fmla="*/ 120 h 329"/>
                  <a:gd name="T56" fmla="*/ 232 w 329"/>
                  <a:gd name="T57" fmla="*/ 97 h 329"/>
                  <a:gd name="T58" fmla="*/ 209 w 329"/>
                  <a:gd name="T59" fmla="*/ 75 h 329"/>
                  <a:gd name="T60" fmla="*/ 184 w 329"/>
                  <a:gd name="T61" fmla="*/ 56 h 329"/>
                  <a:gd name="T62" fmla="*/ 157 w 329"/>
                  <a:gd name="T63" fmla="*/ 39 h 329"/>
                  <a:gd name="T64" fmla="*/ 128 w 329"/>
                  <a:gd name="T65" fmla="*/ 25 h 329"/>
                  <a:gd name="T66" fmla="*/ 97 w 329"/>
                  <a:gd name="T67" fmla="*/ 14 h 329"/>
                  <a:gd name="T68" fmla="*/ 67 w 329"/>
                  <a:gd name="T69" fmla="*/ 7 h 329"/>
                  <a:gd name="T70" fmla="*/ 34 w 329"/>
                  <a:gd name="T71" fmla="*/ 2 h 329"/>
                  <a:gd name="T72" fmla="*/ 0 w 329"/>
                  <a:gd name="T73" fmla="*/ 0 h 329"/>
                  <a:gd name="T74" fmla="*/ 0 w 329"/>
                  <a:gd name="T75" fmla="*/ 0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29" h="329">
                    <a:moveTo>
                      <a:pt x="0" y="0"/>
                    </a:moveTo>
                    <a:lnTo>
                      <a:pt x="0" y="47"/>
                    </a:lnTo>
                    <a:lnTo>
                      <a:pt x="0" y="47"/>
                    </a:lnTo>
                    <a:lnTo>
                      <a:pt x="29" y="48"/>
                    </a:lnTo>
                    <a:lnTo>
                      <a:pt x="58" y="52"/>
                    </a:lnTo>
                    <a:lnTo>
                      <a:pt x="85" y="59"/>
                    </a:lnTo>
                    <a:lnTo>
                      <a:pt x="110" y="70"/>
                    </a:lnTo>
                    <a:lnTo>
                      <a:pt x="135" y="81"/>
                    </a:lnTo>
                    <a:lnTo>
                      <a:pt x="158" y="95"/>
                    </a:lnTo>
                    <a:lnTo>
                      <a:pt x="180" y="111"/>
                    </a:lnTo>
                    <a:lnTo>
                      <a:pt x="200" y="129"/>
                    </a:lnTo>
                    <a:lnTo>
                      <a:pt x="218" y="149"/>
                    </a:lnTo>
                    <a:lnTo>
                      <a:pt x="234" y="171"/>
                    </a:lnTo>
                    <a:lnTo>
                      <a:pt x="248" y="194"/>
                    </a:lnTo>
                    <a:lnTo>
                      <a:pt x="259" y="219"/>
                    </a:lnTo>
                    <a:lnTo>
                      <a:pt x="270" y="244"/>
                    </a:lnTo>
                    <a:lnTo>
                      <a:pt x="277" y="271"/>
                    </a:lnTo>
                    <a:lnTo>
                      <a:pt x="281" y="300"/>
                    </a:lnTo>
                    <a:lnTo>
                      <a:pt x="283" y="329"/>
                    </a:lnTo>
                    <a:lnTo>
                      <a:pt x="329" y="329"/>
                    </a:lnTo>
                    <a:lnTo>
                      <a:pt x="329" y="329"/>
                    </a:lnTo>
                    <a:lnTo>
                      <a:pt x="328" y="295"/>
                    </a:lnTo>
                    <a:lnTo>
                      <a:pt x="322" y="262"/>
                    </a:lnTo>
                    <a:lnTo>
                      <a:pt x="315" y="232"/>
                    </a:lnTo>
                    <a:lnTo>
                      <a:pt x="304" y="201"/>
                    </a:lnTo>
                    <a:lnTo>
                      <a:pt x="290" y="173"/>
                    </a:lnTo>
                    <a:lnTo>
                      <a:pt x="274" y="146"/>
                    </a:lnTo>
                    <a:lnTo>
                      <a:pt x="254" y="120"/>
                    </a:lnTo>
                    <a:lnTo>
                      <a:pt x="232" y="97"/>
                    </a:lnTo>
                    <a:lnTo>
                      <a:pt x="209" y="75"/>
                    </a:lnTo>
                    <a:lnTo>
                      <a:pt x="184" y="56"/>
                    </a:lnTo>
                    <a:lnTo>
                      <a:pt x="157" y="39"/>
                    </a:lnTo>
                    <a:lnTo>
                      <a:pt x="128" y="25"/>
                    </a:lnTo>
                    <a:lnTo>
                      <a:pt x="97" y="14"/>
                    </a:lnTo>
                    <a:lnTo>
                      <a:pt x="67" y="7"/>
                    </a:lnTo>
                    <a:lnTo>
                      <a:pt x="34" y="2"/>
                    </a:lnTo>
                    <a:lnTo>
                      <a:pt x="0"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sp>
            <p:nvSpPr>
              <p:cNvPr id="57" name="Freeform 11"/>
              <p:cNvSpPr/>
              <p:nvPr/>
            </p:nvSpPr>
            <p:spPr bwMode="auto">
              <a:xfrm>
                <a:off x="2590800" y="6975476"/>
                <a:ext cx="53975" cy="103188"/>
              </a:xfrm>
              <a:custGeom>
                <a:avLst/>
                <a:gdLst>
                  <a:gd name="T0" fmla="*/ 46 w 68"/>
                  <a:gd name="T1" fmla="*/ 0 h 130"/>
                  <a:gd name="T2" fmla="*/ 0 w 68"/>
                  <a:gd name="T3" fmla="*/ 0 h 130"/>
                  <a:gd name="T4" fmla="*/ 0 w 68"/>
                  <a:gd name="T5" fmla="*/ 0 h 130"/>
                  <a:gd name="T6" fmla="*/ 1 w 68"/>
                  <a:gd name="T7" fmla="*/ 34 h 130"/>
                  <a:gd name="T8" fmla="*/ 7 w 68"/>
                  <a:gd name="T9" fmla="*/ 67 h 130"/>
                  <a:gd name="T10" fmla="*/ 16 w 68"/>
                  <a:gd name="T11" fmla="*/ 99 h 130"/>
                  <a:gd name="T12" fmla="*/ 27 w 68"/>
                  <a:gd name="T13" fmla="*/ 130 h 130"/>
                  <a:gd name="T14" fmla="*/ 68 w 68"/>
                  <a:gd name="T15" fmla="*/ 106 h 130"/>
                  <a:gd name="T16" fmla="*/ 68 w 68"/>
                  <a:gd name="T17" fmla="*/ 106 h 130"/>
                  <a:gd name="T18" fmla="*/ 59 w 68"/>
                  <a:gd name="T19" fmla="*/ 81 h 130"/>
                  <a:gd name="T20" fmla="*/ 52 w 68"/>
                  <a:gd name="T21" fmla="*/ 56 h 130"/>
                  <a:gd name="T22" fmla="*/ 48 w 68"/>
                  <a:gd name="T23" fmla="*/ 27 h 130"/>
                  <a:gd name="T24" fmla="*/ 46 w 68"/>
                  <a:gd name="T25" fmla="*/ 0 h 130"/>
                  <a:gd name="T26" fmla="*/ 46 w 68"/>
                  <a:gd name="T27"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130">
                    <a:moveTo>
                      <a:pt x="46" y="0"/>
                    </a:moveTo>
                    <a:lnTo>
                      <a:pt x="0" y="0"/>
                    </a:lnTo>
                    <a:lnTo>
                      <a:pt x="0" y="0"/>
                    </a:lnTo>
                    <a:lnTo>
                      <a:pt x="1" y="34"/>
                    </a:lnTo>
                    <a:lnTo>
                      <a:pt x="7" y="67"/>
                    </a:lnTo>
                    <a:lnTo>
                      <a:pt x="16" y="99"/>
                    </a:lnTo>
                    <a:lnTo>
                      <a:pt x="27" y="130"/>
                    </a:lnTo>
                    <a:lnTo>
                      <a:pt x="68" y="106"/>
                    </a:lnTo>
                    <a:lnTo>
                      <a:pt x="68" y="106"/>
                    </a:lnTo>
                    <a:lnTo>
                      <a:pt x="59" y="81"/>
                    </a:lnTo>
                    <a:lnTo>
                      <a:pt x="52" y="56"/>
                    </a:lnTo>
                    <a:lnTo>
                      <a:pt x="48" y="27"/>
                    </a:lnTo>
                    <a:lnTo>
                      <a:pt x="46" y="0"/>
                    </a:lnTo>
                    <a:lnTo>
                      <a:pt x="4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sp>
            <p:nvSpPr>
              <p:cNvPr id="58" name="Freeform 12"/>
              <p:cNvSpPr/>
              <p:nvPr/>
            </p:nvSpPr>
            <p:spPr bwMode="auto">
              <a:xfrm>
                <a:off x="2638425" y="7105651"/>
                <a:ext cx="214313" cy="131763"/>
              </a:xfrm>
              <a:custGeom>
                <a:avLst/>
                <a:gdLst>
                  <a:gd name="T0" fmla="*/ 41 w 270"/>
                  <a:gd name="T1" fmla="*/ 0 h 165"/>
                  <a:gd name="T2" fmla="*/ 0 w 270"/>
                  <a:gd name="T3" fmla="*/ 23 h 165"/>
                  <a:gd name="T4" fmla="*/ 0 w 270"/>
                  <a:gd name="T5" fmla="*/ 23 h 165"/>
                  <a:gd name="T6" fmla="*/ 11 w 270"/>
                  <a:gd name="T7" fmla="*/ 38 h 165"/>
                  <a:gd name="T8" fmla="*/ 23 w 270"/>
                  <a:gd name="T9" fmla="*/ 54 h 165"/>
                  <a:gd name="T10" fmla="*/ 38 w 270"/>
                  <a:gd name="T11" fmla="*/ 68 h 165"/>
                  <a:gd name="T12" fmla="*/ 52 w 270"/>
                  <a:gd name="T13" fmla="*/ 81 h 165"/>
                  <a:gd name="T14" fmla="*/ 67 w 270"/>
                  <a:gd name="T15" fmla="*/ 93 h 165"/>
                  <a:gd name="T16" fmla="*/ 81 w 270"/>
                  <a:gd name="T17" fmla="*/ 106 h 165"/>
                  <a:gd name="T18" fmla="*/ 99 w 270"/>
                  <a:gd name="T19" fmla="*/ 117 h 165"/>
                  <a:gd name="T20" fmla="*/ 115 w 270"/>
                  <a:gd name="T21" fmla="*/ 126 h 165"/>
                  <a:gd name="T22" fmla="*/ 133 w 270"/>
                  <a:gd name="T23" fmla="*/ 135 h 165"/>
                  <a:gd name="T24" fmla="*/ 151 w 270"/>
                  <a:gd name="T25" fmla="*/ 142 h 165"/>
                  <a:gd name="T26" fmla="*/ 169 w 270"/>
                  <a:gd name="T27" fmla="*/ 149 h 165"/>
                  <a:gd name="T28" fmla="*/ 189 w 270"/>
                  <a:gd name="T29" fmla="*/ 155 h 165"/>
                  <a:gd name="T30" fmla="*/ 209 w 270"/>
                  <a:gd name="T31" fmla="*/ 158 h 165"/>
                  <a:gd name="T32" fmla="*/ 229 w 270"/>
                  <a:gd name="T33" fmla="*/ 162 h 165"/>
                  <a:gd name="T34" fmla="*/ 250 w 270"/>
                  <a:gd name="T35" fmla="*/ 164 h 165"/>
                  <a:gd name="T36" fmla="*/ 270 w 270"/>
                  <a:gd name="T37" fmla="*/ 165 h 165"/>
                  <a:gd name="T38" fmla="*/ 270 w 270"/>
                  <a:gd name="T39" fmla="*/ 119 h 165"/>
                  <a:gd name="T40" fmla="*/ 270 w 270"/>
                  <a:gd name="T41" fmla="*/ 119 h 165"/>
                  <a:gd name="T42" fmla="*/ 252 w 270"/>
                  <a:gd name="T43" fmla="*/ 117 h 165"/>
                  <a:gd name="T44" fmla="*/ 236 w 270"/>
                  <a:gd name="T45" fmla="*/ 115 h 165"/>
                  <a:gd name="T46" fmla="*/ 202 w 270"/>
                  <a:gd name="T47" fmla="*/ 110 h 165"/>
                  <a:gd name="T48" fmla="*/ 169 w 270"/>
                  <a:gd name="T49" fmla="*/ 99 h 165"/>
                  <a:gd name="T50" fmla="*/ 140 w 270"/>
                  <a:gd name="T51" fmla="*/ 86 h 165"/>
                  <a:gd name="T52" fmla="*/ 112 w 270"/>
                  <a:gd name="T53" fmla="*/ 68 h 165"/>
                  <a:gd name="T54" fmla="*/ 86 w 270"/>
                  <a:gd name="T55" fmla="*/ 48 h 165"/>
                  <a:gd name="T56" fmla="*/ 63 w 270"/>
                  <a:gd name="T57" fmla="*/ 25 h 165"/>
                  <a:gd name="T58" fmla="*/ 41 w 270"/>
                  <a:gd name="T59" fmla="*/ 0 h 165"/>
                  <a:gd name="T60" fmla="*/ 41 w 270"/>
                  <a:gd name="T61" fmla="*/ 0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70" h="165">
                    <a:moveTo>
                      <a:pt x="41" y="0"/>
                    </a:moveTo>
                    <a:lnTo>
                      <a:pt x="0" y="23"/>
                    </a:lnTo>
                    <a:lnTo>
                      <a:pt x="0" y="23"/>
                    </a:lnTo>
                    <a:lnTo>
                      <a:pt x="11" y="38"/>
                    </a:lnTo>
                    <a:lnTo>
                      <a:pt x="23" y="54"/>
                    </a:lnTo>
                    <a:lnTo>
                      <a:pt x="38" y="68"/>
                    </a:lnTo>
                    <a:lnTo>
                      <a:pt x="52" y="81"/>
                    </a:lnTo>
                    <a:lnTo>
                      <a:pt x="67" y="93"/>
                    </a:lnTo>
                    <a:lnTo>
                      <a:pt x="81" y="106"/>
                    </a:lnTo>
                    <a:lnTo>
                      <a:pt x="99" y="117"/>
                    </a:lnTo>
                    <a:lnTo>
                      <a:pt x="115" y="126"/>
                    </a:lnTo>
                    <a:lnTo>
                      <a:pt x="133" y="135"/>
                    </a:lnTo>
                    <a:lnTo>
                      <a:pt x="151" y="142"/>
                    </a:lnTo>
                    <a:lnTo>
                      <a:pt x="169" y="149"/>
                    </a:lnTo>
                    <a:lnTo>
                      <a:pt x="189" y="155"/>
                    </a:lnTo>
                    <a:lnTo>
                      <a:pt x="209" y="158"/>
                    </a:lnTo>
                    <a:lnTo>
                      <a:pt x="229" y="162"/>
                    </a:lnTo>
                    <a:lnTo>
                      <a:pt x="250" y="164"/>
                    </a:lnTo>
                    <a:lnTo>
                      <a:pt x="270" y="165"/>
                    </a:lnTo>
                    <a:lnTo>
                      <a:pt x="270" y="119"/>
                    </a:lnTo>
                    <a:lnTo>
                      <a:pt x="270" y="119"/>
                    </a:lnTo>
                    <a:lnTo>
                      <a:pt x="252" y="117"/>
                    </a:lnTo>
                    <a:lnTo>
                      <a:pt x="236" y="115"/>
                    </a:lnTo>
                    <a:lnTo>
                      <a:pt x="202" y="110"/>
                    </a:lnTo>
                    <a:lnTo>
                      <a:pt x="169" y="99"/>
                    </a:lnTo>
                    <a:lnTo>
                      <a:pt x="140" y="86"/>
                    </a:lnTo>
                    <a:lnTo>
                      <a:pt x="112" y="68"/>
                    </a:lnTo>
                    <a:lnTo>
                      <a:pt x="86" y="48"/>
                    </a:lnTo>
                    <a:lnTo>
                      <a:pt x="63" y="25"/>
                    </a:lnTo>
                    <a:lnTo>
                      <a:pt x="41" y="0"/>
                    </a:lnTo>
                    <a:lnTo>
                      <a:pt x="4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grpSp>
      </p:grpSp>
      <p:grpSp>
        <p:nvGrpSpPr>
          <p:cNvPr id="59" name="组合 58"/>
          <p:cNvGrpSpPr/>
          <p:nvPr/>
        </p:nvGrpSpPr>
        <p:grpSpPr>
          <a:xfrm>
            <a:off x="5690968" y="4181943"/>
            <a:ext cx="600719" cy="600797"/>
            <a:chOff x="3977400" y="1104393"/>
            <a:chExt cx="720000" cy="720000"/>
          </a:xfrm>
        </p:grpSpPr>
        <p:sp>
          <p:nvSpPr>
            <p:cNvPr id="60" name="椭圆 59"/>
            <p:cNvSpPr/>
            <p:nvPr/>
          </p:nvSpPr>
          <p:spPr>
            <a:xfrm>
              <a:off x="3977400" y="1104393"/>
              <a:ext cx="720000" cy="720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grpSp>
          <p:nvGrpSpPr>
            <p:cNvPr id="61" name="组合 60"/>
            <p:cNvGrpSpPr/>
            <p:nvPr/>
          </p:nvGrpSpPr>
          <p:grpSpPr>
            <a:xfrm>
              <a:off x="4088450" y="1223437"/>
              <a:ext cx="452181" cy="451432"/>
              <a:chOff x="2887663" y="5335588"/>
              <a:chExt cx="957262" cy="955676"/>
            </a:xfrm>
            <a:solidFill>
              <a:schemeClr val="bg1"/>
            </a:solidFill>
          </p:grpSpPr>
          <p:sp>
            <p:nvSpPr>
              <p:cNvPr id="62" name="Freeform 5"/>
              <p:cNvSpPr>
                <a:spLocks noEditPoints="1"/>
              </p:cNvSpPr>
              <p:nvPr/>
            </p:nvSpPr>
            <p:spPr bwMode="auto">
              <a:xfrm>
                <a:off x="2887663" y="5335588"/>
                <a:ext cx="723900" cy="722313"/>
              </a:xfrm>
              <a:custGeom>
                <a:avLst/>
                <a:gdLst>
                  <a:gd name="T0" fmla="*/ 761 w 911"/>
                  <a:gd name="T1" fmla="*/ 119 h 911"/>
                  <a:gd name="T2" fmla="*/ 705 w 911"/>
                  <a:gd name="T3" fmla="*/ 76 h 911"/>
                  <a:gd name="T4" fmla="*/ 648 w 911"/>
                  <a:gd name="T5" fmla="*/ 43 h 911"/>
                  <a:gd name="T6" fmla="*/ 585 w 911"/>
                  <a:gd name="T7" fmla="*/ 20 h 911"/>
                  <a:gd name="T8" fmla="*/ 455 w 911"/>
                  <a:gd name="T9" fmla="*/ 0 h 911"/>
                  <a:gd name="T10" fmla="*/ 326 w 911"/>
                  <a:gd name="T11" fmla="*/ 20 h 911"/>
                  <a:gd name="T12" fmla="*/ 265 w 911"/>
                  <a:gd name="T13" fmla="*/ 43 h 911"/>
                  <a:gd name="T14" fmla="*/ 205 w 911"/>
                  <a:gd name="T15" fmla="*/ 76 h 911"/>
                  <a:gd name="T16" fmla="*/ 151 w 911"/>
                  <a:gd name="T17" fmla="*/ 119 h 911"/>
                  <a:gd name="T18" fmla="*/ 117 w 911"/>
                  <a:gd name="T19" fmla="*/ 151 h 911"/>
                  <a:gd name="T20" fmla="*/ 76 w 911"/>
                  <a:gd name="T21" fmla="*/ 205 h 911"/>
                  <a:gd name="T22" fmla="*/ 43 w 911"/>
                  <a:gd name="T23" fmla="*/ 265 h 911"/>
                  <a:gd name="T24" fmla="*/ 20 w 911"/>
                  <a:gd name="T25" fmla="*/ 326 h 911"/>
                  <a:gd name="T26" fmla="*/ 0 w 911"/>
                  <a:gd name="T27" fmla="*/ 455 h 911"/>
                  <a:gd name="T28" fmla="*/ 20 w 911"/>
                  <a:gd name="T29" fmla="*/ 587 h 911"/>
                  <a:gd name="T30" fmla="*/ 43 w 911"/>
                  <a:gd name="T31" fmla="*/ 648 h 911"/>
                  <a:gd name="T32" fmla="*/ 76 w 911"/>
                  <a:gd name="T33" fmla="*/ 707 h 911"/>
                  <a:gd name="T34" fmla="*/ 117 w 911"/>
                  <a:gd name="T35" fmla="*/ 761 h 911"/>
                  <a:gd name="T36" fmla="*/ 151 w 911"/>
                  <a:gd name="T37" fmla="*/ 794 h 911"/>
                  <a:gd name="T38" fmla="*/ 205 w 911"/>
                  <a:gd name="T39" fmla="*/ 837 h 911"/>
                  <a:gd name="T40" fmla="*/ 265 w 911"/>
                  <a:gd name="T41" fmla="*/ 869 h 911"/>
                  <a:gd name="T42" fmla="*/ 326 w 911"/>
                  <a:gd name="T43" fmla="*/ 893 h 911"/>
                  <a:gd name="T44" fmla="*/ 455 w 911"/>
                  <a:gd name="T45" fmla="*/ 911 h 911"/>
                  <a:gd name="T46" fmla="*/ 585 w 911"/>
                  <a:gd name="T47" fmla="*/ 893 h 911"/>
                  <a:gd name="T48" fmla="*/ 648 w 911"/>
                  <a:gd name="T49" fmla="*/ 869 h 911"/>
                  <a:gd name="T50" fmla="*/ 705 w 911"/>
                  <a:gd name="T51" fmla="*/ 837 h 911"/>
                  <a:gd name="T52" fmla="*/ 761 w 911"/>
                  <a:gd name="T53" fmla="*/ 794 h 911"/>
                  <a:gd name="T54" fmla="*/ 794 w 911"/>
                  <a:gd name="T55" fmla="*/ 761 h 911"/>
                  <a:gd name="T56" fmla="*/ 835 w 911"/>
                  <a:gd name="T57" fmla="*/ 707 h 911"/>
                  <a:gd name="T58" fmla="*/ 869 w 911"/>
                  <a:gd name="T59" fmla="*/ 648 h 911"/>
                  <a:gd name="T60" fmla="*/ 893 w 911"/>
                  <a:gd name="T61" fmla="*/ 587 h 911"/>
                  <a:gd name="T62" fmla="*/ 911 w 911"/>
                  <a:gd name="T63" fmla="*/ 455 h 911"/>
                  <a:gd name="T64" fmla="*/ 893 w 911"/>
                  <a:gd name="T65" fmla="*/ 326 h 911"/>
                  <a:gd name="T66" fmla="*/ 869 w 911"/>
                  <a:gd name="T67" fmla="*/ 265 h 911"/>
                  <a:gd name="T68" fmla="*/ 835 w 911"/>
                  <a:gd name="T69" fmla="*/ 205 h 911"/>
                  <a:gd name="T70" fmla="*/ 794 w 911"/>
                  <a:gd name="T71" fmla="*/ 151 h 911"/>
                  <a:gd name="T72" fmla="*/ 220 w 911"/>
                  <a:gd name="T73" fmla="*/ 693 h 911"/>
                  <a:gd name="T74" fmla="*/ 176 w 911"/>
                  <a:gd name="T75" fmla="*/ 639 h 911"/>
                  <a:gd name="T76" fmla="*/ 135 w 911"/>
                  <a:gd name="T77" fmla="*/ 551 h 911"/>
                  <a:gd name="T78" fmla="*/ 122 w 911"/>
                  <a:gd name="T79" fmla="*/ 455 h 911"/>
                  <a:gd name="T80" fmla="*/ 135 w 911"/>
                  <a:gd name="T81" fmla="*/ 362 h 911"/>
                  <a:gd name="T82" fmla="*/ 176 w 911"/>
                  <a:gd name="T83" fmla="*/ 272 h 911"/>
                  <a:gd name="T84" fmla="*/ 220 w 911"/>
                  <a:gd name="T85" fmla="*/ 220 h 911"/>
                  <a:gd name="T86" fmla="*/ 301 w 911"/>
                  <a:gd name="T87" fmla="*/ 160 h 911"/>
                  <a:gd name="T88" fmla="*/ 392 w 911"/>
                  <a:gd name="T89" fmla="*/ 130 h 911"/>
                  <a:gd name="T90" fmla="*/ 488 w 911"/>
                  <a:gd name="T91" fmla="*/ 124 h 911"/>
                  <a:gd name="T92" fmla="*/ 581 w 911"/>
                  <a:gd name="T93" fmla="*/ 148 h 911"/>
                  <a:gd name="T94" fmla="*/ 666 w 911"/>
                  <a:gd name="T95" fmla="*/ 198 h 911"/>
                  <a:gd name="T96" fmla="*/ 714 w 911"/>
                  <a:gd name="T97" fmla="*/ 245 h 911"/>
                  <a:gd name="T98" fmla="*/ 765 w 911"/>
                  <a:gd name="T99" fmla="*/ 331 h 911"/>
                  <a:gd name="T100" fmla="*/ 788 w 911"/>
                  <a:gd name="T101" fmla="*/ 425 h 911"/>
                  <a:gd name="T102" fmla="*/ 783 w 911"/>
                  <a:gd name="T103" fmla="*/ 520 h 911"/>
                  <a:gd name="T104" fmla="*/ 750 w 911"/>
                  <a:gd name="T105" fmla="*/ 612 h 911"/>
                  <a:gd name="T106" fmla="*/ 691 w 911"/>
                  <a:gd name="T107" fmla="*/ 693 h 911"/>
                  <a:gd name="T108" fmla="*/ 639 w 911"/>
                  <a:gd name="T109" fmla="*/ 734 h 911"/>
                  <a:gd name="T110" fmla="*/ 551 w 911"/>
                  <a:gd name="T111" fmla="*/ 776 h 911"/>
                  <a:gd name="T112" fmla="*/ 455 w 911"/>
                  <a:gd name="T113" fmla="*/ 790 h 911"/>
                  <a:gd name="T114" fmla="*/ 360 w 911"/>
                  <a:gd name="T115" fmla="*/ 776 h 911"/>
                  <a:gd name="T116" fmla="*/ 272 w 911"/>
                  <a:gd name="T117" fmla="*/ 734 h 911"/>
                  <a:gd name="T118" fmla="*/ 220 w 911"/>
                  <a:gd name="T119" fmla="*/ 693 h 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11" h="911">
                    <a:moveTo>
                      <a:pt x="777" y="133"/>
                    </a:moveTo>
                    <a:lnTo>
                      <a:pt x="777" y="133"/>
                    </a:lnTo>
                    <a:lnTo>
                      <a:pt x="761" y="119"/>
                    </a:lnTo>
                    <a:lnTo>
                      <a:pt x="743" y="103"/>
                    </a:lnTo>
                    <a:lnTo>
                      <a:pt x="725" y="88"/>
                    </a:lnTo>
                    <a:lnTo>
                      <a:pt x="705" y="76"/>
                    </a:lnTo>
                    <a:lnTo>
                      <a:pt x="687" y="63"/>
                    </a:lnTo>
                    <a:lnTo>
                      <a:pt x="668" y="52"/>
                    </a:lnTo>
                    <a:lnTo>
                      <a:pt x="648" y="43"/>
                    </a:lnTo>
                    <a:lnTo>
                      <a:pt x="626" y="34"/>
                    </a:lnTo>
                    <a:lnTo>
                      <a:pt x="607" y="27"/>
                    </a:lnTo>
                    <a:lnTo>
                      <a:pt x="585" y="20"/>
                    </a:lnTo>
                    <a:lnTo>
                      <a:pt x="544" y="9"/>
                    </a:lnTo>
                    <a:lnTo>
                      <a:pt x="499" y="4"/>
                    </a:lnTo>
                    <a:lnTo>
                      <a:pt x="455" y="0"/>
                    </a:lnTo>
                    <a:lnTo>
                      <a:pt x="412" y="4"/>
                    </a:lnTo>
                    <a:lnTo>
                      <a:pt x="369" y="9"/>
                    </a:lnTo>
                    <a:lnTo>
                      <a:pt x="326" y="20"/>
                    </a:lnTo>
                    <a:lnTo>
                      <a:pt x="304" y="27"/>
                    </a:lnTo>
                    <a:lnTo>
                      <a:pt x="284" y="34"/>
                    </a:lnTo>
                    <a:lnTo>
                      <a:pt x="265" y="43"/>
                    </a:lnTo>
                    <a:lnTo>
                      <a:pt x="243" y="52"/>
                    </a:lnTo>
                    <a:lnTo>
                      <a:pt x="225" y="63"/>
                    </a:lnTo>
                    <a:lnTo>
                      <a:pt x="205" y="76"/>
                    </a:lnTo>
                    <a:lnTo>
                      <a:pt x="187" y="88"/>
                    </a:lnTo>
                    <a:lnTo>
                      <a:pt x="167" y="103"/>
                    </a:lnTo>
                    <a:lnTo>
                      <a:pt x="151" y="119"/>
                    </a:lnTo>
                    <a:lnTo>
                      <a:pt x="133" y="133"/>
                    </a:lnTo>
                    <a:lnTo>
                      <a:pt x="133" y="133"/>
                    </a:lnTo>
                    <a:lnTo>
                      <a:pt x="117" y="151"/>
                    </a:lnTo>
                    <a:lnTo>
                      <a:pt x="103" y="169"/>
                    </a:lnTo>
                    <a:lnTo>
                      <a:pt x="88" y="187"/>
                    </a:lnTo>
                    <a:lnTo>
                      <a:pt x="76" y="205"/>
                    </a:lnTo>
                    <a:lnTo>
                      <a:pt x="63" y="225"/>
                    </a:lnTo>
                    <a:lnTo>
                      <a:pt x="52" y="245"/>
                    </a:lnTo>
                    <a:lnTo>
                      <a:pt x="43" y="265"/>
                    </a:lnTo>
                    <a:lnTo>
                      <a:pt x="34" y="284"/>
                    </a:lnTo>
                    <a:lnTo>
                      <a:pt x="25" y="306"/>
                    </a:lnTo>
                    <a:lnTo>
                      <a:pt x="20" y="326"/>
                    </a:lnTo>
                    <a:lnTo>
                      <a:pt x="9" y="369"/>
                    </a:lnTo>
                    <a:lnTo>
                      <a:pt x="2" y="412"/>
                    </a:lnTo>
                    <a:lnTo>
                      <a:pt x="0" y="455"/>
                    </a:lnTo>
                    <a:lnTo>
                      <a:pt x="2" y="500"/>
                    </a:lnTo>
                    <a:lnTo>
                      <a:pt x="9" y="544"/>
                    </a:lnTo>
                    <a:lnTo>
                      <a:pt x="20" y="587"/>
                    </a:lnTo>
                    <a:lnTo>
                      <a:pt x="25" y="607"/>
                    </a:lnTo>
                    <a:lnTo>
                      <a:pt x="34" y="628"/>
                    </a:lnTo>
                    <a:lnTo>
                      <a:pt x="43" y="648"/>
                    </a:lnTo>
                    <a:lnTo>
                      <a:pt x="52" y="668"/>
                    </a:lnTo>
                    <a:lnTo>
                      <a:pt x="63" y="687"/>
                    </a:lnTo>
                    <a:lnTo>
                      <a:pt x="76" y="707"/>
                    </a:lnTo>
                    <a:lnTo>
                      <a:pt x="88" y="725"/>
                    </a:lnTo>
                    <a:lnTo>
                      <a:pt x="103" y="743"/>
                    </a:lnTo>
                    <a:lnTo>
                      <a:pt x="117" y="761"/>
                    </a:lnTo>
                    <a:lnTo>
                      <a:pt x="133" y="777"/>
                    </a:lnTo>
                    <a:lnTo>
                      <a:pt x="133" y="777"/>
                    </a:lnTo>
                    <a:lnTo>
                      <a:pt x="151" y="794"/>
                    </a:lnTo>
                    <a:lnTo>
                      <a:pt x="167" y="810"/>
                    </a:lnTo>
                    <a:lnTo>
                      <a:pt x="187" y="824"/>
                    </a:lnTo>
                    <a:lnTo>
                      <a:pt x="205" y="837"/>
                    </a:lnTo>
                    <a:lnTo>
                      <a:pt x="225" y="848"/>
                    </a:lnTo>
                    <a:lnTo>
                      <a:pt x="243" y="858"/>
                    </a:lnTo>
                    <a:lnTo>
                      <a:pt x="265" y="869"/>
                    </a:lnTo>
                    <a:lnTo>
                      <a:pt x="284" y="878"/>
                    </a:lnTo>
                    <a:lnTo>
                      <a:pt x="304" y="885"/>
                    </a:lnTo>
                    <a:lnTo>
                      <a:pt x="326" y="893"/>
                    </a:lnTo>
                    <a:lnTo>
                      <a:pt x="369" y="903"/>
                    </a:lnTo>
                    <a:lnTo>
                      <a:pt x="412" y="909"/>
                    </a:lnTo>
                    <a:lnTo>
                      <a:pt x="455" y="911"/>
                    </a:lnTo>
                    <a:lnTo>
                      <a:pt x="499" y="909"/>
                    </a:lnTo>
                    <a:lnTo>
                      <a:pt x="544" y="903"/>
                    </a:lnTo>
                    <a:lnTo>
                      <a:pt x="585" y="893"/>
                    </a:lnTo>
                    <a:lnTo>
                      <a:pt x="607" y="885"/>
                    </a:lnTo>
                    <a:lnTo>
                      <a:pt x="626" y="878"/>
                    </a:lnTo>
                    <a:lnTo>
                      <a:pt x="648" y="869"/>
                    </a:lnTo>
                    <a:lnTo>
                      <a:pt x="668" y="858"/>
                    </a:lnTo>
                    <a:lnTo>
                      <a:pt x="687" y="848"/>
                    </a:lnTo>
                    <a:lnTo>
                      <a:pt x="705" y="837"/>
                    </a:lnTo>
                    <a:lnTo>
                      <a:pt x="725" y="824"/>
                    </a:lnTo>
                    <a:lnTo>
                      <a:pt x="743" y="810"/>
                    </a:lnTo>
                    <a:lnTo>
                      <a:pt x="761" y="794"/>
                    </a:lnTo>
                    <a:lnTo>
                      <a:pt x="777" y="777"/>
                    </a:lnTo>
                    <a:lnTo>
                      <a:pt x="777" y="777"/>
                    </a:lnTo>
                    <a:lnTo>
                      <a:pt x="794" y="761"/>
                    </a:lnTo>
                    <a:lnTo>
                      <a:pt x="808" y="743"/>
                    </a:lnTo>
                    <a:lnTo>
                      <a:pt x="822" y="725"/>
                    </a:lnTo>
                    <a:lnTo>
                      <a:pt x="835" y="707"/>
                    </a:lnTo>
                    <a:lnTo>
                      <a:pt x="848" y="687"/>
                    </a:lnTo>
                    <a:lnTo>
                      <a:pt x="858" y="668"/>
                    </a:lnTo>
                    <a:lnTo>
                      <a:pt x="869" y="648"/>
                    </a:lnTo>
                    <a:lnTo>
                      <a:pt x="878" y="628"/>
                    </a:lnTo>
                    <a:lnTo>
                      <a:pt x="885" y="607"/>
                    </a:lnTo>
                    <a:lnTo>
                      <a:pt x="893" y="587"/>
                    </a:lnTo>
                    <a:lnTo>
                      <a:pt x="902" y="544"/>
                    </a:lnTo>
                    <a:lnTo>
                      <a:pt x="909" y="500"/>
                    </a:lnTo>
                    <a:lnTo>
                      <a:pt x="911" y="455"/>
                    </a:lnTo>
                    <a:lnTo>
                      <a:pt x="909" y="412"/>
                    </a:lnTo>
                    <a:lnTo>
                      <a:pt x="902" y="369"/>
                    </a:lnTo>
                    <a:lnTo>
                      <a:pt x="893" y="326"/>
                    </a:lnTo>
                    <a:lnTo>
                      <a:pt x="885" y="306"/>
                    </a:lnTo>
                    <a:lnTo>
                      <a:pt x="878" y="284"/>
                    </a:lnTo>
                    <a:lnTo>
                      <a:pt x="869" y="265"/>
                    </a:lnTo>
                    <a:lnTo>
                      <a:pt x="858" y="245"/>
                    </a:lnTo>
                    <a:lnTo>
                      <a:pt x="848" y="225"/>
                    </a:lnTo>
                    <a:lnTo>
                      <a:pt x="835" y="205"/>
                    </a:lnTo>
                    <a:lnTo>
                      <a:pt x="822" y="187"/>
                    </a:lnTo>
                    <a:lnTo>
                      <a:pt x="808" y="169"/>
                    </a:lnTo>
                    <a:lnTo>
                      <a:pt x="794" y="151"/>
                    </a:lnTo>
                    <a:lnTo>
                      <a:pt x="777" y="133"/>
                    </a:lnTo>
                    <a:lnTo>
                      <a:pt x="777" y="133"/>
                    </a:lnTo>
                    <a:close/>
                    <a:moveTo>
                      <a:pt x="220" y="693"/>
                    </a:moveTo>
                    <a:lnTo>
                      <a:pt x="220" y="693"/>
                    </a:lnTo>
                    <a:lnTo>
                      <a:pt x="196" y="666"/>
                    </a:lnTo>
                    <a:lnTo>
                      <a:pt x="176" y="639"/>
                    </a:lnTo>
                    <a:lnTo>
                      <a:pt x="160" y="612"/>
                    </a:lnTo>
                    <a:lnTo>
                      <a:pt x="146" y="581"/>
                    </a:lnTo>
                    <a:lnTo>
                      <a:pt x="135" y="551"/>
                    </a:lnTo>
                    <a:lnTo>
                      <a:pt x="128" y="520"/>
                    </a:lnTo>
                    <a:lnTo>
                      <a:pt x="124" y="488"/>
                    </a:lnTo>
                    <a:lnTo>
                      <a:pt x="122" y="455"/>
                    </a:lnTo>
                    <a:lnTo>
                      <a:pt x="124" y="425"/>
                    </a:lnTo>
                    <a:lnTo>
                      <a:pt x="128" y="392"/>
                    </a:lnTo>
                    <a:lnTo>
                      <a:pt x="135" y="362"/>
                    </a:lnTo>
                    <a:lnTo>
                      <a:pt x="146" y="331"/>
                    </a:lnTo>
                    <a:lnTo>
                      <a:pt x="160" y="301"/>
                    </a:lnTo>
                    <a:lnTo>
                      <a:pt x="176" y="272"/>
                    </a:lnTo>
                    <a:lnTo>
                      <a:pt x="196" y="245"/>
                    </a:lnTo>
                    <a:lnTo>
                      <a:pt x="220" y="220"/>
                    </a:lnTo>
                    <a:lnTo>
                      <a:pt x="220" y="220"/>
                    </a:lnTo>
                    <a:lnTo>
                      <a:pt x="245" y="198"/>
                    </a:lnTo>
                    <a:lnTo>
                      <a:pt x="272" y="178"/>
                    </a:lnTo>
                    <a:lnTo>
                      <a:pt x="301" y="160"/>
                    </a:lnTo>
                    <a:lnTo>
                      <a:pt x="329" y="148"/>
                    </a:lnTo>
                    <a:lnTo>
                      <a:pt x="360" y="137"/>
                    </a:lnTo>
                    <a:lnTo>
                      <a:pt x="392" y="130"/>
                    </a:lnTo>
                    <a:lnTo>
                      <a:pt x="423" y="124"/>
                    </a:lnTo>
                    <a:lnTo>
                      <a:pt x="455" y="122"/>
                    </a:lnTo>
                    <a:lnTo>
                      <a:pt x="488" y="124"/>
                    </a:lnTo>
                    <a:lnTo>
                      <a:pt x="520" y="130"/>
                    </a:lnTo>
                    <a:lnTo>
                      <a:pt x="551" y="137"/>
                    </a:lnTo>
                    <a:lnTo>
                      <a:pt x="581" y="148"/>
                    </a:lnTo>
                    <a:lnTo>
                      <a:pt x="610" y="160"/>
                    </a:lnTo>
                    <a:lnTo>
                      <a:pt x="639" y="178"/>
                    </a:lnTo>
                    <a:lnTo>
                      <a:pt x="666" y="198"/>
                    </a:lnTo>
                    <a:lnTo>
                      <a:pt x="691" y="220"/>
                    </a:lnTo>
                    <a:lnTo>
                      <a:pt x="691" y="220"/>
                    </a:lnTo>
                    <a:lnTo>
                      <a:pt x="714" y="245"/>
                    </a:lnTo>
                    <a:lnTo>
                      <a:pt x="734" y="272"/>
                    </a:lnTo>
                    <a:lnTo>
                      <a:pt x="750" y="301"/>
                    </a:lnTo>
                    <a:lnTo>
                      <a:pt x="765" y="331"/>
                    </a:lnTo>
                    <a:lnTo>
                      <a:pt x="776" y="362"/>
                    </a:lnTo>
                    <a:lnTo>
                      <a:pt x="783" y="392"/>
                    </a:lnTo>
                    <a:lnTo>
                      <a:pt x="788" y="425"/>
                    </a:lnTo>
                    <a:lnTo>
                      <a:pt x="788" y="455"/>
                    </a:lnTo>
                    <a:lnTo>
                      <a:pt x="788" y="488"/>
                    </a:lnTo>
                    <a:lnTo>
                      <a:pt x="783" y="520"/>
                    </a:lnTo>
                    <a:lnTo>
                      <a:pt x="776" y="551"/>
                    </a:lnTo>
                    <a:lnTo>
                      <a:pt x="765" y="581"/>
                    </a:lnTo>
                    <a:lnTo>
                      <a:pt x="750" y="612"/>
                    </a:lnTo>
                    <a:lnTo>
                      <a:pt x="734" y="639"/>
                    </a:lnTo>
                    <a:lnTo>
                      <a:pt x="714" y="666"/>
                    </a:lnTo>
                    <a:lnTo>
                      <a:pt x="691" y="693"/>
                    </a:lnTo>
                    <a:lnTo>
                      <a:pt x="691" y="693"/>
                    </a:lnTo>
                    <a:lnTo>
                      <a:pt x="666" y="714"/>
                    </a:lnTo>
                    <a:lnTo>
                      <a:pt x="639" y="734"/>
                    </a:lnTo>
                    <a:lnTo>
                      <a:pt x="610" y="752"/>
                    </a:lnTo>
                    <a:lnTo>
                      <a:pt x="581" y="765"/>
                    </a:lnTo>
                    <a:lnTo>
                      <a:pt x="551" y="776"/>
                    </a:lnTo>
                    <a:lnTo>
                      <a:pt x="520" y="783"/>
                    </a:lnTo>
                    <a:lnTo>
                      <a:pt x="488" y="788"/>
                    </a:lnTo>
                    <a:lnTo>
                      <a:pt x="455" y="790"/>
                    </a:lnTo>
                    <a:lnTo>
                      <a:pt x="423" y="788"/>
                    </a:lnTo>
                    <a:lnTo>
                      <a:pt x="392" y="783"/>
                    </a:lnTo>
                    <a:lnTo>
                      <a:pt x="360" y="776"/>
                    </a:lnTo>
                    <a:lnTo>
                      <a:pt x="329" y="765"/>
                    </a:lnTo>
                    <a:lnTo>
                      <a:pt x="301" y="752"/>
                    </a:lnTo>
                    <a:lnTo>
                      <a:pt x="272" y="734"/>
                    </a:lnTo>
                    <a:lnTo>
                      <a:pt x="245" y="714"/>
                    </a:lnTo>
                    <a:lnTo>
                      <a:pt x="220" y="693"/>
                    </a:lnTo>
                    <a:lnTo>
                      <a:pt x="220" y="69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sp>
            <p:nvSpPr>
              <p:cNvPr id="63" name="Freeform 6"/>
              <p:cNvSpPr/>
              <p:nvPr/>
            </p:nvSpPr>
            <p:spPr bwMode="auto">
              <a:xfrm>
                <a:off x="3479800" y="5927726"/>
                <a:ext cx="365125" cy="363538"/>
              </a:xfrm>
              <a:custGeom>
                <a:avLst/>
                <a:gdLst>
                  <a:gd name="T0" fmla="*/ 427 w 459"/>
                  <a:gd name="T1" fmla="*/ 277 h 459"/>
                  <a:gd name="T2" fmla="*/ 151 w 459"/>
                  <a:gd name="T3" fmla="*/ 0 h 459"/>
                  <a:gd name="T4" fmla="*/ 151 w 459"/>
                  <a:gd name="T5" fmla="*/ 0 h 459"/>
                  <a:gd name="T6" fmla="*/ 135 w 459"/>
                  <a:gd name="T7" fmla="*/ 22 h 459"/>
                  <a:gd name="T8" fmla="*/ 119 w 459"/>
                  <a:gd name="T9" fmla="*/ 43 h 459"/>
                  <a:gd name="T10" fmla="*/ 101 w 459"/>
                  <a:gd name="T11" fmla="*/ 63 h 459"/>
                  <a:gd name="T12" fmla="*/ 83 w 459"/>
                  <a:gd name="T13" fmla="*/ 83 h 459"/>
                  <a:gd name="T14" fmla="*/ 83 w 459"/>
                  <a:gd name="T15" fmla="*/ 83 h 459"/>
                  <a:gd name="T16" fmla="*/ 63 w 459"/>
                  <a:gd name="T17" fmla="*/ 103 h 459"/>
                  <a:gd name="T18" fmla="*/ 43 w 459"/>
                  <a:gd name="T19" fmla="*/ 119 h 459"/>
                  <a:gd name="T20" fmla="*/ 22 w 459"/>
                  <a:gd name="T21" fmla="*/ 135 h 459"/>
                  <a:gd name="T22" fmla="*/ 0 w 459"/>
                  <a:gd name="T23" fmla="*/ 151 h 459"/>
                  <a:gd name="T24" fmla="*/ 277 w 459"/>
                  <a:gd name="T25" fmla="*/ 428 h 459"/>
                  <a:gd name="T26" fmla="*/ 277 w 459"/>
                  <a:gd name="T27" fmla="*/ 428 h 459"/>
                  <a:gd name="T28" fmla="*/ 284 w 459"/>
                  <a:gd name="T29" fmla="*/ 436 h 459"/>
                  <a:gd name="T30" fmla="*/ 293 w 459"/>
                  <a:gd name="T31" fmla="*/ 441 h 459"/>
                  <a:gd name="T32" fmla="*/ 311 w 459"/>
                  <a:gd name="T33" fmla="*/ 452 h 459"/>
                  <a:gd name="T34" fmla="*/ 331 w 459"/>
                  <a:gd name="T35" fmla="*/ 457 h 459"/>
                  <a:gd name="T36" fmla="*/ 353 w 459"/>
                  <a:gd name="T37" fmla="*/ 459 h 459"/>
                  <a:gd name="T38" fmla="*/ 373 w 459"/>
                  <a:gd name="T39" fmla="*/ 457 h 459"/>
                  <a:gd name="T40" fmla="*/ 392 w 459"/>
                  <a:gd name="T41" fmla="*/ 452 h 459"/>
                  <a:gd name="T42" fmla="*/ 410 w 459"/>
                  <a:gd name="T43" fmla="*/ 441 h 459"/>
                  <a:gd name="T44" fmla="*/ 419 w 459"/>
                  <a:gd name="T45" fmla="*/ 436 h 459"/>
                  <a:gd name="T46" fmla="*/ 427 w 459"/>
                  <a:gd name="T47" fmla="*/ 428 h 459"/>
                  <a:gd name="T48" fmla="*/ 427 w 459"/>
                  <a:gd name="T49" fmla="*/ 428 h 459"/>
                  <a:gd name="T50" fmla="*/ 434 w 459"/>
                  <a:gd name="T51" fmla="*/ 419 h 459"/>
                  <a:gd name="T52" fmla="*/ 441 w 459"/>
                  <a:gd name="T53" fmla="*/ 410 h 459"/>
                  <a:gd name="T54" fmla="*/ 450 w 459"/>
                  <a:gd name="T55" fmla="*/ 392 h 459"/>
                  <a:gd name="T56" fmla="*/ 457 w 459"/>
                  <a:gd name="T57" fmla="*/ 373 h 459"/>
                  <a:gd name="T58" fmla="*/ 459 w 459"/>
                  <a:gd name="T59" fmla="*/ 353 h 459"/>
                  <a:gd name="T60" fmla="*/ 457 w 459"/>
                  <a:gd name="T61" fmla="*/ 333 h 459"/>
                  <a:gd name="T62" fmla="*/ 450 w 459"/>
                  <a:gd name="T63" fmla="*/ 313 h 459"/>
                  <a:gd name="T64" fmla="*/ 441 w 459"/>
                  <a:gd name="T65" fmla="*/ 293 h 459"/>
                  <a:gd name="T66" fmla="*/ 434 w 459"/>
                  <a:gd name="T67" fmla="*/ 284 h 459"/>
                  <a:gd name="T68" fmla="*/ 427 w 459"/>
                  <a:gd name="T69" fmla="*/ 277 h 459"/>
                  <a:gd name="T70" fmla="*/ 427 w 459"/>
                  <a:gd name="T71" fmla="*/ 277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59" h="459">
                    <a:moveTo>
                      <a:pt x="427" y="277"/>
                    </a:moveTo>
                    <a:lnTo>
                      <a:pt x="151" y="0"/>
                    </a:lnTo>
                    <a:lnTo>
                      <a:pt x="151" y="0"/>
                    </a:lnTo>
                    <a:lnTo>
                      <a:pt x="135" y="22"/>
                    </a:lnTo>
                    <a:lnTo>
                      <a:pt x="119" y="43"/>
                    </a:lnTo>
                    <a:lnTo>
                      <a:pt x="101" y="63"/>
                    </a:lnTo>
                    <a:lnTo>
                      <a:pt x="83" y="83"/>
                    </a:lnTo>
                    <a:lnTo>
                      <a:pt x="83" y="83"/>
                    </a:lnTo>
                    <a:lnTo>
                      <a:pt x="63" y="103"/>
                    </a:lnTo>
                    <a:lnTo>
                      <a:pt x="43" y="119"/>
                    </a:lnTo>
                    <a:lnTo>
                      <a:pt x="22" y="135"/>
                    </a:lnTo>
                    <a:lnTo>
                      <a:pt x="0" y="151"/>
                    </a:lnTo>
                    <a:lnTo>
                      <a:pt x="277" y="428"/>
                    </a:lnTo>
                    <a:lnTo>
                      <a:pt x="277" y="428"/>
                    </a:lnTo>
                    <a:lnTo>
                      <a:pt x="284" y="436"/>
                    </a:lnTo>
                    <a:lnTo>
                      <a:pt x="293" y="441"/>
                    </a:lnTo>
                    <a:lnTo>
                      <a:pt x="311" y="452"/>
                    </a:lnTo>
                    <a:lnTo>
                      <a:pt x="331" y="457"/>
                    </a:lnTo>
                    <a:lnTo>
                      <a:pt x="353" y="459"/>
                    </a:lnTo>
                    <a:lnTo>
                      <a:pt x="373" y="457"/>
                    </a:lnTo>
                    <a:lnTo>
                      <a:pt x="392" y="452"/>
                    </a:lnTo>
                    <a:lnTo>
                      <a:pt x="410" y="441"/>
                    </a:lnTo>
                    <a:lnTo>
                      <a:pt x="419" y="436"/>
                    </a:lnTo>
                    <a:lnTo>
                      <a:pt x="427" y="428"/>
                    </a:lnTo>
                    <a:lnTo>
                      <a:pt x="427" y="428"/>
                    </a:lnTo>
                    <a:lnTo>
                      <a:pt x="434" y="419"/>
                    </a:lnTo>
                    <a:lnTo>
                      <a:pt x="441" y="410"/>
                    </a:lnTo>
                    <a:lnTo>
                      <a:pt x="450" y="392"/>
                    </a:lnTo>
                    <a:lnTo>
                      <a:pt x="457" y="373"/>
                    </a:lnTo>
                    <a:lnTo>
                      <a:pt x="459" y="353"/>
                    </a:lnTo>
                    <a:lnTo>
                      <a:pt x="457" y="333"/>
                    </a:lnTo>
                    <a:lnTo>
                      <a:pt x="450" y="313"/>
                    </a:lnTo>
                    <a:lnTo>
                      <a:pt x="441" y="293"/>
                    </a:lnTo>
                    <a:lnTo>
                      <a:pt x="434" y="284"/>
                    </a:lnTo>
                    <a:lnTo>
                      <a:pt x="427" y="277"/>
                    </a:lnTo>
                    <a:lnTo>
                      <a:pt x="427" y="27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sp>
            <p:nvSpPr>
              <p:cNvPr id="64" name="Freeform 7"/>
              <p:cNvSpPr/>
              <p:nvPr/>
            </p:nvSpPr>
            <p:spPr bwMode="auto">
              <a:xfrm>
                <a:off x="3040063" y="5486401"/>
                <a:ext cx="193675" cy="193675"/>
              </a:xfrm>
              <a:custGeom>
                <a:avLst/>
                <a:gdLst>
                  <a:gd name="T0" fmla="*/ 0 w 245"/>
                  <a:gd name="T1" fmla="*/ 243 h 243"/>
                  <a:gd name="T2" fmla="*/ 61 w 245"/>
                  <a:gd name="T3" fmla="*/ 243 h 243"/>
                  <a:gd name="T4" fmla="*/ 61 w 245"/>
                  <a:gd name="T5" fmla="*/ 243 h 243"/>
                  <a:gd name="T6" fmla="*/ 63 w 245"/>
                  <a:gd name="T7" fmla="*/ 227 h 243"/>
                  <a:gd name="T8" fmla="*/ 68 w 245"/>
                  <a:gd name="T9" fmla="*/ 209 h 243"/>
                  <a:gd name="T10" fmla="*/ 72 w 245"/>
                  <a:gd name="T11" fmla="*/ 192 h 243"/>
                  <a:gd name="T12" fmla="*/ 79 w 245"/>
                  <a:gd name="T13" fmla="*/ 178 h 243"/>
                  <a:gd name="T14" fmla="*/ 88 w 245"/>
                  <a:gd name="T15" fmla="*/ 162 h 243"/>
                  <a:gd name="T16" fmla="*/ 97 w 245"/>
                  <a:gd name="T17" fmla="*/ 147 h 243"/>
                  <a:gd name="T18" fmla="*/ 108 w 245"/>
                  <a:gd name="T19" fmla="*/ 133 h 243"/>
                  <a:gd name="T20" fmla="*/ 120 w 245"/>
                  <a:gd name="T21" fmla="*/ 120 h 243"/>
                  <a:gd name="T22" fmla="*/ 120 w 245"/>
                  <a:gd name="T23" fmla="*/ 120 h 243"/>
                  <a:gd name="T24" fmla="*/ 133 w 245"/>
                  <a:gd name="T25" fmla="*/ 108 h 243"/>
                  <a:gd name="T26" fmla="*/ 147 w 245"/>
                  <a:gd name="T27" fmla="*/ 97 h 243"/>
                  <a:gd name="T28" fmla="*/ 162 w 245"/>
                  <a:gd name="T29" fmla="*/ 88 h 243"/>
                  <a:gd name="T30" fmla="*/ 178 w 245"/>
                  <a:gd name="T31" fmla="*/ 79 h 243"/>
                  <a:gd name="T32" fmla="*/ 194 w 245"/>
                  <a:gd name="T33" fmla="*/ 74 h 243"/>
                  <a:gd name="T34" fmla="*/ 210 w 245"/>
                  <a:gd name="T35" fmla="*/ 68 h 243"/>
                  <a:gd name="T36" fmla="*/ 227 w 245"/>
                  <a:gd name="T37" fmla="*/ 63 h 243"/>
                  <a:gd name="T38" fmla="*/ 245 w 245"/>
                  <a:gd name="T39" fmla="*/ 61 h 243"/>
                  <a:gd name="T40" fmla="*/ 245 w 245"/>
                  <a:gd name="T41" fmla="*/ 0 h 243"/>
                  <a:gd name="T42" fmla="*/ 245 w 245"/>
                  <a:gd name="T43" fmla="*/ 0 h 243"/>
                  <a:gd name="T44" fmla="*/ 221 w 245"/>
                  <a:gd name="T45" fmla="*/ 3 h 243"/>
                  <a:gd name="T46" fmla="*/ 198 w 245"/>
                  <a:gd name="T47" fmla="*/ 7 h 243"/>
                  <a:gd name="T48" fmla="*/ 176 w 245"/>
                  <a:gd name="T49" fmla="*/ 14 h 243"/>
                  <a:gd name="T50" fmla="*/ 155 w 245"/>
                  <a:gd name="T51" fmla="*/ 23 h 243"/>
                  <a:gd name="T52" fmla="*/ 133 w 245"/>
                  <a:gd name="T53" fmla="*/ 34 h 243"/>
                  <a:gd name="T54" fmla="*/ 113 w 245"/>
                  <a:gd name="T55" fmla="*/ 47 h 243"/>
                  <a:gd name="T56" fmla="*/ 95 w 245"/>
                  <a:gd name="T57" fmla="*/ 61 h 243"/>
                  <a:gd name="T58" fmla="*/ 77 w 245"/>
                  <a:gd name="T59" fmla="*/ 77 h 243"/>
                  <a:gd name="T60" fmla="*/ 77 w 245"/>
                  <a:gd name="T61" fmla="*/ 77 h 243"/>
                  <a:gd name="T62" fmla="*/ 61 w 245"/>
                  <a:gd name="T63" fmla="*/ 95 h 243"/>
                  <a:gd name="T64" fmla="*/ 47 w 245"/>
                  <a:gd name="T65" fmla="*/ 113 h 243"/>
                  <a:gd name="T66" fmla="*/ 34 w 245"/>
                  <a:gd name="T67" fmla="*/ 133 h 243"/>
                  <a:gd name="T68" fmla="*/ 23 w 245"/>
                  <a:gd name="T69" fmla="*/ 155 h 243"/>
                  <a:gd name="T70" fmla="*/ 14 w 245"/>
                  <a:gd name="T71" fmla="*/ 176 h 243"/>
                  <a:gd name="T72" fmla="*/ 7 w 245"/>
                  <a:gd name="T73" fmla="*/ 198 h 243"/>
                  <a:gd name="T74" fmla="*/ 3 w 245"/>
                  <a:gd name="T75" fmla="*/ 219 h 243"/>
                  <a:gd name="T76" fmla="*/ 0 w 245"/>
                  <a:gd name="T77" fmla="*/ 243 h 243"/>
                  <a:gd name="T78" fmla="*/ 0 w 245"/>
                  <a:gd name="T79" fmla="*/ 243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45" h="243">
                    <a:moveTo>
                      <a:pt x="0" y="243"/>
                    </a:moveTo>
                    <a:lnTo>
                      <a:pt x="61" y="243"/>
                    </a:lnTo>
                    <a:lnTo>
                      <a:pt x="61" y="243"/>
                    </a:lnTo>
                    <a:lnTo>
                      <a:pt x="63" y="227"/>
                    </a:lnTo>
                    <a:lnTo>
                      <a:pt x="68" y="209"/>
                    </a:lnTo>
                    <a:lnTo>
                      <a:pt x="72" y="192"/>
                    </a:lnTo>
                    <a:lnTo>
                      <a:pt x="79" y="178"/>
                    </a:lnTo>
                    <a:lnTo>
                      <a:pt x="88" y="162"/>
                    </a:lnTo>
                    <a:lnTo>
                      <a:pt x="97" y="147"/>
                    </a:lnTo>
                    <a:lnTo>
                      <a:pt x="108" y="133"/>
                    </a:lnTo>
                    <a:lnTo>
                      <a:pt x="120" y="120"/>
                    </a:lnTo>
                    <a:lnTo>
                      <a:pt x="120" y="120"/>
                    </a:lnTo>
                    <a:lnTo>
                      <a:pt x="133" y="108"/>
                    </a:lnTo>
                    <a:lnTo>
                      <a:pt x="147" y="97"/>
                    </a:lnTo>
                    <a:lnTo>
                      <a:pt x="162" y="88"/>
                    </a:lnTo>
                    <a:lnTo>
                      <a:pt x="178" y="79"/>
                    </a:lnTo>
                    <a:lnTo>
                      <a:pt x="194" y="74"/>
                    </a:lnTo>
                    <a:lnTo>
                      <a:pt x="210" y="68"/>
                    </a:lnTo>
                    <a:lnTo>
                      <a:pt x="227" y="63"/>
                    </a:lnTo>
                    <a:lnTo>
                      <a:pt x="245" y="61"/>
                    </a:lnTo>
                    <a:lnTo>
                      <a:pt x="245" y="0"/>
                    </a:lnTo>
                    <a:lnTo>
                      <a:pt x="245" y="0"/>
                    </a:lnTo>
                    <a:lnTo>
                      <a:pt x="221" y="3"/>
                    </a:lnTo>
                    <a:lnTo>
                      <a:pt x="198" y="7"/>
                    </a:lnTo>
                    <a:lnTo>
                      <a:pt x="176" y="14"/>
                    </a:lnTo>
                    <a:lnTo>
                      <a:pt x="155" y="23"/>
                    </a:lnTo>
                    <a:lnTo>
                      <a:pt x="133" y="34"/>
                    </a:lnTo>
                    <a:lnTo>
                      <a:pt x="113" y="47"/>
                    </a:lnTo>
                    <a:lnTo>
                      <a:pt x="95" y="61"/>
                    </a:lnTo>
                    <a:lnTo>
                      <a:pt x="77" y="77"/>
                    </a:lnTo>
                    <a:lnTo>
                      <a:pt x="77" y="77"/>
                    </a:lnTo>
                    <a:lnTo>
                      <a:pt x="61" y="95"/>
                    </a:lnTo>
                    <a:lnTo>
                      <a:pt x="47" y="113"/>
                    </a:lnTo>
                    <a:lnTo>
                      <a:pt x="34" y="133"/>
                    </a:lnTo>
                    <a:lnTo>
                      <a:pt x="23" y="155"/>
                    </a:lnTo>
                    <a:lnTo>
                      <a:pt x="14" y="176"/>
                    </a:lnTo>
                    <a:lnTo>
                      <a:pt x="7" y="198"/>
                    </a:lnTo>
                    <a:lnTo>
                      <a:pt x="3" y="219"/>
                    </a:lnTo>
                    <a:lnTo>
                      <a:pt x="0" y="243"/>
                    </a:lnTo>
                    <a:lnTo>
                      <a:pt x="0" y="24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grpSp>
      </p:grpSp>
      <p:grpSp>
        <p:nvGrpSpPr>
          <p:cNvPr id="65" name="组合 64"/>
          <p:cNvGrpSpPr/>
          <p:nvPr/>
        </p:nvGrpSpPr>
        <p:grpSpPr>
          <a:xfrm>
            <a:off x="2841544" y="4625789"/>
            <a:ext cx="600719" cy="600797"/>
            <a:chOff x="2386238" y="1104393"/>
            <a:chExt cx="720000" cy="720000"/>
          </a:xfrm>
        </p:grpSpPr>
        <p:sp>
          <p:nvSpPr>
            <p:cNvPr id="66" name="椭圆 65"/>
            <p:cNvSpPr/>
            <p:nvPr/>
          </p:nvSpPr>
          <p:spPr>
            <a:xfrm>
              <a:off x="2386238" y="1104393"/>
              <a:ext cx="720000" cy="720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sp>
          <p:nvSpPr>
            <p:cNvPr id="67" name="Freeform 13"/>
            <p:cNvSpPr>
              <a:spLocks noEditPoints="1"/>
            </p:cNvSpPr>
            <p:nvPr/>
          </p:nvSpPr>
          <p:spPr bwMode="auto">
            <a:xfrm>
              <a:off x="2591501" y="1238296"/>
              <a:ext cx="309475" cy="452194"/>
            </a:xfrm>
            <a:custGeom>
              <a:avLst/>
              <a:gdLst>
                <a:gd name="T0" fmla="*/ 330 w 825"/>
                <a:gd name="T1" fmla="*/ 9 h 1204"/>
                <a:gd name="T2" fmla="*/ 182 w 825"/>
                <a:gd name="T3" fmla="*/ 72 h 1204"/>
                <a:gd name="T4" fmla="*/ 72 w 825"/>
                <a:gd name="T5" fmla="*/ 184 h 1204"/>
                <a:gd name="T6" fmla="*/ 9 w 825"/>
                <a:gd name="T7" fmla="*/ 329 h 1204"/>
                <a:gd name="T8" fmla="*/ 2 w 825"/>
                <a:gd name="T9" fmla="*/ 436 h 1204"/>
                <a:gd name="T10" fmla="*/ 17 w 825"/>
                <a:gd name="T11" fmla="*/ 533 h 1204"/>
                <a:gd name="T12" fmla="*/ 40 w 825"/>
                <a:gd name="T13" fmla="*/ 608 h 1204"/>
                <a:gd name="T14" fmla="*/ 107 w 825"/>
                <a:gd name="T15" fmla="*/ 819 h 1204"/>
                <a:gd name="T16" fmla="*/ 114 w 825"/>
                <a:gd name="T17" fmla="*/ 911 h 1204"/>
                <a:gd name="T18" fmla="*/ 128 w 825"/>
                <a:gd name="T19" fmla="*/ 1035 h 1204"/>
                <a:gd name="T20" fmla="*/ 157 w 825"/>
                <a:gd name="T21" fmla="*/ 1071 h 1204"/>
                <a:gd name="T22" fmla="*/ 184 w 825"/>
                <a:gd name="T23" fmla="*/ 1100 h 1204"/>
                <a:gd name="T24" fmla="*/ 216 w 825"/>
                <a:gd name="T25" fmla="*/ 1152 h 1204"/>
                <a:gd name="T26" fmla="*/ 278 w 825"/>
                <a:gd name="T27" fmla="*/ 1191 h 1204"/>
                <a:gd name="T28" fmla="*/ 359 w 825"/>
                <a:gd name="T29" fmla="*/ 1204 h 1204"/>
                <a:gd name="T30" fmla="*/ 512 w 825"/>
                <a:gd name="T31" fmla="*/ 1200 h 1204"/>
                <a:gd name="T32" fmla="*/ 582 w 825"/>
                <a:gd name="T33" fmla="*/ 1175 h 1204"/>
                <a:gd name="T34" fmla="*/ 625 w 825"/>
                <a:gd name="T35" fmla="*/ 1134 h 1204"/>
                <a:gd name="T36" fmla="*/ 648 w 825"/>
                <a:gd name="T37" fmla="*/ 1082 h 1204"/>
                <a:gd name="T38" fmla="*/ 686 w 825"/>
                <a:gd name="T39" fmla="*/ 1055 h 1204"/>
                <a:gd name="T40" fmla="*/ 710 w 825"/>
                <a:gd name="T41" fmla="*/ 986 h 1204"/>
                <a:gd name="T42" fmla="*/ 713 w 825"/>
                <a:gd name="T43" fmla="*/ 878 h 1204"/>
                <a:gd name="T44" fmla="*/ 735 w 825"/>
                <a:gd name="T45" fmla="*/ 756 h 1204"/>
                <a:gd name="T46" fmla="*/ 796 w 825"/>
                <a:gd name="T47" fmla="*/ 583 h 1204"/>
                <a:gd name="T48" fmla="*/ 819 w 825"/>
                <a:gd name="T49" fmla="*/ 484 h 1204"/>
                <a:gd name="T50" fmla="*/ 825 w 825"/>
                <a:gd name="T51" fmla="*/ 414 h 1204"/>
                <a:gd name="T52" fmla="*/ 792 w 825"/>
                <a:gd name="T53" fmla="*/ 252 h 1204"/>
                <a:gd name="T54" fmla="*/ 704 w 825"/>
                <a:gd name="T55" fmla="*/ 122 h 1204"/>
                <a:gd name="T56" fmla="*/ 573 w 825"/>
                <a:gd name="T57" fmla="*/ 34 h 1204"/>
                <a:gd name="T58" fmla="*/ 413 w 825"/>
                <a:gd name="T59" fmla="*/ 0 h 1204"/>
                <a:gd name="T60" fmla="*/ 558 w 825"/>
                <a:gd name="T61" fmla="*/ 1047 h 1204"/>
                <a:gd name="T62" fmla="*/ 540 w 825"/>
                <a:gd name="T63" fmla="*/ 1085 h 1204"/>
                <a:gd name="T64" fmla="*/ 512 w 825"/>
                <a:gd name="T65" fmla="*/ 1101 h 1204"/>
                <a:gd name="T66" fmla="*/ 359 w 825"/>
                <a:gd name="T67" fmla="*/ 1109 h 1204"/>
                <a:gd name="T68" fmla="*/ 310 w 825"/>
                <a:gd name="T69" fmla="*/ 1100 h 1204"/>
                <a:gd name="T70" fmla="*/ 276 w 825"/>
                <a:gd name="T71" fmla="*/ 1071 h 1204"/>
                <a:gd name="T72" fmla="*/ 269 w 825"/>
                <a:gd name="T73" fmla="*/ 1042 h 1204"/>
                <a:gd name="T74" fmla="*/ 558 w 825"/>
                <a:gd name="T75" fmla="*/ 1042 h 1204"/>
                <a:gd name="T76" fmla="*/ 215 w 825"/>
                <a:gd name="T77" fmla="*/ 993 h 1204"/>
                <a:gd name="T78" fmla="*/ 618 w 825"/>
                <a:gd name="T79" fmla="*/ 941 h 1204"/>
                <a:gd name="T80" fmla="*/ 618 w 825"/>
                <a:gd name="T81" fmla="*/ 893 h 1204"/>
                <a:gd name="T82" fmla="*/ 620 w 825"/>
                <a:gd name="T83" fmla="*/ 840 h 1204"/>
                <a:gd name="T84" fmla="*/ 697 w 825"/>
                <a:gd name="T85" fmla="*/ 574 h 1204"/>
                <a:gd name="T86" fmla="*/ 636 w 825"/>
                <a:gd name="T87" fmla="*/ 750 h 1204"/>
                <a:gd name="T88" fmla="*/ 189 w 825"/>
                <a:gd name="T89" fmla="*/ 750 h 1204"/>
                <a:gd name="T90" fmla="*/ 130 w 825"/>
                <a:gd name="T91" fmla="*/ 574 h 1204"/>
                <a:gd name="T92" fmla="*/ 98 w 825"/>
                <a:gd name="T93" fmla="*/ 414 h 1204"/>
                <a:gd name="T94" fmla="*/ 112 w 825"/>
                <a:gd name="T95" fmla="*/ 319 h 1204"/>
                <a:gd name="T96" fmla="*/ 170 w 825"/>
                <a:gd name="T97" fmla="*/ 212 h 1204"/>
                <a:gd name="T98" fmla="*/ 263 w 825"/>
                <a:gd name="T99" fmla="*/ 135 h 1204"/>
                <a:gd name="T100" fmla="*/ 380 w 825"/>
                <a:gd name="T101" fmla="*/ 99 h 1204"/>
                <a:gd name="T102" fmla="*/ 477 w 825"/>
                <a:gd name="T103" fmla="*/ 103 h 1204"/>
                <a:gd name="T104" fmla="*/ 591 w 825"/>
                <a:gd name="T105" fmla="*/ 151 h 1204"/>
                <a:gd name="T106" fmla="*/ 675 w 825"/>
                <a:gd name="T107" fmla="*/ 236 h 1204"/>
                <a:gd name="T108" fmla="*/ 722 w 825"/>
                <a:gd name="T109" fmla="*/ 349 h 1204"/>
                <a:gd name="T110" fmla="*/ 728 w 825"/>
                <a:gd name="T111" fmla="*/ 452 h 1204"/>
                <a:gd name="T112" fmla="*/ 697 w 825"/>
                <a:gd name="T113" fmla="*/ 574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25" h="1204">
                  <a:moveTo>
                    <a:pt x="413" y="0"/>
                  </a:moveTo>
                  <a:lnTo>
                    <a:pt x="413" y="0"/>
                  </a:lnTo>
                  <a:lnTo>
                    <a:pt x="371" y="4"/>
                  </a:lnTo>
                  <a:lnTo>
                    <a:pt x="330" y="9"/>
                  </a:lnTo>
                  <a:lnTo>
                    <a:pt x="290" y="20"/>
                  </a:lnTo>
                  <a:lnTo>
                    <a:pt x="252" y="34"/>
                  </a:lnTo>
                  <a:lnTo>
                    <a:pt x="216" y="50"/>
                  </a:lnTo>
                  <a:lnTo>
                    <a:pt x="182" y="72"/>
                  </a:lnTo>
                  <a:lnTo>
                    <a:pt x="152" y="95"/>
                  </a:lnTo>
                  <a:lnTo>
                    <a:pt x="123" y="122"/>
                  </a:lnTo>
                  <a:lnTo>
                    <a:pt x="96" y="151"/>
                  </a:lnTo>
                  <a:lnTo>
                    <a:pt x="72" y="184"/>
                  </a:lnTo>
                  <a:lnTo>
                    <a:pt x="51" y="216"/>
                  </a:lnTo>
                  <a:lnTo>
                    <a:pt x="33" y="252"/>
                  </a:lnTo>
                  <a:lnTo>
                    <a:pt x="20" y="290"/>
                  </a:lnTo>
                  <a:lnTo>
                    <a:pt x="9" y="329"/>
                  </a:lnTo>
                  <a:lnTo>
                    <a:pt x="4" y="371"/>
                  </a:lnTo>
                  <a:lnTo>
                    <a:pt x="0" y="414"/>
                  </a:lnTo>
                  <a:lnTo>
                    <a:pt x="0" y="414"/>
                  </a:lnTo>
                  <a:lnTo>
                    <a:pt x="2" y="436"/>
                  </a:lnTo>
                  <a:lnTo>
                    <a:pt x="4" y="461"/>
                  </a:lnTo>
                  <a:lnTo>
                    <a:pt x="6" y="484"/>
                  </a:lnTo>
                  <a:lnTo>
                    <a:pt x="11" y="509"/>
                  </a:lnTo>
                  <a:lnTo>
                    <a:pt x="17" y="533"/>
                  </a:lnTo>
                  <a:lnTo>
                    <a:pt x="24" y="558"/>
                  </a:lnTo>
                  <a:lnTo>
                    <a:pt x="31" y="583"/>
                  </a:lnTo>
                  <a:lnTo>
                    <a:pt x="40" y="608"/>
                  </a:lnTo>
                  <a:lnTo>
                    <a:pt x="40" y="608"/>
                  </a:lnTo>
                  <a:lnTo>
                    <a:pt x="80" y="714"/>
                  </a:lnTo>
                  <a:lnTo>
                    <a:pt x="92" y="756"/>
                  </a:lnTo>
                  <a:lnTo>
                    <a:pt x="101" y="788"/>
                  </a:lnTo>
                  <a:lnTo>
                    <a:pt x="107" y="819"/>
                  </a:lnTo>
                  <a:lnTo>
                    <a:pt x="110" y="848"/>
                  </a:lnTo>
                  <a:lnTo>
                    <a:pt x="112" y="878"/>
                  </a:lnTo>
                  <a:lnTo>
                    <a:pt x="114" y="911"/>
                  </a:lnTo>
                  <a:lnTo>
                    <a:pt x="114" y="911"/>
                  </a:lnTo>
                  <a:lnTo>
                    <a:pt x="114" y="961"/>
                  </a:lnTo>
                  <a:lnTo>
                    <a:pt x="117" y="986"/>
                  </a:lnTo>
                  <a:lnTo>
                    <a:pt x="121" y="1011"/>
                  </a:lnTo>
                  <a:lnTo>
                    <a:pt x="128" y="1035"/>
                  </a:lnTo>
                  <a:lnTo>
                    <a:pt x="134" y="1044"/>
                  </a:lnTo>
                  <a:lnTo>
                    <a:pt x="141" y="1055"/>
                  </a:lnTo>
                  <a:lnTo>
                    <a:pt x="148" y="1064"/>
                  </a:lnTo>
                  <a:lnTo>
                    <a:pt x="157" y="1071"/>
                  </a:lnTo>
                  <a:lnTo>
                    <a:pt x="166" y="1078"/>
                  </a:lnTo>
                  <a:lnTo>
                    <a:pt x="179" y="1082"/>
                  </a:lnTo>
                  <a:lnTo>
                    <a:pt x="179" y="1082"/>
                  </a:lnTo>
                  <a:lnTo>
                    <a:pt x="184" y="1100"/>
                  </a:lnTo>
                  <a:lnTo>
                    <a:pt x="191" y="1118"/>
                  </a:lnTo>
                  <a:lnTo>
                    <a:pt x="202" y="1134"/>
                  </a:lnTo>
                  <a:lnTo>
                    <a:pt x="216" y="1152"/>
                  </a:lnTo>
                  <a:lnTo>
                    <a:pt x="216" y="1152"/>
                  </a:lnTo>
                  <a:lnTo>
                    <a:pt x="231" y="1164"/>
                  </a:lnTo>
                  <a:lnTo>
                    <a:pt x="245" y="1175"/>
                  </a:lnTo>
                  <a:lnTo>
                    <a:pt x="261" y="1184"/>
                  </a:lnTo>
                  <a:lnTo>
                    <a:pt x="278" y="1191"/>
                  </a:lnTo>
                  <a:lnTo>
                    <a:pt x="296" y="1197"/>
                  </a:lnTo>
                  <a:lnTo>
                    <a:pt x="315" y="1200"/>
                  </a:lnTo>
                  <a:lnTo>
                    <a:pt x="337" y="1204"/>
                  </a:lnTo>
                  <a:lnTo>
                    <a:pt x="359" y="1204"/>
                  </a:lnTo>
                  <a:lnTo>
                    <a:pt x="468" y="1204"/>
                  </a:lnTo>
                  <a:lnTo>
                    <a:pt x="468" y="1204"/>
                  </a:lnTo>
                  <a:lnTo>
                    <a:pt x="490" y="1204"/>
                  </a:lnTo>
                  <a:lnTo>
                    <a:pt x="512" y="1200"/>
                  </a:lnTo>
                  <a:lnTo>
                    <a:pt x="530" y="1197"/>
                  </a:lnTo>
                  <a:lnTo>
                    <a:pt x="549" y="1191"/>
                  </a:lnTo>
                  <a:lnTo>
                    <a:pt x="566" y="1184"/>
                  </a:lnTo>
                  <a:lnTo>
                    <a:pt x="582" y="1175"/>
                  </a:lnTo>
                  <a:lnTo>
                    <a:pt x="596" y="1164"/>
                  </a:lnTo>
                  <a:lnTo>
                    <a:pt x="609" y="1152"/>
                  </a:lnTo>
                  <a:lnTo>
                    <a:pt x="609" y="1152"/>
                  </a:lnTo>
                  <a:lnTo>
                    <a:pt x="625" y="1134"/>
                  </a:lnTo>
                  <a:lnTo>
                    <a:pt x="636" y="1118"/>
                  </a:lnTo>
                  <a:lnTo>
                    <a:pt x="643" y="1100"/>
                  </a:lnTo>
                  <a:lnTo>
                    <a:pt x="648" y="1082"/>
                  </a:lnTo>
                  <a:lnTo>
                    <a:pt x="648" y="1082"/>
                  </a:lnTo>
                  <a:lnTo>
                    <a:pt x="661" y="1078"/>
                  </a:lnTo>
                  <a:lnTo>
                    <a:pt x="670" y="1071"/>
                  </a:lnTo>
                  <a:lnTo>
                    <a:pt x="679" y="1064"/>
                  </a:lnTo>
                  <a:lnTo>
                    <a:pt x="686" y="1055"/>
                  </a:lnTo>
                  <a:lnTo>
                    <a:pt x="692" y="1044"/>
                  </a:lnTo>
                  <a:lnTo>
                    <a:pt x="697" y="1035"/>
                  </a:lnTo>
                  <a:lnTo>
                    <a:pt x="706" y="1011"/>
                  </a:lnTo>
                  <a:lnTo>
                    <a:pt x="710" y="986"/>
                  </a:lnTo>
                  <a:lnTo>
                    <a:pt x="713" y="961"/>
                  </a:lnTo>
                  <a:lnTo>
                    <a:pt x="713" y="911"/>
                  </a:lnTo>
                  <a:lnTo>
                    <a:pt x="713" y="911"/>
                  </a:lnTo>
                  <a:lnTo>
                    <a:pt x="713" y="878"/>
                  </a:lnTo>
                  <a:lnTo>
                    <a:pt x="715" y="848"/>
                  </a:lnTo>
                  <a:lnTo>
                    <a:pt x="719" y="819"/>
                  </a:lnTo>
                  <a:lnTo>
                    <a:pt x="726" y="788"/>
                  </a:lnTo>
                  <a:lnTo>
                    <a:pt x="735" y="756"/>
                  </a:lnTo>
                  <a:lnTo>
                    <a:pt x="747" y="714"/>
                  </a:lnTo>
                  <a:lnTo>
                    <a:pt x="787" y="608"/>
                  </a:lnTo>
                  <a:lnTo>
                    <a:pt x="787" y="608"/>
                  </a:lnTo>
                  <a:lnTo>
                    <a:pt x="796" y="583"/>
                  </a:lnTo>
                  <a:lnTo>
                    <a:pt x="803" y="558"/>
                  </a:lnTo>
                  <a:lnTo>
                    <a:pt x="810" y="533"/>
                  </a:lnTo>
                  <a:lnTo>
                    <a:pt x="816" y="509"/>
                  </a:lnTo>
                  <a:lnTo>
                    <a:pt x="819" y="484"/>
                  </a:lnTo>
                  <a:lnTo>
                    <a:pt x="823" y="461"/>
                  </a:lnTo>
                  <a:lnTo>
                    <a:pt x="825" y="436"/>
                  </a:lnTo>
                  <a:lnTo>
                    <a:pt x="825" y="414"/>
                  </a:lnTo>
                  <a:lnTo>
                    <a:pt x="825" y="414"/>
                  </a:lnTo>
                  <a:lnTo>
                    <a:pt x="823" y="371"/>
                  </a:lnTo>
                  <a:lnTo>
                    <a:pt x="818" y="329"/>
                  </a:lnTo>
                  <a:lnTo>
                    <a:pt x="807" y="290"/>
                  </a:lnTo>
                  <a:lnTo>
                    <a:pt x="792" y="252"/>
                  </a:lnTo>
                  <a:lnTo>
                    <a:pt x="776" y="216"/>
                  </a:lnTo>
                  <a:lnTo>
                    <a:pt x="755" y="184"/>
                  </a:lnTo>
                  <a:lnTo>
                    <a:pt x="731" y="151"/>
                  </a:lnTo>
                  <a:lnTo>
                    <a:pt x="704" y="122"/>
                  </a:lnTo>
                  <a:lnTo>
                    <a:pt x="675" y="95"/>
                  </a:lnTo>
                  <a:lnTo>
                    <a:pt x="643" y="72"/>
                  </a:lnTo>
                  <a:lnTo>
                    <a:pt x="609" y="50"/>
                  </a:lnTo>
                  <a:lnTo>
                    <a:pt x="573" y="34"/>
                  </a:lnTo>
                  <a:lnTo>
                    <a:pt x="535" y="20"/>
                  </a:lnTo>
                  <a:lnTo>
                    <a:pt x="495" y="9"/>
                  </a:lnTo>
                  <a:lnTo>
                    <a:pt x="456" y="4"/>
                  </a:lnTo>
                  <a:lnTo>
                    <a:pt x="413" y="0"/>
                  </a:lnTo>
                  <a:lnTo>
                    <a:pt x="413" y="0"/>
                  </a:lnTo>
                  <a:close/>
                  <a:moveTo>
                    <a:pt x="558" y="1042"/>
                  </a:moveTo>
                  <a:lnTo>
                    <a:pt x="558" y="1042"/>
                  </a:lnTo>
                  <a:lnTo>
                    <a:pt x="558" y="1047"/>
                  </a:lnTo>
                  <a:lnTo>
                    <a:pt x="557" y="1056"/>
                  </a:lnTo>
                  <a:lnTo>
                    <a:pt x="551" y="1071"/>
                  </a:lnTo>
                  <a:lnTo>
                    <a:pt x="546" y="1078"/>
                  </a:lnTo>
                  <a:lnTo>
                    <a:pt x="540" y="1085"/>
                  </a:lnTo>
                  <a:lnTo>
                    <a:pt x="540" y="1085"/>
                  </a:lnTo>
                  <a:lnTo>
                    <a:pt x="535" y="1091"/>
                  </a:lnTo>
                  <a:lnTo>
                    <a:pt x="528" y="1096"/>
                  </a:lnTo>
                  <a:lnTo>
                    <a:pt x="512" y="1101"/>
                  </a:lnTo>
                  <a:lnTo>
                    <a:pt x="492" y="1107"/>
                  </a:lnTo>
                  <a:lnTo>
                    <a:pt x="468" y="1109"/>
                  </a:lnTo>
                  <a:lnTo>
                    <a:pt x="359" y="1109"/>
                  </a:lnTo>
                  <a:lnTo>
                    <a:pt x="359" y="1109"/>
                  </a:lnTo>
                  <a:lnTo>
                    <a:pt x="344" y="1107"/>
                  </a:lnTo>
                  <a:lnTo>
                    <a:pt x="332" y="1107"/>
                  </a:lnTo>
                  <a:lnTo>
                    <a:pt x="321" y="1103"/>
                  </a:lnTo>
                  <a:lnTo>
                    <a:pt x="310" y="1100"/>
                  </a:lnTo>
                  <a:lnTo>
                    <a:pt x="301" y="1096"/>
                  </a:lnTo>
                  <a:lnTo>
                    <a:pt x="294" y="1092"/>
                  </a:lnTo>
                  <a:lnTo>
                    <a:pt x="283" y="1082"/>
                  </a:lnTo>
                  <a:lnTo>
                    <a:pt x="276" y="1071"/>
                  </a:lnTo>
                  <a:lnTo>
                    <a:pt x="270" y="1060"/>
                  </a:lnTo>
                  <a:lnTo>
                    <a:pt x="269" y="1051"/>
                  </a:lnTo>
                  <a:lnTo>
                    <a:pt x="269" y="1042"/>
                  </a:lnTo>
                  <a:lnTo>
                    <a:pt x="269" y="1042"/>
                  </a:lnTo>
                  <a:lnTo>
                    <a:pt x="269" y="1040"/>
                  </a:lnTo>
                  <a:lnTo>
                    <a:pt x="558" y="1040"/>
                  </a:lnTo>
                  <a:lnTo>
                    <a:pt x="558" y="1040"/>
                  </a:lnTo>
                  <a:lnTo>
                    <a:pt x="558" y="1042"/>
                  </a:lnTo>
                  <a:lnTo>
                    <a:pt x="558" y="1042"/>
                  </a:lnTo>
                  <a:close/>
                  <a:moveTo>
                    <a:pt x="611" y="993"/>
                  </a:moveTo>
                  <a:lnTo>
                    <a:pt x="215" y="993"/>
                  </a:lnTo>
                  <a:lnTo>
                    <a:pt x="215" y="993"/>
                  </a:lnTo>
                  <a:lnTo>
                    <a:pt x="213" y="975"/>
                  </a:lnTo>
                  <a:lnTo>
                    <a:pt x="209" y="941"/>
                  </a:lnTo>
                  <a:lnTo>
                    <a:pt x="618" y="941"/>
                  </a:lnTo>
                  <a:lnTo>
                    <a:pt x="618" y="941"/>
                  </a:lnTo>
                  <a:lnTo>
                    <a:pt x="614" y="975"/>
                  </a:lnTo>
                  <a:lnTo>
                    <a:pt x="611" y="993"/>
                  </a:lnTo>
                  <a:lnTo>
                    <a:pt x="611" y="993"/>
                  </a:lnTo>
                  <a:close/>
                  <a:moveTo>
                    <a:pt x="618" y="893"/>
                  </a:moveTo>
                  <a:lnTo>
                    <a:pt x="209" y="893"/>
                  </a:lnTo>
                  <a:lnTo>
                    <a:pt x="209" y="893"/>
                  </a:lnTo>
                  <a:lnTo>
                    <a:pt x="207" y="840"/>
                  </a:lnTo>
                  <a:lnTo>
                    <a:pt x="620" y="840"/>
                  </a:lnTo>
                  <a:lnTo>
                    <a:pt x="620" y="840"/>
                  </a:lnTo>
                  <a:lnTo>
                    <a:pt x="618" y="893"/>
                  </a:lnTo>
                  <a:lnTo>
                    <a:pt x="618" y="893"/>
                  </a:lnTo>
                  <a:close/>
                  <a:moveTo>
                    <a:pt x="697" y="574"/>
                  </a:moveTo>
                  <a:lnTo>
                    <a:pt x="697" y="574"/>
                  </a:lnTo>
                  <a:lnTo>
                    <a:pt x="670" y="644"/>
                  </a:lnTo>
                  <a:lnTo>
                    <a:pt x="650" y="702"/>
                  </a:lnTo>
                  <a:lnTo>
                    <a:pt x="636" y="750"/>
                  </a:lnTo>
                  <a:lnTo>
                    <a:pt x="627" y="794"/>
                  </a:lnTo>
                  <a:lnTo>
                    <a:pt x="200" y="794"/>
                  </a:lnTo>
                  <a:lnTo>
                    <a:pt x="200" y="794"/>
                  </a:lnTo>
                  <a:lnTo>
                    <a:pt x="189" y="750"/>
                  </a:lnTo>
                  <a:lnTo>
                    <a:pt x="175" y="702"/>
                  </a:lnTo>
                  <a:lnTo>
                    <a:pt x="155" y="644"/>
                  </a:lnTo>
                  <a:lnTo>
                    <a:pt x="130" y="574"/>
                  </a:lnTo>
                  <a:lnTo>
                    <a:pt x="130" y="574"/>
                  </a:lnTo>
                  <a:lnTo>
                    <a:pt x="116" y="533"/>
                  </a:lnTo>
                  <a:lnTo>
                    <a:pt x="105" y="491"/>
                  </a:lnTo>
                  <a:lnTo>
                    <a:pt x="99" y="452"/>
                  </a:lnTo>
                  <a:lnTo>
                    <a:pt x="98" y="414"/>
                  </a:lnTo>
                  <a:lnTo>
                    <a:pt x="98" y="414"/>
                  </a:lnTo>
                  <a:lnTo>
                    <a:pt x="99" y="382"/>
                  </a:lnTo>
                  <a:lnTo>
                    <a:pt x="103" y="349"/>
                  </a:lnTo>
                  <a:lnTo>
                    <a:pt x="112" y="319"/>
                  </a:lnTo>
                  <a:lnTo>
                    <a:pt x="123" y="290"/>
                  </a:lnTo>
                  <a:lnTo>
                    <a:pt x="135" y="263"/>
                  </a:lnTo>
                  <a:lnTo>
                    <a:pt x="152" y="236"/>
                  </a:lnTo>
                  <a:lnTo>
                    <a:pt x="170" y="212"/>
                  </a:lnTo>
                  <a:lnTo>
                    <a:pt x="189" y="189"/>
                  </a:lnTo>
                  <a:lnTo>
                    <a:pt x="213" y="169"/>
                  </a:lnTo>
                  <a:lnTo>
                    <a:pt x="236" y="151"/>
                  </a:lnTo>
                  <a:lnTo>
                    <a:pt x="263" y="135"/>
                  </a:lnTo>
                  <a:lnTo>
                    <a:pt x="290" y="122"/>
                  </a:lnTo>
                  <a:lnTo>
                    <a:pt x="319" y="112"/>
                  </a:lnTo>
                  <a:lnTo>
                    <a:pt x="350" y="103"/>
                  </a:lnTo>
                  <a:lnTo>
                    <a:pt x="380" y="99"/>
                  </a:lnTo>
                  <a:lnTo>
                    <a:pt x="413" y="97"/>
                  </a:lnTo>
                  <a:lnTo>
                    <a:pt x="413" y="97"/>
                  </a:lnTo>
                  <a:lnTo>
                    <a:pt x="445" y="99"/>
                  </a:lnTo>
                  <a:lnTo>
                    <a:pt x="477" y="103"/>
                  </a:lnTo>
                  <a:lnTo>
                    <a:pt x="508" y="112"/>
                  </a:lnTo>
                  <a:lnTo>
                    <a:pt x="537" y="122"/>
                  </a:lnTo>
                  <a:lnTo>
                    <a:pt x="564" y="135"/>
                  </a:lnTo>
                  <a:lnTo>
                    <a:pt x="591" y="151"/>
                  </a:lnTo>
                  <a:lnTo>
                    <a:pt x="614" y="169"/>
                  </a:lnTo>
                  <a:lnTo>
                    <a:pt x="638" y="189"/>
                  </a:lnTo>
                  <a:lnTo>
                    <a:pt x="657" y="212"/>
                  </a:lnTo>
                  <a:lnTo>
                    <a:pt x="675" y="236"/>
                  </a:lnTo>
                  <a:lnTo>
                    <a:pt x="692" y="263"/>
                  </a:lnTo>
                  <a:lnTo>
                    <a:pt x="704" y="290"/>
                  </a:lnTo>
                  <a:lnTo>
                    <a:pt x="715" y="319"/>
                  </a:lnTo>
                  <a:lnTo>
                    <a:pt x="722" y="349"/>
                  </a:lnTo>
                  <a:lnTo>
                    <a:pt x="728" y="382"/>
                  </a:lnTo>
                  <a:lnTo>
                    <a:pt x="729" y="414"/>
                  </a:lnTo>
                  <a:lnTo>
                    <a:pt x="729" y="414"/>
                  </a:lnTo>
                  <a:lnTo>
                    <a:pt x="728" y="452"/>
                  </a:lnTo>
                  <a:lnTo>
                    <a:pt x="720" y="491"/>
                  </a:lnTo>
                  <a:lnTo>
                    <a:pt x="711" y="533"/>
                  </a:lnTo>
                  <a:lnTo>
                    <a:pt x="697" y="574"/>
                  </a:lnTo>
                  <a:lnTo>
                    <a:pt x="697" y="574"/>
                  </a:ln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grpSp>
      <p:grpSp>
        <p:nvGrpSpPr>
          <p:cNvPr id="68" name="组合 67"/>
          <p:cNvGrpSpPr/>
          <p:nvPr/>
        </p:nvGrpSpPr>
        <p:grpSpPr>
          <a:xfrm>
            <a:off x="7174938" y="2843581"/>
            <a:ext cx="600719" cy="600797"/>
            <a:chOff x="4772981" y="1104393"/>
            <a:chExt cx="720000" cy="720000"/>
          </a:xfrm>
        </p:grpSpPr>
        <p:sp>
          <p:nvSpPr>
            <p:cNvPr id="69" name="椭圆 68"/>
            <p:cNvSpPr/>
            <p:nvPr/>
          </p:nvSpPr>
          <p:spPr>
            <a:xfrm>
              <a:off x="4772981" y="1104393"/>
              <a:ext cx="720000" cy="720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grpSp>
          <p:nvGrpSpPr>
            <p:cNvPr id="70" name="组合 69"/>
            <p:cNvGrpSpPr/>
            <p:nvPr/>
          </p:nvGrpSpPr>
          <p:grpSpPr>
            <a:xfrm>
              <a:off x="4921550" y="1252962"/>
              <a:ext cx="422862" cy="422862"/>
              <a:chOff x="5608638" y="6561138"/>
              <a:chExt cx="827088" cy="827088"/>
            </a:xfrm>
            <a:solidFill>
              <a:schemeClr val="bg1"/>
            </a:solidFill>
          </p:grpSpPr>
          <p:sp>
            <p:nvSpPr>
              <p:cNvPr id="71" name="Freeform 14"/>
              <p:cNvSpPr/>
              <p:nvPr/>
            </p:nvSpPr>
            <p:spPr bwMode="auto">
              <a:xfrm>
                <a:off x="5672138" y="7112001"/>
                <a:ext cx="212725" cy="214313"/>
              </a:xfrm>
              <a:custGeom>
                <a:avLst/>
                <a:gdLst>
                  <a:gd name="T0" fmla="*/ 265 w 268"/>
                  <a:gd name="T1" fmla="*/ 3 h 268"/>
                  <a:gd name="T2" fmla="*/ 265 w 268"/>
                  <a:gd name="T3" fmla="*/ 3 h 268"/>
                  <a:gd name="T4" fmla="*/ 261 w 268"/>
                  <a:gd name="T5" fmla="*/ 2 h 268"/>
                  <a:gd name="T6" fmla="*/ 256 w 268"/>
                  <a:gd name="T7" fmla="*/ 0 h 268"/>
                  <a:gd name="T8" fmla="*/ 250 w 268"/>
                  <a:gd name="T9" fmla="*/ 2 h 268"/>
                  <a:gd name="T10" fmla="*/ 243 w 268"/>
                  <a:gd name="T11" fmla="*/ 3 h 268"/>
                  <a:gd name="T12" fmla="*/ 227 w 268"/>
                  <a:gd name="T13" fmla="*/ 9 h 268"/>
                  <a:gd name="T14" fmla="*/ 205 w 268"/>
                  <a:gd name="T15" fmla="*/ 21 h 268"/>
                  <a:gd name="T16" fmla="*/ 184 w 268"/>
                  <a:gd name="T17" fmla="*/ 38 h 268"/>
                  <a:gd name="T18" fmla="*/ 158 w 268"/>
                  <a:gd name="T19" fmla="*/ 57 h 268"/>
                  <a:gd name="T20" fmla="*/ 131 w 268"/>
                  <a:gd name="T21" fmla="*/ 79 h 268"/>
                  <a:gd name="T22" fmla="*/ 104 w 268"/>
                  <a:gd name="T23" fmla="*/ 106 h 268"/>
                  <a:gd name="T24" fmla="*/ 104 w 268"/>
                  <a:gd name="T25" fmla="*/ 106 h 268"/>
                  <a:gd name="T26" fmla="*/ 79 w 268"/>
                  <a:gd name="T27" fmla="*/ 133 h 268"/>
                  <a:gd name="T28" fmla="*/ 56 w 268"/>
                  <a:gd name="T29" fmla="*/ 158 h 268"/>
                  <a:gd name="T30" fmla="*/ 36 w 268"/>
                  <a:gd name="T31" fmla="*/ 183 h 268"/>
                  <a:gd name="T32" fmla="*/ 20 w 268"/>
                  <a:gd name="T33" fmla="*/ 207 h 268"/>
                  <a:gd name="T34" fmla="*/ 9 w 268"/>
                  <a:gd name="T35" fmla="*/ 227 h 268"/>
                  <a:gd name="T36" fmla="*/ 2 w 268"/>
                  <a:gd name="T37" fmla="*/ 245 h 268"/>
                  <a:gd name="T38" fmla="*/ 0 w 268"/>
                  <a:gd name="T39" fmla="*/ 252 h 268"/>
                  <a:gd name="T40" fmla="*/ 0 w 268"/>
                  <a:gd name="T41" fmla="*/ 257 h 268"/>
                  <a:gd name="T42" fmla="*/ 0 w 268"/>
                  <a:gd name="T43" fmla="*/ 263 h 268"/>
                  <a:gd name="T44" fmla="*/ 4 w 268"/>
                  <a:gd name="T45" fmla="*/ 266 h 268"/>
                  <a:gd name="T46" fmla="*/ 4 w 268"/>
                  <a:gd name="T47" fmla="*/ 266 h 268"/>
                  <a:gd name="T48" fmla="*/ 7 w 268"/>
                  <a:gd name="T49" fmla="*/ 268 h 268"/>
                  <a:gd name="T50" fmla="*/ 11 w 268"/>
                  <a:gd name="T51" fmla="*/ 268 h 268"/>
                  <a:gd name="T52" fmla="*/ 18 w 268"/>
                  <a:gd name="T53" fmla="*/ 268 h 268"/>
                  <a:gd name="T54" fmla="*/ 25 w 268"/>
                  <a:gd name="T55" fmla="*/ 266 h 268"/>
                  <a:gd name="T56" fmla="*/ 41 w 268"/>
                  <a:gd name="T57" fmla="*/ 259 h 268"/>
                  <a:gd name="T58" fmla="*/ 61 w 268"/>
                  <a:gd name="T59" fmla="*/ 248 h 268"/>
                  <a:gd name="T60" fmla="*/ 85 w 268"/>
                  <a:gd name="T61" fmla="*/ 232 h 268"/>
                  <a:gd name="T62" fmla="*/ 110 w 268"/>
                  <a:gd name="T63" fmla="*/ 212 h 268"/>
                  <a:gd name="T64" fmla="*/ 137 w 268"/>
                  <a:gd name="T65" fmla="*/ 191 h 268"/>
                  <a:gd name="T66" fmla="*/ 164 w 268"/>
                  <a:gd name="T67" fmla="*/ 164 h 268"/>
                  <a:gd name="T68" fmla="*/ 164 w 268"/>
                  <a:gd name="T69" fmla="*/ 164 h 268"/>
                  <a:gd name="T70" fmla="*/ 189 w 268"/>
                  <a:gd name="T71" fmla="*/ 137 h 268"/>
                  <a:gd name="T72" fmla="*/ 212 w 268"/>
                  <a:gd name="T73" fmla="*/ 111 h 268"/>
                  <a:gd name="T74" fmla="*/ 232 w 268"/>
                  <a:gd name="T75" fmla="*/ 86 h 268"/>
                  <a:gd name="T76" fmla="*/ 247 w 268"/>
                  <a:gd name="T77" fmla="*/ 63 h 268"/>
                  <a:gd name="T78" fmla="*/ 259 w 268"/>
                  <a:gd name="T79" fmla="*/ 43 h 268"/>
                  <a:gd name="T80" fmla="*/ 266 w 268"/>
                  <a:gd name="T81" fmla="*/ 25 h 268"/>
                  <a:gd name="T82" fmla="*/ 268 w 268"/>
                  <a:gd name="T83" fmla="*/ 18 h 268"/>
                  <a:gd name="T84" fmla="*/ 268 w 268"/>
                  <a:gd name="T85" fmla="*/ 12 h 268"/>
                  <a:gd name="T86" fmla="*/ 266 w 268"/>
                  <a:gd name="T87" fmla="*/ 7 h 268"/>
                  <a:gd name="T88" fmla="*/ 265 w 268"/>
                  <a:gd name="T89" fmla="*/ 3 h 268"/>
                  <a:gd name="T90" fmla="*/ 265 w 268"/>
                  <a:gd name="T91" fmla="*/ 3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68" h="268">
                    <a:moveTo>
                      <a:pt x="265" y="3"/>
                    </a:moveTo>
                    <a:lnTo>
                      <a:pt x="265" y="3"/>
                    </a:lnTo>
                    <a:lnTo>
                      <a:pt x="261" y="2"/>
                    </a:lnTo>
                    <a:lnTo>
                      <a:pt x="256" y="0"/>
                    </a:lnTo>
                    <a:lnTo>
                      <a:pt x="250" y="2"/>
                    </a:lnTo>
                    <a:lnTo>
                      <a:pt x="243" y="3"/>
                    </a:lnTo>
                    <a:lnTo>
                      <a:pt x="227" y="9"/>
                    </a:lnTo>
                    <a:lnTo>
                      <a:pt x="205" y="21"/>
                    </a:lnTo>
                    <a:lnTo>
                      <a:pt x="184" y="38"/>
                    </a:lnTo>
                    <a:lnTo>
                      <a:pt x="158" y="57"/>
                    </a:lnTo>
                    <a:lnTo>
                      <a:pt x="131" y="79"/>
                    </a:lnTo>
                    <a:lnTo>
                      <a:pt x="104" y="106"/>
                    </a:lnTo>
                    <a:lnTo>
                      <a:pt x="104" y="106"/>
                    </a:lnTo>
                    <a:lnTo>
                      <a:pt x="79" y="133"/>
                    </a:lnTo>
                    <a:lnTo>
                      <a:pt x="56" y="158"/>
                    </a:lnTo>
                    <a:lnTo>
                      <a:pt x="36" y="183"/>
                    </a:lnTo>
                    <a:lnTo>
                      <a:pt x="20" y="207"/>
                    </a:lnTo>
                    <a:lnTo>
                      <a:pt x="9" y="227"/>
                    </a:lnTo>
                    <a:lnTo>
                      <a:pt x="2" y="245"/>
                    </a:lnTo>
                    <a:lnTo>
                      <a:pt x="0" y="252"/>
                    </a:lnTo>
                    <a:lnTo>
                      <a:pt x="0" y="257"/>
                    </a:lnTo>
                    <a:lnTo>
                      <a:pt x="0" y="263"/>
                    </a:lnTo>
                    <a:lnTo>
                      <a:pt x="4" y="266"/>
                    </a:lnTo>
                    <a:lnTo>
                      <a:pt x="4" y="266"/>
                    </a:lnTo>
                    <a:lnTo>
                      <a:pt x="7" y="268"/>
                    </a:lnTo>
                    <a:lnTo>
                      <a:pt x="11" y="268"/>
                    </a:lnTo>
                    <a:lnTo>
                      <a:pt x="18" y="268"/>
                    </a:lnTo>
                    <a:lnTo>
                      <a:pt x="25" y="266"/>
                    </a:lnTo>
                    <a:lnTo>
                      <a:pt x="41" y="259"/>
                    </a:lnTo>
                    <a:lnTo>
                      <a:pt x="61" y="248"/>
                    </a:lnTo>
                    <a:lnTo>
                      <a:pt x="85" y="232"/>
                    </a:lnTo>
                    <a:lnTo>
                      <a:pt x="110" y="212"/>
                    </a:lnTo>
                    <a:lnTo>
                      <a:pt x="137" y="191"/>
                    </a:lnTo>
                    <a:lnTo>
                      <a:pt x="164" y="164"/>
                    </a:lnTo>
                    <a:lnTo>
                      <a:pt x="164" y="164"/>
                    </a:lnTo>
                    <a:lnTo>
                      <a:pt x="189" y="137"/>
                    </a:lnTo>
                    <a:lnTo>
                      <a:pt x="212" y="111"/>
                    </a:lnTo>
                    <a:lnTo>
                      <a:pt x="232" y="86"/>
                    </a:lnTo>
                    <a:lnTo>
                      <a:pt x="247" y="63"/>
                    </a:lnTo>
                    <a:lnTo>
                      <a:pt x="259" y="43"/>
                    </a:lnTo>
                    <a:lnTo>
                      <a:pt x="266" y="25"/>
                    </a:lnTo>
                    <a:lnTo>
                      <a:pt x="268" y="18"/>
                    </a:lnTo>
                    <a:lnTo>
                      <a:pt x="268" y="12"/>
                    </a:lnTo>
                    <a:lnTo>
                      <a:pt x="266" y="7"/>
                    </a:lnTo>
                    <a:lnTo>
                      <a:pt x="265" y="3"/>
                    </a:lnTo>
                    <a:lnTo>
                      <a:pt x="265"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sp>
            <p:nvSpPr>
              <p:cNvPr id="72" name="Freeform 15"/>
              <p:cNvSpPr/>
              <p:nvPr/>
            </p:nvSpPr>
            <p:spPr bwMode="auto">
              <a:xfrm>
                <a:off x="5608638" y="7046913"/>
                <a:ext cx="176213" cy="176213"/>
              </a:xfrm>
              <a:custGeom>
                <a:avLst/>
                <a:gdLst>
                  <a:gd name="T0" fmla="*/ 218 w 221"/>
                  <a:gd name="T1" fmla="*/ 4 h 221"/>
                  <a:gd name="T2" fmla="*/ 218 w 221"/>
                  <a:gd name="T3" fmla="*/ 4 h 221"/>
                  <a:gd name="T4" fmla="*/ 214 w 221"/>
                  <a:gd name="T5" fmla="*/ 2 h 221"/>
                  <a:gd name="T6" fmla="*/ 209 w 221"/>
                  <a:gd name="T7" fmla="*/ 0 h 221"/>
                  <a:gd name="T8" fmla="*/ 198 w 221"/>
                  <a:gd name="T9" fmla="*/ 2 h 221"/>
                  <a:gd name="T10" fmla="*/ 182 w 221"/>
                  <a:gd name="T11" fmla="*/ 5 h 221"/>
                  <a:gd name="T12" fmla="*/ 165 w 221"/>
                  <a:gd name="T13" fmla="*/ 14 h 221"/>
                  <a:gd name="T14" fmla="*/ 146 w 221"/>
                  <a:gd name="T15" fmla="*/ 27 h 221"/>
                  <a:gd name="T16" fmla="*/ 124 w 221"/>
                  <a:gd name="T17" fmla="*/ 43 h 221"/>
                  <a:gd name="T18" fmla="*/ 102 w 221"/>
                  <a:gd name="T19" fmla="*/ 61 h 221"/>
                  <a:gd name="T20" fmla="*/ 81 w 221"/>
                  <a:gd name="T21" fmla="*/ 81 h 221"/>
                  <a:gd name="T22" fmla="*/ 81 w 221"/>
                  <a:gd name="T23" fmla="*/ 81 h 221"/>
                  <a:gd name="T24" fmla="*/ 59 w 221"/>
                  <a:gd name="T25" fmla="*/ 104 h 221"/>
                  <a:gd name="T26" fmla="*/ 41 w 221"/>
                  <a:gd name="T27" fmla="*/ 126 h 221"/>
                  <a:gd name="T28" fmla="*/ 27 w 221"/>
                  <a:gd name="T29" fmla="*/ 146 h 221"/>
                  <a:gd name="T30" fmla="*/ 14 w 221"/>
                  <a:gd name="T31" fmla="*/ 166 h 221"/>
                  <a:gd name="T32" fmla="*/ 5 w 221"/>
                  <a:gd name="T33" fmla="*/ 184 h 221"/>
                  <a:gd name="T34" fmla="*/ 0 w 221"/>
                  <a:gd name="T35" fmla="*/ 198 h 221"/>
                  <a:gd name="T36" fmla="*/ 0 w 221"/>
                  <a:gd name="T37" fmla="*/ 211 h 221"/>
                  <a:gd name="T38" fmla="*/ 2 w 221"/>
                  <a:gd name="T39" fmla="*/ 214 h 221"/>
                  <a:gd name="T40" fmla="*/ 3 w 221"/>
                  <a:gd name="T41" fmla="*/ 218 h 221"/>
                  <a:gd name="T42" fmla="*/ 3 w 221"/>
                  <a:gd name="T43" fmla="*/ 218 h 221"/>
                  <a:gd name="T44" fmla="*/ 7 w 221"/>
                  <a:gd name="T45" fmla="*/ 220 h 221"/>
                  <a:gd name="T46" fmla="*/ 12 w 221"/>
                  <a:gd name="T47" fmla="*/ 221 h 221"/>
                  <a:gd name="T48" fmla="*/ 23 w 221"/>
                  <a:gd name="T49" fmla="*/ 221 h 221"/>
                  <a:gd name="T50" fmla="*/ 38 w 221"/>
                  <a:gd name="T51" fmla="*/ 216 h 221"/>
                  <a:gd name="T52" fmla="*/ 56 w 221"/>
                  <a:gd name="T53" fmla="*/ 207 h 221"/>
                  <a:gd name="T54" fmla="*/ 75 w 221"/>
                  <a:gd name="T55" fmla="*/ 194 h 221"/>
                  <a:gd name="T56" fmla="*/ 95 w 221"/>
                  <a:gd name="T57" fmla="*/ 180 h 221"/>
                  <a:gd name="T58" fmla="*/ 117 w 221"/>
                  <a:gd name="T59" fmla="*/ 162 h 221"/>
                  <a:gd name="T60" fmla="*/ 140 w 221"/>
                  <a:gd name="T61" fmla="*/ 140 h 221"/>
                  <a:gd name="T62" fmla="*/ 140 w 221"/>
                  <a:gd name="T63" fmla="*/ 140 h 221"/>
                  <a:gd name="T64" fmla="*/ 160 w 221"/>
                  <a:gd name="T65" fmla="*/ 119 h 221"/>
                  <a:gd name="T66" fmla="*/ 178 w 221"/>
                  <a:gd name="T67" fmla="*/ 97 h 221"/>
                  <a:gd name="T68" fmla="*/ 194 w 221"/>
                  <a:gd name="T69" fmla="*/ 76 h 221"/>
                  <a:gd name="T70" fmla="*/ 207 w 221"/>
                  <a:gd name="T71" fmla="*/ 56 h 221"/>
                  <a:gd name="T72" fmla="*/ 216 w 221"/>
                  <a:gd name="T73" fmla="*/ 40 h 221"/>
                  <a:gd name="T74" fmla="*/ 219 w 221"/>
                  <a:gd name="T75" fmla="*/ 23 h 221"/>
                  <a:gd name="T76" fmla="*/ 221 w 221"/>
                  <a:gd name="T77" fmla="*/ 13 h 221"/>
                  <a:gd name="T78" fmla="*/ 219 w 221"/>
                  <a:gd name="T79" fmla="*/ 7 h 221"/>
                  <a:gd name="T80" fmla="*/ 218 w 221"/>
                  <a:gd name="T81" fmla="*/ 4 h 221"/>
                  <a:gd name="T82" fmla="*/ 218 w 221"/>
                  <a:gd name="T83" fmla="*/ 4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21" h="221">
                    <a:moveTo>
                      <a:pt x="218" y="4"/>
                    </a:moveTo>
                    <a:lnTo>
                      <a:pt x="218" y="4"/>
                    </a:lnTo>
                    <a:lnTo>
                      <a:pt x="214" y="2"/>
                    </a:lnTo>
                    <a:lnTo>
                      <a:pt x="209" y="0"/>
                    </a:lnTo>
                    <a:lnTo>
                      <a:pt x="198" y="2"/>
                    </a:lnTo>
                    <a:lnTo>
                      <a:pt x="182" y="5"/>
                    </a:lnTo>
                    <a:lnTo>
                      <a:pt x="165" y="14"/>
                    </a:lnTo>
                    <a:lnTo>
                      <a:pt x="146" y="27"/>
                    </a:lnTo>
                    <a:lnTo>
                      <a:pt x="124" y="43"/>
                    </a:lnTo>
                    <a:lnTo>
                      <a:pt x="102" y="61"/>
                    </a:lnTo>
                    <a:lnTo>
                      <a:pt x="81" y="81"/>
                    </a:lnTo>
                    <a:lnTo>
                      <a:pt x="81" y="81"/>
                    </a:lnTo>
                    <a:lnTo>
                      <a:pt x="59" y="104"/>
                    </a:lnTo>
                    <a:lnTo>
                      <a:pt x="41" y="126"/>
                    </a:lnTo>
                    <a:lnTo>
                      <a:pt x="27" y="146"/>
                    </a:lnTo>
                    <a:lnTo>
                      <a:pt x="14" y="166"/>
                    </a:lnTo>
                    <a:lnTo>
                      <a:pt x="5" y="184"/>
                    </a:lnTo>
                    <a:lnTo>
                      <a:pt x="0" y="198"/>
                    </a:lnTo>
                    <a:lnTo>
                      <a:pt x="0" y="211"/>
                    </a:lnTo>
                    <a:lnTo>
                      <a:pt x="2" y="214"/>
                    </a:lnTo>
                    <a:lnTo>
                      <a:pt x="3" y="218"/>
                    </a:lnTo>
                    <a:lnTo>
                      <a:pt x="3" y="218"/>
                    </a:lnTo>
                    <a:lnTo>
                      <a:pt x="7" y="220"/>
                    </a:lnTo>
                    <a:lnTo>
                      <a:pt x="12" y="221"/>
                    </a:lnTo>
                    <a:lnTo>
                      <a:pt x="23" y="221"/>
                    </a:lnTo>
                    <a:lnTo>
                      <a:pt x="38" y="216"/>
                    </a:lnTo>
                    <a:lnTo>
                      <a:pt x="56" y="207"/>
                    </a:lnTo>
                    <a:lnTo>
                      <a:pt x="75" y="194"/>
                    </a:lnTo>
                    <a:lnTo>
                      <a:pt x="95" y="180"/>
                    </a:lnTo>
                    <a:lnTo>
                      <a:pt x="117" y="162"/>
                    </a:lnTo>
                    <a:lnTo>
                      <a:pt x="140" y="140"/>
                    </a:lnTo>
                    <a:lnTo>
                      <a:pt x="140" y="140"/>
                    </a:lnTo>
                    <a:lnTo>
                      <a:pt x="160" y="119"/>
                    </a:lnTo>
                    <a:lnTo>
                      <a:pt x="178" y="97"/>
                    </a:lnTo>
                    <a:lnTo>
                      <a:pt x="194" y="76"/>
                    </a:lnTo>
                    <a:lnTo>
                      <a:pt x="207" y="56"/>
                    </a:lnTo>
                    <a:lnTo>
                      <a:pt x="216" y="40"/>
                    </a:lnTo>
                    <a:lnTo>
                      <a:pt x="219" y="23"/>
                    </a:lnTo>
                    <a:lnTo>
                      <a:pt x="221" y="13"/>
                    </a:lnTo>
                    <a:lnTo>
                      <a:pt x="219" y="7"/>
                    </a:lnTo>
                    <a:lnTo>
                      <a:pt x="218" y="4"/>
                    </a:lnTo>
                    <a:lnTo>
                      <a:pt x="218"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sp>
            <p:nvSpPr>
              <p:cNvPr id="73" name="Freeform 16"/>
              <p:cNvSpPr/>
              <p:nvPr/>
            </p:nvSpPr>
            <p:spPr bwMode="auto">
              <a:xfrm>
                <a:off x="5773738" y="7213601"/>
                <a:ext cx="176213" cy="174625"/>
              </a:xfrm>
              <a:custGeom>
                <a:avLst/>
                <a:gdLst>
                  <a:gd name="T0" fmla="*/ 81 w 221"/>
                  <a:gd name="T1" fmla="*/ 81 h 219"/>
                  <a:gd name="T2" fmla="*/ 81 w 221"/>
                  <a:gd name="T3" fmla="*/ 81 h 219"/>
                  <a:gd name="T4" fmla="*/ 61 w 221"/>
                  <a:gd name="T5" fmla="*/ 102 h 219"/>
                  <a:gd name="T6" fmla="*/ 41 w 221"/>
                  <a:gd name="T7" fmla="*/ 124 h 219"/>
                  <a:gd name="T8" fmla="*/ 27 w 221"/>
                  <a:gd name="T9" fmla="*/ 145 h 219"/>
                  <a:gd name="T10" fmla="*/ 14 w 221"/>
                  <a:gd name="T11" fmla="*/ 163 h 219"/>
                  <a:gd name="T12" fmla="*/ 5 w 221"/>
                  <a:gd name="T13" fmla="*/ 181 h 219"/>
                  <a:gd name="T14" fmla="*/ 1 w 221"/>
                  <a:gd name="T15" fmla="*/ 196 h 219"/>
                  <a:gd name="T16" fmla="*/ 0 w 221"/>
                  <a:gd name="T17" fmla="*/ 208 h 219"/>
                  <a:gd name="T18" fmla="*/ 1 w 221"/>
                  <a:gd name="T19" fmla="*/ 212 h 219"/>
                  <a:gd name="T20" fmla="*/ 3 w 221"/>
                  <a:gd name="T21" fmla="*/ 216 h 219"/>
                  <a:gd name="T22" fmla="*/ 3 w 221"/>
                  <a:gd name="T23" fmla="*/ 216 h 219"/>
                  <a:gd name="T24" fmla="*/ 7 w 221"/>
                  <a:gd name="T25" fmla="*/ 219 h 219"/>
                  <a:gd name="T26" fmla="*/ 12 w 221"/>
                  <a:gd name="T27" fmla="*/ 219 h 219"/>
                  <a:gd name="T28" fmla="*/ 23 w 221"/>
                  <a:gd name="T29" fmla="*/ 219 h 219"/>
                  <a:gd name="T30" fmla="*/ 37 w 221"/>
                  <a:gd name="T31" fmla="*/ 214 h 219"/>
                  <a:gd name="T32" fmla="*/ 55 w 221"/>
                  <a:gd name="T33" fmla="*/ 205 h 219"/>
                  <a:gd name="T34" fmla="*/ 75 w 221"/>
                  <a:gd name="T35" fmla="*/ 194 h 219"/>
                  <a:gd name="T36" fmla="*/ 97 w 221"/>
                  <a:gd name="T37" fmla="*/ 178 h 219"/>
                  <a:gd name="T38" fmla="*/ 118 w 221"/>
                  <a:gd name="T39" fmla="*/ 160 h 219"/>
                  <a:gd name="T40" fmla="*/ 140 w 221"/>
                  <a:gd name="T41" fmla="*/ 138 h 219"/>
                  <a:gd name="T42" fmla="*/ 140 w 221"/>
                  <a:gd name="T43" fmla="*/ 138 h 219"/>
                  <a:gd name="T44" fmla="*/ 160 w 221"/>
                  <a:gd name="T45" fmla="*/ 117 h 219"/>
                  <a:gd name="T46" fmla="*/ 180 w 221"/>
                  <a:gd name="T47" fmla="*/ 95 h 219"/>
                  <a:gd name="T48" fmla="*/ 194 w 221"/>
                  <a:gd name="T49" fmla="*/ 73 h 219"/>
                  <a:gd name="T50" fmla="*/ 207 w 221"/>
                  <a:gd name="T51" fmla="*/ 55 h 219"/>
                  <a:gd name="T52" fmla="*/ 216 w 221"/>
                  <a:gd name="T53" fmla="*/ 37 h 219"/>
                  <a:gd name="T54" fmla="*/ 221 w 221"/>
                  <a:gd name="T55" fmla="*/ 23 h 219"/>
                  <a:gd name="T56" fmla="*/ 221 w 221"/>
                  <a:gd name="T57" fmla="*/ 10 h 219"/>
                  <a:gd name="T58" fmla="*/ 219 w 221"/>
                  <a:gd name="T59" fmla="*/ 7 h 219"/>
                  <a:gd name="T60" fmla="*/ 217 w 221"/>
                  <a:gd name="T61" fmla="*/ 3 h 219"/>
                  <a:gd name="T62" fmla="*/ 217 w 221"/>
                  <a:gd name="T63" fmla="*/ 3 h 219"/>
                  <a:gd name="T64" fmla="*/ 214 w 221"/>
                  <a:gd name="T65" fmla="*/ 0 h 219"/>
                  <a:gd name="T66" fmla="*/ 208 w 221"/>
                  <a:gd name="T67" fmla="*/ 0 h 219"/>
                  <a:gd name="T68" fmla="*/ 198 w 221"/>
                  <a:gd name="T69" fmla="*/ 0 h 219"/>
                  <a:gd name="T70" fmla="*/ 183 w 221"/>
                  <a:gd name="T71" fmla="*/ 5 h 219"/>
                  <a:gd name="T72" fmla="*/ 165 w 221"/>
                  <a:gd name="T73" fmla="*/ 12 h 219"/>
                  <a:gd name="T74" fmla="*/ 145 w 221"/>
                  <a:gd name="T75" fmla="*/ 25 h 219"/>
                  <a:gd name="T76" fmla="*/ 126 w 221"/>
                  <a:gd name="T77" fmla="*/ 41 h 219"/>
                  <a:gd name="T78" fmla="*/ 104 w 221"/>
                  <a:gd name="T79" fmla="*/ 59 h 219"/>
                  <a:gd name="T80" fmla="*/ 81 w 221"/>
                  <a:gd name="T81" fmla="*/ 81 h 219"/>
                  <a:gd name="T82" fmla="*/ 81 w 221"/>
                  <a:gd name="T83" fmla="*/ 81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21" h="219">
                    <a:moveTo>
                      <a:pt x="81" y="81"/>
                    </a:moveTo>
                    <a:lnTo>
                      <a:pt x="81" y="81"/>
                    </a:lnTo>
                    <a:lnTo>
                      <a:pt x="61" y="102"/>
                    </a:lnTo>
                    <a:lnTo>
                      <a:pt x="41" y="124"/>
                    </a:lnTo>
                    <a:lnTo>
                      <a:pt x="27" y="145"/>
                    </a:lnTo>
                    <a:lnTo>
                      <a:pt x="14" y="163"/>
                    </a:lnTo>
                    <a:lnTo>
                      <a:pt x="5" y="181"/>
                    </a:lnTo>
                    <a:lnTo>
                      <a:pt x="1" y="196"/>
                    </a:lnTo>
                    <a:lnTo>
                      <a:pt x="0" y="208"/>
                    </a:lnTo>
                    <a:lnTo>
                      <a:pt x="1" y="212"/>
                    </a:lnTo>
                    <a:lnTo>
                      <a:pt x="3" y="216"/>
                    </a:lnTo>
                    <a:lnTo>
                      <a:pt x="3" y="216"/>
                    </a:lnTo>
                    <a:lnTo>
                      <a:pt x="7" y="219"/>
                    </a:lnTo>
                    <a:lnTo>
                      <a:pt x="12" y="219"/>
                    </a:lnTo>
                    <a:lnTo>
                      <a:pt x="23" y="219"/>
                    </a:lnTo>
                    <a:lnTo>
                      <a:pt x="37" y="214"/>
                    </a:lnTo>
                    <a:lnTo>
                      <a:pt x="55" y="205"/>
                    </a:lnTo>
                    <a:lnTo>
                      <a:pt x="75" y="194"/>
                    </a:lnTo>
                    <a:lnTo>
                      <a:pt x="97" y="178"/>
                    </a:lnTo>
                    <a:lnTo>
                      <a:pt x="118" y="160"/>
                    </a:lnTo>
                    <a:lnTo>
                      <a:pt x="140" y="138"/>
                    </a:lnTo>
                    <a:lnTo>
                      <a:pt x="140" y="138"/>
                    </a:lnTo>
                    <a:lnTo>
                      <a:pt x="160" y="117"/>
                    </a:lnTo>
                    <a:lnTo>
                      <a:pt x="180" y="95"/>
                    </a:lnTo>
                    <a:lnTo>
                      <a:pt x="194" y="73"/>
                    </a:lnTo>
                    <a:lnTo>
                      <a:pt x="207" y="55"/>
                    </a:lnTo>
                    <a:lnTo>
                      <a:pt x="216" y="37"/>
                    </a:lnTo>
                    <a:lnTo>
                      <a:pt x="221" y="23"/>
                    </a:lnTo>
                    <a:lnTo>
                      <a:pt x="221" y="10"/>
                    </a:lnTo>
                    <a:lnTo>
                      <a:pt x="219" y="7"/>
                    </a:lnTo>
                    <a:lnTo>
                      <a:pt x="217" y="3"/>
                    </a:lnTo>
                    <a:lnTo>
                      <a:pt x="217" y="3"/>
                    </a:lnTo>
                    <a:lnTo>
                      <a:pt x="214" y="0"/>
                    </a:lnTo>
                    <a:lnTo>
                      <a:pt x="208" y="0"/>
                    </a:lnTo>
                    <a:lnTo>
                      <a:pt x="198" y="0"/>
                    </a:lnTo>
                    <a:lnTo>
                      <a:pt x="183" y="5"/>
                    </a:lnTo>
                    <a:lnTo>
                      <a:pt x="165" y="12"/>
                    </a:lnTo>
                    <a:lnTo>
                      <a:pt x="145" y="25"/>
                    </a:lnTo>
                    <a:lnTo>
                      <a:pt x="126" y="41"/>
                    </a:lnTo>
                    <a:lnTo>
                      <a:pt x="104" y="59"/>
                    </a:lnTo>
                    <a:lnTo>
                      <a:pt x="81" y="81"/>
                    </a:lnTo>
                    <a:lnTo>
                      <a:pt x="81" y="8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sp>
            <p:nvSpPr>
              <p:cNvPr id="74" name="Freeform 17"/>
              <p:cNvSpPr>
                <a:spLocks noEditPoints="1"/>
              </p:cNvSpPr>
              <p:nvPr/>
            </p:nvSpPr>
            <p:spPr bwMode="auto">
              <a:xfrm>
                <a:off x="5630863" y="6561138"/>
                <a:ext cx="804863" cy="806450"/>
              </a:xfrm>
              <a:custGeom>
                <a:avLst/>
                <a:gdLst>
                  <a:gd name="T0" fmla="*/ 990 w 1013"/>
                  <a:gd name="T1" fmla="*/ 13 h 1015"/>
                  <a:gd name="T2" fmla="*/ 964 w 1013"/>
                  <a:gd name="T3" fmla="*/ 4 h 1015"/>
                  <a:gd name="T4" fmla="*/ 882 w 1013"/>
                  <a:gd name="T5" fmla="*/ 4 h 1015"/>
                  <a:gd name="T6" fmla="*/ 770 w 1013"/>
                  <a:gd name="T7" fmla="*/ 34 h 1015"/>
                  <a:gd name="T8" fmla="*/ 640 w 1013"/>
                  <a:gd name="T9" fmla="*/ 92 h 1015"/>
                  <a:gd name="T10" fmla="*/ 504 w 1013"/>
                  <a:gd name="T11" fmla="*/ 182 h 1015"/>
                  <a:gd name="T12" fmla="*/ 297 w 1013"/>
                  <a:gd name="T13" fmla="*/ 380 h 1015"/>
                  <a:gd name="T14" fmla="*/ 286 w 1013"/>
                  <a:gd name="T15" fmla="*/ 385 h 1015"/>
                  <a:gd name="T16" fmla="*/ 273 w 1013"/>
                  <a:gd name="T17" fmla="*/ 387 h 1015"/>
                  <a:gd name="T18" fmla="*/ 172 w 1013"/>
                  <a:gd name="T19" fmla="*/ 387 h 1015"/>
                  <a:gd name="T20" fmla="*/ 73 w 1013"/>
                  <a:gd name="T21" fmla="*/ 412 h 1015"/>
                  <a:gd name="T22" fmla="*/ 12 w 1013"/>
                  <a:gd name="T23" fmla="*/ 445 h 1015"/>
                  <a:gd name="T24" fmla="*/ 0 w 1013"/>
                  <a:gd name="T25" fmla="*/ 464 h 1015"/>
                  <a:gd name="T26" fmla="*/ 7 w 1013"/>
                  <a:gd name="T27" fmla="*/ 486 h 1015"/>
                  <a:gd name="T28" fmla="*/ 21 w 1013"/>
                  <a:gd name="T29" fmla="*/ 493 h 1015"/>
                  <a:gd name="T30" fmla="*/ 154 w 1013"/>
                  <a:gd name="T31" fmla="*/ 531 h 1015"/>
                  <a:gd name="T32" fmla="*/ 279 w 1013"/>
                  <a:gd name="T33" fmla="*/ 599 h 1015"/>
                  <a:gd name="T34" fmla="*/ 352 w 1013"/>
                  <a:gd name="T35" fmla="*/ 662 h 1015"/>
                  <a:gd name="T36" fmla="*/ 441 w 1013"/>
                  <a:gd name="T37" fmla="*/ 776 h 1015"/>
                  <a:gd name="T38" fmla="*/ 500 w 1013"/>
                  <a:gd name="T39" fmla="*/ 904 h 1015"/>
                  <a:gd name="T40" fmla="*/ 520 w 1013"/>
                  <a:gd name="T41" fmla="*/ 994 h 1015"/>
                  <a:gd name="T42" fmla="*/ 534 w 1013"/>
                  <a:gd name="T43" fmla="*/ 1012 h 1015"/>
                  <a:gd name="T44" fmla="*/ 558 w 1013"/>
                  <a:gd name="T45" fmla="*/ 1013 h 1015"/>
                  <a:gd name="T46" fmla="*/ 570 w 1013"/>
                  <a:gd name="T47" fmla="*/ 1003 h 1015"/>
                  <a:gd name="T48" fmla="*/ 612 w 1013"/>
                  <a:gd name="T49" fmla="*/ 907 h 1015"/>
                  <a:gd name="T50" fmla="*/ 630 w 1013"/>
                  <a:gd name="T51" fmla="*/ 808 h 1015"/>
                  <a:gd name="T52" fmla="*/ 626 w 1013"/>
                  <a:gd name="T53" fmla="*/ 740 h 1015"/>
                  <a:gd name="T54" fmla="*/ 630 w 1013"/>
                  <a:gd name="T55" fmla="*/ 722 h 1015"/>
                  <a:gd name="T56" fmla="*/ 754 w 1013"/>
                  <a:gd name="T57" fmla="*/ 598 h 1015"/>
                  <a:gd name="T58" fmla="*/ 865 w 1013"/>
                  <a:gd name="T59" fmla="*/ 464 h 1015"/>
                  <a:gd name="T60" fmla="*/ 945 w 1013"/>
                  <a:gd name="T61" fmla="*/ 330 h 1015"/>
                  <a:gd name="T62" fmla="*/ 993 w 1013"/>
                  <a:gd name="T63" fmla="*/ 204 h 1015"/>
                  <a:gd name="T64" fmla="*/ 1013 w 1013"/>
                  <a:gd name="T65" fmla="*/ 101 h 1015"/>
                  <a:gd name="T66" fmla="*/ 1008 w 1013"/>
                  <a:gd name="T67" fmla="*/ 40 h 1015"/>
                  <a:gd name="T68" fmla="*/ 995 w 1013"/>
                  <a:gd name="T69" fmla="*/ 18 h 1015"/>
                  <a:gd name="T70" fmla="*/ 644 w 1013"/>
                  <a:gd name="T71" fmla="*/ 533 h 1015"/>
                  <a:gd name="T72" fmla="*/ 592 w 1013"/>
                  <a:gd name="T73" fmla="*/ 560 h 1015"/>
                  <a:gd name="T74" fmla="*/ 534 w 1013"/>
                  <a:gd name="T75" fmla="*/ 554 h 1015"/>
                  <a:gd name="T76" fmla="*/ 500 w 1013"/>
                  <a:gd name="T77" fmla="*/ 533 h 1015"/>
                  <a:gd name="T78" fmla="*/ 473 w 1013"/>
                  <a:gd name="T79" fmla="*/ 481 h 1015"/>
                  <a:gd name="T80" fmla="*/ 478 w 1013"/>
                  <a:gd name="T81" fmla="*/ 423 h 1015"/>
                  <a:gd name="T82" fmla="*/ 500 w 1013"/>
                  <a:gd name="T83" fmla="*/ 389 h 1015"/>
                  <a:gd name="T84" fmla="*/ 552 w 1013"/>
                  <a:gd name="T85" fmla="*/ 362 h 1015"/>
                  <a:gd name="T86" fmla="*/ 610 w 1013"/>
                  <a:gd name="T87" fmla="*/ 367 h 1015"/>
                  <a:gd name="T88" fmla="*/ 644 w 1013"/>
                  <a:gd name="T89" fmla="*/ 389 h 1015"/>
                  <a:gd name="T90" fmla="*/ 671 w 1013"/>
                  <a:gd name="T91" fmla="*/ 441 h 1015"/>
                  <a:gd name="T92" fmla="*/ 666 w 1013"/>
                  <a:gd name="T93" fmla="*/ 499 h 1015"/>
                  <a:gd name="T94" fmla="*/ 644 w 1013"/>
                  <a:gd name="T95" fmla="*/ 533 h 10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13" h="1015">
                    <a:moveTo>
                      <a:pt x="995" y="18"/>
                    </a:moveTo>
                    <a:lnTo>
                      <a:pt x="995" y="18"/>
                    </a:lnTo>
                    <a:lnTo>
                      <a:pt x="990" y="13"/>
                    </a:lnTo>
                    <a:lnTo>
                      <a:pt x="982" y="9"/>
                    </a:lnTo>
                    <a:lnTo>
                      <a:pt x="973" y="6"/>
                    </a:lnTo>
                    <a:lnTo>
                      <a:pt x="964" y="4"/>
                    </a:lnTo>
                    <a:lnTo>
                      <a:pt x="941" y="0"/>
                    </a:lnTo>
                    <a:lnTo>
                      <a:pt x="914" y="2"/>
                    </a:lnTo>
                    <a:lnTo>
                      <a:pt x="882" y="4"/>
                    </a:lnTo>
                    <a:lnTo>
                      <a:pt x="847" y="11"/>
                    </a:lnTo>
                    <a:lnTo>
                      <a:pt x="810" y="20"/>
                    </a:lnTo>
                    <a:lnTo>
                      <a:pt x="770" y="34"/>
                    </a:lnTo>
                    <a:lnTo>
                      <a:pt x="729" y="51"/>
                    </a:lnTo>
                    <a:lnTo>
                      <a:pt x="685" y="69"/>
                    </a:lnTo>
                    <a:lnTo>
                      <a:pt x="640" y="92"/>
                    </a:lnTo>
                    <a:lnTo>
                      <a:pt x="595" y="119"/>
                    </a:lnTo>
                    <a:lnTo>
                      <a:pt x="549" y="148"/>
                    </a:lnTo>
                    <a:lnTo>
                      <a:pt x="504" y="182"/>
                    </a:lnTo>
                    <a:lnTo>
                      <a:pt x="460" y="220"/>
                    </a:lnTo>
                    <a:lnTo>
                      <a:pt x="415" y="259"/>
                    </a:lnTo>
                    <a:lnTo>
                      <a:pt x="297" y="380"/>
                    </a:lnTo>
                    <a:lnTo>
                      <a:pt x="297" y="380"/>
                    </a:lnTo>
                    <a:lnTo>
                      <a:pt x="291" y="384"/>
                    </a:lnTo>
                    <a:lnTo>
                      <a:pt x="286" y="385"/>
                    </a:lnTo>
                    <a:lnTo>
                      <a:pt x="280" y="387"/>
                    </a:lnTo>
                    <a:lnTo>
                      <a:pt x="273" y="387"/>
                    </a:lnTo>
                    <a:lnTo>
                      <a:pt x="273" y="387"/>
                    </a:lnTo>
                    <a:lnTo>
                      <a:pt x="241" y="385"/>
                    </a:lnTo>
                    <a:lnTo>
                      <a:pt x="207" y="385"/>
                    </a:lnTo>
                    <a:lnTo>
                      <a:pt x="172" y="387"/>
                    </a:lnTo>
                    <a:lnTo>
                      <a:pt x="138" y="393"/>
                    </a:lnTo>
                    <a:lnTo>
                      <a:pt x="106" y="402"/>
                    </a:lnTo>
                    <a:lnTo>
                      <a:pt x="73" y="412"/>
                    </a:lnTo>
                    <a:lnTo>
                      <a:pt x="43" y="427"/>
                    </a:lnTo>
                    <a:lnTo>
                      <a:pt x="12" y="445"/>
                    </a:lnTo>
                    <a:lnTo>
                      <a:pt x="12" y="445"/>
                    </a:lnTo>
                    <a:lnTo>
                      <a:pt x="5" y="450"/>
                    </a:lnTo>
                    <a:lnTo>
                      <a:pt x="1" y="457"/>
                    </a:lnTo>
                    <a:lnTo>
                      <a:pt x="0" y="464"/>
                    </a:lnTo>
                    <a:lnTo>
                      <a:pt x="0" y="472"/>
                    </a:lnTo>
                    <a:lnTo>
                      <a:pt x="1" y="479"/>
                    </a:lnTo>
                    <a:lnTo>
                      <a:pt x="7" y="486"/>
                    </a:lnTo>
                    <a:lnTo>
                      <a:pt x="12" y="491"/>
                    </a:lnTo>
                    <a:lnTo>
                      <a:pt x="21" y="493"/>
                    </a:lnTo>
                    <a:lnTo>
                      <a:pt x="21" y="493"/>
                    </a:lnTo>
                    <a:lnTo>
                      <a:pt x="66" y="502"/>
                    </a:lnTo>
                    <a:lnTo>
                      <a:pt x="111" y="515"/>
                    </a:lnTo>
                    <a:lnTo>
                      <a:pt x="154" y="531"/>
                    </a:lnTo>
                    <a:lnTo>
                      <a:pt x="198" y="551"/>
                    </a:lnTo>
                    <a:lnTo>
                      <a:pt x="237" y="572"/>
                    </a:lnTo>
                    <a:lnTo>
                      <a:pt x="279" y="599"/>
                    </a:lnTo>
                    <a:lnTo>
                      <a:pt x="316" y="628"/>
                    </a:lnTo>
                    <a:lnTo>
                      <a:pt x="352" y="662"/>
                    </a:lnTo>
                    <a:lnTo>
                      <a:pt x="352" y="662"/>
                    </a:lnTo>
                    <a:lnTo>
                      <a:pt x="385" y="698"/>
                    </a:lnTo>
                    <a:lnTo>
                      <a:pt x="415" y="736"/>
                    </a:lnTo>
                    <a:lnTo>
                      <a:pt x="441" y="776"/>
                    </a:lnTo>
                    <a:lnTo>
                      <a:pt x="464" y="817"/>
                    </a:lnTo>
                    <a:lnTo>
                      <a:pt x="484" y="860"/>
                    </a:lnTo>
                    <a:lnTo>
                      <a:pt x="500" y="904"/>
                    </a:lnTo>
                    <a:lnTo>
                      <a:pt x="511" y="947"/>
                    </a:lnTo>
                    <a:lnTo>
                      <a:pt x="520" y="994"/>
                    </a:lnTo>
                    <a:lnTo>
                      <a:pt x="520" y="994"/>
                    </a:lnTo>
                    <a:lnTo>
                      <a:pt x="523" y="1001"/>
                    </a:lnTo>
                    <a:lnTo>
                      <a:pt x="529" y="1008"/>
                    </a:lnTo>
                    <a:lnTo>
                      <a:pt x="534" y="1012"/>
                    </a:lnTo>
                    <a:lnTo>
                      <a:pt x="541" y="1015"/>
                    </a:lnTo>
                    <a:lnTo>
                      <a:pt x="549" y="1015"/>
                    </a:lnTo>
                    <a:lnTo>
                      <a:pt x="558" y="1013"/>
                    </a:lnTo>
                    <a:lnTo>
                      <a:pt x="565" y="1008"/>
                    </a:lnTo>
                    <a:lnTo>
                      <a:pt x="570" y="1003"/>
                    </a:lnTo>
                    <a:lnTo>
                      <a:pt x="570" y="1003"/>
                    </a:lnTo>
                    <a:lnTo>
                      <a:pt x="586" y="972"/>
                    </a:lnTo>
                    <a:lnTo>
                      <a:pt x="601" y="940"/>
                    </a:lnTo>
                    <a:lnTo>
                      <a:pt x="612" y="907"/>
                    </a:lnTo>
                    <a:lnTo>
                      <a:pt x="621" y="875"/>
                    </a:lnTo>
                    <a:lnTo>
                      <a:pt x="626" y="841"/>
                    </a:lnTo>
                    <a:lnTo>
                      <a:pt x="630" y="808"/>
                    </a:lnTo>
                    <a:lnTo>
                      <a:pt x="630" y="774"/>
                    </a:lnTo>
                    <a:lnTo>
                      <a:pt x="626" y="740"/>
                    </a:lnTo>
                    <a:lnTo>
                      <a:pt x="626" y="740"/>
                    </a:lnTo>
                    <a:lnTo>
                      <a:pt x="626" y="734"/>
                    </a:lnTo>
                    <a:lnTo>
                      <a:pt x="628" y="727"/>
                    </a:lnTo>
                    <a:lnTo>
                      <a:pt x="630" y="722"/>
                    </a:lnTo>
                    <a:lnTo>
                      <a:pt x="635" y="718"/>
                    </a:lnTo>
                    <a:lnTo>
                      <a:pt x="754" y="598"/>
                    </a:lnTo>
                    <a:lnTo>
                      <a:pt x="754" y="598"/>
                    </a:lnTo>
                    <a:lnTo>
                      <a:pt x="795" y="554"/>
                    </a:lnTo>
                    <a:lnTo>
                      <a:pt x="831" y="509"/>
                    </a:lnTo>
                    <a:lnTo>
                      <a:pt x="865" y="464"/>
                    </a:lnTo>
                    <a:lnTo>
                      <a:pt x="896" y="420"/>
                    </a:lnTo>
                    <a:lnTo>
                      <a:pt x="921" y="375"/>
                    </a:lnTo>
                    <a:lnTo>
                      <a:pt x="945" y="330"/>
                    </a:lnTo>
                    <a:lnTo>
                      <a:pt x="964" y="286"/>
                    </a:lnTo>
                    <a:lnTo>
                      <a:pt x="981" y="243"/>
                    </a:lnTo>
                    <a:lnTo>
                      <a:pt x="993" y="204"/>
                    </a:lnTo>
                    <a:lnTo>
                      <a:pt x="1004" y="166"/>
                    </a:lnTo>
                    <a:lnTo>
                      <a:pt x="1009" y="132"/>
                    </a:lnTo>
                    <a:lnTo>
                      <a:pt x="1013" y="101"/>
                    </a:lnTo>
                    <a:lnTo>
                      <a:pt x="1013" y="72"/>
                    </a:lnTo>
                    <a:lnTo>
                      <a:pt x="1009" y="51"/>
                    </a:lnTo>
                    <a:lnTo>
                      <a:pt x="1008" y="40"/>
                    </a:lnTo>
                    <a:lnTo>
                      <a:pt x="1004" y="31"/>
                    </a:lnTo>
                    <a:lnTo>
                      <a:pt x="1000" y="24"/>
                    </a:lnTo>
                    <a:lnTo>
                      <a:pt x="995" y="18"/>
                    </a:lnTo>
                    <a:lnTo>
                      <a:pt x="995" y="18"/>
                    </a:lnTo>
                    <a:close/>
                    <a:moveTo>
                      <a:pt x="644" y="533"/>
                    </a:moveTo>
                    <a:lnTo>
                      <a:pt x="644" y="533"/>
                    </a:lnTo>
                    <a:lnTo>
                      <a:pt x="628" y="545"/>
                    </a:lnTo>
                    <a:lnTo>
                      <a:pt x="610" y="554"/>
                    </a:lnTo>
                    <a:lnTo>
                      <a:pt x="592" y="560"/>
                    </a:lnTo>
                    <a:lnTo>
                      <a:pt x="572" y="562"/>
                    </a:lnTo>
                    <a:lnTo>
                      <a:pt x="552" y="560"/>
                    </a:lnTo>
                    <a:lnTo>
                      <a:pt x="534" y="554"/>
                    </a:lnTo>
                    <a:lnTo>
                      <a:pt x="516" y="545"/>
                    </a:lnTo>
                    <a:lnTo>
                      <a:pt x="500" y="533"/>
                    </a:lnTo>
                    <a:lnTo>
                      <a:pt x="500" y="533"/>
                    </a:lnTo>
                    <a:lnTo>
                      <a:pt x="487" y="517"/>
                    </a:lnTo>
                    <a:lnTo>
                      <a:pt x="478" y="499"/>
                    </a:lnTo>
                    <a:lnTo>
                      <a:pt x="473" y="481"/>
                    </a:lnTo>
                    <a:lnTo>
                      <a:pt x="471" y="461"/>
                    </a:lnTo>
                    <a:lnTo>
                      <a:pt x="473" y="441"/>
                    </a:lnTo>
                    <a:lnTo>
                      <a:pt x="478" y="423"/>
                    </a:lnTo>
                    <a:lnTo>
                      <a:pt x="487" y="405"/>
                    </a:lnTo>
                    <a:lnTo>
                      <a:pt x="500" y="389"/>
                    </a:lnTo>
                    <a:lnTo>
                      <a:pt x="500" y="389"/>
                    </a:lnTo>
                    <a:lnTo>
                      <a:pt x="516" y="376"/>
                    </a:lnTo>
                    <a:lnTo>
                      <a:pt x="534" y="367"/>
                    </a:lnTo>
                    <a:lnTo>
                      <a:pt x="552" y="362"/>
                    </a:lnTo>
                    <a:lnTo>
                      <a:pt x="572" y="360"/>
                    </a:lnTo>
                    <a:lnTo>
                      <a:pt x="592" y="362"/>
                    </a:lnTo>
                    <a:lnTo>
                      <a:pt x="610" y="367"/>
                    </a:lnTo>
                    <a:lnTo>
                      <a:pt x="628" y="376"/>
                    </a:lnTo>
                    <a:lnTo>
                      <a:pt x="644" y="389"/>
                    </a:lnTo>
                    <a:lnTo>
                      <a:pt x="644" y="389"/>
                    </a:lnTo>
                    <a:lnTo>
                      <a:pt x="657" y="405"/>
                    </a:lnTo>
                    <a:lnTo>
                      <a:pt x="666" y="423"/>
                    </a:lnTo>
                    <a:lnTo>
                      <a:pt x="671" y="441"/>
                    </a:lnTo>
                    <a:lnTo>
                      <a:pt x="673" y="461"/>
                    </a:lnTo>
                    <a:lnTo>
                      <a:pt x="671" y="481"/>
                    </a:lnTo>
                    <a:lnTo>
                      <a:pt x="666" y="499"/>
                    </a:lnTo>
                    <a:lnTo>
                      <a:pt x="657" y="517"/>
                    </a:lnTo>
                    <a:lnTo>
                      <a:pt x="644" y="533"/>
                    </a:lnTo>
                    <a:lnTo>
                      <a:pt x="644" y="53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grpSp>
      </p:grpSp>
      <p:grpSp>
        <p:nvGrpSpPr>
          <p:cNvPr id="75" name="组合 74"/>
          <p:cNvGrpSpPr/>
          <p:nvPr/>
        </p:nvGrpSpPr>
        <p:grpSpPr>
          <a:xfrm>
            <a:off x="4266256" y="3486989"/>
            <a:ext cx="600719" cy="600797"/>
            <a:chOff x="3181819" y="1104393"/>
            <a:chExt cx="720000" cy="720000"/>
          </a:xfrm>
        </p:grpSpPr>
        <p:sp>
          <p:nvSpPr>
            <p:cNvPr id="76" name="椭圆 75"/>
            <p:cNvSpPr/>
            <p:nvPr/>
          </p:nvSpPr>
          <p:spPr>
            <a:xfrm>
              <a:off x="3181819" y="1104393"/>
              <a:ext cx="720000" cy="720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grpSp>
          <p:nvGrpSpPr>
            <p:cNvPr id="77" name="组合 76"/>
            <p:cNvGrpSpPr/>
            <p:nvPr/>
          </p:nvGrpSpPr>
          <p:grpSpPr>
            <a:xfrm>
              <a:off x="3371664" y="1223057"/>
              <a:ext cx="340310" cy="452193"/>
              <a:chOff x="5114925" y="5351463"/>
              <a:chExt cx="695325" cy="923926"/>
            </a:xfrm>
            <a:solidFill>
              <a:schemeClr val="bg1"/>
            </a:solidFill>
          </p:grpSpPr>
          <p:sp>
            <p:nvSpPr>
              <p:cNvPr id="78" name="Freeform 18"/>
              <p:cNvSpPr/>
              <p:nvPr/>
            </p:nvSpPr>
            <p:spPr bwMode="auto">
              <a:xfrm>
                <a:off x="5121275" y="5988051"/>
                <a:ext cx="311150" cy="287338"/>
              </a:xfrm>
              <a:custGeom>
                <a:avLst/>
                <a:gdLst>
                  <a:gd name="T0" fmla="*/ 272 w 392"/>
                  <a:gd name="T1" fmla="*/ 18 h 362"/>
                  <a:gd name="T2" fmla="*/ 151 w 392"/>
                  <a:gd name="T3" fmla="*/ 18 h 362"/>
                  <a:gd name="T4" fmla="*/ 151 w 392"/>
                  <a:gd name="T5" fmla="*/ 18 h 362"/>
                  <a:gd name="T6" fmla="*/ 135 w 392"/>
                  <a:gd name="T7" fmla="*/ 17 h 362"/>
                  <a:gd name="T8" fmla="*/ 121 w 392"/>
                  <a:gd name="T9" fmla="*/ 13 h 362"/>
                  <a:gd name="T10" fmla="*/ 106 w 392"/>
                  <a:gd name="T11" fmla="*/ 8 h 362"/>
                  <a:gd name="T12" fmla="*/ 94 w 392"/>
                  <a:gd name="T13" fmla="*/ 0 h 362"/>
                  <a:gd name="T14" fmla="*/ 2 w 392"/>
                  <a:gd name="T15" fmla="*/ 225 h 362"/>
                  <a:gd name="T16" fmla="*/ 2 w 392"/>
                  <a:gd name="T17" fmla="*/ 225 h 362"/>
                  <a:gd name="T18" fmla="*/ 0 w 392"/>
                  <a:gd name="T19" fmla="*/ 233 h 362"/>
                  <a:gd name="T20" fmla="*/ 0 w 392"/>
                  <a:gd name="T21" fmla="*/ 238 h 362"/>
                  <a:gd name="T22" fmla="*/ 2 w 392"/>
                  <a:gd name="T23" fmla="*/ 242 h 362"/>
                  <a:gd name="T24" fmla="*/ 4 w 392"/>
                  <a:gd name="T25" fmla="*/ 247 h 362"/>
                  <a:gd name="T26" fmla="*/ 7 w 392"/>
                  <a:gd name="T27" fmla="*/ 251 h 362"/>
                  <a:gd name="T28" fmla="*/ 13 w 392"/>
                  <a:gd name="T29" fmla="*/ 254 h 362"/>
                  <a:gd name="T30" fmla="*/ 16 w 392"/>
                  <a:gd name="T31" fmla="*/ 256 h 362"/>
                  <a:gd name="T32" fmla="*/ 24 w 392"/>
                  <a:gd name="T33" fmla="*/ 256 h 362"/>
                  <a:gd name="T34" fmla="*/ 159 w 392"/>
                  <a:gd name="T35" fmla="*/ 245 h 362"/>
                  <a:gd name="T36" fmla="*/ 159 w 392"/>
                  <a:gd name="T37" fmla="*/ 245 h 362"/>
                  <a:gd name="T38" fmla="*/ 164 w 392"/>
                  <a:gd name="T39" fmla="*/ 245 h 362"/>
                  <a:gd name="T40" fmla="*/ 168 w 392"/>
                  <a:gd name="T41" fmla="*/ 247 h 362"/>
                  <a:gd name="T42" fmla="*/ 173 w 392"/>
                  <a:gd name="T43" fmla="*/ 249 h 362"/>
                  <a:gd name="T44" fmla="*/ 177 w 392"/>
                  <a:gd name="T45" fmla="*/ 252 h 362"/>
                  <a:gd name="T46" fmla="*/ 265 w 392"/>
                  <a:gd name="T47" fmla="*/ 355 h 362"/>
                  <a:gd name="T48" fmla="*/ 265 w 392"/>
                  <a:gd name="T49" fmla="*/ 355 h 362"/>
                  <a:gd name="T50" fmla="*/ 270 w 392"/>
                  <a:gd name="T51" fmla="*/ 359 h 362"/>
                  <a:gd name="T52" fmla="*/ 274 w 392"/>
                  <a:gd name="T53" fmla="*/ 362 h 362"/>
                  <a:gd name="T54" fmla="*/ 279 w 392"/>
                  <a:gd name="T55" fmla="*/ 362 h 362"/>
                  <a:gd name="T56" fmla="*/ 285 w 392"/>
                  <a:gd name="T57" fmla="*/ 362 h 362"/>
                  <a:gd name="T58" fmla="*/ 290 w 392"/>
                  <a:gd name="T59" fmla="*/ 362 h 362"/>
                  <a:gd name="T60" fmla="*/ 294 w 392"/>
                  <a:gd name="T61" fmla="*/ 359 h 362"/>
                  <a:gd name="T62" fmla="*/ 299 w 392"/>
                  <a:gd name="T63" fmla="*/ 355 h 362"/>
                  <a:gd name="T64" fmla="*/ 301 w 392"/>
                  <a:gd name="T65" fmla="*/ 350 h 362"/>
                  <a:gd name="T66" fmla="*/ 392 w 392"/>
                  <a:gd name="T67" fmla="*/ 126 h 362"/>
                  <a:gd name="T68" fmla="*/ 392 w 392"/>
                  <a:gd name="T69" fmla="*/ 126 h 362"/>
                  <a:gd name="T70" fmla="*/ 382 w 392"/>
                  <a:gd name="T71" fmla="*/ 121 h 362"/>
                  <a:gd name="T72" fmla="*/ 373 w 392"/>
                  <a:gd name="T73" fmla="*/ 116 h 362"/>
                  <a:gd name="T74" fmla="*/ 364 w 392"/>
                  <a:gd name="T75" fmla="*/ 110 h 362"/>
                  <a:gd name="T76" fmla="*/ 355 w 392"/>
                  <a:gd name="T77" fmla="*/ 103 h 362"/>
                  <a:gd name="T78" fmla="*/ 272 w 392"/>
                  <a:gd name="T79" fmla="*/ 18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92" h="362">
                    <a:moveTo>
                      <a:pt x="272" y="18"/>
                    </a:moveTo>
                    <a:lnTo>
                      <a:pt x="151" y="18"/>
                    </a:lnTo>
                    <a:lnTo>
                      <a:pt x="151" y="18"/>
                    </a:lnTo>
                    <a:lnTo>
                      <a:pt x="135" y="17"/>
                    </a:lnTo>
                    <a:lnTo>
                      <a:pt x="121" y="13"/>
                    </a:lnTo>
                    <a:lnTo>
                      <a:pt x="106" y="8"/>
                    </a:lnTo>
                    <a:lnTo>
                      <a:pt x="94" y="0"/>
                    </a:lnTo>
                    <a:lnTo>
                      <a:pt x="2" y="225"/>
                    </a:lnTo>
                    <a:lnTo>
                      <a:pt x="2" y="225"/>
                    </a:lnTo>
                    <a:lnTo>
                      <a:pt x="0" y="233"/>
                    </a:lnTo>
                    <a:lnTo>
                      <a:pt x="0" y="238"/>
                    </a:lnTo>
                    <a:lnTo>
                      <a:pt x="2" y="242"/>
                    </a:lnTo>
                    <a:lnTo>
                      <a:pt x="4" y="247"/>
                    </a:lnTo>
                    <a:lnTo>
                      <a:pt x="7" y="251"/>
                    </a:lnTo>
                    <a:lnTo>
                      <a:pt x="13" y="254"/>
                    </a:lnTo>
                    <a:lnTo>
                      <a:pt x="16" y="256"/>
                    </a:lnTo>
                    <a:lnTo>
                      <a:pt x="24" y="256"/>
                    </a:lnTo>
                    <a:lnTo>
                      <a:pt x="159" y="245"/>
                    </a:lnTo>
                    <a:lnTo>
                      <a:pt x="159" y="245"/>
                    </a:lnTo>
                    <a:lnTo>
                      <a:pt x="164" y="245"/>
                    </a:lnTo>
                    <a:lnTo>
                      <a:pt x="168" y="247"/>
                    </a:lnTo>
                    <a:lnTo>
                      <a:pt x="173" y="249"/>
                    </a:lnTo>
                    <a:lnTo>
                      <a:pt x="177" y="252"/>
                    </a:lnTo>
                    <a:lnTo>
                      <a:pt x="265" y="355"/>
                    </a:lnTo>
                    <a:lnTo>
                      <a:pt x="265" y="355"/>
                    </a:lnTo>
                    <a:lnTo>
                      <a:pt x="270" y="359"/>
                    </a:lnTo>
                    <a:lnTo>
                      <a:pt x="274" y="362"/>
                    </a:lnTo>
                    <a:lnTo>
                      <a:pt x="279" y="362"/>
                    </a:lnTo>
                    <a:lnTo>
                      <a:pt x="285" y="362"/>
                    </a:lnTo>
                    <a:lnTo>
                      <a:pt x="290" y="362"/>
                    </a:lnTo>
                    <a:lnTo>
                      <a:pt x="294" y="359"/>
                    </a:lnTo>
                    <a:lnTo>
                      <a:pt x="299" y="355"/>
                    </a:lnTo>
                    <a:lnTo>
                      <a:pt x="301" y="350"/>
                    </a:lnTo>
                    <a:lnTo>
                      <a:pt x="392" y="126"/>
                    </a:lnTo>
                    <a:lnTo>
                      <a:pt x="392" y="126"/>
                    </a:lnTo>
                    <a:lnTo>
                      <a:pt x="382" y="121"/>
                    </a:lnTo>
                    <a:lnTo>
                      <a:pt x="373" y="116"/>
                    </a:lnTo>
                    <a:lnTo>
                      <a:pt x="364" y="110"/>
                    </a:lnTo>
                    <a:lnTo>
                      <a:pt x="355" y="103"/>
                    </a:lnTo>
                    <a:lnTo>
                      <a:pt x="272" y="1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sp>
            <p:nvSpPr>
              <p:cNvPr id="79" name="Freeform 19"/>
              <p:cNvSpPr/>
              <p:nvPr/>
            </p:nvSpPr>
            <p:spPr bwMode="auto">
              <a:xfrm>
                <a:off x="5492750" y="5988051"/>
                <a:ext cx="311150" cy="287338"/>
              </a:xfrm>
              <a:custGeom>
                <a:avLst/>
                <a:gdLst>
                  <a:gd name="T0" fmla="*/ 299 w 392"/>
                  <a:gd name="T1" fmla="*/ 0 h 362"/>
                  <a:gd name="T2" fmla="*/ 299 w 392"/>
                  <a:gd name="T3" fmla="*/ 0 h 362"/>
                  <a:gd name="T4" fmla="*/ 284 w 392"/>
                  <a:gd name="T5" fmla="*/ 8 h 362"/>
                  <a:gd name="T6" fmla="*/ 270 w 392"/>
                  <a:gd name="T7" fmla="*/ 13 h 362"/>
                  <a:gd name="T8" fmla="*/ 256 w 392"/>
                  <a:gd name="T9" fmla="*/ 17 h 362"/>
                  <a:gd name="T10" fmla="*/ 239 w 392"/>
                  <a:gd name="T11" fmla="*/ 18 h 362"/>
                  <a:gd name="T12" fmla="*/ 121 w 392"/>
                  <a:gd name="T13" fmla="*/ 18 h 362"/>
                  <a:gd name="T14" fmla="*/ 36 w 392"/>
                  <a:gd name="T15" fmla="*/ 103 h 362"/>
                  <a:gd name="T16" fmla="*/ 36 w 392"/>
                  <a:gd name="T17" fmla="*/ 103 h 362"/>
                  <a:gd name="T18" fmla="*/ 27 w 392"/>
                  <a:gd name="T19" fmla="*/ 110 h 362"/>
                  <a:gd name="T20" fmla="*/ 18 w 392"/>
                  <a:gd name="T21" fmla="*/ 116 h 362"/>
                  <a:gd name="T22" fmla="*/ 9 w 392"/>
                  <a:gd name="T23" fmla="*/ 121 h 362"/>
                  <a:gd name="T24" fmla="*/ 0 w 392"/>
                  <a:gd name="T25" fmla="*/ 126 h 362"/>
                  <a:gd name="T26" fmla="*/ 90 w 392"/>
                  <a:gd name="T27" fmla="*/ 350 h 362"/>
                  <a:gd name="T28" fmla="*/ 90 w 392"/>
                  <a:gd name="T29" fmla="*/ 350 h 362"/>
                  <a:gd name="T30" fmla="*/ 94 w 392"/>
                  <a:gd name="T31" fmla="*/ 355 h 362"/>
                  <a:gd name="T32" fmla="*/ 97 w 392"/>
                  <a:gd name="T33" fmla="*/ 359 h 362"/>
                  <a:gd name="T34" fmla="*/ 101 w 392"/>
                  <a:gd name="T35" fmla="*/ 362 h 362"/>
                  <a:gd name="T36" fmla="*/ 106 w 392"/>
                  <a:gd name="T37" fmla="*/ 362 h 362"/>
                  <a:gd name="T38" fmla="*/ 112 w 392"/>
                  <a:gd name="T39" fmla="*/ 362 h 362"/>
                  <a:gd name="T40" fmla="*/ 117 w 392"/>
                  <a:gd name="T41" fmla="*/ 362 h 362"/>
                  <a:gd name="T42" fmla="*/ 122 w 392"/>
                  <a:gd name="T43" fmla="*/ 359 h 362"/>
                  <a:gd name="T44" fmla="*/ 126 w 392"/>
                  <a:gd name="T45" fmla="*/ 355 h 362"/>
                  <a:gd name="T46" fmla="*/ 216 w 392"/>
                  <a:gd name="T47" fmla="*/ 252 h 362"/>
                  <a:gd name="T48" fmla="*/ 216 w 392"/>
                  <a:gd name="T49" fmla="*/ 252 h 362"/>
                  <a:gd name="T50" fmla="*/ 220 w 392"/>
                  <a:gd name="T51" fmla="*/ 249 h 362"/>
                  <a:gd name="T52" fmla="*/ 223 w 392"/>
                  <a:gd name="T53" fmla="*/ 247 h 362"/>
                  <a:gd name="T54" fmla="*/ 229 w 392"/>
                  <a:gd name="T55" fmla="*/ 245 h 362"/>
                  <a:gd name="T56" fmla="*/ 232 w 392"/>
                  <a:gd name="T57" fmla="*/ 245 h 362"/>
                  <a:gd name="T58" fmla="*/ 369 w 392"/>
                  <a:gd name="T59" fmla="*/ 256 h 362"/>
                  <a:gd name="T60" fmla="*/ 369 w 392"/>
                  <a:gd name="T61" fmla="*/ 256 h 362"/>
                  <a:gd name="T62" fmla="*/ 374 w 392"/>
                  <a:gd name="T63" fmla="*/ 256 h 362"/>
                  <a:gd name="T64" fmla="*/ 380 w 392"/>
                  <a:gd name="T65" fmla="*/ 254 h 362"/>
                  <a:gd name="T66" fmla="*/ 383 w 392"/>
                  <a:gd name="T67" fmla="*/ 251 h 362"/>
                  <a:gd name="T68" fmla="*/ 387 w 392"/>
                  <a:gd name="T69" fmla="*/ 247 h 362"/>
                  <a:gd name="T70" fmla="*/ 391 w 392"/>
                  <a:gd name="T71" fmla="*/ 242 h 362"/>
                  <a:gd name="T72" fmla="*/ 391 w 392"/>
                  <a:gd name="T73" fmla="*/ 238 h 362"/>
                  <a:gd name="T74" fmla="*/ 392 w 392"/>
                  <a:gd name="T75" fmla="*/ 233 h 362"/>
                  <a:gd name="T76" fmla="*/ 391 w 392"/>
                  <a:gd name="T77" fmla="*/ 225 h 362"/>
                  <a:gd name="T78" fmla="*/ 299 w 392"/>
                  <a:gd name="T79" fmla="*/ 0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92" h="362">
                    <a:moveTo>
                      <a:pt x="299" y="0"/>
                    </a:moveTo>
                    <a:lnTo>
                      <a:pt x="299" y="0"/>
                    </a:lnTo>
                    <a:lnTo>
                      <a:pt x="284" y="8"/>
                    </a:lnTo>
                    <a:lnTo>
                      <a:pt x="270" y="13"/>
                    </a:lnTo>
                    <a:lnTo>
                      <a:pt x="256" y="17"/>
                    </a:lnTo>
                    <a:lnTo>
                      <a:pt x="239" y="18"/>
                    </a:lnTo>
                    <a:lnTo>
                      <a:pt x="121" y="18"/>
                    </a:lnTo>
                    <a:lnTo>
                      <a:pt x="36" y="103"/>
                    </a:lnTo>
                    <a:lnTo>
                      <a:pt x="36" y="103"/>
                    </a:lnTo>
                    <a:lnTo>
                      <a:pt x="27" y="110"/>
                    </a:lnTo>
                    <a:lnTo>
                      <a:pt x="18" y="116"/>
                    </a:lnTo>
                    <a:lnTo>
                      <a:pt x="9" y="121"/>
                    </a:lnTo>
                    <a:lnTo>
                      <a:pt x="0" y="126"/>
                    </a:lnTo>
                    <a:lnTo>
                      <a:pt x="90" y="350"/>
                    </a:lnTo>
                    <a:lnTo>
                      <a:pt x="90" y="350"/>
                    </a:lnTo>
                    <a:lnTo>
                      <a:pt x="94" y="355"/>
                    </a:lnTo>
                    <a:lnTo>
                      <a:pt x="97" y="359"/>
                    </a:lnTo>
                    <a:lnTo>
                      <a:pt x="101" y="362"/>
                    </a:lnTo>
                    <a:lnTo>
                      <a:pt x="106" y="362"/>
                    </a:lnTo>
                    <a:lnTo>
                      <a:pt x="112" y="362"/>
                    </a:lnTo>
                    <a:lnTo>
                      <a:pt x="117" y="362"/>
                    </a:lnTo>
                    <a:lnTo>
                      <a:pt x="122" y="359"/>
                    </a:lnTo>
                    <a:lnTo>
                      <a:pt x="126" y="355"/>
                    </a:lnTo>
                    <a:lnTo>
                      <a:pt x="216" y="252"/>
                    </a:lnTo>
                    <a:lnTo>
                      <a:pt x="216" y="252"/>
                    </a:lnTo>
                    <a:lnTo>
                      <a:pt x="220" y="249"/>
                    </a:lnTo>
                    <a:lnTo>
                      <a:pt x="223" y="247"/>
                    </a:lnTo>
                    <a:lnTo>
                      <a:pt x="229" y="245"/>
                    </a:lnTo>
                    <a:lnTo>
                      <a:pt x="232" y="245"/>
                    </a:lnTo>
                    <a:lnTo>
                      <a:pt x="369" y="256"/>
                    </a:lnTo>
                    <a:lnTo>
                      <a:pt x="369" y="256"/>
                    </a:lnTo>
                    <a:lnTo>
                      <a:pt x="374" y="256"/>
                    </a:lnTo>
                    <a:lnTo>
                      <a:pt x="380" y="254"/>
                    </a:lnTo>
                    <a:lnTo>
                      <a:pt x="383" y="251"/>
                    </a:lnTo>
                    <a:lnTo>
                      <a:pt x="387" y="247"/>
                    </a:lnTo>
                    <a:lnTo>
                      <a:pt x="391" y="242"/>
                    </a:lnTo>
                    <a:lnTo>
                      <a:pt x="391" y="238"/>
                    </a:lnTo>
                    <a:lnTo>
                      <a:pt x="392" y="233"/>
                    </a:lnTo>
                    <a:lnTo>
                      <a:pt x="391" y="225"/>
                    </a:lnTo>
                    <a:lnTo>
                      <a:pt x="29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sp>
            <p:nvSpPr>
              <p:cNvPr id="80" name="Freeform 20"/>
              <p:cNvSpPr>
                <a:spLocks noEditPoints="1"/>
              </p:cNvSpPr>
              <p:nvPr/>
            </p:nvSpPr>
            <p:spPr bwMode="auto">
              <a:xfrm>
                <a:off x="5114925" y="5351463"/>
                <a:ext cx="695325" cy="693738"/>
              </a:xfrm>
              <a:custGeom>
                <a:avLst/>
                <a:gdLst>
                  <a:gd name="T0" fmla="*/ 723 w 875"/>
                  <a:gd name="T1" fmla="*/ 759 h 874"/>
                  <a:gd name="T2" fmla="*/ 752 w 875"/>
                  <a:gd name="T3" fmla="*/ 739 h 874"/>
                  <a:gd name="T4" fmla="*/ 759 w 875"/>
                  <a:gd name="T5" fmla="*/ 588 h 874"/>
                  <a:gd name="T6" fmla="*/ 767 w 875"/>
                  <a:gd name="T7" fmla="*/ 565 h 874"/>
                  <a:gd name="T8" fmla="*/ 867 w 875"/>
                  <a:gd name="T9" fmla="*/ 462 h 874"/>
                  <a:gd name="T10" fmla="*/ 873 w 875"/>
                  <a:gd name="T11" fmla="*/ 428 h 874"/>
                  <a:gd name="T12" fmla="*/ 772 w 875"/>
                  <a:gd name="T13" fmla="*/ 317 h 874"/>
                  <a:gd name="T14" fmla="*/ 759 w 875"/>
                  <a:gd name="T15" fmla="*/ 295 h 874"/>
                  <a:gd name="T16" fmla="*/ 758 w 875"/>
                  <a:gd name="T17" fmla="*/ 151 h 874"/>
                  <a:gd name="T18" fmla="*/ 740 w 875"/>
                  <a:gd name="T19" fmla="*/ 122 h 874"/>
                  <a:gd name="T20" fmla="*/ 588 w 875"/>
                  <a:gd name="T21" fmla="*/ 115 h 874"/>
                  <a:gd name="T22" fmla="*/ 563 w 875"/>
                  <a:gd name="T23" fmla="*/ 108 h 874"/>
                  <a:gd name="T24" fmla="*/ 461 w 875"/>
                  <a:gd name="T25" fmla="*/ 7 h 874"/>
                  <a:gd name="T26" fmla="*/ 428 w 875"/>
                  <a:gd name="T27" fmla="*/ 0 h 874"/>
                  <a:gd name="T28" fmla="*/ 317 w 875"/>
                  <a:gd name="T29" fmla="*/ 102 h 874"/>
                  <a:gd name="T30" fmla="*/ 293 w 875"/>
                  <a:gd name="T31" fmla="*/ 115 h 874"/>
                  <a:gd name="T32" fmla="*/ 149 w 875"/>
                  <a:gd name="T33" fmla="*/ 117 h 874"/>
                  <a:gd name="T34" fmla="*/ 122 w 875"/>
                  <a:gd name="T35" fmla="*/ 135 h 874"/>
                  <a:gd name="T36" fmla="*/ 115 w 875"/>
                  <a:gd name="T37" fmla="*/ 286 h 874"/>
                  <a:gd name="T38" fmla="*/ 108 w 875"/>
                  <a:gd name="T39" fmla="*/ 309 h 874"/>
                  <a:gd name="T40" fmla="*/ 7 w 875"/>
                  <a:gd name="T41" fmla="*/ 414 h 874"/>
                  <a:gd name="T42" fmla="*/ 0 w 875"/>
                  <a:gd name="T43" fmla="*/ 446 h 874"/>
                  <a:gd name="T44" fmla="*/ 101 w 875"/>
                  <a:gd name="T45" fmla="*/ 558 h 874"/>
                  <a:gd name="T46" fmla="*/ 113 w 875"/>
                  <a:gd name="T47" fmla="*/ 581 h 874"/>
                  <a:gd name="T48" fmla="*/ 115 w 875"/>
                  <a:gd name="T49" fmla="*/ 723 h 874"/>
                  <a:gd name="T50" fmla="*/ 133 w 875"/>
                  <a:gd name="T51" fmla="*/ 752 h 874"/>
                  <a:gd name="T52" fmla="*/ 284 w 875"/>
                  <a:gd name="T53" fmla="*/ 759 h 874"/>
                  <a:gd name="T54" fmla="*/ 310 w 875"/>
                  <a:gd name="T55" fmla="*/ 766 h 874"/>
                  <a:gd name="T56" fmla="*/ 412 w 875"/>
                  <a:gd name="T57" fmla="*/ 867 h 874"/>
                  <a:gd name="T58" fmla="*/ 444 w 875"/>
                  <a:gd name="T59" fmla="*/ 874 h 874"/>
                  <a:gd name="T60" fmla="*/ 558 w 875"/>
                  <a:gd name="T61" fmla="*/ 772 h 874"/>
                  <a:gd name="T62" fmla="*/ 579 w 875"/>
                  <a:gd name="T63" fmla="*/ 761 h 874"/>
                  <a:gd name="T64" fmla="*/ 437 w 875"/>
                  <a:gd name="T65" fmla="*/ 675 h 874"/>
                  <a:gd name="T66" fmla="*/ 344 w 875"/>
                  <a:gd name="T67" fmla="*/ 657 h 874"/>
                  <a:gd name="T68" fmla="*/ 268 w 875"/>
                  <a:gd name="T69" fmla="*/ 605 h 874"/>
                  <a:gd name="T70" fmla="*/ 218 w 875"/>
                  <a:gd name="T71" fmla="*/ 529 h 874"/>
                  <a:gd name="T72" fmla="*/ 200 w 875"/>
                  <a:gd name="T73" fmla="*/ 437 h 874"/>
                  <a:gd name="T74" fmla="*/ 211 w 875"/>
                  <a:gd name="T75" fmla="*/ 367 h 874"/>
                  <a:gd name="T76" fmla="*/ 254 w 875"/>
                  <a:gd name="T77" fmla="*/ 286 h 874"/>
                  <a:gd name="T78" fmla="*/ 324 w 875"/>
                  <a:gd name="T79" fmla="*/ 228 h 874"/>
                  <a:gd name="T80" fmla="*/ 412 w 875"/>
                  <a:gd name="T81" fmla="*/ 201 h 874"/>
                  <a:gd name="T82" fmla="*/ 484 w 875"/>
                  <a:gd name="T83" fmla="*/ 205 h 874"/>
                  <a:gd name="T84" fmla="*/ 570 w 875"/>
                  <a:gd name="T85" fmla="*/ 241 h 874"/>
                  <a:gd name="T86" fmla="*/ 633 w 875"/>
                  <a:gd name="T87" fmla="*/ 304 h 874"/>
                  <a:gd name="T88" fmla="*/ 669 w 875"/>
                  <a:gd name="T89" fmla="*/ 389 h 874"/>
                  <a:gd name="T90" fmla="*/ 673 w 875"/>
                  <a:gd name="T91" fmla="*/ 462 h 874"/>
                  <a:gd name="T92" fmla="*/ 646 w 875"/>
                  <a:gd name="T93" fmla="*/ 551 h 874"/>
                  <a:gd name="T94" fmla="*/ 588 w 875"/>
                  <a:gd name="T95" fmla="*/ 621 h 874"/>
                  <a:gd name="T96" fmla="*/ 507 w 875"/>
                  <a:gd name="T97" fmla="*/ 664 h 874"/>
                  <a:gd name="T98" fmla="*/ 437 w 875"/>
                  <a:gd name="T99" fmla="*/ 675 h 8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875" h="874">
                    <a:moveTo>
                      <a:pt x="588" y="759"/>
                    </a:moveTo>
                    <a:lnTo>
                      <a:pt x="714" y="759"/>
                    </a:lnTo>
                    <a:lnTo>
                      <a:pt x="714" y="759"/>
                    </a:lnTo>
                    <a:lnTo>
                      <a:pt x="723" y="759"/>
                    </a:lnTo>
                    <a:lnTo>
                      <a:pt x="732" y="756"/>
                    </a:lnTo>
                    <a:lnTo>
                      <a:pt x="740" y="752"/>
                    </a:lnTo>
                    <a:lnTo>
                      <a:pt x="747" y="747"/>
                    </a:lnTo>
                    <a:lnTo>
                      <a:pt x="752" y="739"/>
                    </a:lnTo>
                    <a:lnTo>
                      <a:pt x="756" y="732"/>
                    </a:lnTo>
                    <a:lnTo>
                      <a:pt x="758" y="723"/>
                    </a:lnTo>
                    <a:lnTo>
                      <a:pt x="759" y="716"/>
                    </a:lnTo>
                    <a:lnTo>
                      <a:pt x="759" y="588"/>
                    </a:lnTo>
                    <a:lnTo>
                      <a:pt x="759" y="588"/>
                    </a:lnTo>
                    <a:lnTo>
                      <a:pt x="759" y="581"/>
                    </a:lnTo>
                    <a:lnTo>
                      <a:pt x="763" y="572"/>
                    </a:lnTo>
                    <a:lnTo>
                      <a:pt x="767" y="565"/>
                    </a:lnTo>
                    <a:lnTo>
                      <a:pt x="772" y="558"/>
                    </a:lnTo>
                    <a:lnTo>
                      <a:pt x="862" y="468"/>
                    </a:lnTo>
                    <a:lnTo>
                      <a:pt x="862" y="468"/>
                    </a:lnTo>
                    <a:lnTo>
                      <a:pt x="867" y="462"/>
                    </a:lnTo>
                    <a:lnTo>
                      <a:pt x="871" y="453"/>
                    </a:lnTo>
                    <a:lnTo>
                      <a:pt x="873" y="446"/>
                    </a:lnTo>
                    <a:lnTo>
                      <a:pt x="875" y="437"/>
                    </a:lnTo>
                    <a:lnTo>
                      <a:pt x="873" y="428"/>
                    </a:lnTo>
                    <a:lnTo>
                      <a:pt x="871" y="421"/>
                    </a:lnTo>
                    <a:lnTo>
                      <a:pt x="867" y="414"/>
                    </a:lnTo>
                    <a:lnTo>
                      <a:pt x="862" y="407"/>
                    </a:lnTo>
                    <a:lnTo>
                      <a:pt x="772" y="317"/>
                    </a:lnTo>
                    <a:lnTo>
                      <a:pt x="772" y="317"/>
                    </a:lnTo>
                    <a:lnTo>
                      <a:pt x="767" y="309"/>
                    </a:lnTo>
                    <a:lnTo>
                      <a:pt x="763" y="302"/>
                    </a:lnTo>
                    <a:lnTo>
                      <a:pt x="759" y="295"/>
                    </a:lnTo>
                    <a:lnTo>
                      <a:pt x="759" y="286"/>
                    </a:lnTo>
                    <a:lnTo>
                      <a:pt x="759" y="160"/>
                    </a:lnTo>
                    <a:lnTo>
                      <a:pt x="759" y="160"/>
                    </a:lnTo>
                    <a:lnTo>
                      <a:pt x="758" y="151"/>
                    </a:lnTo>
                    <a:lnTo>
                      <a:pt x="756" y="142"/>
                    </a:lnTo>
                    <a:lnTo>
                      <a:pt x="752" y="135"/>
                    </a:lnTo>
                    <a:lnTo>
                      <a:pt x="747" y="128"/>
                    </a:lnTo>
                    <a:lnTo>
                      <a:pt x="740" y="122"/>
                    </a:lnTo>
                    <a:lnTo>
                      <a:pt x="732" y="119"/>
                    </a:lnTo>
                    <a:lnTo>
                      <a:pt x="723" y="117"/>
                    </a:lnTo>
                    <a:lnTo>
                      <a:pt x="714" y="115"/>
                    </a:lnTo>
                    <a:lnTo>
                      <a:pt x="588" y="115"/>
                    </a:lnTo>
                    <a:lnTo>
                      <a:pt x="588" y="115"/>
                    </a:lnTo>
                    <a:lnTo>
                      <a:pt x="579" y="115"/>
                    </a:lnTo>
                    <a:lnTo>
                      <a:pt x="572" y="111"/>
                    </a:lnTo>
                    <a:lnTo>
                      <a:pt x="563" y="108"/>
                    </a:lnTo>
                    <a:lnTo>
                      <a:pt x="558" y="102"/>
                    </a:lnTo>
                    <a:lnTo>
                      <a:pt x="468" y="12"/>
                    </a:lnTo>
                    <a:lnTo>
                      <a:pt x="468" y="12"/>
                    </a:lnTo>
                    <a:lnTo>
                      <a:pt x="461" y="7"/>
                    </a:lnTo>
                    <a:lnTo>
                      <a:pt x="453" y="3"/>
                    </a:lnTo>
                    <a:lnTo>
                      <a:pt x="444" y="0"/>
                    </a:lnTo>
                    <a:lnTo>
                      <a:pt x="437" y="0"/>
                    </a:lnTo>
                    <a:lnTo>
                      <a:pt x="428" y="0"/>
                    </a:lnTo>
                    <a:lnTo>
                      <a:pt x="419" y="3"/>
                    </a:lnTo>
                    <a:lnTo>
                      <a:pt x="412" y="7"/>
                    </a:lnTo>
                    <a:lnTo>
                      <a:pt x="405" y="12"/>
                    </a:lnTo>
                    <a:lnTo>
                      <a:pt x="317" y="102"/>
                    </a:lnTo>
                    <a:lnTo>
                      <a:pt x="317" y="102"/>
                    </a:lnTo>
                    <a:lnTo>
                      <a:pt x="310" y="108"/>
                    </a:lnTo>
                    <a:lnTo>
                      <a:pt x="302" y="111"/>
                    </a:lnTo>
                    <a:lnTo>
                      <a:pt x="293" y="115"/>
                    </a:lnTo>
                    <a:lnTo>
                      <a:pt x="284" y="115"/>
                    </a:lnTo>
                    <a:lnTo>
                      <a:pt x="158" y="115"/>
                    </a:lnTo>
                    <a:lnTo>
                      <a:pt x="158" y="115"/>
                    </a:lnTo>
                    <a:lnTo>
                      <a:pt x="149" y="117"/>
                    </a:lnTo>
                    <a:lnTo>
                      <a:pt x="142" y="119"/>
                    </a:lnTo>
                    <a:lnTo>
                      <a:pt x="133" y="122"/>
                    </a:lnTo>
                    <a:lnTo>
                      <a:pt x="128" y="128"/>
                    </a:lnTo>
                    <a:lnTo>
                      <a:pt x="122" y="135"/>
                    </a:lnTo>
                    <a:lnTo>
                      <a:pt x="119" y="142"/>
                    </a:lnTo>
                    <a:lnTo>
                      <a:pt x="115" y="151"/>
                    </a:lnTo>
                    <a:lnTo>
                      <a:pt x="115" y="160"/>
                    </a:lnTo>
                    <a:lnTo>
                      <a:pt x="115" y="286"/>
                    </a:lnTo>
                    <a:lnTo>
                      <a:pt x="115" y="286"/>
                    </a:lnTo>
                    <a:lnTo>
                      <a:pt x="113" y="295"/>
                    </a:lnTo>
                    <a:lnTo>
                      <a:pt x="112" y="302"/>
                    </a:lnTo>
                    <a:lnTo>
                      <a:pt x="108" y="309"/>
                    </a:lnTo>
                    <a:lnTo>
                      <a:pt x="101" y="317"/>
                    </a:lnTo>
                    <a:lnTo>
                      <a:pt x="13" y="407"/>
                    </a:lnTo>
                    <a:lnTo>
                      <a:pt x="13" y="407"/>
                    </a:lnTo>
                    <a:lnTo>
                      <a:pt x="7" y="414"/>
                    </a:lnTo>
                    <a:lnTo>
                      <a:pt x="2" y="421"/>
                    </a:lnTo>
                    <a:lnTo>
                      <a:pt x="0" y="428"/>
                    </a:lnTo>
                    <a:lnTo>
                      <a:pt x="0" y="437"/>
                    </a:lnTo>
                    <a:lnTo>
                      <a:pt x="0" y="446"/>
                    </a:lnTo>
                    <a:lnTo>
                      <a:pt x="2" y="453"/>
                    </a:lnTo>
                    <a:lnTo>
                      <a:pt x="7" y="462"/>
                    </a:lnTo>
                    <a:lnTo>
                      <a:pt x="13" y="468"/>
                    </a:lnTo>
                    <a:lnTo>
                      <a:pt x="101" y="558"/>
                    </a:lnTo>
                    <a:lnTo>
                      <a:pt x="101" y="558"/>
                    </a:lnTo>
                    <a:lnTo>
                      <a:pt x="108" y="565"/>
                    </a:lnTo>
                    <a:lnTo>
                      <a:pt x="112" y="572"/>
                    </a:lnTo>
                    <a:lnTo>
                      <a:pt x="113" y="581"/>
                    </a:lnTo>
                    <a:lnTo>
                      <a:pt x="115" y="588"/>
                    </a:lnTo>
                    <a:lnTo>
                      <a:pt x="115" y="716"/>
                    </a:lnTo>
                    <a:lnTo>
                      <a:pt x="115" y="716"/>
                    </a:lnTo>
                    <a:lnTo>
                      <a:pt x="115" y="723"/>
                    </a:lnTo>
                    <a:lnTo>
                      <a:pt x="119" y="732"/>
                    </a:lnTo>
                    <a:lnTo>
                      <a:pt x="122" y="739"/>
                    </a:lnTo>
                    <a:lnTo>
                      <a:pt x="128" y="747"/>
                    </a:lnTo>
                    <a:lnTo>
                      <a:pt x="133" y="752"/>
                    </a:lnTo>
                    <a:lnTo>
                      <a:pt x="142" y="756"/>
                    </a:lnTo>
                    <a:lnTo>
                      <a:pt x="149" y="759"/>
                    </a:lnTo>
                    <a:lnTo>
                      <a:pt x="158" y="759"/>
                    </a:lnTo>
                    <a:lnTo>
                      <a:pt x="284" y="759"/>
                    </a:lnTo>
                    <a:lnTo>
                      <a:pt x="284" y="759"/>
                    </a:lnTo>
                    <a:lnTo>
                      <a:pt x="293" y="761"/>
                    </a:lnTo>
                    <a:lnTo>
                      <a:pt x="302" y="763"/>
                    </a:lnTo>
                    <a:lnTo>
                      <a:pt x="310" y="766"/>
                    </a:lnTo>
                    <a:lnTo>
                      <a:pt x="317" y="772"/>
                    </a:lnTo>
                    <a:lnTo>
                      <a:pt x="405" y="862"/>
                    </a:lnTo>
                    <a:lnTo>
                      <a:pt x="405" y="862"/>
                    </a:lnTo>
                    <a:lnTo>
                      <a:pt x="412" y="867"/>
                    </a:lnTo>
                    <a:lnTo>
                      <a:pt x="419" y="871"/>
                    </a:lnTo>
                    <a:lnTo>
                      <a:pt x="428" y="874"/>
                    </a:lnTo>
                    <a:lnTo>
                      <a:pt x="437" y="874"/>
                    </a:lnTo>
                    <a:lnTo>
                      <a:pt x="444" y="874"/>
                    </a:lnTo>
                    <a:lnTo>
                      <a:pt x="453" y="871"/>
                    </a:lnTo>
                    <a:lnTo>
                      <a:pt x="461" y="867"/>
                    </a:lnTo>
                    <a:lnTo>
                      <a:pt x="468" y="862"/>
                    </a:lnTo>
                    <a:lnTo>
                      <a:pt x="558" y="772"/>
                    </a:lnTo>
                    <a:lnTo>
                      <a:pt x="558" y="772"/>
                    </a:lnTo>
                    <a:lnTo>
                      <a:pt x="563" y="766"/>
                    </a:lnTo>
                    <a:lnTo>
                      <a:pt x="572" y="763"/>
                    </a:lnTo>
                    <a:lnTo>
                      <a:pt x="579" y="761"/>
                    </a:lnTo>
                    <a:lnTo>
                      <a:pt x="588" y="759"/>
                    </a:lnTo>
                    <a:lnTo>
                      <a:pt x="588" y="759"/>
                    </a:lnTo>
                    <a:close/>
                    <a:moveTo>
                      <a:pt x="437" y="675"/>
                    </a:moveTo>
                    <a:lnTo>
                      <a:pt x="437" y="675"/>
                    </a:lnTo>
                    <a:lnTo>
                      <a:pt x="412" y="673"/>
                    </a:lnTo>
                    <a:lnTo>
                      <a:pt x="389" y="669"/>
                    </a:lnTo>
                    <a:lnTo>
                      <a:pt x="365" y="664"/>
                    </a:lnTo>
                    <a:lnTo>
                      <a:pt x="344" y="657"/>
                    </a:lnTo>
                    <a:lnTo>
                      <a:pt x="324" y="646"/>
                    </a:lnTo>
                    <a:lnTo>
                      <a:pt x="304" y="635"/>
                    </a:lnTo>
                    <a:lnTo>
                      <a:pt x="286" y="621"/>
                    </a:lnTo>
                    <a:lnTo>
                      <a:pt x="268" y="605"/>
                    </a:lnTo>
                    <a:lnTo>
                      <a:pt x="254" y="588"/>
                    </a:lnTo>
                    <a:lnTo>
                      <a:pt x="239" y="570"/>
                    </a:lnTo>
                    <a:lnTo>
                      <a:pt x="229" y="551"/>
                    </a:lnTo>
                    <a:lnTo>
                      <a:pt x="218" y="529"/>
                    </a:lnTo>
                    <a:lnTo>
                      <a:pt x="211" y="507"/>
                    </a:lnTo>
                    <a:lnTo>
                      <a:pt x="203" y="486"/>
                    </a:lnTo>
                    <a:lnTo>
                      <a:pt x="200" y="462"/>
                    </a:lnTo>
                    <a:lnTo>
                      <a:pt x="200" y="437"/>
                    </a:lnTo>
                    <a:lnTo>
                      <a:pt x="200" y="437"/>
                    </a:lnTo>
                    <a:lnTo>
                      <a:pt x="200" y="414"/>
                    </a:lnTo>
                    <a:lnTo>
                      <a:pt x="203" y="389"/>
                    </a:lnTo>
                    <a:lnTo>
                      <a:pt x="211" y="367"/>
                    </a:lnTo>
                    <a:lnTo>
                      <a:pt x="218" y="345"/>
                    </a:lnTo>
                    <a:lnTo>
                      <a:pt x="229" y="324"/>
                    </a:lnTo>
                    <a:lnTo>
                      <a:pt x="239" y="304"/>
                    </a:lnTo>
                    <a:lnTo>
                      <a:pt x="254" y="286"/>
                    </a:lnTo>
                    <a:lnTo>
                      <a:pt x="268" y="270"/>
                    </a:lnTo>
                    <a:lnTo>
                      <a:pt x="286" y="254"/>
                    </a:lnTo>
                    <a:lnTo>
                      <a:pt x="304" y="241"/>
                    </a:lnTo>
                    <a:lnTo>
                      <a:pt x="324" y="228"/>
                    </a:lnTo>
                    <a:lnTo>
                      <a:pt x="344" y="218"/>
                    </a:lnTo>
                    <a:lnTo>
                      <a:pt x="365" y="210"/>
                    </a:lnTo>
                    <a:lnTo>
                      <a:pt x="389" y="205"/>
                    </a:lnTo>
                    <a:lnTo>
                      <a:pt x="412" y="201"/>
                    </a:lnTo>
                    <a:lnTo>
                      <a:pt x="437" y="200"/>
                    </a:lnTo>
                    <a:lnTo>
                      <a:pt x="437" y="200"/>
                    </a:lnTo>
                    <a:lnTo>
                      <a:pt x="461" y="201"/>
                    </a:lnTo>
                    <a:lnTo>
                      <a:pt x="484" y="205"/>
                    </a:lnTo>
                    <a:lnTo>
                      <a:pt x="507" y="210"/>
                    </a:lnTo>
                    <a:lnTo>
                      <a:pt x="529" y="218"/>
                    </a:lnTo>
                    <a:lnTo>
                      <a:pt x="551" y="228"/>
                    </a:lnTo>
                    <a:lnTo>
                      <a:pt x="570" y="241"/>
                    </a:lnTo>
                    <a:lnTo>
                      <a:pt x="588" y="254"/>
                    </a:lnTo>
                    <a:lnTo>
                      <a:pt x="605" y="270"/>
                    </a:lnTo>
                    <a:lnTo>
                      <a:pt x="621" y="286"/>
                    </a:lnTo>
                    <a:lnTo>
                      <a:pt x="633" y="304"/>
                    </a:lnTo>
                    <a:lnTo>
                      <a:pt x="646" y="324"/>
                    </a:lnTo>
                    <a:lnTo>
                      <a:pt x="655" y="345"/>
                    </a:lnTo>
                    <a:lnTo>
                      <a:pt x="664" y="367"/>
                    </a:lnTo>
                    <a:lnTo>
                      <a:pt x="669" y="389"/>
                    </a:lnTo>
                    <a:lnTo>
                      <a:pt x="673" y="414"/>
                    </a:lnTo>
                    <a:lnTo>
                      <a:pt x="675" y="437"/>
                    </a:lnTo>
                    <a:lnTo>
                      <a:pt x="675" y="437"/>
                    </a:lnTo>
                    <a:lnTo>
                      <a:pt x="673" y="462"/>
                    </a:lnTo>
                    <a:lnTo>
                      <a:pt x="669" y="486"/>
                    </a:lnTo>
                    <a:lnTo>
                      <a:pt x="664" y="507"/>
                    </a:lnTo>
                    <a:lnTo>
                      <a:pt x="655" y="529"/>
                    </a:lnTo>
                    <a:lnTo>
                      <a:pt x="646" y="551"/>
                    </a:lnTo>
                    <a:lnTo>
                      <a:pt x="633" y="570"/>
                    </a:lnTo>
                    <a:lnTo>
                      <a:pt x="621" y="588"/>
                    </a:lnTo>
                    <a:lnTo>
                      <a:pt x="605" y="605"/>
                    </a:lnTo>
                    <a:lnTo>
                      <a:pt x="588" y="621"/>
                    </a:lnTo>
                    <a:lnTo>
                      <a:pt x="570" y="635"/>
                    </a:lnTo>
                    <a:lnTo>
                      <a:pt x="551" y="646"/>
                    </a:lnTo>
                    <a:lnTo>
                      <a:pt x="529" y="657"/>
                    </a:lnTo>
                    <a:lnTo>
                      <a:pt x="507" y="664"/>
                    </a:lnTo>
                    <a:lnTo>
                      <a:pt x="484" y="669"/>
                    </a:lnTo>
                    <a:lnTo>
                      <a:pt x="461" y="673"/>
                    </a:lnTo>
                    <a:lnTo>
                      <a:pt x="437" y="675"/>
                    </a:lnTo>
                    <a:lnTo>
                      <a:pt x="437" y="67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sp>
            <p:nvSpPr>
              <p:cNvPr id="81" name="Freeform 21"/>
              <p:cNvSpPr/>
              <p:nvPr/>
            </p:nvSpPr>
            <p:spPr bwMode="auto">
              <a:xfrm>
                <a:off x="5395913" y="5562601"/>
                <a:ext cx="103188" cy="284163"/>
              </a:xfrm>
              <a:custGeom>
                <a:avLst/>
                <a:gdLst>
                  <a:gd name="T0" fmla="*/ 16 w 129"/>
                  <a:gd name="T1" fmla="*/ 45 h 358"/>
                  <a:gd name="T2" fmla="*/ 16 w 129"/>
                  <a:gd name="T3" fmla="*/ 45 h 358"/>
                  <a:gd name="T4" fmla="*/ 0 w 129"/>
                  <a:gd name="T5" fmla="*/ 49 h 358"/>
                  <a:gd name="T6" fmla="*/ 0 w 129"/>
                  <a:gd name="T7" fmla="*/ 121 h 358"/>
                  <a:gd name="T8" fmla="*/ 0 w 129"/>
                  <a:gd name="T9" fmla="*/ 121 h 358"/>
                  <a:gd name="T10" fmla="*/ 27 w 129"/>
                  <a:gd name="T11" fmla="*/ 110 h 358"/>
                  <a:gd name="T12" fmla="*/ 54 w 129"/>
                  <a:gd name="T13" fmla="*/ 96 h 358"/>
                  <a:gd name="T14" fmla="*/ 54 w 129"/>
                  <a:gd name="T15" fmla="*/ 358 h 358"/>
                  <a:gd name="T16" fmla="*/ 129 w 129"/>
                  <a:gd name="T17" fmla="*/ 358 h 358"/>
                  <a:gd name="T18" fmla="*/ 129 w 129"/>
                  <a:gd name="T19" fmla="*/ 0 h 358"/>
                  <a:gd name="T20" fmla="*/ 64 w 129"/>
                  <a:gd name="T21" fmla="*/ 0 h 358"/>
                  <a:gd name="T22" fmla="*/ 64 w 129"/>
                  <a:gd name="T23" fmla="*/ 0 h 358"/>
                  <a:gd name="T24" fmla="*/ 59 w 129"/>
                  <a:gd name="T25" fmla="*/ 11 h 358"/>
                  <a:gd name="T26" fmla="*/ 50 w 129"/>
                  <a:gd name="T27" fmla="*/ 24 h 358"/>
                  <a:gd name="T28" fmla="*/ 45 w 129"/>
                  <a:gd name="T29" fmla="*/ 29 h 358"/>
                  <a:gd name="T30" fmla="*/ 36 w 129"/>
                  <a:gd name="T31" fmla="*/ 34 h 358"/>
                  <a:gd name="T32" fmla="*/ 27 w 129"/>
                  <a:gd name="T33" fmla="*/ 40 h 358"/>
                  <a:gd name="T34" fmla="*/ 16 w 129"/>
                  <a:gd name="T35" fmla="*/ 45 h 358"/>
                  <a:gd name="T36" fmla="*/ 16 w 129"/>
                  <a:gd name="T37" fmla="*/ 45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9" h="358">
                    <a:moveTo>
                      <a:pt x="16" y="45"/>
                    </a:moveTo>
                    <a:lnTo>
                      <a:pt x="16" y="45"/>
                    </a:lnTo>
                    <a:lnTo>
                      <a:pt x="0" y="49"/>
                    </a:lnTo>
                    <a:lnTo>
                      <a:pt x="0" y="121"/>
                    </a:lnTo>
                    <a:lnTo>
                      <a:pt x="0" y="121"/>
                    </a:lnTo>
                    <a:lnTo>
                      <a:pt x="27" y="110"/>
                    </a:lnTo>
                    <a:lnTo>
                      <a:pt x="54" y="96"/>
                    </a:lnTo>
                    <a:lnTo>
                      <a:pt x="54" y="358"/>
                    </a:lnTo>
                    <a:lnTo>
                      <a:pt x="129" y="358"/>
                    </a:lnTo>
                    <a:lnTo>
                      <a:pt x="129" y="0"/>
                    </a:lnTo>
                    <a:lnTo>
                      <a:pt x="64" y="0"/>
                    </a:lnTo>
                    <a:lnTo>
                      <a:pt x="64" y="0"/>
                    </a:lnTo>
                    <a:lnTo>
                      <a:pt x="59" y="11"/>
                    </a:lnTo>
                    <a:lnTo>
                      <a:pt x="50" y="24"/>
                    </a:lnTo>
                    <a:lnTo>
                      <a:pt x="45" y="29"/>
                    </a:lnTo>
                    <a:lnTo>
                      <a:pt x="36" y="34"/>
                    </a:lnTo>
                    <a:lnTo>
                      <a:pt x="27" y="40"/>
                    </a:lnTo>
                    <a:lnTo>
                      <a:pt x="16" y="45"/>
                    </a:lnTo>
                    <a:lnTo>
                      <a:pt x="16" y="4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grpSp>
      </p:grpSp>
      <p:grpSp>
        <p:nvGrpSpPr>
          <p:cNvPr id="82" name="组合 81"/>
          <p:cNvGrpSpPr/>
          <p:nvPr/>
        </p:nvGrpSpPr>
        <p:grpSpPr>
          <a:xfrm>
            <a:off x="10015894" y="2242461"/>
            <a:ext cx="600719" cy="600797"/>
            <a:chOff x="6364141" y="1104393"/>
            <a:chExt cx="720000" cy="720000"/>
          </a:xfrm>
        </p:grpSpPr>
        <p:sp>
          <p:nvSpPr>
            <p:cNvPr id="83" name="椭圆 82"/>
            <p:cNvSpPr/>
            <p:nvPr/>
          </p:nvSpPr>
          <p:spPr>
            <a:xfrm>
              <a:off x="6364141" y="1104393"/>
              <a:ext cx="720000" cy="720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grpSp>
          <p:nvGrpSpPr>
            <p:cNvPr id="84" name="组合 83"/>
            <p:cNvGrpSpPr/>
            <p:nvPr/>
          </p:nvGrpSpPr>
          <p:grpSpPr>
            <a:xfrm>
              <a:off x="6491879" y="1235693"/>
              <a:ext cx="418804" cy="426920"/>
              <a:chOff x="4570413" y="6557963"/>
              <a:chExt cx="819150" cy="835025"/>
            </a:xfrm>
            <a:solidFill>
              <a:schemeClr val="bg1"/>
            </a:solidFill>
          </p:grpSpPr>
          <p:sp>
            <p:nvSpPr>
              <p:cNvPr id="85" name="Freeform 22"/>
              <p:cNvSpPr>
                <a:spLocks noEditPoints="1"/>
              </p:cNvSpPr>
              <p:nvPr/>
            </p:nvSpPr>
            <p:spPr bwMode="auto">
              <a:xfrm>
                <a:off x="4570413" y="6557963"/>
                <a:ext cx="582613" cy="717550"/>
              </a:xfrm>
              <a:custGeom>
                <a:avLst/>
                <a:gdLst>
                  <a:gd name="T0" fmla="*/ 251 w 735"/>
                  <a:gd name="T1" fmla="*/ 431 h 903"/>
                  <a:gd name="T2" fmla="*/ 272 w 735"/>
                  <a:gd name="T3" fmla="*/ 430 h 903"/>
                  <a:gd name="T4" fmla="*/ 308 w 735"/>
                  <a:gd name="T5" fmla="*/ 415 h 903"/>
                  <a:gd name="T6" fmla="*/ 337 w 735"/>
                  <a:gd name="T7" fmla="*/ 387 h 903"/>
                  <a:gd name="T8" fmla="*/ 351 w 735"/>
                  <a:gd name="T9" fmla="*/ 351 h 903"/>
                  <a:gd name="T10" fmla="*/ 355 w 735"/>
                  <a:gd name="T11" fmla="*/ 102 h 903"/>
                  <a:gd name="T12" fmla="*/ 355 w 735"/>
                  <a:gd name="T13" fmla="*/ 97 h 903"/>
                  <a:gd name="T14" fmla="*/ 360 w 735"/>
                  <a:gd name="T15" fmla="*/ 84 h 903"/>
                  <a:gd name="T16" fmla="*/ 369 w 735"/>
                  <a:gd name="T17" fmla="*/ 75 h 903"/>
                  <a:gd name="T18" fmla="*/ 380 w 735"/>
                  <a:gd name="T19" fmla="*/ 72 h 903"/>
                  <a:gd name="T20" fmla="*/ 634 w 735"/>
                  <a:gd name="T21" fmla="*/ 70 h 903"/>
                  <a:gd name="T22" fmla="*/ 643 w 735"/>
                  <a:gd name="T23" fmla="*/ 72 h 903"/>
                  <a:gd name="T24" fmla="*/ 657 w 735"/>
                  <a:gd name="T25" fmla="*/ 81 h 903"/>
                  <a:gd name="T26" fmla="*/ 661 w 735"/>
                  <a:gd name="T27" fmla="*/ 86 h 903"/>
                  <a:gd name="T28" fmla="*/ 735 w 735"/>
                  <a:gd name="T29" fmla="*/ 84 h 903"/>
                  <a:gd name="T30" fmla="*/ 731 w 735"/>
                  <a:gd name="T31" fmla="*/ 68 h 903"/>
                  <a:gd name="T32" fmla="*/ 713 w 735"/>
                  <a:gd name="T33" fmla="*/ 37 h 903"/>
                  <a:gd name="T34" fmla="*/ 686 w 735"/>
                  <a:gd name="T35" fmla="*/ 14 h 903"/>
                  <a:gd name="T36" fmla="*/ 652 w 735"/>
                  <a:gd name="T37" fmla="*/ 1 h 903"/>
                  <a:gd name="T38" fmla="*/ 387 w 735"/>
                  <a:gd name="T39" fmla="*/ 0 h 903"/>
                  <a:gd name="T40" fmla="*/ 375 w 735"/>
                  <a:gd name="T41" fmla="*/ 0 h 903"/>
                  <a:gd name="T42" fmla="*/ 351 w 735"/>
                  <a:gd name="T43" fmla="*/ 5 h 903"/>
                  <a:gd name="T44" fmla="*/ 332 w 735"/>
                  <a:gd name="T45" fmla="*/ 16 h 903"/>
                  <a:gd name="T46" fmla="*/ 314 w 735"/>
                  <a:gd name="T47" fmla="*/ 30 h 903"/>
                  <a:gd name="T48" fmla="*/ 306 w 735"/>
                  <a:gd name="T49" fmla="*/ 37 h 903"/>
                  <a:gd name="T50" fmla="*/ 36 w 735"/>
                  <a:gd name="T51" fmla="*/ 387 h 903"/>
                  <a:gd name="T52" fmla="*/ 22 w 735"/>
                  <a:gd name="T53" fmla="*/ 403 h 903"/>
                  <a:gd name="T54" fmla="*/ 11 w 735"/>
                  <a:gd name="T55" fmla="*/ 421 h 903"/>
                  <a:gd name="T56" fmla="*/ 4 w 735"/>
                  <a:gd name="T57" fmla="*/ 442 h 903"/>
                  <a:gd name="T58" fmla="*/ 0 w 735"/>
                  <a:gd name="T59" fmla="*/ 464 h 903"/>
                  <a:gd name="T60" fmla="*/ 0 w 735"/>
                  <a:gd name="T61" fmla="*/ 800 h 903"/>
                  <a:gd name="T62" fmla="*/ 9 w 735"/>
                  <a:gd name="T63" fmla="*/ 840 h 903"/>
                  <a:gd name="T64" fmla="*/ 31 w 735"/>
                  <a:gd name="T65" fmla="*/ 872 h 903"/>
                  <a:gd name="T66" fmla="*/ 63 w 735"/>
                  <a:gd name="T67" fmla="*/ 894 h 903"/>
                  <a:gd name="T68" fmla="*/ 105 w 735"/>
                  <a:gd name="T69" fmla="*/ 903 h 903"/>
                  <a:gd name="T70" fmla="*/ 236 w 735"/>
                  <a:gd name="T71" fmla="*/ 833 h 903"/>
                  <a:gd name="T72" fmla="*/ 105 w 735"/>
                  <a:gd name="T73" fmla="*/ 833 h 903"/>
                  <a:gd name="T74" fmla="*/ 92 w 735"/>
                  <a:gd name="T75" fmla="*/ 829 h 903"/>
                  <a:gd name="T76" fmla="*/ 81 w 735"/>
                  <a:gd name="T77" fmla="*/ 822 h 903"/>
                  <a:gd name="T78" fmla="*/ 74 w 735"/>
                  <a:gd name="T79" fmla="*/ 813 h 903"/>
                  <a:gd name="T80" fmla="*/ 72 w 735"/>
                  <a:gd name="T81" fmla="*/ 800 h 903"/>
                  <a:gd name="T82" fmla="*/ 72 w 735"/>
                  <a:gd name="T83" fmla="*/ 464 h 903"/>
                  <a:gd name="T84" fmla="*/ 74 w 735"/>
                  <a:gd name="T85" fmla="*/ 451 h 903"/>
                  <a:gd name="T86" fmla="*/ 81 w 735"/>
                  <a:gd name="T87" fmla="*/ 442 h 903"/>
                  <a:gd name="T88" fmla="*/ 92 w 735"/>
                  <a:gd name="T89" fmla="*/ 435 h 903"/>
                  <a:gd name="T90" fmla="*/ 105 w 735"/>
                  <a:gd name="T91" fmla="*/ 431 h 903"/>
                  <a:gd name="T92" fmla="*/ 283 w 735"/>
                  <a:gd name="T93" fmla="*/ 183 h 903"/>
                  <a:gd name="T94" fmla="*/ 283 w 735"/>
                  <a:gd name="T95" fmla="*/ 329 h 903"/>
                  <a:gd name="T96" fmla="*/ 281 w 735"/>
                  <a:gd name="T97" fmla="*/ 342 h 903"/>
                  <a:gd name="T98" fmla="*/ 274 w 735"/>
                  <a:gd name="T99" fmla="*/ 352 h 903"/>
                  <a:gd name="T100" fmla="*/ 263 w 735"/>
                  <a:gd name="T101" fmla="*/ 360 h 903"/>
                  <a:gd name="T102" fmla="*/ 251 w 735"/>
                  <a:gd name="T103" fmla="*/ 361 h 903"/>
                  <a:gd name="T104" fmla="*/ 283 w 735"/>
                  <a:gd name="T105" fmla="*/ 183 h 9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35" h="903">
                    <a:moveTo>
                      <a:pt x="105" y="431"/>
                    </a:moveTo>
                    <a:lnTo>
                      <a:pt x="251" y="431"/>
                    </a:lnTo>
                    <a:lnTo>
                      <a:pt x="251" y="431"/>
                    </a:lnTo>
                    <a:lnTo>
                      <a:pt x="272" y="430"/>
                    </a:lnTo>
                    <a:lnTo>
                      <a:pt x="292" y="424"/>
                    </a:lnTo>
                    <a:lnTo>
                      <a:pt x="308" y="415"/>
                    </a:lnTo>
                    <a:lnTo>
                      <a:pt x="324" y="403"/>
                    </a:lnTo>
                    <a:lnTo>
                      <a:pt x="337" y="387"/>
                    </a:lnTo>
                    <a:lnTo>
                      <a:pt x="346" y="369"/>
                    </a:lnTo>
                    <a:lnTo>
                      <a:pt x="351" y="351"/>
                    </a:lnTo>
                    <a:lnTo>
                      <a:pt x="355" y="329"/>
                    </a:lnTo>
                    <a:lnTo>
                      <a:pt x="355" y="102"/>
                    </a:lnTo>
                    <a:lnTo>
                      <a:pt x="355" y="102"/>
                    </a:lnTo>
                    <a:lnTo>
                      <a:pt x="355" y="97"/>
                    </a:lnTo>
                    <a:lnTo>
                      <a:pt x="357" y="90"/>
                    </a:lnTo>
                    <a:lnTo>
                      <a:pt x="360" y="84"/>
                    </a:lnTo>
                    <a:lnTo>
                      <a:pt x="364" y="79"/>
                    </a:lnTo>
                    <a:lnTo>
                      <a:pt x="369" y="75"/>
                    </a:lnTo>
                    <a:lnTo>
                      <a:pt x="375" y="73"/>
                    </a:lnTo>
                    <a:lnTo>
                      <a:pt x="380" y="72"/>
                    </a:lnTo>
                    <a:lnTo>
                      <a:pt x="387" y="70"/>
                    </a:lnTo>
                    <a:lnTo>
                      <a:pt x="634" y="70"/>
                    </a:lnTo>
                    <a:lnTo>
                      <a:pt x="634" y="70"/>
                    </a:lnTo>
                    <a:lnTo>
                      <a:pt x="643" y="72"/>
                    </a:lnTo>
                    <a:lnTo>
                      <a:pt x="650" y="75"/>
                    </a:lnTo>
                    <a:lnTo>
                      <a:pt x="657" y="81"/>
                    </a:lnTo>
                    <a:lnTo>
                      <a:pt x="661" y="86"/>
                    </a:lnTo>
                    <a:lnTo>
                      <a:pt x="661" y="86"/>
                    </a:lnTo>
                    <a:lnTo>
                      <a:pt x="684" y="84"/>
                    </a:lnTo>
                    <a:lnTo>
                      <a:pt x="735" y="84"/>
                    </a:lnTo>
                    <a:lnTo>
                      <a:pt x="735" y="84"/>
                    </a:lnTo>
                    <a:lnTo>
                      <a:pt x="731" y="68"/>
                    </a:lnTo>
                    <a:lnTo>
                      <a:pt x="722" y="52"/>
                    </a:lnTo>
                    <a:lnTo>
                      <a:pt x="713" y="37"/>
                    </a:lnTo>
                    <a:lnTo>
                      <a:pt x="701" y="25"/>
                    </a:lnTo>
                    <a:lnTo>
                      <a:pt x="686" y="14"/>
                    </a:lnTo>
                    <a:lnTo>
                      <a:pt x="670" y="7"/>
                    </a:lnTo>
                    <a:lnTo>
                      <a:pt x="652" y="1"/>
                    </a:lnTo>
                    <a:lnTo>
                      <a:pt x="634" y="0"/>
                    </a:lnTo>
                    <a:lnTo>
                      <a:pt x="387" y="0"/>
                    </a:lnTo>
                    <a:lnTo>
                      <a:pt x="387" y="0"/>
                    </a:lnTo>
                    <a:lnTo>
                      <a:pt x="375" y="0"/>
                    </a:lnTo>
                    <a:lnTo>
                      <a:pt x="364" y="1"/>
                    </a:lnTo>
                    <a:lnTo>
                      <a:pt x="351" y="5"/>
                    </a:lnTo>
                    <a:lnTo>
                      <a:pt x="342" y="10"/>
                    </a:lnTo>
                    <a:lnTo>
                      <a:pt x="332" y="16"/>
                    </a:lnTo>
                    <a:lnTo>
                      <a:pt x="323" y="21"/>
                    </a:lnTo>
                    <a:lnTo>
                      <a:pt x="314" y="30"/>
                    </a:lnTo>
                    <a:lnTo>
                      <a:pt x="306" y="37"/>
                    </a:lnTo>
                    <a:lnTo>
                      <a:pt x="306" y="37"/>
                    </a:lnTo>
                    <a:lnTo>
                      <a:pt x="36" y="387"/>
                    </a:lnTo>
                    <a:lnTo>
                      <a:pt x="36" y="387"/>
                    </a:lnTo>
                    <a:lnTo>
                      <a:pt x="29" y="394"/>
                    </a:lnTo>
                    <a:lnTo>
                      <a:pt x="22" y="403"/>
                    </a:lnTo>
                    <a:lnTo>
                      <a:pt x="17" y="412"/>
                    </a:lnTo>
                    <a:lnTo>
                      <a:pt x="11" y="421"/>
                    </a:lnTo>
                    <a:lnTo>
                      <a:pt x="6" y="431"/>
                    </a:lnTo>
                    <a:lnTo>
                      <a:pt x="4" y="442"/>
                    </a:lnTo>
                    <a:lnTo>
                      <a:pt x="2" y="453"/>
                    </a:lnTo>
                    <a:lnTo>
                      <a:pt x="0" y="464"/>
                    </a:lnTo>
                    <a:lnTo>
                      <a:pt x="0" y="800"/>
                    </a:lnTo>
                    <a:lnTo>
                      <a:pt x="0" y="800"/>
                    </a:lnTo>
                    <a:lnTo>
                      <a:pt x="2" y="820"/>
                    </a:lnTo>
                    <a:lnTo>
                      <a:pt x="9" y="840"/>
                    </a:lnTo>
                    <a:lnTo>
                      <a:pt x="18" y="858"/>
                    </a:lnTo>
                    <a:lnTo>
                      <a:pt x="31" y="872"/>
                    </a:lnTo>
                    <a:lnTo>
                      <a:pt x="47" y="885"/>
                    </a:lnTo>
                    <a:lnTo>
                      <a:pt x="63" y="894"/>
                    </a:lnTo>
                    <a:lnTo>
                      <a:pt x="83" y="901"/>
                    </a:lnTo>
                    <a:lnTo>
                      <a:pt x="105" y="903"/>
                    </a:lnTo>
                    <a:lnTo>
                      <a:pt x="236" y="903"/>
                    </a:lnTo>
                    <a:lnTo>
                      <a:pt x="236" y="833"/>
                    </a:lnTo>
                    <a:lnTo>
                      <a:pt x="105" y="833"/>
                    </a:lnTo>
                    <a:lnTo>
                      <a:pt x="105" y="833"/>
                    </a:lnTo>
                    <a:lnTo>
                      <a:pt x="98" y="831"/>
                    </a:lnTo>
                    <a:lnTo>
                      <a:pt x="92" y="829"/>
                    </a:lnTo>
                    <a:lnTo>
                      <a:pt x="87" y="827"/>
                    </a:lnTo>
                    <a:lnTo>
                      <a:pt x="81" y="822"/>
                    </a:lnTo>
                    <a:lnTo>
                      <a:pt x="78" y="818"/>
                    </a:lnTo>
                    <a:lnTo>
                      <a:pt x="74" y="813"/>
                    </a:lnTo>
                    <a:lnTo>
                      <a:pt x="72" y="806"/>
                    </a:lnTo>
                    <a:lnTo>
                      <a:pt x="72" y="800"/>
                    </a:lnTo>
                    <a:lnTo>
                      <a:pt x="72" y="464"/>
                    </a:lnTo>
                    <a:lnTo>
                      <a:pt x="72" y="464"/>
                    </a:lnTo>
                    <a:lnTo>
                      <a:pt x="72" y="458"/>
                    </a:lnTo>
                    <a:lnTo>
                      <a:pt x="74" y="451"/>
                    </a:lnTo>
                    <a:lnTo>
                      <a:pt x="78" y="446"/>
                    </a:lnTo>
                    <a:lnTo>
                      <a:pt x="81" y="442"/>
                    </a:lnTo>
                    <a:lnTo>
                      <a:pt x="87" y="437"/>
                    </a:lnTo>
                    <a:lnTo>
                      <a:pt x="92" y="435"/>
                    </a:lnTo>
                    <a:lnTo>
                      <a:pt x="98" y="433"/>
                    </a:lnTo>
                    <a:lnTo>
                      <a:pt x="105" y="431"/>
                    </a:lnTo>
                    <a:lnTo>
                      <a:pt x="105" y="431"/>
                    </a:lnTo>
                    <a:close/>
                    <a:moveTo>
                      <a:pt x="283" y="183"/>
                    </a:moveTo>
                    <a:lnTo>
                      <a:pt x="283" y="329"/>
                    </a:lnTo>
                    <a:lnTo>
                      <a:pt x="283" y="329"/>
                    </a:lnTo>
                    <a:lnTo>
                      <a:pt x="283" y="336"/>
                    </a:lnTo>
                    <a:lnTo>
                      <a:pt x="281" y="342"/>
                    </a:lnTo>
                    <a:lnTo>
                      <a:pt x="278" y="347"/>
                    </a:lnTo>
                    <a:lnTo>
                      <a:pt x="274" y="352"/>
                    </a:lnTo>
                    <a:lnTo>
                      <a:pt x="269" y="356"/>
                    </a:lnTo>
                    <a:lnTo>
                      <a:pt x="263" y="360"/>
                    </a:lnTo>
                    <a:lnTo>
                      <a:pt x="258" y="361"/>
                    </a:lnTo>
                    <a:lnTo>
                      <a:pt x="251" y="361"/>
                    </a:lnTo>
                    <a:lnTo>
                      <a:pt x="146" y="361"/>
                    </a:lnTo>
                    <a:lnTo>
                      <a:pt x="283" y="18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sp>
            <p:nvSpPr>
              <p:cNvPr id="86" name="Freeform 23"/>
              <p:cNvSpPr>
                <a:spLocks noEditPoints="1"/>
              </p:cNvSpPr>
              <p:nvPr/>
            </p:nvSpPr>
            <p:spPr bwMode="auto">
              <a:xfrm>
                <a:off x="4805363" y="6675438"/>
                <a:ext cx="584200" cy="717550"/>
              </a:xfrm>
              <a:custGeom>
                <a:avLst/>
                <a:gdLst>
                  <a:gd name="T0" fmla="*/ 387 w 737"/>
                  <a:gd name="T1" fmla="*/ 0 h 904"/>
                  <a:gd name="T2" fmla="*/ 375 w 737"/>
                  <a:gd name="T3" fmla="*/ 0 h 904"/>
                  <a:gd name="T4" fmla="*/ 353 w 737"/>
                  <a:gd name="T5" fmla="*/ 6 h 904"/>
                  <a:gd name="T6" fmla="*/ 332 w 737"/>
                  <a:gd name="T7" fmla="*/ 16 h 904"/>
                  <a:gd name="T8" fmla="*/ 314 w 737"/>
                  <a:gd name="T9" fmla="*/ 29 h 904"/>
                  <a:gd name="T10" fmla="*/ 306 w 737"/>
                  <a:gd name="T11" fmla="*/ 38 h 904"/>
                  <a:gd name="T12" fmla="*/ 36 w 737"/>
                  <a:gd name="T13" fmla="*/ 387 h 904"/>
                  <a:gd name="T14" fmla="*/ 22 w 737"/>
                  <a:gd name="T15" fmla="*/ 403 h 904"/>
                  <a:gd name="T16" fmla="*/ 11 w 737"/>
                  <a:gd name="T17" fmla="*/ 421 h 904"/>
                  <a:gd name="T18" fmla="*/ 4 w 737"/>
                  <a:gd name="T19" fmla="*/ 443 h 904"/>
                  <a:gd name="T20" fmla="*/ 0 w 737"/>
                  <a:gd name="T21" fmla="*/ 464 h 904"/>
                  <a:gd name="T22" fmla="*/ 0 w 737"/>
                  <a:gd name="T23" fmla="*/ 801 h 904"/>
                  <a:gd name="T24" fmla="*/ 9 w 737"/>
                  <a:gd name="T25" fmla="*/ 841 h 904"/>
                  <a:gd name="T26" fmla="*/ 31 w 737"/>
                  <a:gd name="T27" fmla="*/ 873 h 904"/>
                  <a:gd name="T28" fmla="*/ 63 w 737"/>
                  <a:gd name="T29" fmla="*/ 895 h 904"/>
                  <a:gd name="T30" fmla="*/ 105 w 737"/>
                  <a:gd name="T31" fmla="*/ 904 h 904"/>
                  <a:gd name="T32" fmla="*/ 634 w 737"/>
                  <a:gd name="T33" fmla="*/ 904 h 904"/>
                  <a:gd name="T34" fmla="*/ 674 w 737"/>
                  <a:gd name="T35" fmla="*/ 895 h 904"/>
                  <a:gd name="T36" fmla="*/ 708 w 737"/>
                  <a:gd name="T37" fmla="*/ 873 h 904"/>
                  <a:gd name="T38" fmla="*/ 729 w 737"/>
                  <a:gd name="T39" fmla="*/ 841 h 904"/>
                  <a:gd name="T40" fmla="*/ 737 w 737"/>
                  <a:gd name="T41" fmla="*/ 801 h 904"/>
                  <a:gd name="T42" fmla="*/ 737 w 737"/>
                  <a:gd name="T43" fmla="*/ 103 h 904"/>
                  <a:gd name="T44" fmla="*/ 729 w 737"/>
                  <a:gd name="T45" fmla="*/ 63 h 904"/>
                  <a:gd name="T46" fmla="*/ 708 w 737"/>
                  <a:gd name="T47" fmla="*/ 31 h 904"/>
                  <a:gd name="T48" fmla="*/ 674 w 737"/>
                  <a:gd name="T49" fmla="*/ 7 h 904"/>
                  <a:gd name="T50" fmla="*/ 634 w 737"/>
                  <a:gd name="T51" fmla="*/ 0 h 904"/>
                  <a:gd name="T52" fmla="*/ 283 w 737"/>
                  <a:gd name="T53" fmla="*/ 184 h 904"/>
                  <a:gd name="T54" fmla="*/ 283 w 737"/>
                  <a:gd name="T55" fmla="*/ 329 h 904"/>
                  <a:gd name="T56" fmla="*/ 281 w 737"/>
                  <a:gd name="T57" fmla="*/ 342 h 904"/>
                  <a:gd name="T58" fmla="*/ 274 w 737"/>
                  <a:gd name="T59" fmla="*/ 353 h 904"/>
                  <a:gd name="T60" fmla="*/ 263 w 737"/>
                  <a:gd name="T61" fmla="*/ 358 h 904"/>
                  <a:gd name="T62" fmla="*/ 251 w 737"/>
                  <a:gd name="T63" fmla="*/ 362 h 904"/>
                  <a:gd name="T64" fmla="*/ 283 w 737"/>
                  <a:gd name="T65" fmla="*/ 184 h 904"/>
                  <a:gd name="T66" fmla="*/ 666 w 737"/>
                  <a:gd name="T67" fmla="*/ 801 h 904"/>
                  <a:gd name="T68" fmla="*/ 665 w 737"/>
                  <a:gd name="T69" fmla="*/ 814 h 904"/>
                  <a:gd name="T70" fmla="*/ 657 w 737"/>
                  <a:gd name="T71" fmla="*/ 823 h 904"/>
                  <a:gd name="T72" fmla="*/ 647 w 737"/>
                  <a:gd name="T73" fmla="*/ 830 h 904"/>
                  <a:gd name="T74" fmla="*/ 634 w 737"/>
                  <a:gd name="T75" fmla="*/ 832 h 904"/>
                  <a:gd name="T76" fmla="*/ 105 w 737"/>
                  <a:gd name="T77" fmla="*/ 832 h 904"/>
                  <a:gd name="T78" fmla="*/ 92 w 737"/>
                  <a:gd name="T79" fmla="*/ 830 h 904"/>
                  <a:gd name="T80" fmla="*/ 81 w 737"/>
                  <a:gd name="T81" fmla="*/ 823 h 904"/>
                  <a:gd name="T82" fmla="*/ 74 w 737"/>
                  <a:gd name="T83" fmla="*/ 814 h 904"/>
                  <a:gd name="T84" fmla="*/ 72 w 737"/>
                  <a:gd name="T85" fmla="*/ 801 h 904"/>
                  <a:gd name="T86" fmla="*/ 72 w 737"/>
                  <a:gd name="T87" fmla="*/ 464 h 904"/>
                  <a:gd name="T88" fmla="*/ 74 w 737"/>
                  <a:gd name="T89" fmla="*/ 452 h 904"/>
                  <a:gd name="T90" fmla="*/ 81 w 737"/>
                  <a:gd name="T91" fmla="*/ 441 h 904"/>
                  <a:gd name="T92" fmla="*/ 92 w 737"/>
                  <a:gd name="T93" fmla="*/ 436 h 904"/>
                  <a:gd name="T94" fmla="*/ 105 w 737"/>
                  <a:gd name="T95" fmla="*/ 432 h 904"/>
                  <a:gd name="T96" fmla="*/ 251 w 737"/>
                  <a:gd name="T97" fmla="*/ 432 h 904"/>
                  <a:gd name="T98" fmla="*/ 292 w 737"/>
                  <a:gd name="T99" fmla="*/ 425 h 904"/>
                  <a:gd name="T100" fmla="*/ 324 w 737"/>
                  <a:gd name="T101" fmla="*/ 401 h 904"/>
                  <a:gd name="T102" fmla="*/ 346 w 737"/>
                  <a:gd name="T103" fmla="*/ 369 h 904"/>
                  <a:gd name="T104" fmla="*/ 355 w 737"/>
                  <a:gd name="T105" fmla="*/ 329 h 904"/>
                  <a:gd name="T106" fmla="*/ 355 w 737"/>
                  <a:gd name="T107" fmla="*/ 103 h 904"/>
                  <a:gd name="T108" fmla="*/ 357 w 737"/>
                  <a:gd name="T109" fmla="*/ 90 h 904"/>
                  <a:gd name="T110" fmla="*/ 364 w 737"/>
                  <a:gd name="T111" fmla="*/ 79 h 904"/>
                  <a:gd name="T112" fmla="*/ 375 w 737"/>
                  <a:gd name="T113" fmla="*/ 72 h 904"/>
                  <a:gd name="T114" fmla="*/ 387 w 737"/>
                  <a:gd name="T115" fmla="*/ 70 h 904"/>
                  <a:gd name="T116" fmla="*/ 634 w 737"/>
                  <a:gd name="T117" fmla="*/ 70 h 904"/>
                  <a:gd name="T118" fmla="*/ 647 w 737"/>
                  <a:gd name="T119" fmla="*/ 72 h 904"/>
                  <a:gd name="T120" fmla="*/ 657 w 737"/>
                  <a:gd name="T121" fmla="*/ 79 h 904"/>
                  <a:gd name="T122" fmla="*/ 665 w 737"/>
                  <a:gd name="T123" fmla="*/ 90 h 904"/>
                  <a:gd name="T124" fmla="*/ 666 w 737"/>
                  <a:gd name="T125" fmla="*/ 103 h 9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37" h="904">
                    <a:moveTo>
                      <a:pt x="634" y="0"/>
                    </a:moveTo>
                    <a:lnTo>
                      <a:pt x="387" y="0"/>
                    </a:lnTo>
                    <a:lnTo>
                      <a:pt x="387" y="0"/>
                    </a:lnTo>
                    <a:lnTo>
                      <a:pt x="375" y="0"/>
                    </a:lnTo>
                    <a:lnTo>
                      <a:pt x="364" y="2"/>
                    </a:lnTo>
                    <a:lnTo>
                      <a:pt x="353" y="6"/>
                    </a:lnTo>
                    <a:lnTo>
                      <a:pt x="342" y="9"/>
                    </a:lnTo>
                    <a:lnTo>
                      <a:pt x="332" y="16"/>
                    </a:lnTo>
                    <a:lnTo>
                      <a:pt x="323" y="22"/>
                    </a:lnTo>
                    <a:lnTo>
                      <a:pt x="314" y="29"/>
                    </a:lnTo>
                    <a:lnTo>
                      <a:pt x="306" y="38"/>
                    </a:lnTo>
                    <a:lnTo>
                      <a:pt x="306" y="38"/>
                    </a:lnTo>
                    <a:lnTo>
                      <a:pt x="36" y="387"/>
                    </a:lnTo>
                    <a:lnTo>
                      <a:pt x="36" y="387"/>
                    </a:lnTo>
                    <a:lnTo>
                      <a:pt x="29" y="394"/>
                    </a:lnTo>
                    <a:lnTo>
                      <a:pt x="22" y="403"/>
                    </a:lnTo>
                    <a:lnTo>
                      <a:pt x="17" y="412"/>
                    </a:lnTo>
                    <a:lnTo>
                      <a:pt x="11" y="421"/>
                    </a:lnTo>
                    <a:lnTo>
                      <a:pt x="8" y="432"/>
                    </a:lnTo>
                    <a:lnTo>
                      <a:pt x="4" y="443"/>
                    </a:lnTo>
                    <a:lnTo>
                      <a:pt x="2" y="454"/>
                    </a:lnTo>
                    <a:lnTo>
                      <a:pt x="0" y="464"/>
                    </a:lnTo>
                    <a:lnTo>
                      <a:pt x="0" y="801"/>
                    </a:lnTo>
                    <a:lnTo>
                      <a:pt x="0" y="801"/>
                    </a:lnTo>
                    <a:lnTo>
                      <a:pt x="4" y="821"/>
                    </a:lnTo>
                    <a:lnTo>
                      <a:pt x="9" y="841"/>
                    </a:lnTo>
                    <a:lnTo>
                      <a:pt x="18" y="857"/>
                    </a:lnTo>
                    <a:lnTo>
                      <a:pt x="31" y="873"/>
                    </a:lnTo>
                    <a:lnTo>
                      <a:pt x="47" y="886"/>
                    </a:lnTo>
                    <a:lnTo>
                      <a:pt x="63" y="895"/>
                    </a:lnTo>
                    <a:lnTo>
                      <a:pt x="83" y="902"/>
                    </a:lnTo>
                    <a:lnTo>
                      <a:pt x="105" y="904"/>
                    </a:lnTo>
                    <a:lnTo>
                      <a:pt x="634" y="904"/>
                    </a:lnTo>
                    <a:lnTo>
                      <a:pt x="634" y="904"/>
                    </a:lnTo>
                    <a:lnTo>
                      <a:pt x="656" y="902"/>
                    </a:lnTo>
                    <a:lnTo>
                      <a:pt x="674" y="895"/>
                    </a:lnTo>
                    <a:lnTo>
                      <a:pt x="692" y="886"/>
                    </a:lnTo>
                    <a:lnTo>
                      <a:pt x="708" y="873"/>
                    </a:lnTo>
                    <a:lnTo>
                      <a:pt x="720" y="857"/>
                    </a:lnTo>
                    <a:lnTo>
                      <a:pt x="729" y="841"/>
                    </a:lnTo>
                    <a:lnTo>
                      <a:pt x="735" y="821"/>
                    </a:lnTo>
                    <a:lnTo>
                      <a:pt x="737" y="801"/>
                    </a:lnTo>
                    <a:lnTo>
                      <a:pt x="737" y="103"/>
                    </a:lnTo>
                    <a:lnTo>
                      <a:pt x="737" y="103"/>
                    </a:lnTo>
                    <a:lnTo>
                      <a:pt x="735" y="81"/>
                    </a:lnTo>
                    <a:lnTo>
                      <a:pt x="729" y="63"/>
                    </a:lnTo>
                    <a:lnTo>
                      <a:pt x="720" y="45"/>
                    </a:lnTo>
                    <a:lnTo>
                      <a:pt x="708" y="31"/>
                    </a:lnTo>
                    <a:lnTo>
                      <a:pt x="692" y="18"/>
                    </a:lnTo>
                    <a:lnTo>
                      <a:pt x="674" y="7"/>
                    </a:lnTo>
                    <a:lnTo>
                      <a:pt x="656" y="2"/>
                    </a:lnTo>
                    <a:lnTo>
                      <a:pt x="634" y="0"/>
                    </a:lnTo>
                    <a:lnTo>
                      <a:pt x="634" y="0"/>
                    </a:lnTo>
                    <a:close/>
                    <a:moveTo>
                      <a:pt x="283" y="184"/>
                    </a:moveTo>
                    <a:lnTo>
                      <a:pt x="283" y="329"/>
                    </a:lnTo>
                    <a:lnTo>
                      <a:pt x="283" y="329"/>
                    </a:lnTo>
                    <a:lnTo>
                      <a:pt x="283" y="335"/>
                    </a:lnTo>
                    <a:lnTo>
                      <a:pt x="281" y="342"/>
                    </a:lnTo>
                    <a:lnTo>
                      <a:pt x="278" y="347"/>
                    </a:lnTo>
                    <a:lnTo>
                      <a:pt x="274" y="353"/>
                    </a:lnTo>
                    <a:lnTo>
                      <a:pt x="270" y="356"/>
                    </a:lnTo>
                    <a:lnTo>
                      <a:pt x="263" y="358"/>
                    </a:lnTo>
                    <a:lnTo>
                      <a:pt x="258" y="360"/>
                    </a:lnTo>
                    <a:lnTo>
                      <a:pt x="251" y="362"/>
                    </a:lnTo>
                    <a:lnTo>
                      <a:pt x="146" y="362"/>
                    </a:lnTo>
                    <a:lnTo>
                      <a:pt x="283" y="184"/>
                    </a:lnTo>
                    <a:close/>
                    <a:moveTo>
                      <a:pt x="666" y="801"/>
                    </a:moveTo>
                    <a:lnTo>
                      <a:pt x="666" y="801"/>
                    </a:lnTo>
                    <a:lnTo>
                      <a:pt x="666" y="806"/>
                    </a:lnTo>
                    <a:lnTo>
                      <a:pt x="665" y="814"/>
                    </a:lnTo>
                    <a:lnTo>
                      <a:pt x="661" y="819"/>
                    </a:lnTo>
                    <a:lnTo>
                      <a:pt x="657" y="823"/>
                    </a:lnTo>
                    <a:lnTo>
                      <a:pt x="652" y="826"/>
                    </a:lnTo>
                    <a:lnTo>
                      <a:pt x="647" y="830"/>
                    </a:lnTo>
                    <a:lnTo>
                      <a:pt x="641" y="832"/>
                    </a:lnTo>
                    <a:lnTo>
                      <a:pt x="634" y="832"/>
                    </a:lnTo>
                    <a:lnTo>
                      <a:pt x="105" y="832"/>
                    </a:lnTo>
                    <a:lnTo>
                      <a:pt x="105" y="832"/>
                    </a:lnTo>
                    <a:lnTo>
                      <a:pt x="98" y="832"/>
                    </a:lnTo>
                    <a:lnTo>
                      <a:pt x="92" y="830"/>
                    </a:lnTo>
                    <a:lnTo>
                      <a:pt x="87" y="826"/>
                    </a:lnTo>
                    <a:lnTo>
                      <a:pt x="81" y="823"/>
                    </a:lnTo>
                    <a:lnTo>
                      <a:pt x="78" y="819"/>
                    </a:lnTo>
                    <a:lnTo>
                      <a:pt x="74" y="814"/>
                    </a:lnTo>
                    <a:lnTo>
                      <a:pt x="72" y="806"/>
                    </a:lnTo>
                    <a:lnTo>
                      <a:pt x="72" y="801"/>
                    </a:lnTo>
                    <a:lnTo>
                      <a:pt x="72" y="464"/>
                    </a:lnTo>
                    <a:lnTo>
                      <a:pt x="72" y="464"/>
                    </a:lnTo>
                    <a:lnTo>
                      <a:pt x="72" y="457"/>
                    </a:lnTo>
                    <a:lnTo>
                      <a:pt x="74" y="452"/>
                    </a:lnTo>
                    <a:lnTo>
                      <a:pt x="78" y="446"/>
                    </a:lnTo>
                    <a:lnTo>
                      <a:pt x="81" y="441"/>
                    </a:lnTo>
                    <a:lnTo>
                      <a:pt x="87" y="437"/>
                    </a:lnTo>
                    <a:lnTo>
                      <a:pt x="92" y="436"/>
                    </a:lnTo>
                    <a:lnTo>
                      <a:pt x="98" y="432"/>
                    </a:lnTo>
                    <a:lnTo>
                      <a:pt x="105" y="432"/>
                    </a:lnTo>
                    <a:lnTo>
                      <a:pt x="251" y="432"/>
                    </a:lnTo>
                    <a:lnTo>
                      <a:pt x="251" y="432"/>
                    </a:lnTo>
                    <a:lnTo>
                      <a:pt x="272" y="430"/>
                    </a:lnTo>
                    <a:lnTo>
                      <a:pt x="292" y="425"/>
                    </a:lnTo>
                    <a:lnTo>
                      <a:pt x="308" y="414"/>
                    </a:lnTo>
                    <a:lnTo>
                      <a:pt x="324" y="401"/>
                    </a:lnTo>
                    <a:lnTo>
                      <a:pt x="337" y="387"/>
                    </a:lnTo>
                    <a:lnTo>
                      <a:pt x="346" y="369"/>
                    </a:lnTo>
                    <a:lnTo>
                      <a:pt x="353" y="349"/>
                    </a:lnTo>
                    <a:lnTo>
                      <a:pt x="355" y="329"/>
                    </a:lnTo>
                    <a:lnTo>
                      <a:pt x="355" y="103"/>
                    </a:lnTo>
                    <a:lnTo>
                      <a:pt x="355" y="103"/>
                    </a:lnTo>
                    <a:lnTo>
                      <a:pt x="355" y="96"/>
                    </a:lnTo>
                    <a:lnTo>
                      <a:pt x="357" y="90"/>
                    </a:lnTo>
                    <a:lnTo>
                      <a:pt x="360" y="85"/>
                    </a:lnTo>
                    <a:lnTo>
                      <a:pt x="364" y="79"/>
                    </a:lnTo>
                    <a:lnTo>
                      <a:pt x="369" y="76"/>
                    </a:lnTo>
                    <a:lnTo>
                      <a:pt x="375" y="72"/>
                    </a:lnTo>
                    <a:lnTo>
                      <a:pt x="380" y="70"/>
                    </a:lnTo>
                    <a:lnTo>
                      <a:pt x="387" y="70"/>
                    </a:lnTo>
                    <a:lnTo>
                      <a:pt x="634" y="70"/>
                    </a:lnTo>
                    <a:lnTo>
                      <a:pt x="634" y="70"/>
                    </a:lnTo>
                    <a:lnTo>
                      <a:pt x="641" y="70"/>
                    </a:lnTo>
                    <a:lnTo>
                      <a:pt x="647" y="72"/>
                    </a:lnTo>
                    <a:lnTo>
                      <a:pt x="652" y="76"/>
                    </a:lnTo>
                    <a:lnTo>
                      <a:pt x="657" y="79"/>
                    </a:lnTo>
                    <a:lnTo>
                      <a:pt x="661" y="85"/>
                    </a:lnTo>
                    <a:lnTo>
                      <a:pt x="665" y="90"/>
                    </a:lnTo>
                    <a:lnTo>
                      <a:pt x="666" y="96"/>
                    </a:lnTo>
                    <a:lnTo>
                      <a:pt x="666" y="103"/>
                    </a:lnTo>
                    <a:lnTo>
                      <a:pt x="666" y="80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grpSp>
      </p:grpSp>
      <p:grpSp>
        <p:nvGrpSpPr>
          <p:cNvPr id="87" name="组合 86"/>
          <p:cNvGrpSpPr/>
          <p:nvPr/>
        </p:nvGrpSpPr>
        <p:grpSpPr>
          <a:xfrm>
            <a:off x="8574254" y="3597056"/>
            <a:ext cx="600719" cy="600797"/>
            <a:chOff x="5568562" y="1104393"/>
            <a:chExt cx="720000" cy="720000"/>
          </a:xfrm>
        </p:grpSpPr>
        <p:sp>
          <p:nvSpPr>
            <p:cNvPr id="88" name="椭圆 87"/>
            <p:cNvSpPr/>
            <p:nvPr/>
          </p:nvSpPr>
          <p:spPr>
            <a:xfrm>
              <a:off x="5568562" y="1104393"/>
              <a:ext cx="720000" cy="720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sp>
          <p:nvSpPr>
            <p:cNvPr id="89" name="Freeform 24"/>
            <p:cNvSpPr>
              <a:spLocks noEditPoints="1"/>
            </p:cNvSpPr>
            <p:nvPr/>
          </p:nvSpPr>
          <p:spPr bwMode="auto">
            <a:xfrm>
              <a:off x="5709421" y="1226450"/>
              <a:ext cx="438282" cy="430166"/>
            </a:xfrm>
            <a:custGeom>
              <a:avLst/>
              <a:gdLst>
                <a:gd name="T0" fmla="*/ 860 w 1082"/>
                <a:gd name="T1" fmla="*/ 689 h 1058"/>
                <a:gd name="T2" fmla="*/ 844 w 1082"/>
                <a:gd name="T3" fmla="*/ 709 h 1058"/>
                <a:gd name="T4" fmla="*/ 905 w 1082"/>
                <a:gd name="T5" fmla="*/ 783 h 1058"/>
                <a:gd name="T6" fmla="*/ 808 w 1082"/>
                <a:gd name="T7" fmla="*/ 855 h 1058"/>
                <a:gd name="T8" fmla="*/ 657 w 1082"/>
                <a:gd name="T9" fmla="*/ 914 h 1058"/>
                <a:gd name="T10" fmla="*/ 738 w 1082"/>
                <a:gd name="T11" fmla="*/ 525 h 1058"/>
                <a:gd name="T12" fmla="*/ 760 w 1082"/>
                <a:gd name="T13" fmla="*/ 515 h 1058"/>
                <a:gd name="T14" fmla="*/ 770 w 1082"/>
                <a:gd name="T15" fmla="*/ 493 h 1058"/>
                <a:gd name="T16" fmla="*/ 767 w 1082"/>
                <a:gd name="T17" fmla="*/ 391 h 1058"/>
                <a:gd name="T18" fmla="*/ 751 w 1082"/>
                <a:gd name="T19" fmla="*/ 374 h 1058"/>
                <a:gd name="T20" fmla="*/ 616 w 1082"/>
                <a:gd name="T21" fmla="*/ 266 h 1058"/>
                <a:gd name="T22" fmla="*/ 655 w 1082"/>
                <a:gd name="T23" fmla="*/ 230 h 1058"/>
                <a:gd name="T24" fmla="*/ 684 w 1082"/>
                <a:gd name="T25" fmla="*/ 162 h 1058"/>
                <a:gd name="T26" fmla="*/ 682 w 1082"/>
                <a:gd name="T27" fmla="*/ 115 h 1058"/>
                <a:gd name="T28" fmla="*/ 661 w 1082"/>
                <a:gd name="T29" fmla="*/ 63 h 1058"/>
                <a:gd name="T30" fmla="*/ 621 w 1082"/>
                <a:gd name="T31" fmla="*/ 25 h 1058"/>
                <a:gd name="T32" fmla="*/ 571 w 1082"/>
                <a:gd name="T33" fmla="*/ 4 h 1058"/>
                <a:gd name="T34" fmla="*/ 527 w 1082"/>
                <a:gd name="T35" fmla="*/ 0 h 1058"/>
                <a:gd name="T36" fmla="*/ 473 w 1082"/>
                <a:gd name="T37" fmla="*/ 18 h 1058"/>
                <a:gd name="T38" fmla="*/ 430 w 1082"/>
                <a:gd name="T39" fmla="*/ 52 h 1058"/>
                <a:gd name="T40" fmla="*/ 405 w 1082"/>
                <a:gd name="T41" fmla="*/ 101 h 1058"/>
                <a:gd name="T42" fmla="*/ 398 w 1082"/>
                <a:gd name="T43" fmla="*/ 144 h 1058"/>
                <a:gd name="T44" fmla="*/ 418 w 1082"/>
                <a:gd name="T45" fmla="*/ 214 h 1058"/>
                <a:gd name="T46" fmla="*/ 468 w 1082"/>
                <a:gd name="T47" fmla="*/ 266 h 1058"/>
                <a:gd name="T48" fmla="*/ 338 w 1082"/>
                <a:gd name="T49" fmla="*/ 373 h 1058"/>
                <a:gd name="T50" fmla="*/ 319 w 1082"/>
                <a:gd name="T51" fmla="*/ 385 h 1058"/>
                <a:gd name="T52" fmla="*/ 313 w 1082"/>
                <a:gd name="T53" fmla="*/ 493 h 1058"/>
                <a:gd name="T54" fmla="*/ 319 w 1082"/>
                <a:gd name="T55" fmla="*/ 511 h 1058"/>
                <a:gd name="T56" fmla="*/ 338 w 1082"/>
                <a:gd name="T57" fmla="*/ 524 h 1058"/>
                <a:gd name="T58" fmla="*/ 468 w 1082"/>
                <a:gd name="T59" fmla="*/ 921 h 1058"/>
                <a:gd name="T60" fmla="*/ 310 w 1082"/>
                <a:gd name="T61" fmla="*/ 875 h 1058"/>
                <a:gd name="T62" fmla="*/ 176 w 1082"/>
                <a:gd name="T63" fmla="*/ 783 h 1058"/>
                <a:gd name="T64" fmla="*/ 238 w 1082"/>
                <a:gd name="T65" fmla="*/ 716 h 1058"/>
                <a:gd name="T66" fmla="*/ 229 w 1082"/>
                <a:gd name="T67" fmla="*/ 693 h 1058"/>
                <a:gd name="T68" fmla="*/ 23 w 1082"/>
                <a:gd name="T69" fmla="*/ 689 h 1058"/>
                <a:gd name="T70" fmla="*/ 0 w 1082"/>
                <a:gd name="T71" fmla="*/ 713 h 1058"/>
                <a:gd name="T72" fmla="*/ 4 w 1082"/>
                <a:gd name="T73" fmla="*/ 916 h 1058"/>
                <a:gd name="T74" fmla="*/ 27 w 1082"/>
                <a:gd name="T75" fmla="*/ 927 h 1058"/>
                <a:gd name="T76" fmla="*/ 83 w 1082"/>
                <a:gd name="T77" fmla="*/ 876 h 1058"/>
                <a:gd name="T78" fmla="*/ 180 w 1082"/>
                <a:gd name="T79" fmla="*/ 952 h 1058"/>
                <a:gd name="T80" fmla="*/ 292 w 1082"/>
                <a:gd name="T81" fmla="*/ 1010 h 1058"/>
                <a:gd name="T82" fmla="*/ 412 w 1082"/>
                <a:gd name="T83" fmla="*/ 1046 h 1058"/>
                <a:gd name="T84" fmla="*/ 542 w 1082"/>
                <a:gd name="T85" fmla="*/ 1058 h 1058"/>
                <a:gd name="T86" fmla="*/ 639 w 1082"/>
                <a:gd name="T87" fmla="*/ 1051 h 1058"/>
                <a:gd name="T88" fmla="*/ 761 w 1082"/>
                <a:gd name="T89" fmla="*/ 1020 h 1058"/>
                <a:gd name="T90" fmla="*/ 875 w 1082"/>
                <a:gd name="T91" fmla="*/ 968 h 1058"/>
                <a:gd name="T92" fmla="*/ 976 w 1082"/>
                <a:gd name="T93" fmla="*/ 896 h 1058"/>
                <a:gd name="T94" fmla="*/ 1049 w 1082"/>
                <a:gd name="T95" fmla="*/ 923 h 1058"/>
                <a:gd name="T96" fmla="*/ 1075 w 1082"/>
                <a:gd name="T97" fmla="*/ 921 h 1058"/>
                <a:gd name="T98" fmla="*/ 1082 w 1082"/>
                <a:gd name="T99" fmla="*/ 713 h 1058"/>
                <a:gd name="T100" fmla="*/ 1069 w 1082"/>
                <a:gd name="T101" fmla="*/ 691 h 1058"/>
                <a:gd name="T102" fmla="*/ 542 w 1082"/>
                <a:gd name="T103" fmla="*/ 189 h 1058"/>
                <a:gd name="T104" fmla="*/ 509 w 1082"/>
                <a:gd name="T105" fmla="*/ 175 h 1058"/>
                <a:gd name="T106" fmla="*/ 497 w 1082"/>
                <a:gd name="T107" fmla="*/ 144 h 1058"/>
                <a:gd name="T108" fmla="*/ 504 w 1082"/>
                <a:gd name="T109" fmla="*/ 119 h 1058"/>
                <a:gd name="T110" fmla="*/ 533 w 1082"/>
                <a:gd name="T111" fmla="*/ 99 h 1058"/>
                <a:gd name="T112" fmla="*/ 558 w 1082"/>
                <a:gd name="T113" fmla="*/ 103 h 1058"/>
                <a:gd name="T114" fmla="*/ 583 w 1082"/>
                <a:gd name="T115" fmla="*/ 126 h 1058"/>
                <a:gd name="T116" fmla="*/ 585 w 1082"/>
                <a:gd name="T117" fmla="*/ 153 h 1058"/>
                <a:gd name="T118" fmla="*/ 567 w 1082"/>
                <a:gd name="T119" fmla="*/ 180 h 1058"/>
                <a:gd name="T120" fmla="*/ 542 w 1082"/>
                <a:gd name="T121" fmla="*/ 189 h 1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82" h="1058">
                  <a:moveTo>
                    <a:pt x="1058" y="689"/>
                  </a:moveTo>
                  <a:lnTo>
                    <a:pt x="868" y="689"/>
                  </a:lnTo>
                  <a:lnTo>
                    <a:pt x="868" y="689"/>
                  </a:lnTo>
                  <a:lnTo>
                    <a:pt x="860" y="689"/>
                  </a:lnTo>
                  <a:lnTo>
                    <a:pt x="855" y="693"/>
                  </a:lnTo>
                  <a:lnTo>
                    <a:pt x="850" y="698"/>
                  </a:lnTo>
                  <a:lnTo>
                    <a:pt x="846" y="704"/>
                  </a:lnTo>
                  <a:lnTo>
                    <a:pt x="844" y="709"/>
                  </a:lnTo>
                  <a:lnTo>
                    <a:pt x="844" y="716"/>
                  </a:lnTo>
                  <a:lnTo>
                    <a:pt x="848" y="722"/>
                  </a:lnTo>
                  <a:lnTo>
                    <a:pt x="851" y="729"/>
                  </a:lnTo>
                  <a:lnTo>
                    <a:pt x="905" y="783"/>
                  </a:lnTo>
                  <a:lnTo>
                    <a:pt x="905" y="783"/>
                  </a:lnTo>
                  <a:lnTo>
                    <a:pt x="875" y="810"/>
                  </a:lnTo>
                  <a:lnTo>
                    <a:pt x="842" y="833"/>
                  </a:lnTo>
                  <a:lnTo>
                    <a:pt x="808" y="855"/>
                  </a:lnTo>
                  <a:lnTo>
                    <a:pt x="772" y="875"/>
                  </a:lnTo>
                  <a:lnTo>
                    <a:pt x="736" y="891"/>
                  </a:lnTo>
                  <a:lnTo>
                    <a:pt x="697" y="903"/>
                  </a:lnTo>
                  <a:lnTo>
                    <a:pt x="657" y="914"/>
                  </a:lnTo>
                  <a:lnTo>
                    <a:pt x="616" y="921"/>
                  </a:lnTo>
                  <a:lnTo>
                    <a:pt x="616" y="525"/>
                  </a:lnTo>
                  <a:lnTo>
                    <a:pt x="738" y="525"/>
                  </a:lnTo>
                  <a:lnTo>
                    <a:pt x="738" y="525"/>
                  </a:lnTo>
                  <a:lnTo>
                    <a:pt x="743" y="524"/>
                  </a:lnTo>
                  <a:lnTo>
                    <a:pt x="751" y="522"/>
                  </a:lnTo>
                  <a:lnTo>
                    <a:pt x="756" y="520"/>
                  </a:lnTo>
                  <a:lnTo>
                    <a:pt x="760" y="515"/>
                  </a:lnTo>
                  <a:lnTo>
                    <a:pt x="763" y="511"/>
                  </a:lnTo>
                  <a:lnTo>
                    <a:pt x="767" y="506"/>
                  </a:lnTo>
                  <a:lnTo>
                    <a:pt x="769" y="498"/>
                  </a:lnTo>
                  <a:lnTo>
                    <a:pt x="770" y="493"/>
                  </a:lnTo>
                  <a:lnTo>
                    <a:pt x="770" y="403"/>
                  </a:lnTo>
                  <a:lnTo>
                    <a:pt x="770" y="403"/>
                  </a:lnTo>
                  <a:lnTo>
                    <a:pt x="769" y="398"/>
                  </a:lnTo>
                  <a:lnTo>
                    <a:pt x="767" y="391"/>
                  </a:lnTo>
                  <a:lnTo>
                    <a:pt x="763" y="385"/>
                  </a:lnTo>
                  <a:lnTo>
                    <a:pt x="760" y="382"/>
                  </a:lnTo>
                  <a:lnTo>
                    <a:pt x="756" y="378"/>
                  </a:lnTo>
                  <a:lnTo>
                    <a:pt x="751" y="374"/>
                  </a:lnTo>
                  <a:lnTo>
                    <a:pt x="743" y="373"/>
                  </a:lnTo>
                  <a:lnTo>
                    <a:pt x="738" y="373"/>
                  </a:lnTo>
                  <a:lnTo>
                    <a:pt x="616" y="373"/>
                  </a:lnTo>
                  <a:lnTo>
                    <a:pt x="616" y="266"/>
                  </a:lnTo>
                  <a:lnTo>
                    <a:pt x="616" y="266"/>
                  </a:lnTo>
                  <a:lnTo>
                    <a:pt x="630" y="256"/>
                  </a:lnTo>
                  <a:lnTo>
                    <a:pt x="644" y="243"/>
                  </a:lnTo>
                  <a:lnTo>
                    <a:pt x="655" y="230"/>
                  </a:lnTo>
                  <a:lnTo>
                    <a:pt x="666" y="214"/>
                  </a:lnTo>
                  <a:lnTo>
                    <a:pt x="673" y="198"/>
                  </a:lnTo>
                  <a:lnTo>
                    <a:pt x="680" y="182"/>
                  </a:lnTo>
                  <a:lnTo>
                    <a:pt x="684" y="162"/>
                  </a:lnTo>
                  <a:lnTo>
                    <a:pt x="684" y="144"/>
                  </a:lnTo>
                  <a:lnTo>
                    <a:pt x="684" y="144"/>
                  </a:lnTo>
                  <a:lnTo>
                    <a:pt x="684" y="130"/>
                  </a:lnTo>
                  <a:lnTo>
                    <a:pt x="682" y="115"/>
                  </a:lnTo>
                  <a:lnTo>
                    <a:pt x="679" y="101"/>
                  </a:lnTo>
                  <a:lnTo>
                    <a:pt x="673" y="88"/>
                  </a:lnTo>
                  <a:lnTo>
                    <a:pt x="668" y="76"/>
                  </a:lnTo>
                  <a:lnTo>
                    <a:pt x="661" y="63"/>
                  </a:lnTo>
                  <a:lnTo>
                    <a:pt x="652" y="52"/>
                  </a:lnTo>
                  <a:lnTo>
                    <a:pt x="643" y="41"/>
                  </a:lnTo>
                  <a:lnTo>
                    <a:pt x="632" y="32"/>
                  </a:lnTo>
                  <a:lnTo>
                    <a:pt x="621" y="25"/>
                  </a:lnTo>
                  <a:lnTo>
                    <a:pt x="610" y="18"/>
                  </a:lnTo>
                  <a:lnTo>
                    <a:pt x="598" y="11"/>
                  </a:lnTo>
                  <a:lnTo>
                    <a:pt x="583" y="7"/>
                  </a:lnTo>
                  <a:lnTo>
                    <a:pt x="571" y="4"/>
                  </a:lnTo>
                  <a:lnTo>
                    <a:pt x="556" y="0"/>
                  </a:lnTo>
                  <a:lnTo>
                    <a:pt x="542" y="0"/>
                  </a:lnTo>
                  <a:lnTo>
                    <a:pt x="542" y="0"/>
                  </a:lnTo>
                  <a:lnTo>
                    <a:pt x="527" y="0"/>
                  </a:lnTo>
                  <a:lnTo>
                    <a:pt x="513" y="4"/>
                  </a:lnTo>
                  <a:lnTo>
                    <a:pt x="499" y="7"/>
                  </a:lnTo>
                  <a:lnTo>
                    <a:pt x="486" y="11"/>
                  </a:lnTo>
                  <a:lnTo>
                    <a:pt x="473" y="18"/>
                  </a:lnTo>
                  <a:lnTo>
                    <a:pt x="461" y="25"/>
                  </a:lnTo>
                  <a:lnTo>
                    <a:pt x="450" y="32"/>
                  </a:lnTo>
                  <a:lnTo>
                    <a:pt x="439" y="41"/>
                  </a:lnTo>
                  <a:lnTo>
                    <a:pt x="430" y="52"/>
                  </a:lnTo>
                  <a:lnTo>
                    <a:pt x="423" y="63"/>
                  </a:lnTo>
                  <a:lnTo>
                    <a:pt x="416" y="76"/>
                  </a:lnTo>
                  <a:lnTo>
                    <a:pt x="409" y="88"/>
                  </a:lnTo>
                  <a:lnTo>
                    <a:pt x="405" y="101"/>
                  </a:lnTo>
                  <a:lnTo>
                    <a:pt x="401" y="115"/>
                  </a:lnTo>
                  <a:lnTo>
                    <a:pt x="398" y="130"/>
                  </a:lnTo>
                  <a:lnTo>
                    <a:pt x="398" y="144"/>
                  </a:lnTo>
                  <a:lnTo>
                    <a:pt x="398" y="144"/>
                  </a:lnTo>
                  <a:lnTo>
                    <a:pt x="400" y="162"/>
                  </a:lnTo>
                  <a:lnTo>
                    <a:pt x="403" y="182"/>
                  </a:lnTo>
                  <a:lnTo>
                    <a:pt x="409" y="198"/>
                  </a:lnTo>
                  <a:lnTo>
                    <a:pt x="418" y="214"/>
                  </a:lnTo>
                  <a:lnTo>
                    <a:pt x="427" y="230"/>
                  </a:lnTo>
                  <a:lnTo>
                    <a:pt x="439" y="243"/>
                  </a:lnTo>
                  <a:lnTo>
                    <a:pt x="452" y="256"/>
                  </a:lnTo>
                  <a:lnTo>
                    <a:pt x="468" y="266"/>
                  </a:lnTo>
                  <a:lnTo>
                    <a:pt x="468" y="373"/>
                  </a:lnTo>
                  <a:lnTo>
                    <a:pt x="346" y="373"/>
                  </a:lnTo>
                  <a:lnTo>
                    <a:pt x="346" y="373"/>
                  </a:lnTo>
                  <a:lnTo>
                    <a:pt x="338" y="373"/>
                  </a:lnTo>
                  <a:lnTo>
                    <a:pt x="333" y="374"/>
                  </a:lnTo>
                  <a:lnTo>
                    <a:pt x="328" y="378"/>
                  </a:lnTo>
                  <a:lnTo>
                    <a:pt x="322" y="382"/>
                  </a:lnTo>
                  <a:lnTo>
                    <a:pt x="319" y="385"/>
                  </a:lnTo>
                  <a:lnTo>
                    <a:pt x="315" y="391"/>
                  </a:lnTo>
                  <a:lnTo>
                    <a:pt x="313" y="398"/>
                  </a:lnTo>
                  <a:lnTo>
                    <a:pt x="313" y="403"/>
                  </a:lnTo>
                  <a:lnTo>
                    <a:pt x="313" y="493"/>
                  </a:lnTo>
                  <a:lnTo>
                    <a:pt x="313" y="493"/>
                  </a:lnTo>
                  <a:lnTo>
                    <a:pt x="313" y="498"/>
                  </a:lnTo>
                  <a:lnTo>
                    <a:pt x="315" y="506"/>
                  </a:lnTo>
                  <a:lnTo>
                    <a:pt x="319" y="511"/>
                  </a:lnTo>
                  <a:lnTo>
                    <a:pt x="322" y="515"/>
                  </a:lnTo>
                  <a:lnTo>
                    <a:pt x="328" y="520"/>
                  </a:lnTo>
                  <a:lnTo>
                    <a:pt x="333" y="522"/>
                  </a:lnTo>
                  <a:lnTo>
                    <a:pt x="338" y="524"/>
                  </a:lnTo>
                  <a:lnTo>
                    <a:pt x="346" y="525"/>
                  </a:lnTo>
                  <a:lnTo>
                    <a:pt x="468" y="525"/>
                  </a:lnTo>
                  <a:lnTo>
                    <a:pt x="468" y="921"/>
                  </a:lnTo>
                  <a:lnTo>
                    <a:pt x="468" y="921"/>
                  </a:lnTo>
                  <a:lnTo>
                    <a:pt x="427" y="914"/>
                  </a:lnTo>
                  <a:lnTo>
                    <a:pt x="385" y="903"/>
                  </a:lnTo>
                  <a:lnTo>
                    <a:pt x="347" y="891"/>
                  </a:lnTo>
                  <a:lnTo>
                    <a:pt x="310" y="875"/>
                  </a:lnTo>
                  <a:lnTo>
                    <a:pt x="274" y="855"/>
                  </a:lnTo>
                  <a:lnTo>
                    <a:pt x="239" y="833"/>
                  </a:lnTo>
                  <a:lnTo>
                    <a:pt x="207" y="810"/>
                  </a:lnTo>
                  <a:lnTo>
                    <a:pt x="176" y="783"/>
                  </a:lnTo>
                  <a:lnTo>
                    <a:pt x="230" y="729"/>
                  </a:lnTo>
                  <a:lnTo>
                    <a:pt x="230" y="729"/>
                  </a:lnTo>
                  <a:lnTo>
                    <a:pt x="236" y="722"/>
                  </a:lnTo>
                  <a:lnTo>
                    <a:pt x="238" y="716"/>
                  </a:lnTo>
                  <a:lnTo>
                    <a:pt x="238" y="709"/>
                  </a:lnTo>
                  <a:lnTo>
                    <a:pt x="236" y="704"/>
                  </a:lnTo>
                  <a:lnTo>
                    <a:pt x="232" y="698"/>
                  </a:lnTo>
                  <a:lnTo>
                    <a:pt x="229" y="693"/>
                  </a:lnTo>
                  <a:lnTo>
                    <a:pt x="221" y="689"/>
                  </a:lnTo>
                  <a:lnTo>
                    <a:pt x="214" y="689"/>
                  </a:lnTo>
                  <a:lnTo>
                    <a:pt x="23" y="689"/>
                  </a:lnTo>
                  <a:lnTo>
                    <a:pt x="23" y="689"/>
                  </a:lnTo>
                  <a:lnTo>
                    <a:pt x="14" y="691"/>
                  </a:lnTo>
                  <a:lnTo>
                    <a:pt x="7" y="695"/>
                  </a:lnTo>
                  <a:lnTo>
                    <a:pt x="2" y="704"/>
                  </a:lnTo>
                  <a:lnTo>
                    <a:pt x="0" y="713"/>
                  </a:lnTo>
                  <a:lnTo>
                    <a:pt x="0" y="903"/>
                  </a:lnTo>
                  <a:lnTo>
                    <a:pt x="0" y="903"/>
                  </a:lnTo>
                  <a:lnTo>
                    <a:pt x="2" y="911"/>
                  </a:lnTo>
                  <a:lnTo>
                    <a:pt x="4" y="916"/>
                  </a:lnTo>
                  <a:lnTo>
                    <a:pt x="9" y="921"/>
                  </a:lnTo>
                  <a:lnTo>
                    <a:pt x="14" y="925"/>
                  </a:lnTo>
                  <a:lnTo>
                    <a:pt x="20" y="927"/>
                  </a:lnTo>
                  <a:lnTo>
                    <a:pt x="27" y="927"/>
                  </a:lnTo>
                  <a:lnTo>
                    <a:pt x="34" y="923"/>
                  </a:lnTo>
                  <a:lnTo>
                    <a:pt x="40" y="920"/>
                  </a:lnTo>
                  <a:lnTo>
                    <a:pt x="83" y="876"/>
                  </a:lnTo>
                  <a:lnTo>
                    <a:pt x="83" y="876"/>
                  </a:lnTo>
                  <a:lnTo>
                    <a:pt x="106" y="896"/>
                  </a:lnTo>
                  <a:lnTo>
                    <a:pt x="130" y="916"/>
                  </a:lnTo>
                  <a:lnTo>
                    <a:pt x="155" y="934"/>
                  </a:lnTo>
                  <a:lnTo>
                    <a:pt x="180" y="952"/>
                  </a:lnTo>
                  <a:lnTo>
                    <a:pt x="207" y="968"/>
                  </a:lnTo>
                  <a:lnTo>
                    <a:pt x="234" y="983"/>
                  </a:lnTo>
                  <a:lnTo>
                    <a:pt x="263" y="997"/>
                  </a:lnTo>
                  <a:lnTo>
                    <a:pt x="292" y="1010"/>
                  </a:lnTo>
                  <a:lnTo>
                    <a:pt x="320" y="1020"/>
                  </a:lnTo>
                  <a:lnTo>
                    <a:pt x="351" y="1029"/>
                  </a:lnTo>
                  <a:lnTo>
                    <a:pt x="382" y="1038"/>
                  </a:lnTo>
                  <a:lnTo>
                    <a:pt x="412" y="1046"/>
                  </a:lnTo>
                  <a:lnTo>
                    <a:pt x="443" y="1051"/>
                  </a:lnTo>
                  <a:lnTo>
                    <a:pt x="475" y="1055"/>
                  </a:lnTo>
                  <a:lnTo>
                    <a:pt x="508" y="1056"/>
                  </a:lnTo>
                  <a:lnTo>
                    <a:pt x="542" y="1058"/>
                  </a:lnTo>
                  <a:lnTo>
                    <a:pt x="542" y="1058"/>
                  </a:lnTo>
                  <a:lnTo>
                    <a:pt x="574" y="1056"/>
                  </a:lnTo>
                  <a:lnTo>
                    <a:pt x="607" y="1055"/>
                  </a:lnTo>
                  <a:lnTo>
                    <a:pt x="639" y="1051"/>
                  </a:lnTo>
                  <a:lnTo>
                    <a:pt x="671" y="1046"/>
                  </a:lnTo>
                  <a:lnTo>
                    <a:pt x="702" y="1038"/>
                  </a:lnTo>
                  <a:lnTo>
                    <a:pt x="733" y="1029"/>
                  </a:lnTo>
                  <a:lnTo>
                    <a:pt x="761" y="1020"/>
                  </a:lnTo>
                  <a:lnTo>
                    <a:pt x="792" y="1010"/>
                  </a:lnTo>
                  <a:lnTo>
                    <a:pt x="821" y="997"/>
                  </a:lnTo>
                  <a:lnTo>
                    <a:pt x="848" y="983"/>
                  </a:lnTo>
                  <a:lnTo>
                    <a:pt x="875" y="968"/>
                  </a:lnTo>
                  <a:lnTo>
                    <a:pt x="902" y="952"/>
                  </a:lnTo>
                  <a:lnTo>
                    <a:pt x="927" y="934"/>
                  </a:lnTo>
                  <a:lnTo>
                    <a:pt x="952" y="916"/>
                  </a:lnTo>
                  <a:lnTo>
                    <a:pt x="976" y="896"/>
                  </a:lnTo>
                  <a:lnTo>
                    <a:pt x="999" y="876"/>
                  </a:lnTo>
                  <a:lnTo>
                    <a:pt x="1042" y="920"/>
                  </a:lnTo>
                  <a:lnTo>
                    <a:pt x="1042" y="920"/>
                  </a:lnTo>
                  <a:lnTo>
                    <a:pt x="1049" y="923"/>
                  </a:lnTo>
                  <a:lnTo>
                    <a:pt x="1055" y="927"/>
                  </a:lnTo>
                  <a:lnTo>
                    <a:pt x="1062" y="927"/>
                  </a:lnTo>
                  <a:lnTo>
                    <a:pt x="1067" y="925"/>
                  </a:lnTo>
                  <a:lnTo>
                    <a:pt x="1075" y="921"/>
                  </a:lnTo>
                  <a:lnTo>
                    <a:pt x="1078" y="916"/>
                  </a:lnTo>
                  <a:lnTo>
                    <a:pt x="1082" y="911"/>
                  </a:lnTo>
                  <a:lnTo>
                    <a:pt x="1082" y="903"/>
                  </a:lnTo>
                  <a:lnTo>
                    <a:pt x="1082" y="713"/>
                  </a:lnTo>
                  <a:lnTo>
                    <a:pt x="1082" y="713"/>
                  </a:lnTo>
                  <a:lnTo>
                    <a:pt x="1080" y="704"/>
                  </a:lnTo>
                  <a:lnTo>
                    <a:pt x="1076" y="695"/>
                  </a:lnTo>
                  <a:lnTo>
                    <a:pt x="1069" y="691"/>
                  </a:lnTo>
                  <a:lnTo>
                    <a:pt x="1058" y="689"/>
                  </a:lnTo>
                  <a:lnTo>
                    <a:pt x="1058" y="689"/>
                  </a:lnTo>
                  <a:close/>
                  <a:moveTo>
                    <a:pt x="542" y="189"/>
                  </a:moveTo>
                  <a:lnTo>
                    <a:pt x="542" y="189"/>
                  </a:lnTo>
                  <a:lnTo>
                    <a:pt x="533" y="187"/>
                  </a:lnTo>
                  <a:lnTo>
                    <a:pt x="524" y="185"/>
                  </a:lnTo>
                  <a:lnTo>
                    <a:pt x="517" y="180"/>
                  </a:lnTo>
                  <a:lnTo>
                    <a:pt x="509" y="175"/>
                  </a:lnTo>
                  <a:lnTo>
                    <a:pt x="504" y="169"/>
                  </a:lnTo>
                  <a:lnTo>
                    <a:pt x="500" y="160"/>
                  </a:lnTo>
                  <a:lnTo>
                    <a:pt x="497" y="153"/>
                  </a:lnTo>
                  <a:lnTo>
                    <a:pt x="497" y="144"/>
                  </a:lnTo>
                  <a:lnTo>
                    <a:pt x="497" y="144"/>
                  </a:lnTo>
                  <a:lnTo>
                    <a:pt x="497" y="135"/>
                  </a:lnTo>
                  <a:lnTo>
                    <a:pt x="500" y="126"/>
                  </a:lnTo>
                  <a:lnTo>
                    <a:pt x="504" y="119"/>
                  </a:lnTo>
                  <a:lnTo>
                    <a:pt x="509" y="112"/>
                  </a:lnTo>
                  <a:lnTo>
                    <a:pt x="517" y="106"/>
                  </a:lnTo>
                  <a:lnTo>
                    <a:pt x="524" y="103"/>
                  </a:lnTo>
                  <a:lnTo>
                    <a:pt x="533" y="99"/>
                  </a:lnTo>
                  <a:lnTo>
                    <a:pt x="542" y="99"/>
                  </a:lnTo>
                  <a:lnTo>
                    <a:pt x="542" y="99"/>
                  </a:lnTo>
                  <a:lnTo>
                    <a:pt x="551" y="99"/>
                  </a:lnTo>
                  <a:lnTo>
                    <a:pt x="558" y="103"/>
                  </a:lnTo>
                  <a:lnTo>
                    <a:pt x="567" y="106"/>
                  </a:lnTo>
                  <a:lnTo>
                    <a:pt x="572" y="112"/>
                  </a:lnTo>
                  <a:lnTo>
                    <a:pt x="578" y="119"/>
                  </a:lnTo>
                  <a:lnTo>
                    <a:pt x="583" y="126"/>
                  </a:lnTo>
                  <a:lnTo>
                    <a:pt x="585" y="135"/>
                  </a:lnTo>
                  <a:lnTo>
                    <a:pt x="587" y="144"/>
                  </a:lnTo>
                  <a:lnTo>
                    <a:pt x="587" y="144"/>
                  </a:lnTo>
                  <a:lnTo>
                    <a:pt x="585" y="153"/>
                  </a:lnTo>
                  <a:lnTo>
                    <a:pt x="583" y="160"/>
                  </a:lnTo>
                  <a:lnTo>
                    <a:pt x="578" y="169"/>
                  </a:lnTo>
                  <a:lnTo>
                    <a:pt x="572" y="175"/>
                  </a:lnTo>
                  <a:lnTo>
                    <a:pt x="567" y="180"/>
                  </a:lnTo>
                  <a:lnTo>
                    <a:pt x="558" y="185"/>
                  </a:lnTo>
                  <a:lnTo>
                    <a:pt x="551" y="187"/>
                  </a:lnTo>
                  <a:lnTo>
                    <a:pt x="542" y="189"/>
                  </a:lnTo>
                  <a:lnTo>
                    <a:pt x="542" y="189"/>
                  </a:ln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grpSp>
      <p:sp>
        <p:nvSpPr>
          <p:cNvPr id="2" name="标题 1"/>
          <p:cNvSpPr>
            <a:spLocks noGrp="1"/>
          </p:cNvSpPr>
          <p:nvPr>
            <p:ph type="title"/>
          </p:nvPr>
        </p:nvSpPr>
        <p:spPr/>
        <p:txBody>
          <a:bodyPr/>
          <a:lstStyle/>
          <a:p>
            <a:r>
              <a:rPr lang="zh-CN" altLang="en-US" dirty="0"/>
              <a:t>单击此处添加标题</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p:cTn id="7" dur="300" fill="hold"/>
                                        <p:tgtEl>
                                          <p:spTgt spid="34"/>
                                        </p:tgtEl>
                                        <p:attrNameLst>
                                          <p:attrName>ppt_w</p:attrName>
                                        </p:attrNameLst>
                                      </p:cBhvr>
                                      <p:tavLst>
                                        <p:tav tm="0">
                                          <p:val>
                                            <p:fltVal val="0"/>
                                          </p:val>
                                        </p:tav>
                                        <p:tav tm="100000">
                                          <p:val>
                                            <p:strVal val="#ppt_w"/>
                                          </p:val>
                                        </p:tav>
                                      </p:tavLst>
                                    </p:anim>
                                    <p:anim calcmode="lin" valueType="num">
                                      <p:cBhvr>
                                        <p:cTn id="8" dur="300" fill="hold"/>
                                        <p:tgtEl>
                                          <p:spTgt spid="34"/>
                                        </p:tgtEl>
                                        <p:attrNameLst>
                                          <p:attrName>ppt_h</p:attrName>
                                        </p:attrNameLst>
                                      </p:cBhvr>
                                      <p:tavLst>
                                        <p:tav tm="0">
                                          <p:val>
                                            <p:fltVal val="0"/>
                                          </p:val>
                                        </p:tav>
                                        <p:tav tm="100000">
                                          <p:val>
                                            <p:strVal val="#ppt_h"/>
                                          </p:val>
                                        </p:tav>
                                      </p:tavLst>
                                    </p:anim>
                                    <p:animEffect transition="in" filter="fade">
                                      <p:cBhvr>
                                        <p:cTn id="9" dur="300"/>
                                        <p:tgtEl>
                                          <p:spTgt spid="34"/>
                                        </p:tgtEl>
                                      </p:cBhvr>
                                    </p:animEffect>
                                  </p:childTnLst>
                                </p:cTn>
                              </p:par>
                            </p:childTnLst>
                          </p:cTn>
                        </p:par>
                        <p:par>
                          <p:cTn id="10" fill="hold">
                            <p:stCondLst>
                              <p:cond delay="500"/>
                            </p:stCondLst>
                            <p:childTnLst>
                              <p:par>
                                <p:cTn id="11" presetID="22" presetClass="entr" presetSubtype="8" fill="hold" nodeType="after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wipe(left)">
                                      <p:cBhvr>
                                        <p:cTn id="13" dur="300"/>
                                        <p:tgtEl>
                                          <p:spTgt spid="21"/>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300" fill="hold"/>
                                        <p:tgtEl>
                                          <p:spTgt spid="65"/>
                                        </p:tgtEl>
                                        <p:attrNameLst>
                                          <p:attrName>ppt_w</p:attrName>
                                        </p:attrNameLst>
                                      </p:cBhvr>
                                      <p:tavLst>
                                        <p:tav tm="0">
                                          <p:val>
                                            <p:fltVal val="0"/>
                                          </p:val>
                                        </p:tav>
                                        <p:tav tm="100000">
                                          <p:val>
                                            <p:strVal val="#ppt_w"/>
                                          </p:val>
                                        </p:tav>
                                      </p:tavLst>
                                    </p:anim>
                                    <p:anim calcmode="lin" valueType="num">
                                      <p:cBhvr>
                                        <p:cTn id="18" dur="300" fill="hold"/>
                                        <p:tgtEl>
                                          <p:spTgt spid="65"/>
                                        </p:tgtEl>
                                        <p:attrNameLst>
                                          <p:attrName>ppt_h</p:attrName>
                                        </p:attrNameLst>
                                      </p:cBhvr>
                                      <p:tavLst>
                                        <p:tav tm="0">
                                          <p:val>
                                            <p:fltVal val="0"/>
                                          </p:val>
                                        </p:tav>
                                        <p:tav tm="100000">
                                          <p:val>
                                            <p:strVal val="#ppt_h"/>
                                          </p:val>
                                        </p:tav>
                                      </p:tavLst>
                                    </p:anim>
                                    <p:animEffect transition="in" filter="fade">
                                      <p:cBhvr>
                                        <p:cTn id="19" dur="300"/>
                                        <p:tgtEl>
                                          <p:spTgt spid="65"/>
                                        </p:tgtEl>
                                      </p:cBhvr>
                                    </p:animEffect>
                                  </p:childTnLst>
                                </p:cTn>
                              </p:par>
                            </p:childTnLst>
                          </p:cTn>
                        </p:par>
                        <p:par>
                          <p:cTn id="20" fill="hold">
                            <p:stCondLst>
                              <p:cond delay="1500"/>
                            </p:stCondLst>
                            <p:childTnLst>
                              <p:par>
                                <p:cTn id="21" presetID="22" presetClass="entr" presetSubtype="8"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wipe(left)">
                                      <p:cBhvr>
                                        <p:cTn id="23" dur="300"/>
                                        <p:tgtEl>
                                          <p:spTgt spid="22"/>
                                        </p:tgtEl>
                                      </p:cBhvr>
                                    </p:animEffect>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5"/>
                                        </p:tgtEl>
                                        <p:attrNameLst>
                                          <p:attrName>style.visibility</p:attrName>
                                        </p:attrNameLst>
                                      </p:cBhvr>
                                      <p:to>
                                        <p:strVal val="visible"/>
                                      </p:to>
                                    </p:set>
                                    <p:anim calcmode="lin" valueType="num">
                                      <p:cBhvr>
                                        <p:cTn id="27" dur="300" fill="hold"/>
                                        <p:tgtEl>
                                          <p:spTgt spid="75"/>
                                        </p:tgtEl>
                                        <p:attrNameLst>
                                          <p:attrName>ppt_w</p:attrName>
                                        </p:attrNameLst>
                                      </p:cBhvr>
                                      <p:tavLst>
                                        <p:tav tm="0">
                                          <p:val>
                                            <p:fltVal val="0"/>
                                          </p:val>
                                        </p:tav>
                                        <p:tav tm="100000">
                                          <p:val>
                                            <p:strVal val="#ppt_w"/>
                                          </p:val>
                                        </p:tav>
                                      </p:tavLst>
                                    </p:anim>
                                    <p:anim calcmode="lin" valueType="num">
                                      <p:cBhvr>
                                        <p:cTn id="28" dur="300" fill="hold"/>
                                        <p:tgtEl>
                                          <p:spTgt spid="75"/>
                                        </p:tgtEl>
                                        <p:attrNameLst>
                                          <p:attrName>ppt_h</p:attrName>
                                        </p:attrNameLst>
                                      </p:cBhvr>
                                      <p:tavLst>
                                        <p:tav tm="0">
                                          <p:val>
                                            <p:fltVal val="0"/>
                                          </p:val>
                                        </p:tav>
                                        <p:tav tm="100000">
                                          <p:val>
                                            <p:strVal val="#ppt_h"/>
                                          </p:val>
                                        </p:tav>
                                      </p:tavLst>
                                    </p:anim>
                                    <p:animEffect transition="in" filter="fade">
                                      <p:cBhvr>
                                        <p:cTn id="29" dur="300"/>
                                        <p:tgtEl>
                                          <p:spTgt spid="75"/>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wipe(left)">
                                      <p:cBhvr>
                                        <p:cTn id="33" dur="300"/>
                                        <p:tgtEl>
                                          <p:spTgt spid="23"/>
                                        </p:tgtEl>
                                      </p:cBhvr>
                                    </p:animEffect>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300" fill="hold"/>
                                        <p:tgtEl>
                                          <p:spTgt spid="59"/>
                                        </p:tgtEl>
                                        <p:attrNameLst>
                                          <p:attrName>ppt_w</p:attrName>
                                        </p:attrNameLst>
                                      </p:cBhvr>
                                      <p:tavLst>
                                        <p:tav tm="0">
                                          <p:val>
                                            <p:fltVal val="0"/>
                                          </p:val>
                                        </p:tav>
                                        <p:tav tm="100000">
                                          <p:val>
                                            <p:strVal val="#ppt_w"/>
                                          </p:val>
                                        </p:tav>
                                      </p:tavLst>
                                    </p:anim>
                                    <p:anim calcmode="lin" valueType="num">
                                      <p:cBhvr>
                                        <p:cTn id="38" dur="300" fill="hold"/>
                                        <p:tgtEl>
                                          <p:spTgt spid="59"/>
                                        </p:tgtEl>
                                        <p:attrNameLst>
                                          <p:attrName>ppt_h</p:attrName>
                                        </p:attrNameLst>
                                      </p:cBhvr>
                                      <p:tavLst>
                                        <p:tav tm="0">
                                          <p:val>
                                            <p:fltVal val="0"/>
                                          </p:val>
                                        </p:tav>
                                        <p:tav tm="100000">
                                          <p:val>
                                            <p:strVal val="#ppt_h"/>
                                          </p:val>
                                        </p:tav>
                                      </p:tavLst>
                                    </p:anim>
                                    <p:animEffect transition="in" filter="fade">
                                      <p:cBhvr>
                                        <p:cTn id="39" dur="300"/>
                                        <p:tgtEl>
                                          <p:spTgt spid="59"/>
                                        </p:tgtEl>
                                      </p:cBhvr>
                                    </p:animEffect>
                                  </p:childTnLst>
                                </p:cTn>
                              </p:par>
                            </p:childTnLst>
                          </p:cTn>
                        </p:par>
                        <p:par>
                          <p:cTn id="40" fill="hold">
                            <p:stCondLst>
                              <p:cond delay="3500"/>
                            </p:stCondLst>
                            <p:childTnLst>
                              <p:par>
                                <p:cTn id="41" presetID="22" presetClass="entr" presetSubtype="8"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300"/>
                                        <p:tgtEl>
                                          <p:spTgt spid="24"/>
                                        </p:tgtEl>
                                      </p:cBhvr>
                                    </p:animEffect>
                                  </p:childTnLst>
                                </p:cTn>
                              </p:par>
                            </p:childTnLst>
                          </p:cTn>
                        </p:par>
                        <p:par>
                          <p:cTn id="44" fill="hold">
                            <p:stCondLst>
                              <p:cond delay="4000"/>
                            </p:stCondLst>
                            <p:childTnLst>
                              <p:par>
                                <p:cTn id="45" presetID="53" presetClass="entr" presetSubtype="16" fill="hold" nodeType="afterEffect">
                                  <p:stCondLst>
                                    <p:cond delay="0"/>
                                  </p:stCondLst>
                                  <p:childTnLst>
                                    <p:set>
                                      <p:cBhvr>
                                        <p:cTn id="46" dur="1" fill="hold">
                                          <p:stCondLst>
                                            <p:cond delay="0"/>
                                          </p:stCondLst>
                                        </p:cTn>
                                        <p:tgtEl>
                                          <p:spTgt spid="68"/>
                                        </p:tgtEl>
                                        <p:attrNameLst>
                                          <p:attrName>style.visibility</p:attrName>
                                        </p:attrNameLst>
                                      </p:cBhvr>
                                      <p:to>
                                        <p:strVal val="visible"/>
                                      </p:to>
                                    </p:set>
                                    <p:anim calcmode="lin" valueType="num">
                                      <p:cBhvr>
                                        <p:cTn id="47" dur="300" fill="hold"/>
                                        <p:tgtEl>
                                          <p:spTgt spid="68"/>
                                        </p:tgtEl>
                                        <p:attrNameLst>
                                          <p:attrName>ppt_w</p:attrName>
                                        </p:attrNameLst>
                                      </p:cBhvr>
                                      <p:tavLst>
                                        <p:tav tm="0">
                                          <p:val>
                                            <p:fltVal val="0"/>
                                          </p:val>
                                        </p:tav>
                                        <p:tav tm="100000">
                                          <p:val>
                                            <p:strVal val="#ppt_w"/>
                                          </p:val>
                                        </p:tav>
                                      </p:tavLst>
                                    </p:anim>
                                    <p:anim calcmode="lin" valueType="num">
                                      <p:cBhvr>
                                        <p:cTn id="48" dur="300" fill="hold"/>
                                        <p:tgtEl>
                                          <p:spTgt spid="68"/>
                                        </p:tgtEl>
                                        <p:attrNameLst>
                                          <p:attrName>ppt_h</p:attrName>
                                        </p:attrNameLst>
                                      </p:cBhvr>
                                      <p:tavLst>
                                        <p:tav tm="0">
                                          <p:val>
                                            <p:fltVal val="0"/>
                                          </p:val>
                                        </p:tav>
                                        <p:tav tm="100000">
                                          <p:val>
                                            <p:strVal val="#ppt_h"/>
                                          </p:val>
                                        </p:tav>
                                      </p:tavLst>
                                    </p:anim>
                                    <p:animEffect transition="in" filter="fade">
                                      <p:cBhvr>
                                        <p:cTn id="49" dur="300"/>
                                        <p:tgtEl>
                                          <p:spTgt spid="68"/>
                                        </p:tgtEl>
                                      </p:cBhvr>
                                    </p:animEffect>
                                  </p:childTnLst>
                                </p:cTn>
                              </p:par>
                            </p:childTnLst>
                          </p:cTn>
                        </p:par>
                        <p:par>
                          <p:cTn id="50" fill="hold">
                            <p:stCondLst>
                              <p:cond delay="4500"/>
                            </p:stCondLst>
                            <p:childTnLst>
                              <p:par>
                                <p:cTn id="51" presetID="22" presetClass="entr" presetSubtype="8"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Effect transition="in" filter="wipe(left)">
                                      <p:cBhvr>
                                        <p:cTn id="53" dur="300"/>
                                        <p:tgtEl>
                                          <p:spTgt spid="25"/>
                                        </p:tgtEl>
                                      </p:cBhvr>
                                    </p:animEffect>
                                  </p:childTnLst>
                                </p:cTn>
                              </p:par>
                            </p:childTnLst>
                          </p:cTn>
                        </p:par>
                        <p:par>
                          <p:cTn id="54" fill="hold">
                            <p:stCondLst>
                              <p:cond delay="5000"/>
                            </p:stCondLst>
                            <p:childTnLst>
                              <p:par>
                                <p:cTn id="55" presetID="53" presetClass="entr" presetSubtype="16" fill="hold" nodeType="afterEffect">
                                  <p:stCondLst>
                                    <p:cond delay="0"/>
                                  </p:stCondLst>
                                  <p:childTnLst>
                                    <p:set>
                                      <p:cBhvr>
                                        <p:cTn id="56" dur="1" fill="hold">
                                          <p:stCondLst>
                                            <p:cond delay="0"/>
                                          </p:stCondLst>
                                        </p:cTn>
                                        <p:tgtEl>
                                          <p:spTgt spid="87"/>
                                        </p:tgtEl>
                                        <p:attrNameLst>
                                          <p:attrName>style.visibility</p:attrName>
                                        </p:attrNameLst>
                                      </p:cBhvr>
                                      <p:to>
                                        <p:strVal val="visible"/>
                                      </p:to>
                                    </p:set>
                                    <p:anim calcmode="lin" valueType="num">
                                      <p:cBhvr>
                                        <p:cTn id="57" dur="300" fill="hold"/>
                                        <p:tgtEl>
                                          <p:spTgt spid="87"/>
                                        </p:tgtEl>
                                        <p:attrNameLst>
                                          <p:attrName>ppt_w</p:attrName>
                                        </p:attrNameLst>
                                      </p:cBhvr>
                                      <p:tavLst>
                                        <p:tav tm="0">
                                          <p:val>
                                            <p:fltVal val="0"/>
                                          </p:val>
                                        </p:tav>
                                        <p:tav tm="100000">
                                          <p:val>
                                            <p:strVal val="#ppt_w"/>
                                          </p:val>
                                        </p:tav>
                                      </p:tavLst>
                                    </p:anim>
                                    <p:anim calcmode="lin" valueType="num">
                                      <p:cBhvr>
                                        <p:cTn id="58" dur="300" fill="hold"/>
                                        <p:tgtEl>
                                          <p:spTgt spid="87"/>
                                        </p:tgtEl>
                                        <p:attrNameLst>
                                          <p:attrName>ppt_h</p:attrName>
                                        </p:attrNameLst>
                                      </p:cBhvr>
                                      <p:tavLst>
                                        <p:tav tm="0">
                                          <p:val>
                                            <p:fltVal val="0"/>
                                          </p:val>
                                        </p:tav>
                                        <p:tav tm="100000">
                                          <p:val>
                                            <p:strVal val="#ppt_h"/>
                                          </p:val>
                                        </p:tav>
                                      </p:tavLst>
                                    </p:anim>
                                    <p:animEffect transition="in" filter="fade">
                                      <p:cBhvr>
                                        <p:cTn id="59" dur="300"/>
                                        <p:tgtEl>
                                          <p:spTgt spid="87"/>
                                        </p:tgtEl>
                                      </p:cBhvr>
                                    </p:animEffect>
                                  </p:childTnLst>
                                </p:cTn>
                              </p:par>
                            </p:childTnLst>
                          </p:cTn>
                        </p:par>
                        <p:par>
                          <p:cTn id="60" fill="hold">
                            <p:stCondLst>
                              <p:cond delay="5500"/>
                            </p:stCondLst>
                            <p:childTnLst>
                              <p:par>
                                <p:cTn id="61" presetID="22" presetClass="entr" presetSubtype="8" fill="hold" nodeType="afterEffect">
                                  <p:stCondLst>
                                    <p:cond delay="0"/>
                                  </p:stCondLst>
                                  <p:childTnLst>
                                    <p:set>
                                      <p:cBhvr>
                                        <p:cTn id="62" dur="1" fill="hold">
                                          <p:stCondLst>
                                            <p:cond delay="0"/>
                                          </p:stCondLst>
                                        </p:cTn>
                                        <p:tgtEl>
                                          <p:spTgt spid="26"/>
                                        </p:tgtEl>
                                        <p:attrNameLst>
                                          <p:attrName>style.visibility</p:attrName>
                                        </p:attrNameLst>
                                      </p:cBhvr>
                                      <p:to>
                                        <p:strVal val="visible"/>
                                      </p:to>
                                    </p:set>
                                    <p:animEffect transition="in" filter="wipe(left)">
                                      <p:cBhvr>
                                        <p:cTn id="63" dur="300"/>
                                        <p:tgtEl>
                                          <p:spTgt spid="26"/>
                                        </p:tgtEl>
                                      </p:cBhvr>
                                    </p:animEffect>
                                  </p:childTnLst>
                                </p:cTn>
                              </p:par>
                            </p:childTnLst>
                          </p:cTn>
                        </p:par>
                        <p:par>
                          <p:cTn id="64" fill="hold">
                            <p:stCondLst>
                              <p:cond delay="6000"/>
                            </p:stCondLst>
                            <p:childTnLst>
                              <p:par>
                                <p:cTn id="65" presetID="53" presetClass="entr" presetSubtype="16" fill="hold" nodeType="afterEffect">
                                  <p:stCondLst>
                                    <p:cond delay="0"/>
                                  </p:stCondLst>
                                  <p:childTnLst>
                                    <p:set>
                                      <p:cBhvr>
                                        <p:cTn id="66" dur="1" fill="hold">
                                          <p:stCondLst>
                                            <p:cond delay="0"/>
                                          </p:stCondLst>
                                        </p:cTn>
                                        <p:tgtEl>
                                          <p:spTgt spid="82"/>
                                        </p:tgtEl>
                                        <p:attrNameLst>
                                          <p:attrName>style.visibility</p:attrName>
                                        </p:attrNameLst>
                                      </p:cBhvr>
                                      <p:to>
                                        <p:strVal val="visible"/>
                                      </p:to>
                                    </p:set>
                                    <p:anim calcmode="lin" valueType="num">
                                      <p:cBhvr>
                                        <p:cTn id="67" dur="300" fill="hold"/>
                                        <p:tgtEl>
                                          <p:spTgt spid="82"/>
                                        </p:tgtEl>
                                        <p:attrNameLst>
                                          <p:attrName>ppt_w</p:attrName>
                                        </p:attrNameLst>
                                      </p:cBhvr>
                                      <p:tavLst>
                                        <p:tav tm="0">
                                          <p:val>
                                            <p:fltVal val="0"/>
                                          </p:val>
                                        </p:tav>
                                        <p:tav tm="100000">
                                          <p:val>
                                            <p:strVal val="#ppt_w"/>
                                          </p:val>
                                        </p:tav>
                                      </p:tavLst>
                                    </p:anim>
                                    <p:anim calcmode="lin" valueType="num">
                                      <p:cBhvr>
                                        <p:cTn id="68" dur="300" fill="hold"/>
                                        <p:tgtEl>
                                          <p:spTgt spid="82"/>
                                        </p:tgtEl>
                                        <p:attrNameLst>
                                          <p:attrName>ppt_h</p:attrName>
                                        </p:attrNameLst>
                                      </p:cBhvr>
                                      <p:tavLst>
                                        <p:tav tm="0">
                                          <p:val>
                                            <p:fltVal val="0"/>
                                          </p:val>
                                        </p:tav>
                                        <p:tav tm="100000">
                                          <p:val>
                                            <p:strVal val="#ppt_h"/>
                                          </p:val>
                                        </p:tav>
                                      </p:tavLst>
                                    </p:anim>
                                    <p:animEffect transition="in" filter="fade">
                                      <p:cBhvr>
                                        <p:cTn id="69" dur="300"/>
                                        <p:tgtEl>
                                          <p:spTgt spid="82"/>
                                        </p:tgtEl>
                                      </p:cBhvr>
                                    </p:animEffect>
                                  </p:childTnLst>
                                </p:cTn>
                              </p:par>
                            </p:childTnLst>
                          </p:cTn>
                        </p:par>
                        <p:par>
                          <p:cTn id="70" fill="hold">
                            <p:stCondLst>
                              <p:cond delay="6500"/>
                            </p:stCondLst>
                            <p:childTnLst>
                              <p:par>
                                <p:cTn id="71" presetID="47" presetClass="entr" presetSubtype="0"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fade">
                                      <p:cBhvr>
                                        <p:cTn id="73" dur="500"/>
                                        <p:tgtEl>
                                          <p:spTgt spid="33"/>
                                        </p:tgtEl>
                                      </p:cBhvr>
                                    </p:animEffect>
                                    <p:anim calcmode="lin" valueType="num">
                                      <p:cBhvr>
                                        <p:cTn id="74" dur="500" fill="hold"/>
                                        <p:tgtEl>
                                          <p:spTgt spid="33"/>
                                        </p:tgtEl>
                                        <p:attrNameLst>
                                          <p:attrName>ppt_x</p:attrName>
                                        </p:attrNameLst>
                                      </p:cBhvr>
                                      <p:tavLst>
                                        <p:tav tm="0">
                                          <p:val>
                                            <p:strVal val="#ppt_x"/>
                                          </p:val>
                                        </p:tav>
                                        <p:tav tm="100000">
                                          <p:val>
                                            <p:strVal val="#ppt_x"/>
                                          </p:val>
                                        </p:tav>
                                      </p:tavLst>
                                    </p:anim>
                                    <p:anim calcmode="lin" valueType="num">
                                      <p:cBhvr>
                                        <p:cTn id="75" dur="500" fill="hold"/>
                                        <p:tgtEl>
                                          <p:spTgt spid="33"/>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47" presetClass="entr" presetSubtype="0"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fade">
                                      <p:cBhvr>
                                        <p:cTn id="85" dur="500"/>
                                        <p:tgtEl>
                                          <p:spTgt spid="27"/>
                                        </p:tgtEl>
                                      </p:cBhvr>
                                    </p:animEffect>
                                    <p:anim calcmode="lin" valueType="num">
                                      <p:cBhvr>
                                        <p:cTn id="86" dur="500" fill="hold"/>
                                        <p:tgtEl>
                                          <p:spTgt spid="27"/>
                                        </p:tgtEl>
                                        <p:attrNameLst>
                                          <p:attrName>ppt_x</p:attrName>
                                        </p:attrNameLst>
                                      </p:cBhvr>
                                      <p:tavLst>
                                        <p:tav tm="0">
                                          <p:val>
                                            <p:strVal val="#ppt_x"/>
                                          </p:val>
                                        </p:tav>
                                        <p:tav tm="100000">
                                          <p:val>
                                            <p:strVal val="#ppt_x"/>
                                          </p:val>
                                        </p:tav>
                                      </p:tavLst>
                                    </p:anim>
                                    <p:anim calcmode="lin" valueType="num">
                                      <p:cBhvr>
                                        <p:cTn id="87" dur="500" fill="hold"/>
                                        <p:tgtEl>
                                          <p:spTgt spid="27"/>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42"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Effect transition="in" filter="fade">
                                      <p:cBhvr>
                                        <p:cTn id="91" dur="500"/>
                                        <p:tgtEl>
                                          <p:spTgt spid="31"/>
                                        </p:tgtEl>
                                      </p:cBhvr>
                                    </p:animEffect>
                                    <p:anim calcmode="lin" valueType="num">
                                      <p:cBhvr>
                                        <p:cTn id="92" dur="500" fill="hold"/>
                                        <p:tgtEl>
                                          <p:spTgt spid="31"/>
                                        </p:tgtEl>
                                        <p:attrNameLst>
                                          <p:attrName>ppt_x</p:attrName>
                                        </p:attrNameLst>
                                      </p:cBhvr>
                                      <p:tavLst>
                                        <p:tav tm="0">
                                          <p:val>
                                            <p:strVal val="#ppt_x"/>
                                          </p:val>
                                        </p:tav>
                                        <p:tav tm="100000">
                                          <p:val>
                                            <p:strVal val="#ppt_x"/>
                                          </p:val>
                                        </p:tav>
                                      </p:tavLst>
                                    </p:anim>
                                    <p:anim calcmode="lin" valueType="num">
                                      <p:cBhvr>
                                        <p:cTn id="93" dur="500" fill="hold"/>
                                        <p:tgtEl>
                                          <p:spTgt spid="31"/>
                                        </p:tgtEl>
                                        <p:attrNameLst>
                                          <p:attrName>ppt_y</p:attrName>
                                        </p:attrNameLst>
                                      </p:cBhvr>
                                      <p:tavLst>
                                        <p:tav tm="0">
                                          <p:val>
                                            <p:strVal val="#ppt_y+.1"/>
                                          </p:val>
                                        </p:tav>
                                        <p:tav tm="100000">
                                          <p:val>
                                            <p:strVal val="#ppt_y"/>
                                          </p:val>
                                        </p:tav>
                                      </p:tavLst>
                                    </p:anim>
                                  </p:childTnLst>
                                </p:cTn>
                              </p:par>
                            </p:childTnLst>
                          </p:cTn>
                        </p:par>
                        <p:par>
                          <p:cTn id="94" fill="hold">
                            <p:stCondLst>
                              <p:cond delay="8500"/>
                            </p:stCondLst>
                            <p:childTnLst>
                              <p:par>
                                <p:cTn id="95" presetID="47" presetClass="entr" presetSubtype="0" fill="hold" grpId="0" nodeType="afterEffect">
                                  <p:stCondLst>
                                    <p:cond delay="0"/>
                                  </p:stCondLst>
                                  <p:childTnLst>
                                    <p:set>
                                      <p:cBhvr>
                                        <p:cTn id="96" dur="1" fill="hold">
                                          <p:stCondLst>
                                            <p:cond delay="0"/>
                                          </p:stCondLst>
                                        </p:cTn>
                                        <p:tgtEl>
                                          <p:spTgt spid="28"/>
                                        </p:tgtEl>
                                        <p:attrNameLst>
                                          <p:attrName>style.visibility</p:attrName>
                                        </p:attrNameLst>
                                      </p:cBhvr>
                                      <p:to>
                                        <p:strVal val="visible"/>
                                      </p:to>
                                    </p:set>
                                    <p:animEffect transition="in" filter="fade">
                                      <p:cBhvr>
                                        <p:cTn id="97" dur="500"/>
                                        <p:tgtEl>
                                          <p:spTgt spid="28"/>
                                        </p:tgtEl>
                                      </p:cBhvr>
                                    </p:animEffect>
                                    <p:anim calcmode="lin" valueType="num">
                                      <p:cBhvr>
                                        <p:cTn id="98" dur="500" fill="hold"/>
                                        <p:tgtEl>
                                          <p:spTgt spid="28"/>
                                        </p:tgtEl>
                                        <p:attrNameLst>
                                          <p:attrName>ppt_x</p:attrName>
                                        </p:attrNameLst>
                                      </p:cBhvr>
                                      <p:tavLst>
                                        <p:tav tm="0">
                                          <p:val>
                                            <p:strVal val="#ppt_x"/>
                                          </p:val>
                                        </p:tav>
                                        <p:tav tm="100000">
                                          <p:val>
                                            <p:strVal val="#ppt_x"/>
                                          </p:val>
                                        </p:tav>
                                      </p:tavLst>
                                    </p:anim>
                                    <p:anim calcmode="lin" valueType="num">
                                      <p:cBhvr>
                                        <p:cTn id="99" dur="500" fill="hold"/>
                                        <p:tgtEl>
                                          <p:spTgt spid="28"/>
                                        </p:tgtEl>
                                        <p:attrNameLst>
                                          <p:attrName>ppt_y</p:attrName>
                                        </p:attrNameLst>
                                      </p:cBhvr>
                                      <p:tavLst>
                                        <p:tav tm="0">
                                          <p:val>
                                            <p:strVal val="#ppt_y-.1"/>
                                          </p:val>
                                        </p:tav>
                                        <p:tav tm="100000">
                                          <p:val>
                                            <p:strVal val="#ppt_y"/>
                                          </p:val>
                                        </p:tav>
                                      </p:tavLst>
                                    </p:anim>
                                  </p:childTnLst>
                                </p:cTn>
                              </p:par>
                            </p:childTnLst>
                          </p:cTn>
                        </p:par>
                        <p:par>
                          <p:cTn id="100" fill="hold">
                            <p:stCondLst>
                              <p:cond delay="9000"/>
                            </p:stCondLst>
                            <p:childTnLst>
                              <p:par>
                                <p:cTn id="101" presetID="42" presetClass="entr" presetSubtype="0"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Effect transition="in" filter="fade">
                                      <p:cBhvr>
                                        <p:cTn id="103" dur="500"/>
                                        <p:tgtEl>
                                          <p:spTgt spid="32"/>
                                        </p:tgtEl>
                                      </p:cBhvr>
                                    </p:animEffect>
                                    <p:anim calcmode="lin" valueType="num">
                                      <p:cBhvr>
                                        <p:cTn id="104" dur="500" fill="hold"/>
                                        <p:tgtEl>
                                          <p:spTgt spid="32"/>
                                        </p:tgtEl>
                                        <p:attrNameLst>
                                          <p:attrName>ppt_x</p:attrName>
                                        </p:attrNameLst>
                                      </p:cBhvr>
                                      <p:tavLst>
                                        <p:tav tm="0">
                                          <p:val>
                                            <p:strVal val="#ppt_x"/>
                                          </p:val>
                                        </p:tav>
                                        <p:tav tm="100000">
                                          <p:val>
                                            <p:strVal val="#ppt_x"/>
                                          </p:val>
                                        </p:tav>
                                      </p:tavLst>
                                    </p:anim>
                                    <p:anim calcmode="lin" valueType="num">
                                      <p:cBhvr>
                                        <p:cTn id="105" dur="500" fill="hold"/>
                                        <p:tgtEl>
                                          <p:spTgt spid="32"/>
                                        </p:tgtEl>
                                        <p:attrNameLst>
                                          <p:attrName>ppt_y</p:attrName>
                                        </p:attrNameLst>
                                      </p:cBhvr>
                                      <p:tavLst>
                                        <p:tav tm="0">
                                          <p:val>
                                            <p:strVal val="#ppt_y+.1"/>
                                          </p:val>
                                        </p:tav>
                                        <p:tav tm="100000">
                                          <p:val>
                                            <p:strVal val="#ppt_y"/>
                                          </p:val>
                                        </p:tav>
                                      </p:tavLst>
                                    </p:anim>
                                  </p:childTnLst>
                                </p:cTn>
                              </p:par>
                            </p:childTnLst>
                          </p:cTn>
                        </p:par>
                        <p:par>
                          <p:cTn id="106" fill="hold">
                            <p:stCondLst>
                              <p:cond delay="9500"/>
                            </p:stCondLst>
                            <p:childTnLst>
                              <p:par>
                                <p:cTn id="107" presetID="47" presetClass="entr" presetSubtype="0" fill="hold" grpId="0" nodeType="afterEffect">
                                  <p:stCondLst>
                                    <p:cond delay="0"/>
                                  </p:stCondLst>
                                  <p:childTnLst>
                                    <p:set>
                                      <p:cBhvr>
                                        <p:cTn id="108" dur="1" fill="hold">
                                          <p:stCondLst>
                                            <p:cond delay="0"/>
                                          </p:stCondLst>
                                        </p:cTn>
                                        <p:tgtEl>
                                          <p:spTgt spid="29"/>
                                        </p:tgtEl>
                                        <p:attrNameLst>
                                          <p:attrName>style.visibility</p:attrName>
                                        </p:attrNameLst>
                                      </p:cBhvr>
                                      <p:to>
                                        <p:strVal val="visible"/>
                                      </p:to>
                                    </p:set>
                                    <p:animEffect transition="in" filter="fade">
                                      <p:cBhvr>
                                        <p:cTn id="109" dur="500"/>
                                        <p:tgtEl>
                                          <p:spTgt spid="29"/>
                                        </p:tgtEl>
                                      </p:cBhvr>
                                    </p:animEffect>
                                    <p:anim calcmode="lin" valueType="num">
                                      <p:cBhvr>
                                        <p:cTn id="110" dur="500" fill="hold"/>
                                        <p:tgtEl>
                                          <p:spTgt spid="29"/>
                                        </p:tgtEl>
                                        <p:attrNameLst>
                                          <p:attrName>ppt_x</p:attrName>
                                        </p:attrNameLst>
                                      </p:cBhvr>
                                      <p:tavLst>
                                        <p:tav tm="0">
                                          <p:val>
                                            <p:strVal val="#ppt_x"/>
                                          </p:val>
                                        </p:tav>
                                        <p:tav tm="100000">
                                          <p:val>
                                            <p:strVal val="#ppt_x"/>
                                          </p:val>
                                        </p:tav>
                                      </p:tavLst>
                                    </p:anim>
                                    <p:anim calcmode="lin" valueType="num">
                                      <p:cBhvr>
                                        <p:cTn id="111" dur="5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9" grpId="0"/>
      <p:bldP spid="30" grpId="0"/>
      <p:bldP spid="31" grpId="0"/>
      <p:bldP spid="32" grpId="0"/>
      <p:bldP spid="3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A_矩形 16"/>
          <p:cNvSpPr/>
          <p:nvPr>
            <p:custDataLst>
              <p:tags r:id="rId1"/>
            </p:custDataLst>
          </p:nvPr>
        </p:nvSpPr>
        <p:spPr>
          <a:xfrm>
            <a:off x="1913230" y="2319295"/>
            <a:ext cx="4698723" cy="769441"/>
          </a:xfrm>
          <a:prstGeom prst="rect">
            <a:avLst/>
          </a:prstGeom>
        </p:spPr>
        <p:txBody>
          <a:bodyPr wrap="none">
            <a:spAutoFit/>
          </a:bodyPr>
          <a:lstStyle/>
          <a:p>
            <a:pPr algn="ctr" fontAlgn="auto">
              <a:spcBef>
                <a:spcPts val="0"/>
              </a:spcBef>
              <a:spcAft>
                <a:spcPts val="0"/>
              </a:spcAft>
              <a:defRPr/>
            </a:pPr>
            <a:r>
              <a:rPr lang="zh-CN" altLang="en-US" sz="4400">
                <a:solidFill>
                  <a:schemeClr val="tx2"/>
                </a:solidFill>
                <a:latin typeface="方正大标宋简体" panose="02010601030101010101" pitchFamily="2" charset="-122"/>
                <a:ea typeface="方正大标宋简体" panose="02010601030101010101" pitchFamily="2" charset="-122"/>
                <a:sym typeface="微软雅黑" panose="020B0503020204020204" pitchFamily="34" charset="-122"/>
              </a:rPr>
              <a:t>单击此处添加标题</a:t>
            </a:r>
          </a:p>
        </p:txBody>
      </p:sp>
      <p:grpSp>
        <p:nvGrpSpPr>
          <p:cNvPr id="7" name="组合 6"/>
          <p:cNvGrpSpPr/>
          <p:nvPr/>
        </p:nvGrpSpPr>
        <p:grpSpPr>
          <a:xfrm>
            <a:off x="2822431" y="1502407"/>
            <a:ext cx="2880320" cy="636004"/>
            <a:chOff x="3131840" y="987574"/>
            <a:chExt cx="2880320" cy="648072"/>
          </a:xfrm>
        </p:grpSpPr>
        <p:sp>
          <p:nvSpPr>
            <p:cNvPr id="8" name="圆角矩形 2"/>
            <p:cNvSpPr/>
            <p:nvPr/>
          </p:nvSpPr>
          <p:spPr>
            <a:xfrm>
              <a:off x="3131840" y="987574"/>
              <a:ext cx="2880320" cy="648072"/>
            </a:xfrm>
            <a:prstGeom prst="roundRect">
              <a:avLst>
                <a:gd name="adj" fmla="val 50000"/>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35">
                <a:solidFill>
                  <a:schemeClr val="tx2"/>
                </a:solidFill>
              </a:endParaRPr>
            </a:p>
          </p:txBody>
        </p:sp>
        <p:sp>
          <p:nvSpPr>
            <p:cNvPr id="9" name="TextBox 5"/>
            <p:cNvSpPr txBox="1"/>
            <p:nvPr/>
          </p:nvSpPr>
          <p:spPr>
            <a:xfrm>
              <a:off x="3864115" y="1080778"/>
              <a:ext cx="1550424" cy="512306"/>
            </a:xfrm>
            <a:prstGeom prst="rect">
              <a:avLst/>
            </a:prstGeom>
            <a:noFill/>
          </p:spPr>
          <p:txBody>
            <a:bodyPr wrap="none" rtlCol="0">
              <a:spAutoFit/>
            </a:bodyPr>
            <a:lstStyle/>
            <a:p>
              <a:r>
                <a:rPr lang="zh-CN" altLang="en-US" sz="2665" dirty="0">
                  <a:solidFill>
                    <a:schemeClr val="tx2"/>
                  </a:solidFill>
                  <a:latin typeface="方正粗黑宋简体" panose="02000000000000000000" pitchFamily="2" charset="-122"/>
                  <a:ea typeface="方正粗黑宋简体" panose="02000000000000000000" pitchFamily="2" charset="-122"/>
                </a:rPr>
                <a:t>第五部分</a:t>
              </a:r>
            </a:p>
          </p:txBody>
        </p:sp>
      </p:grpSp>
      <p:sp>
        <p:nvSpPr>
          <p:cNvPr id="10" name="PA_矩形 2"/>
          <p:cNvSpPr/>
          <p:nvPr>
            <p:custDataLst>
              <p:tags r:id="rId2"/>
            </p:custDataLst>
          </p:nvPr>
        </p:nvSpPr>
        <p:spPr>
          <a:xfrm>
            <a:off x="2335611" y="3089464"/>
            <a:ext cx="3853961" cy="738664"/>
          </a:xfrm>
          <a:prstGeom prst="rect">
            <a:avLst/>
          </a:prstGeom>
        </p:spPr>
        <p:txBody>
          <a:bodyPr wrap="square">
            <a:spAutoFit/>
          </a:bodyPr>
          <a:lstStyle/>
          <a:p>
            <a:pPr algn="ctr">
              <a:lnSpc>
                <a:spcPct val="150000"/>
              </a:lnSpc>
            </a:pPr>
            <a:r>
              <a:rPr lang="zh-CN" altLang="en-US" sz="1400">
                <a:solidFill>
                  <a:schemeClr val="tx2"/>
                </a:solidFill>
              </a:rPr>
              <a:t>点击输入简要文字内容，文字内容需概括精炼，不用多余的文字修饰。</a:t>
            </a:r>
          </a:p>
        </p:txBody>
      </p:sp>
      <p:pic>
        <p:nvPicPr>
          <p:cNvPr id="12" name="图片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54549" y="3991258"/>
            <a:ext cx="2751180" cy="2807822"/>
          </a:xfrm>
          <a:prstGeom prst="rect">
            <a:avLst/>
          </a:prstGeom>
        </p:spPr>
      </p:pic>
      <p:pic>
        <p:nvPicPr>
          <p:cNvPr id="11" name="图片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0" y="3949548"/>
            <a:ext cx="4338185" cy="291004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3"/>
                                        </p:tgtEl>
                                        <p:attrNameLst>
                                          <p:attrName>ppt_y</p:attrName>
                                        </p:attrNameLst>
                                      </p:cBhvr>
                                      <p:tavLst>
                                        <p:tav tm="0">
                                          <p:val>
                                            <p:strVal val="#ppt_y"/>
                                          </p:val>
                                        </p:tav>
                                        <p:tav tm="100000">
                                          <p:val>
                                            <p:strVal val="#ppt_y"/>
                                          </p:val>
                                        </p:tav>
                                      </p:tavLst>
                                    </p:anim>
                                    <p:anim calcmode="lin" valueType="num">
                                      <p:cBhvr>
                                        <p:cTn id="14"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3"/>
                                        </p:tgtEl>
                                      </p:cBhvr>
                                    </p:animEffect>
                                  </p:childTnLst>
                                </p:cTn>
                              </p:par>
                            </p:childTnLst>
                          </p:cTn>
                        </p:par>
                        <p:par>
                          <p:cTn id="17" fill="hold">
                            <p:stCondLst>
                              <p:cond delay="850"/>
                            </p:stCondLst>
                            <p:childTnLst>
                              <p:par>
                                <p:cTn id="18" presetID="22" presetClass="entr" presetSubtype="1"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up)">
                                      <p:cBhvr>
                                        <p:cTn id="20" dur="500"/>
                                        <p:tgtEl>
                                          <p:spTgt spid="10"/>
                                        </p:tgtEl>
                                      </p:cBhvr>
                                    </p:animEffect>
                                  </p:childTnLst>
                                </p:cTn>
                              </p:par>
                              <p:par>
                                <p:cTn id="21" presetID="42" presetClass="entr" presetSubtype="0"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1000"/>
                                        <p:tgtEl>
                                          <p:spTgt spid="12"/>
                                        </p:tgtEl>
                                      </p:cBhvr>
                                    </p:animEffect>
                                    <p:anim calcmode="lin" valueType="num">
                                      <p:cBhvr>
                                        <p:cTn id="24" dur="1000" fill="hold"/>
                                        <p:tgtEl>
                                          <p:spTgt spid="12"/>
                                        </p:tgtEl>
                                        <p:attrNameLst>
                                          <p:attrName>ppt_x</p:attrName>
                                        </p:attrNameLst>
                                      </p:cBhvr>
                                      <p:tavLst>
                                        <p:tav tm="0">
                                          <p:val>
                                            <p:strVal val="#ppt_x"/>
                                          </p:val>
                                        </p:tav>
                                        <p:tav tm="100000">
                                          <p:val>
                                            <p:strVal val="#ppt_x"/>
                                          </p:val>
                                        </p:tav>
                                      </p:tavLst>
                                    </p:anim>
                                    <p:anim calcmode="lin" valueType="num">
                                      <p:cBhvr>
                                        <p:cTn id="25" dur="1000" fill="hold"/>
                                        <p:tgtEl>
                                          <p:spTgt spid="12"/>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1000"/>
                                        <p:tgtEl>
                                          <p:spTgt spid="11"/>
                                        </p:tgtEl>
                                      </p:cBhvr>
                                    </p:animEffect>
                                    <p:anim calcmode="lin" valueType="num">
                                      <p:cBhvr>
                                        <p:cTn id="29" dur="1000" fill="hold"/>
                                        <p:tgtEl>
                                          <p:spTgt spid="11"/>
                                        </p:tgtEl>
                                        <p:attrNameLst>
                                          <p:attrName>ppt_x</p:attrName>
                                        </p:attrNameLst>
                                      </p:cBhvr>
                                      <p:tavLst>
                                        <p:tav tm="0">
                                          <p:val>
                                            <p:strVal val="#ppt_x"/>
                                          </p:val>
                                        </p:tav>
                                        <p:tav tm="100000">
                                          <p:val>
                                            <p:strVal val="#ppt_x"/>
                                          </p:val>
                                        </p:tav>
                                      </p:tavLst>
                                    </p:anim>
                                    <p:anim calcmode="lin" valueType="num">
                                      <p:cBhvr>
                                        <p:cTn id="30"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a:t>单击此处添加标题</a:t>
            </a:r>
          </a:p>
        </p:txBody>
      </p:sp>
      <p:sp>
        <p:nvSpPr>
          <p:cNvPr id="25" name="六边形 24"/>
          <p:cNvSpPr/>
          <p:nvPr/>
        </p:nvSpPr>
        <p:spPr>
          <a:xfrm>
            <a:off x="1631505" y="3371297"/>
            <a:ext cx="2130763" cy="1837103"/>
          </a:xfrm>
          <a:prstGeom prst="hexagon">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p>
        </p:txBody>
      </p:sp>
      <p:sp>
        <p:nvSpPr>
          <p:cNvPr id="26" name="六边形 25"/>
          <p:cNvSpPr/>
          <p:nvPr/>
        </p:nvSpPr>
        <p:spPr>
          <a:xfrm>
            <a:off x="5231436" y="1378151"/>
            <a:ext cx="2130763" cy="1837103"/>
          </a:xfrm>
          <a:prstGeom prst="hexagon">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p>
        </p:txBody>
      </p:sp>
      <p:sp>
        <p:nvSpPr>
          <p:cNvPr id="27" name="六边形 26"/>
          <p:cNvSpPr/>
          <p:nvPr/>
        </p:nvSpPr>
        <p:spPr>
          <a:xfrm>
            <a:off x="3431470" y="2371041"/>
            <a:ext cx="2130763" cy="1837103"/>
          </a:xfrm>
          <a:prstGeom prst="hexagon">
            <a:avLst/>
          </a:prstGeom>
          <a:solidFill>
            <a:srgbClr val="C00000"/>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lIns="0" tIns="60954" rIns="0" bIns="60954" rtlCol="0" anchor="ctr"/>
          <a:lstStyle/>
          <a:p>
            <a:pPr lvl="0" algn="ctr"/>
            <a:r>
              <a:rPr lang="zh-CN" altLang="en-US" sz="2700" b="1" dirty="0">
                <a:solidFill>
                  <a:schemeClr val="bg1"/>
                </a:solidFill>
                <a:latin typeface="微软雅黑" panose="020B0503020204020204" pitchFamily="34" charset="-122"/>
                <a:ea typeface="微软雅黑" panose="020B0503020204020204" pitchFamily="34" charset="-122"/>
              </a:rPr>
              <a:t>超越</a:t>
            </a:r>
          </a:p>
        </p:txBody>
      </p:sp>
      <p:sp>
        <p:nvSpPr>
          <p:cNvPr id="28" name="六边形 27"/>
          <p:cNvSpPr/>
          <p:nvPr/>
        </p:nvSpPr>
        <p:spPr>
          <a:xfrm>
            <a:off x="3431470" y="4371553"/>
            <a:ext cx="2130763" cy="1837103"/>
          </a:xfrm>
          <a:prstGeom prst="hexagon">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p>
        </p:txBody>
      </p:sp>
      <p:sp>
        <p:nvSpPr>
          <p:cNvPr id="29" name="六边形 28"/>
          <p:cNvSpPr/>
          <p:nvPr/>
        </p:nvSpPr>
        <p:spPr>
          <a:xfrm>
            <a:off x="7031402" y="4371553"/>
            <a:ext cx="2130763" cy="1837103"/>
          </a:xfrm>
          <a:prstGeom prst="hexagon">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p>
        </p:txBody>
      </p:sp>
      <p:sp>
        <p:nvSpPr>
          <p:cNvPr id="30" name="六边形 29"/>
          <p:cNvSpPr/>
          <p:nvPr/>
        </p:nvSpPr>
        <p:spPr>
          <a:xfrm>
            <a:off x="5231436" y="3363930"/>
            <a:ext cx="2130763" cy="1837103"/>
          </a:xfrm>
          <a:prstGeom prst="hexagon">
            <a:avLst/>
          </a:prstGeom>
          <a:solidFill>
            <a:srgbClr val="C00000"/>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lIns="0" tIns="60954" rIns="0" bIns="60954" rtlCol="0" anchor="ctr"/>
          <a:lstStyle/>
          <a:p>
            <a:pPr lvl="0" algn="ctr"/>
            <a:r>
              <a:rPr lang="zh-CN" altLang="en-US" sz="2700" b="1" dirty="0">
                <a:solidFill>
                  <a:schemeClr val="bg1"/>
                </a:solidFill>
                <a:latin typeface="微软雅黑" panose="020B0503020204020204" pitchFamily="34" charset="-122"/>
                <a:ea typeface="微软雅黑" panose="020B0503020204020204" pitchFamily="34" charset="-122"/>
              </a:rPr>
              <a:t>开拓</a:t>
            </a:r>
          </a:p>
        </p:txBody>
      </p:sp>
      <p:sp>
        <p:nvSpPr>
          <p:cNvPr id="31" name="六边形 30"/>
          <p:cNvSpPr/>
          <p:nvPr/>
        </p:nvSpPr>
        <p:spPr>
          <a:xfrm>
            <a:off x="7031402" y="2371041"/>
            <a:ext cx="2130763" cy="1837103"/>
          </a:xfrm>
          <a:prstGeom prst="hexagon">
            <a:avLst/>
          </a:prstGeom>
          <a:solidFill>
            <a:srgbClr val="C00000"/>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lIns="0" tIns="60954" rIns="0" bIns="60954" rtlCol="0" anchor="ctr"/>
          <a:lstStyle/>
          <a:p>
            <a:pPr lvl="0" algn="ctr"/>
            <a:r>
              <a:rPr lang="zh-CN" altLang="en-US" sz="2700" b="1" dirty="0">
                <a:solidFill>
                  <a:schemeClr val="bg1"/>
                </a:solidFill>
                <a:latin typeface="微软雅黑" panose="020B0503020204020204" pitchFamily="34" charset="-122"/>
                <a:ea typeface="微软雅黑" panose="020B0503020204020204" pitchFamily="34" charset="-122"/>
              </a:rPr>
              <a:t>引领</a:t>
            </a:r>
          </a:p>
        </p:txBody>
      </p:sp>
      <p:sp>
        <p:nvSpPr>
          <p:cNvPr id="32" name="六边形 31"/>
          <p:cNvSpPr/>
          <p:nvPr/>
        </p:nvSpPr>
        <p:spPr>
          <a:xfrm>
            <a:off x="8831369" y="3371297"/>
            <a:ext cx="2130763" cy="1837103"/>
          </a:xfrm>
          <a:prstGeom prst="hexagon">
            <a:avLst/>
          </a:prstGeom>
          <a:solidFill>
            <a:srgbClr val="C00000"/>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lIns="0" tIns="60954" rIns="0" bIns="60954" rtlCol="0" anchor="ctr"/>
          <a:lstStyle/>
          <a:p>
            <a:pPr lvl="0" algn="ctr"/>
            <a:r>
              <a:rPr lang="zh-CN" altLang="en-US" sz="2700" b="1" dirty="0">
                <a:solidFill>
                  <a:schemeClr val="bg1"/>
                </a:solidFill>
                <a:latin typeface="微软雅黑" panose="020B0503020204020204" pitchFamily="34" charset="-122"/>
                <a:ea typeface="微软雅黑" panose="020B0503020204020204" pitchFamily="34" charset="-122"/>
              </a:rPr>
              <a:t>创新</a:t>
            </a:r>
          </a:p>
        </p:txBody>
      </p:sp>
      <p:sp>
        <p:nvSpPr>
          <p:cNvPr id="34" name="TextBox 33"/>
          <p:cNvSpPr txBox="1"/>
          <p:nvPr/>
        </p:nvSpPr>
        <p:spPr>
          <a:xfrm>
            <a:off x="2595735" y="-1323528"/>
            <a:ext cx="877163" cy="369332"/>
          </a:xfrm>
          <a:prstGeom prst="rect">
            <a:avLst/>
          </a:prstGeom>
          <a:noFill/>
        </p:spPr>
        <p:txBody>
          <a:bodyPr wrap="none" rtlCol="0">
            <a:spAutoFit/>
          </a:bodyPr>
          <a:lstStyle/>
          <a:p>
            <a:r>
              <a:rPr lang="zh-CN" altLang="en-US" dirty="0"/>
              <a:t>延迟符</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300" fill="hold"/>
                                        <p:tgtEl>
                                          <p:spTgt spid="25"/>
                                        </p:tgtEl>
                                        <p:attrNameLst>
                                          <p:attrName>ppt_w</p:attrName>
                                        </p:attrNameLst>
                                      </p:cBhvr>
                                      <p:tavLst>
                                        <p:tav tm="0">
                                          <p:val>
                                            <p:fltVal val="0"/>
                                          </p:val>
                                        </p:tav>
                                        <p:tav tm="100000">
                                          <p:val>
                                            <p:strVal val="#ppt_w"/>
                                          </p:val>
                                        </p:tav>
                                      </p:tavLst>
                                    </p:anim>
                                    <p:anim calcmode="lin" valueType="num">
                                      <p:cBhvr>
                                        <p:cTn id="8" dur="300" fill="hold"/>
                                        <p:tgtEl>
                                          <p:spTgt spid="25"/>
                                        </p:tgtEl>
                                        <p:attrNameLst>
                                          <p:attrName>ppt_h</p:attrName>
                                        </p:attrNameLst>
                                      </p:cBhvr>
                                      <p:tavLst>
                                        <p:tav tm="0">
                                          <p:val>
                                            <p:fltVal val="0"/>
                                          </p:val>
                                        </p:tav>
                                        <p:tav tm="100000">
                                          <p:val>
                                            <p:strVal val="#ppt_h"/>
                                          </p:val>
                                        </p:tav>
                                      </p:tavLst>
                                    </p:anim>
                                    <p:anim calcmode="lin" valueType="num">
                                      <p:cBhvr>
                                        <p:cTn id="9" dur="300" fill="hold"/>
                                        <p:tgtEl>
                                          <p:spTgt spid="25"/>
                                        </p:tgtEl>
                                        <p:attrNameLst>
                                          <p:attrName>ppt_x</p:attrName>
                                        </p:attrNameLst>
                                      </p:cBhvr>
                                      <p:tavLst>
                                        <p:tav tm="0">
                                          <p:val>
                                            <p:fltVal val="0.5"/>
                                          </p:val>
                                        </p:tav>
                                        <p:tav tm="100000">
                                          <p:val>
                                            <p:strVal val="#ppt_x"/>
                                          </p:val>
                                        </p:tav>
                                      </p:tavLst>
                                    </p:anim>
                                    <p:anim calcmode="lin" valueType="num">
                                      <p:cBhvr>
                                        <p:cTn id="10" dur="300" fill="hold"/>
                                        <p:tgtEl>
                                          <p:spTgt spid="25"/>
                                        </p:tgtEl>
                                        <p:attrNameLst>
                                          <p:attrName>ppt_y</p:attrName>
                                        </p:attrNameLst>
                                      </p:cBhvr>
                                      <p:tavLst>
                                        <p:tav tm="0">
                                          <p:val>
                                            <p:fltVal val="0.5"/>
                                          </p:val>
                                        </p:tav>
                                        <p:tav tm="100000">
                                          <p:val>
                                            <p:strVal val="#ppt_y"/>
                                          </p:val>
                                        </p:tav>
                                      </p:tavLst>
                                    </p:anim>
                                  </p:childTnLst>
                                </p:cTn>
                              </p:par>
                              <p:par>
                                <p:cTn id="11" presetID="26" presetClass="emph" presetSubtype="0" fill="hold" grpId="1" nodeType="withEffect">
                                  <p:stCondLst>
                                    <p:cond delay="300"/>
                                  </p:stCondLst>
                                  <p:childTnLst>
                                    <p:animEffect transition="out" filter="fade">
                                      <p:cBhvr>
                                        <p:cTn id="12" dur="300" tmFilter="0, 0; .2, .5; .8, .5; 1, 0"/>
                                        <p:tgtEl>
                                          <p:spTgt spid="25"/>
                                        </p:tgtEl>
                                      </p:cBhvr>
                                    </p:animEffect>
                                    <p:animScale>
                                      <p:cBhvr>
                                        <p:cTn id="13" dur="150" autoRev="1" fill="hold"/>
                                        <p:tgtEl>
                                          <p:spTgt spid="25"/>
                                        </p:tgtEl>
                                      </p:cBhvr>
                                      <p:by x="105000" y="105000"/>
                                    </p:animScale>
                                  </p:childTnLst>
                                </p:cTn>
                              </p:par>
                              <p:par>
                                <p:cTn id="14" presetID="23" presetClass="entr" presetSubtype="528" fill="hold" grpId="0" nodeType="withEffect">
                                  <p:stCondLst>
                                    <p:cond delay="100"/>
                                  </p:stCondLst>
                                  <p:childTnLst>
                                    <p:set>
                                      <p:cBhvr>
                                        <p:cTn id="15" dur="1" fill="hold">
                                          <p:stCondLst>
                                            <p:cond delay="0"/>
                                          </p:stCondLst>
                                        </p:cTn>
                                        <p:tgtEl>
                                          <p:spTgt spid="27"/>
                                        </p:tgtEl>
                                        <p:attrNameLst>
                                          <p:attrName>style.visibility</p:attrName>
                                        </p:attrNameLst>
                                      </p:cBhvr>
                                      <p:to>
                                        <p:strVal val="visible"/>
                                      </p:to>
                                    </p:set>
                                    <p:anim calcmode="lin" valueType="num">
                                      <p:cBhvr>
                                        <p:cTn id="16" dur="300" fill="hold"/>
                                        <p:tgtEl>
                                          <p:spTgt spid="27"/>
                                        </p:tgtEl>
                                        <p:attrNameLst>
                                          <p:attrName>ppt_w</p:attrName>
                                        </p:attrNameLst>
                                      </p:cBhvr>
                                      <p:tavLst>
                                        <p:tav tm="0">
                                          <p:val>
                                            <p:fltVal val="0"/>
                                          </p:val>
                                        </p:tav>
                                        <p:tav tm="100000">
                                          <p:val>
                                            <p:strVal val="#ppt_w"/>
                                          </p:val>
                                        </p:tav>
                                      </p:tavLst>
                                    </p:anim>
                                    <p:anim calcmode="lin" valueType="num">
                                      <p:cBhvr>
                                        <p:cTn id="17" dur="300" fill="hold"/>
                                        <p:tgtEl>
                                          <p:spTgt spid="27"/>
                                        </p:tgtEl>
                                        <p:attrNameLst>
                                          <p:attrName>ppt_h</p:attrName>
                                        </p:attrNameLst>
                                      </p:cBhvr>
                                      <p:tavLst>
                                        <p:tav tm="0">
                                          <p:val>
                                            <p:fltVal val="0"/>
                                          </p:val>
                                        </p:tav>
                                        <p:tav tm="100000">
                                          <p:val>
                                            <p:strVal val="#ppt_h"/>
                                          </p:val>
                                        </p:tav>
                                      </p:tavLst>
                                    </p:anim>
                                    <p:anim calcmode="lin" valueType="num">
                                      <p:cBhvr>
                                        <p:cTn id="18" dur="300" fill="hold"/>
                                        <p:tgtEl>
                                          <p:spTgt spid="27"/>
                                        </p:tgtEl>
                                        <p:attrNameLst>
                                          <p:attrName>ppt_x</p:attrName>
                                        </p:attrNameLst>
                                      </p:cBhvr>
                                      <p:tavLst>
                                        <p:tav tm="0">
                                          <p:val>
                                            <p:fltVal val="0.5"/>
                                          </p:val>
                                        </p:tav>
                                        <p:tav tm="100000">
                                          <p:val>
                                            <p:strVal val="#ppt_x"/>
                                          </p:val>
                                        </p:tav>
                                      </p:tavLst>
                                    </p:anim>
                                    <p:anim calcmode="lin" valueType="num">
                                      <p:cBhvr>
                                        <p:cTn id="19" dur="300" fill="hold"/>
                                        <p:tgtEl>
                                          <p:spTgt spid="27"/>
                                        </p:tgtEl>
                                        <p:attrNameLst>
                                          <p:attrName>ppt_y</p:attrName>
                                        </p:attrNameLst>
                                      </p:cBhvr>
                                      <p:tavLst>
                                        <p:tav tm="0">
                                          <p:val>
                                            <p:fltVal val="0.5"/>
                                          </p:val>
                                        </p:tav>
                                        <p:tav tm="100000">
                                          <p:val>
                                            <p:strVal val="#ppt_y"/>
                                          </p:val>
                                        </p:tav>
                                      </p:tavLst>
                                    </p:anim>
                                  </p:childTnLst>
                                </p:cTn>
                              </p:par>
                              <p:par>
                                <p:cTn id="20" presetID="26" presetClass="emph" presetSubtype="0" fill="hold" grpId="1" nodeType="withEffect">
                                  <p:stCondLst>
                                    <p:cond delay="400"/>
                                  </p:stCondLst>
                                  <p:childTnLst>
                                    <p:animEffect transition="out" filter="fade">
                                      <p:cBhvr>
                                        <p:cTn id="21" dur="300" tmFilter="0, 0; .2, .5; .8, .5; 1, 0"/>
                                        <p:tgtEl>
                                          <p:spTgt spid="27"/>
                                        </p:tgtEl>
                                      </p:cBhvr>
                                    </p:animEffect>
                                    <p:animScale>
                                      <p:cBhvr>
                                        <p:cTn id="22" dur="150" autoRev="1" fill="hold"/>
                                        <p:tgtEl>
                                          <p:spTgt spid="27"/>
                                        </p:tgtEl>
                                      </p:cBhvr>
                                      <p:by x="105000" y="105000"/>
                                    </p:animScale>
                                  </p:childTnLst>
                                </p:cTn>
                              </p:par>
                              <p:par>
                                <p:cTn id="23" presetID="23" presetClass="entr" presetSubtype="528" fill="hold" grpId="0" nodeType="withEffect">
                                  <p:stCondLst>
                                    <p:cond delay="200"/>
                                  </p:stCondLst>
                                  <p:childTnLst>
                                    <p:set>
                                      <p:cBhvr>
                                        <p:cTn id="24" dur="1" fill="hold">
                                          <p:stCondLst>
                                            <p:cond delay="0"/>
                                          </p:stCondLst>
                                        </p:cTn>
                                        <p:tgtEl>
                                          <p:spTgt spid="26"/>
                                        </p:tgtEl>
                                        <p:attrNameLst>
                                          <p:attrName>style.visibility</p:attrName>
                                        </p:attrNameLst>
                                      </p:cBhvr>
                                      <p:to>
                                        <p:strVal val="visible"/>
                                      </p:to>
                                    </p:set>
                                    <p:anim calcmode="lin" valueType="num">
                                      <p:cBhvr>
                                        <p:cTn id="25" dur="300" fill="hold"/>
                                        <p:tgtEl>
                                          <p:spTgt spid="26"/>
                                        </p:tgtEl>
                                        <p:attrNameLst>
                                          <p:attrName>ppt_w</p:attrName>
                                        </p:attrNameLst>
                                      </p:cBhvr>
                                      <p:tavLst>
                                        <p:tav tm="0">
                                          <p:val>
                                            <p:fltVal val="0"/>
                                          </p:val>
                                        </p:tav>
                                        <p:tav tm="100000">
                                          <p:val>
                                            <p:strVal val="#ppt_w"/>
                                          </p:val>
                                        </p:tav>
                                      </p:tavLst>
                                    </p:anim>
                                    <p:anim calcmode="lin" valueType="num">
                                      <p:cBhvr>
                                        <p:cTn id="26" dur="300" fill="hold"/>
                                        <p:tgtEl>
                                          <p:spTgt spid="26"/>
                                        </p:tgtEl>
                                        <p:attrNameLst>
                                          <p:attrName>ppt_h</p:attrName>
                                        </p:attrNameLst>
                                      </p:cBhvr>
                                      <p:tavLst>
                                        <p:tav tm="0">
                                          <p:val>
                                            <p:fltVal val="0"/>
                                          </p:val>
                                        </p:tav>
                                        <p:tav tm="100000">
                                          <p:val>
                                            <p:strVal val="#ppt_h"/>
                                          </p:val>
                                        </p:tav>
                                      </p:tavLst>
                                    </p:anim>
                                    <p:anim calcmode="lin" valueType="num">
                                      <p:cBhvr>
                                        <p:cTn id="27" dur="300" fill="hold"/>
                                        <p:tgtEl>
                                          <p:spTgt spid="26"/>
                                        </p:tgtEl>
                                        <p:attrNameLst>
                                          <p:attrName>ppt_x</p:attrName>
                                        </p:attrNameLst>
                                      </p:cBhvr>
                                      <p:tavLst>
                                        <p:tav tm="0">
                                          <p:val>
                                            <p:fltVal val="0.5"/>
                                          </p:val>
                                        </p:tav>
                                        <p:tav tm="100000">
                                          <p:val>
                                            <p:strVal val="#ppt_x"/>
                                          </p:val>
                                        </p:tav>
                                      </p:tavLst>
                                    </p:anim>
                                    <p:anim calcmode="lin" valueType="num">
                                      <p:cBhvr>
                                        <p:cTn id="28" dur="300" fill="hold"/>
                                        <p:tgtEl>
                                          <p:spTgt spid="26"/>
                                        </p:tgtEl>
                                        <p:attrNameLst>
                                          <p:attrName>ppt_y</p:attrName>
                                        </p:attrNameLst>
                                      </p:cBhvr>
                                      <p:tavLst>
                                        <p:tav tm="0">
                                          <p:val>
                                            <p:fltVal val="0.5"/>
                                          </p:val>
                                        </p:tav>
                                        <p:tav tm="100000">
                                          <p:val>
                                            <p:strVal val="#ppt_y"/>
                                          </p:val>
                                        </p:tav>
                                      </p:tavLst>
                                    </p:anim>
                                  </p:childTnLst>
                                </p:cTn>
                              </p:par>
                              <p:par>
                                <p:cTn id="29" presetID="26" presetClass="emph" presetSubtype="0" fill="hold" grpId="1" nodeType="withEffect">
                                  <p:stCondLst>
                                    <p:cond delay="500"/>
                                  </p:stCondLst>
                                  <p:childTnLst>
                                    <p:animEffect transition="out" filter="fade">
                                      <p:cBhvr>
                                        <p:cTn id="30" dur="300" tmFilter="0, 0; .2, .5; .8, .5; 1, 0"/>
                                        <p:tgtEl>
                                          <p:spTgt spid="26"/>
                                        </p:tgtEl>
                                      </p:cBhvr>
                                    </p:animEffect>
                                    <p:animScale>
                                      <p:cBhvr>
                                        <p:cTn id="31" dur="150" autoRev="1" fill="hold"/>
                                        <p:tgtEl>
                                          <p:spTgt spid="26"/>
                                        </p:tgtEl>
                                      </p:cBhvr>
                                      <p:by x="105000" y="105000"/>
                                    </p:animScale>
                                  </p:childTnLst>
                                </p:cTn>
                              </p:par>
                              <p:par>
                                <p:cTn id="32" presetID="23" presetClass="entr" presetSubtype="528" fill="hold" grpId="0" nodeType="withEffect">
                                  <p:stCondLst>
                                    <p:cond delay="300"/>
                                  </p:stCondLst>
                                  <p:childTnLst>
                                    <p:set>
                                      <p:cBhvr>
                                        <p:cTn id="33" dur="1" fill="hold">
                                          <p:stCondLst>
                                            <p:cond delay="0"/>
                                          </p:stCondLst>
                                        </p:cTn>
                                        <p:tgtEl>
                                          <p:spTgt spid="31"/>
                                        </p:tgtEl>
                                        <p:attrNameLst>
                                          <p:attrName>style.visibility</p:attrName>
                                        </p:attrNameLst>
                                      </p:cBhvr>
                                      <p:to>
                                        <p:strVal val="visible"/>
                                      </p:to>
                                    </p:set>
                                    <p:anim calcmode="lin" valueType="num">
                                      <p:cBhvr>
                                        <p:cTn id="34" dur="300" fill="hold"/>
                                        <p:tgtEl>
                                          <p:spTgt spid="31"/>
                                        </p:tgtEl>
                                        <p:attrNameLst>
                                          <p:attrName>ppt_w</p:attrName>
                                        </p:attrNameLst>
                                      </p:cBhvr>
                                      <p:tavLst>
                                        <p:tav tm="0">
                                          <p:val>
                                            <p:fltVal val="0"/>
                                          </p:val>
                                        </p:tav>
                                        <p:tav tm="100000">
                                          <p:val>
                                            <p:strVal val="#ppt_w"/>
                                          </p:val>
                                        </p:tav>
                                      </p:tavLst>
                                    </p:anim>
                                    <p:anim calcmode="lin" valueType="num">
                                      <p:cBhvr>
                                        <p:cTn id="35" dur="300" fill="hold"/>
                                        <p:tgtEl>
                                          <p:spTgt spid="31"/>
                                        </p:tgtEl>
                                        <p:attrNameLst>
                                          <p:attrName>ppt_h</p:attrName>
                                        </p:attrNameLst>
                                      </p:cBhvr>
                                      <p:tavLst>
                                        <p:tav tm="0">
                                          <p:val>
                                            <p:fltVal val="0"/>
                                          </p:val>
                                        </p:tav>
                                        <p:tav tm="100000">
                                          <p:val>
                                            <p:strVal val="#ppt_h"/>
                                          </p:val>
                                        </p:tav>
                                      </p:tavLst>
                                    </p:anim>
                                    <p:anim calcmode="lin" valueType="num">
                                      <p:cBhvr>
                                        <p:cTn id="36" dur="300" fill="hold"/>
                                        <p:tgtEl>
                                          <p:spTgt spid="31"/>
                                        </p:tgtEl>
                                        <p:attrNameLst>
                                          <p:attrName>ppt_x</p:attrName>
                                        </p:attrNameLst>
                                      </p:cBhvr>
                                      <p:tavLst>
                                        <p:tav tm="0">
                                          <p:val>
                                            <p:fltVal val="0.5"/>
                                          </p:val>
                                        </p:tav>
                                        <p:tav tm="100000">
                                          <p:val>
                                            <p:strVal val="#ppt_x"/>
                                          </p:val>
                                        </p:tav>
                                      </p:tavLst>
                                    </p:anim>
                                    <p:anim calcmode="lin" valueType="num">
                                      <p:cBhvr>
                                        <p:cTn id="37" dur="300" fill="hold"/>
                                        <p:tgtEl>
                                          <p:spTgt spid="31"/>
                                        </p:tgtEl>
                                        <p:attrNameLst>
                                          <p:attrName>ppt_y</p:attrName>
                                        </p:attrNameLst>
                                      </p:cBhvr>
                                      <p:tavLst>
                                        <p:tav tm="0">
                                          <p:val>
                                            <p:fltVal val="0.5"/>
                                          </p:val>
                                        </p:tav>
                                        <p:tav tm="100000">
                                          <p:val>
                                            <p:strVal val="#ppt_y"/>
                                          </p:val>
                                        </p:tav>
                                      </p:tavLst>
                                    </p:anim>
                                  </p:childTnLst>
                                </p:cTn>
                              </p:par>
                              <p:par>
                                <p:cTn id="38" presetID="26" presetClass="emph" presetSubtype="0" fill="hold" grpId="1" nodeType="withEffect">
                                  <p:stCondLst>
                                    <p:cond delay="600"/>
                                  </p:stCondLst>
                                  <p:childTnLst>
                                    <p:animEffect transition="out" filter="fade">
                                      <p:cBhvr>
                                        <p:cTn id="39" dur="300" tmFilter="0, 0; .2, .5; .8, .5; 1, 0"/>
                                        <p:tgtEl>
                                          <p:spTgt spid="31"/>
                                        </p:tgtEl>
                                      </p:cBhvr>
                                    </p:animEffect>
                                    <p:animScale>
                                      <p:cBhvr>
                                        <p:cTn id="40" dur="150" autoRev="1" fill="hold"/>
                                        <p:tgtEl>
                                          <p:spTgt spid="31"/>
                                        </p:tgtEl>
                                      </p:cBhvr>
                                      <p:by x="105000" y="105000"/>
                                    </p:animScale>
                                  </p:childTnLst>
                                </p:cTn>
                              </p:par>
                              <p:par>
                                <p:cTn id="41" presetID="23" presetClass="entr" presetSubtype="528" fill="hold" grpId="0" nodeType="withEffect">
                                  <p:stCondLst>
                                    <p:cond delay="400"/>
                                  </p:stCondLst>
                                  <p:childTnLst>
                                    <p:set>
                                      <p:cBhvr>
                                        <p:cTn id="42" dur="1" fill="hold">
                                          <p:stCondLst>
                                            <p:cond delay="0"/>
                                          </p:stCondLst>
                                        </p:cTn>
                                        <p:tgtEl>
                                          <p:spTgt spid="32"/>
                                        </p:tgtEl>
                                        <p:attrNameLst>
                                          <p:attrName>style.visibility</p:attrName>
                                        </p:attrNameLst>
                                      </p:cBhvr>
                                      <p:to>
                                        <p:strVal val="visible"/>
                                      </p:to>
                                    </p:set>
                                    <p:anim calcmode="lin" valueType="num">
                                      <p:cBhvr>
                                        <p:cTn id="43" dur="300" fill="hold"/>
                                        <p:tgtEl>
                                          <p:spTgt spid="32"/>
                                        </p:tgtEl>
                                        <p:attrNameLst>
                                          <p:attrName>ppt_w</p:attrName>
                                        </p:attrNameLst>
                                      </p:cBhvr>
                                      <p:tavLst>
                                        <p:tav tm="0">
                                          <p:val>
                                            <p:fltVal val="0"/>
                                          </p:val>
                                        </p:tav>
                                        <p:tav tm="100000">
                                          <p:val>
                                            <p:strVal val="#ppt_w"/>
                                          </p:val>
                                        </p:tav>
                                      </p:tavLst>
                                    </p:anim>
                                    <p:anim calcmode="lin" valueType="num">
                                      <p:cBhvr>
                                        <p:cTn id="44" dur="300" fill="hold"/>
                                        <p:tgtEl>
                                          <p:spTgt spid="32"/>
                                        </p:tgtEl>
                                        <p:attrNameLst>
                                          <p:attrName>ppt_h</p:attrName>
                                        </p:attrNameLst>
                                      </p:cBhvr>
                                      <p:tavLst>
                                        <p:tav tm="0">
                                          <p:val>
                                            <p:fltVal val="0"/>
                                          </p:val>
                                        </p:tav>
                                        <p:tav tm="100000">
                                          <p:val>
                                            <p:strVal val="#ppt_h"/>
                                          </p:val>
                                        </p:tav>
                                      </p:tavLst>
                                    </p:anim>
                                    <p:anim calcmode="lin" valueType="num">
                                      <p:cBhvr>
                                        <p:cTn id="45" dur="300" fill="hold"/>
                                        <p:tgtEl>
                                          <p:spTgt spid="32"/>
                                        </p:tgtEl>
                                        <p:attrNameLst>
                                          <p:attrName>ppt_x</p:attrName>
                                        </p:attrNameLst>
                                      </p:cBhvr>
                                      <p:tavLst>
                                        <p:tav tm="0">
                                          <p:val>
                                            <p:fltVal val="0.5"/>
                                          </p:val>
                                        </p:tav>
                                        <p:tav tm="100000">
                                          <p:val>
                                            <p:strVal val="#ppt_x"/>
                                          </p:val>
                                        </p:tav>
                                      </p:tavLst>
                                    </p:anim>
                                    <p:anim calcmode="lin" valueType="num">
                                      <p:cBhvr>
                                        <p:cTn id="46" dur="300" fill="hold"/>
                                        <p:tgtEl>
                                          <p:spTgt spid="32"/>
                                        </p:tgtEl>
                                        <p:attrNameLst>
                                          <p:attrName>ppt_y</p:attrName>
                                        </p:attrNameLst>
                                      </p:cBhvr>
                                      <p:tavLst>
                                        <p:tav tm="0">
                                          <p:val>
                                            <p:fltVal val="0.5"/>
                                          </p:val>
                                        </p:tav>
                                        <p:tav tm="100000">
                                          <p:val>
                                            <p:strVal val="#ppt_y"/>
                                          </p:val>
                                        </p:tav>
                                      </p:tavLst>
                                    </p:anim>
                                  </p:childTnLst>
                                </p:cTn>
                              </p:par>
                              <p:par>
                                <p:cTn id="47" presetID="26" presetClass="emph" presetSubtype="0" fill="hold" grpId="1" nodeType="withEffect">
                                  <p:stCondLst>
                                    <p:cond delay="700"/>
                                  </p:stCondLst>
                                  <p:childTnLst>
                                    <p:animEffect transition="out" filter="fade">
                                      <p:cBhvr>
                                        <p:cTn id="48" dur="300" tmFilter="0, 0; .2, .5; .8, .5; 1, 0"/>
                                        <p:tgtEl>
                                          <p:spTgt spid="32"/>
                                        </p:tgtEl>
                                      </p:cBhvr>
                                    </p:animEffect>
                                    <p:animScale>
                                      <p:cBhvr>
                                        <p:cTn id="49" dur="150" autoRev="1" fill="hold"/>
                                        <p:tgtEl>
                                          <p:spTgt spid="32"/>
                                        </p:tgtEl>
                                      </p:cBhvr>
                                      <p:by x="105000" y="105000"/>
                                    </p:animScale>
                                  </p:childTnLst>
                                </p:cTn>
                              </p:par>
                              <p:par>
                                <p:cTn id="50" presetID="23" presetClass="entr" presetSubtype="528" fill="hold" grpId="0" nodeType="withEffect">
                                  <p:stCondLst>
                                    <p:cond delay="500"/>
                                  </p:stCondLst>
                                  <p:childTnLst>
                                    <p:set>
                                      <p:cBhvr>
                                        <p:cTn id="51" dur="1" fill="hold">
                                          <p:stCondLst>
                                            <p:cond delay="0"/>
                                          </p:stCondLst>
                                        </p:cTn>
                                        <p:tgtEl>
                                          <p:spTgt spid="28"/>
                                        </p:tgtEl>
                                        <p:attrNameLst>
                                          <p:attrName>style.visibility</p:attrName>
                                        </p:attrNameLst>
                                      </p:cBhvr>
                                      <p:to>
                                        <p:strVal val="visible"/>
                                      </p:to>
                                    </p:set>
                                    <p:anim calcmode="lin" valueType="num">
                                      <p:cBhvr>
                                        <p:cTn id="52" dur="300" fill="hold"/>
                                        <p:tgtEl>
                                          <p:spTgt spid="28"/>
                                        </p:tgtEl>
                                        <p:attrNameLst>
                                          <p:attrName>ppt_w</p:attrName>
                                        </p:attrNameLst>
                                      </p:cBhvr>
                                      <p:tavLst>
                                        <p:tav tm="0">
                                          <p:val>
                                            <p:fltVal val="0"/>
                                          </p:val>
                                        </p:tav>
                                        <p:tav tm="100000">
                                          <p:val>
                                            <p:strVal val="#ppt_w"/>
                                          </p:val>
                                        </p:tav>
                                      </p:tavLst>
                                    </p:anim>
                                    <p:anim calcmode="lin" valueType="num">
                                      <p:cBhvr>
                                        <p:cTn id="53" dur="300" fill="hold"/>
                                        <p:tgtEl>
                                          <p:spTgt spid="28"/>
                                        </p:tgtEl>
                                        <p:attrNameLst>
                                          <p:attrName>ppt_h</p:attrName>
                                        </p:attrNameLst>
                                      </p:cBhvr>
                                      <p:tavLst>
                                        <p:tav tm="0">
                                          <p:val>
                                            <p:fltVal val="0"/>
                                          </p:val>
                                        </p:tav>
                                        <p:tav tm="100000">
                                          <p:val>
                                            <p:strVal val="#ppt_h"/>
                                          </p:val>
                                        </p:tav>
                                      </p:tavLst>
                                    </p:anim>
                                    <p:anim calcmode="lin" valueType="num">
                                      <p:cBhvr>
                                        <p:cTn id="54" dur="300" fill="hold"/>
                                        <p:tgtEl>
                                          <p:spTgt spid="28"/>
                                        </p:tgtEl>
                                        <p:attrNameLst>
                                          <p:attrName>ppt_x</p:attrName>
                                        </p:attrNameLst>
                                      </p:cBhvr>
                                      <p:tavLst>
                                        <p:tav tm="0">
                                          <p:val>
                                            <p:fltVal val="0.5"/>
                                          </p:val>
                                        </p:tav>
                                        <p:tav tm="100000">
                                          <p:val>
                                            <p:strVal val="#ppt_x"/>
                                          </p:val>
                                        </p:tav>
                                      </p:tavLst>
                                    </p:anim>
                                    <p:anim calcmode="lin" valueType="num">
                                      <p:cBhvr>
                                        <p:cTn id="55" dur="300" fill="hold"/>
                                        <p:tgtEl>
                                          <p:spTgt spid="28"/>
                                        </p:tgtEl>
                                        <p:attrNameLst>
                                          <p:attrName>ppt_y</p:attrName>
                                        </p:attrNameLst>
                                      </p:cBhvr>
                                      <p:tavLst>
                                        <p:tav tm="0">
                                          <p:val>
                                            <p:fltVal val="0.5"/>
                                          </p:val>
                                        </p:tav>
                                        <p:tav tm="100000">
                                          <p:val>
                                            <p:strVal val="#ppt_y"/>
                                          </p:val>
                                        </p:tav>
                                      </p:tavLst>
                                    </p:anim>
                                  </p:childTnLst>
                                </p:cTn>
                              </p:par>
                              <p:par>
                                <p:cTn id="56" presetID="26" presetClass="emph" presetSubtype="0" fill="hold" grpId="1" nodeType="withEffect">
                                  <p:stCondLst>
                                    <p:cond delay="800"/>
                                  </p:stCondLst>
                                  <p:childTnLst>
                                    <p:animEffect transition="out" filter="fade">
                                      <p:cBhvr>
                                        <p:cTn id="57" dur="300" tmFilter="0, 0; .2, .5; .8, .5; 1, 0"/>
                                        <p:tgtEl>
                                          <p:spTgt spid="28"/>
                                        </p:tgtEl>
                                      </p:cBhvr>
                                    </p:animEffect>
                                    <p:animScale>
                                      <p:cBhvr>
                                        <p:cTn id="58" dur="150" autoRev="1" fill="hold"/>
                                        <p:tgtEl>
                                          <p:spTgt spid="28"/>
                                        </p:tgtEl>
                                      </p:cBhvr>
                                      <p:by x="105000" y="105000"/>
                                    </p:animScale>
                                  </p:childTnLst>
                                </p:cTn>
                              </p:par>
                              <p:par>
                                <p:cTn id="59" presetID="23" presetClass="entr" presetSubtype="528" fill="hold" grpId="0" nodeType="withEffect">
                                  <p:stCondLst>
                                    <p:cond delay="600"/>
                                  </p:stCondLst>
                                  <p:childTnLst>
                                    <p:set>
                                      <p:cBhvr>
                                        <p:cTn id="60" dur="1" fill="hold">
                                          <p:stCondLst>
                                            <p:cond delay="0"/>
                                          </p:stCondLst>
                                        </p:cTn>
                                        <p:tgtEl>
                                          <p:spTgt spid="30"/>
                                        </p:tgtEl>
                                        <p:attrNameLst>
                                          <p:attrName>style.visibility</p:attrName>
                                        </p:attrNameLst>
                                      </p:cBhvr>
                                      <p:to>
                                        <p:strVal val="visible"/>
                                      </p:to>
                                    </p:set>
                                    <p:anim calcmode="lin" valueType="num">
                                      <p:cBhvr>
                                        <p:cTn id="61" dur="300" fill="hold"/>
                                        <p:tgtEl>
                                          <p:spTgt spid="30"/>
                                        </p:tgtEl>
                                        <p:attrNameLst>
                                          <p:attrName>ppt_w</p:attrName>
                                        </p:attrNameLst>
                                      </p:cBhvr>
                                      <p:tavLst>
                                        <p:tav tm="0">
                                          <p:val>
                                            <p:fltVal val="0"/>
                                          </p:val>
                                        </p:tav>
                                        <p:tav tm="100000">
                                          <p:val>
                                            <p:strVal val="#ppt_w"/>
                                          </p:val>
                                        </p:tav>
                                      </p:tavLst>
                                    </p:anim>
                                    <p:anim calcmode="lin" valueType="num">
                                      <p:cBhvr>
                                        <p:cTn id="62" dur="300" fill="hold"/>
                                        <p:tgtEl>
                                          <p:spTgt spid="30"/>
                                        </p:tgtEl>
                                        <p:attrNameLst>
                                          <p:attrName>ppt_h</p:attrName>
                                        </p:attrNameLst>
                                      </p:cBhvr>
                                      <p:tavLst>
                                        <p:tav tm="0">
                                          <p:val>
                                            <p:fltVal val="0"/>
                                          </p:val>
                                        </p:tav>
                                        <p:tav tm="100000">
                                          <p:val>
                                            <p:strVal val="#ppt_h"/>
                                          </p:val>
                                        </p:tav>
                                      </p:tavLst>
                                    </p:anim>
                                    <p:anim calcmode="lin" valueType="num">
                                      <p:cBhvr>
                                        <p:cTn id="63" dur="300" fill="hold"/>
                                        <p:tgtEl>
                                          <p:spTgt spid="30"/>
                                        </p:tgtEl>
                                        <p:attrNameLst>
                                          <p:attrName>ppt_x</p:attrName>
                                        </p:attrNameLst>
                                      </p:cBhvr>
                                      <p:tavLst>
                                        <p:tav tm="0">
                                          <p:val>
                                            <p:fltVal val="0.5"/>
                                          </p:val>
                                        </p:tav>
                                        <p:tav tm="100000">
                                          <p:val>
                                            <p:strVal val="#ppt_x"/>
                                          </p:val>
                                        </p:tav>
                                      </p:tavLst>
                                    </p:anim>
                                    <p:anim calcmode="lin" valueType="num">
                                      <p:cBhvr>
                                        <p:cTn id="64" dur="300" fill="hold"/>
                                        <p:tgtEl>
                                          <p:spTgt spid="30"/>
                                        </p:tgtEl>
                                        <p:attrNameLst>
                                          <p:attrName>ppt_y</p:attrName>
                                        </p:attrNameLst>
                                      </p:cBhvr>
                                      <p:tavLst>
                                        <p:tav tm="0">
                                          <p:val>
                                            <p:fltVal val="0.5"/>
                                          </p:val>
                                        </p:tav>
                                        <p:tav tm="100000">
                                          <p:val>
                                            <p:strVal val="#ppt_y"/>
                                          </p:val>
                                        </p:tav>
                                      </p:tavLst>
                                    </p:anim>
                                  </p:childTnLst>
                                </p:cTn>
                              </p:par>
                              <p:par>
                                <p:cTn id="65" presetID="26" presetClass="emph" presetSubtype="0" fill="hold" grpId="1" nodeType="withEffect">
                                  <p:stCondLst>
                                    <p:cond delay="900"/>
                                  </p:stCondLst>
                                  <p:childTnLst>
                                    <p:animEffect transition="out" filter="fade">
                                      <p:cBhvr>
                                        <p:cTn id="66" dur="300" tmFilter="0, 0; .2, .5; .8, .5; 1, 0"/>
                                        <p:tgtEl>
                                          <p:spTgt spid="30"/>
                                        </p:tgtEl>
                                      </p:cBhvr>
                                    </p:animEffect>
                                    <p:animScale>
                                      <p:cBhvr>
                                        <p:cTn id="67" dur="150" autoRev="1" fill="hold"/>
                                        <p:tgtEl>
                                          <p:spTgt spid="30"/>
                                        </p:tgtEl>
                                      </p:cBhvr>
                                      <p:by x="105000" y="105000"/>
                                    </p:animScale>
                                  </p:childTnLst>
                                </p:cTn>
                              </p:par>
                              <p:par>
                                <p:cTn id="68" presetID="23" presetClass="entr" presetSubtype="528" fill="hold" grpId="0" nodeType="withEffect">
                                  <p:stCondLst>
                                    <p:cond delay="700"/>
                                  </p:stCondLst>
                                  <p:childTnLst>
                                    <p:set>
                                      <p:cBhvr>
                                        <p:cTn id="69" dur="1" fill="hold">
                                          <p:stCondLst>
                                            <p:cond delay="0"/>
                                          </p:stCondLst>
                                        </p:cTn>
                                        <p:tgtEl>
                                          <p:spTgt spid="29"/>
                                        </p:tgtEl>
                                        <p:attrNameLst>
                                          <p:attrName>style.visibility</p:attrName>
                                        </p:attrNameLst>
                                      </p:cBhvr>
                                      <p:to>
                                        <p:strVal val="visible"/>
                                      </p:to>
                                    </p:set>
                                    <p:anim calcmode="lin" valueType="num">
                                      <p:cBhvr>
                                        <p:cTn id="70" dur="300" fill="hold"/>
                                        <p:tgtEl>
                                          <p:spTgt spid="29"/>
                                        </p:tgtEl>
                                        <p:attrNameLst>
                                          <p:attrName>ppt_w</p:attrName>
                                        </p:attrNameLst>
                                      </p:cBhvr>
                                      <p:tavLst>
                                        <p:tav tm="0">
                                          <p:val>
                                            <p:fltVal val="0"/>
                                          </p:val>
                                        </p:tav>
                                        <p:tav tm="100000">
                                          <p:val>
                                            <p:strVal val="#ppt_w"/>
                                          </p:val>
                                        </p:tav>
                                      </p:tavLst>
                                    </p:anim>
                                    <p:anim calcmode="lin" valueType="num">
                                      <p:cBhvr>
                                        <p:cTn id="71" dur="300" fill="hold"/>
                                        <p:tgtEl>
                                          <p:spTgt spid="29"/>
                                        </p:tgtEl>
                                        <p:attrNameLst>
                                          <p:attrName>ppt_h</p:attrName>
                                        </p:attrNameLst>
                                      </p:cBhvr>
                                      <p:tavLst>
                                        <p:tav tm="0">
                                          <p:val>
                                            <p:fltVal val="0"/>
                                          </p:val>
                                        </p:tav>
                                        <p:tav tm="100000">
                                          <p:val>
                                            <p:strVal val="#ppt_h"/>
                                          </p:val>
                                        </p:tav>
                                      </p:tavLst>
                                    </p:anim>
                                    <p:anim calcmode="lin" valueType="num">
                                      <p:cBhvr>
                                        <p:cTn id="72" dur="300" fill="hold"/>
                                        <p:tgtEl>
                                          <p:spTgt spid="29"/>
                                        </p:tgtEl>
                                        <p:attrNameLst>
                                          <p:attrName>ppt_x</p:attrName>
                                        </p:attrNameLst>
                                      </p:cBhvr>
                                      <p:tavLst>
                                        <p:tav tm="0">
                                          <p:val>
                                            <p:fltVal val="0.5"/>
                                          </p:val>
                                        </p:tav>
                                        <p:tav tm="100000">
                                          <p:val>
                                            <p:strVal val="#ppt_x"/>
                                          </p:val>
                                        </p:tav>
                                      </p:tavLst>
                                    </p:anim>
                                    <p:anim calcmode="lin" valueType="num">
                                      <p:cBhvr>
                                        <p:cTn id="73" dur="300" fill="hold"/>
                                        <p:tgtEl>
                                          <p:spTgt spid="29"/>
                                        </p:tgtEl>
                                        <p:attrNameLst>
                                          <p:attrName>ppt_y</p:attrName>
                                        </p:attrNameLst>
                                      </p:cBhvr>
                                      <p:tavLst>
                                        <p:tav tm="0">
                                          <p:val>
                                            <p:fltVal val="0.5"/>
                                          </p:val>
                                        </p:tav>
                                        <p:tav tm="100000">
                                          <p:val>
                                            <p:strVal val="#ppt_y"/>
                                          </p:val>
                                        </p:tav>
                                      </p:tavLst>
                                    </p:anim>
                                  </p:childTnLst>
                                </p:cTn>
                              </p:par>
                              <p:par>
                                <p:cTn id="74" presetID="26" presetClass="emph" presetSubtype="0" fill="hold" grpId="1" nodeType="withEffect">
                                  <p:stCondLst>
                                    <p:cond delay="1000"/>
                                  </p:stCondLst>
                                  <p:childTnLst>
                                    <p:animEffect transition="out" filter="fade">
                                      <p:cBhvr>
                                        <p:cTn id="75" dur="300" tmFilter="0, 0; .2, .5; .8, .5; 1, 0"/>
                                        <p:tgtEl>
                                          <p:spTgt spid="29"/>
                                        </p:tgtEl>
                                      </p:cBhvr>
                                    </p:animEffect>
                                    <p:animScale>
                                      <p:cBhvr>
                                        <p:cTn id="76" dur="150" autoRev="1" fill="hold"/>
                                        <p:tgtEl>
                                          <p:spTgt spid="29"/>
                                        </p:tgtEl>
                                      </p:cBhvr>
                                      <p:by x="105000" y="105000"/>
                                    </p:animScale>
                                  </p:childTnLst>
                                </p:cTn>
                              </p:par>
                            </p:childTnLst>
                          </p:cTn>
                        </p:par>
                        <p:par>
                          <p:cTn id="77" fill="hold">
                            <p:stCondLst>
                              <p:cond delay="500"/>
                            </p:stCondLst>
                            <p:childTnLst>
                              <p:par>
                                <p:cTn id="78" presetID="10" presetClass="entr" presetSubtype="0"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Effect transition="in" filter="fade">
                                      <p:cBhvr>
                                        <p:cTn id="80"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5" grpId="1" animBg="1"/>
      <p:bldP spid="26" grpId="0" animBg="1"/>
      <p:bldP spid="26" grpId="1" animBg="1"/>
      <p:bldP spid="27" grpId="0" animBg="1"/>
      <p:bldP spid="27" grpId="1" animBg="1"/>
      <p:bldP spid="28" grpId="0" animBg="1"/>
      <p:bldP spid="28" grpId="1" animBg="1"/>
      <p:bldP spid="29" grpId="0" animBg="1"/>
      <p:bldP spid="29" grpId="1" animBg="1"/>
      <p:bldP spid="30" grpId="0" animBg="1"/>
      <p:bldP spid="30" grpId="1" animBg="1"/>
      <p:bldP spid="31" grpId="0" animBg="1"/>
      <p:bldP spid="31" grpId="1" animBg="1"/>
      <p:bldP spid="32" grpId="0" animBg="1"/>
      <p:bldP spid="32" grpId="1" animBg="1"/>
      <p:bldP spid="3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任意多边形 14"/>
          <p:cNvSpPr>
            <a:spLocks noChangeArrowheads="1"/>
          </p:cNvSpPr>
          <p:nvPr/>
        </p:nvSpPr>
        <p:spPr bwMode="auto">
          <a:xfrm rot="1723431">
            <a:off x="3576344" y="3270835"/>
            <a:ext cx="2421151" cy="1786467"/>
          </a:xfrm>
          <a:custGeom>
            <a:avLst/>
            <a:gdLst>
              <a:gd name="T0" fmla="*/ 0 w 2351321"/>
              <a:gd name="T1" fmla="*/ 0 h 1732770"/>
              <a:gd name="T2" fmla="*/ 2351321 w 2351321"/>
              <a:gd name="T3" fmla="*/ 1732770 h 1732770"/>
            </a:gdLst>
            <a:ahLst/>
            <a:cxnLst/>
            <a:rect l="T0" t="T1" r="T2" b="T3"/>
            <a:pathLst>
              <a:path w="2351321" h="1732770">
                <a:moveTo>
                  <a:pt x="1516639" y="0"/>
                </a:moveTo>
                <a:lnTo>
                  <a:pt x="2302371" y="743002"/>
                </a:lnTo>
                <a:cubicBezTo>
                  <a:pt x="2370314" y="1065730"/>
                  <a:pt x="2367934" y="1403106"/>
                  <a:pt x="2292691" y="1732770"/>
                </a:cubicBezTo>
                <a:lnTo>
                  <a:pt x="0" y="1209479"/>
                </a:lnTo>
                <a:close/>
              </a:path>
            </a:pathLst>
          </a:custGeom>
          <a:solidFill>
            <a:schemeClr val="accent6"/>
          </a:solidFill>
          <a:ln w="25400" cmpd="sng">
            <a:solidFill>
              <a:srgbClr val="FFFFFF"/>
            </a:solidFill>
            <a:miter lim="800000"/>
          </a:ln>
        </p:spPr>
        <p:txBody>
          <a:bodyPr lIns="3179762" tIns="1689779" rIns="178121" bIns="2150317" anchor="ctr"/>
          <a:lstStyle/>
          <a:p>
            <a:pPr algn="ctr">
              <a:lnSpc>
                <a:spcPct val="90000"/>
              </a:lnSpc>
              <a:spcAft>
                <a:spcPct val="35000"/>
              </a:spcAft>
            </a:pPr>
            <a:endParaRPr lang="zh-CN" altLang="en-US" sz="5100">
              <a:solidFill>
                <a:srgbClr val="FFFFFF"/>
              </a:solidFill>
              <a:latin typeface="Calibri" panose="020F0502020204030204" pitchFamily="34" charset="0"/>
              <a:sym typeface="宋体" panose="02010600030101010101" pitchFamily="2" charset="-122"/>
            </a:endParaRPr>
          </a:p>
        </p:txBody>
      </p:sp>
      <p:sp>
        <p:nvSpPr>
          <p:cNvPr id="7" name="任意多边形 15"/>
          <p:cNvSpPr>
            <a:spLocks noChangeArrowheads="1"/>
          </p:cNvSpPr>
          <p:nvPr/>
        </p:nvSpPr>
        <p:spPr bwMode="auto">
          <a:xfrm rot="1723431">
            <a:off x="1106516" y="1463203"/>
            <a:ext cx="4846536" cy="4847167"/>
          </a:xfrm>
          <a:custGeom>
            <a:avLst/>
            <a:gdLst>
              <a:gd name="T0" fmla="*/ 3370965 w 3413760"/>
              <a:gd name="T1" fmla="*/ 2086696 h 3413760"/>
              <a:gd name="T2" fmla="*/ 2447467 w 3413760"/>
              <a:gd name="T3" fmla="*/ 3244726 h 3413760"/>
              <a:gd name="T4" fmla="*/ 1706880 w 3413760"/>
              <a:gd name="T5" fmla="*/ 1706880 h 3413760"/>
              <a:gd name="T6" fmla="*/ 3370965 w 3413760"/>
              <a:gd name="T7" fmla="*/ 2086696 h 3413760"/>
              <a:gd name="T8" fmla="*/ 0 60000 65536"/>
              <a:gd name="T9" fmla="*/ 0 60000 65536"/>
              <a:gd name="T10" fmla="*/ 0 60000 65536"/>
              <a:gd name="T11" fmla="*/ 0 60000 65536"/>
              <a:gd name="T12" fmla="*/ 0 w 3413760"/>
              <a:gd name="T13" fmla="*/ 0 h 3413760"/>
              <a:gd name="T14" fmla="*/ 3413760 w 3413760"/>
              <a:gd name="T15" fmla="*/ 3413760 h 3413760"/>
            </a:gdLst>
            <a:ahLst/>
            <a:cxnLst>
              <a:cxn ang="T8">
                <a:pos x="T0" y="T1"/>
              </a:cxn>
              <a:cxn ang="T9">
                <a:pos x="T2" y="T3"/>
              </a:cxn>
              <a:cxn ang="T10">
                <a:pos x="T4" y="T5"/>
              </a:cxn>
              <a:cxn ang="T11">
                <a:pos x="T6" y="T7"/>
              </a:cxn>
            </a:cxnLst>
            <a:rect l="T12" t="T13" r="T14" b="T15"/>
            <a:pathLst>
              <a:path w="3413760" h="3413760">
                <a:moveTo>
                  <a:pt x="3370965" y="2086696"/>
                </a:moveTo>
                <a:cubicBezTo>
                  <a:pt x="3255378" y="2593118"/>
                  <a:pt x="2915472" y="3019346"/>
                  <a:pt x="2447467" y="3244726"/>
                </a:cubicBezTo>
                <a:lnTo>
                  <a:pt x="1706880" y="1706880"/>
                </a:lnTo>
                <a:lnTo>
                  <a:pt x="3370965" y="2086696"/>
                </a:lnTo>
                <a:close/>
              </a:path>
            </a:pathLst>
          </a:custGeom>
          <a:solidFill>
            <a:schemeClr val="accent5"/>
          </a:solidFill>
          <a:ln w="25400" cmpd="sng">
            <a:solidFill>
              <a:srgbClr val="FFFFFF"/>
            </a:solidFill>
            <a:miter lim="800000"/>
          </a:ln>
        </p:spPr>
        <p:txBody>
          <a:bodyPr lIns="2991821" tIns="2775096" rIns="499483" bIns="1041296" anchor="ctr"/>
          <a:lstStyle/>
          <a:p>
            <a:pPr algn="ctr">
              <a:lnSpc>
                <a:spcPct val="90000"/>
              </a:lnSpc>
              <a:spcAft>
                <a:spcPct val="35000"/>
              </a:spcAft>
            </a:pPr>
            <a:endParaRPr lang="zh-CN" altLang="en-US" sz="5200">
              <a:solidFill>
                <a:srgbClr val="FFFFFF"/>
              </a:solidFill>
              <a:latin typeface="Calibri" panose="020F0502020204030204" pitchFamily="34" charset="0"/>
              <a:sym typeface="宋体" panose="02010600030101010101" pitchFamily="2" charset="-122"/>
            </a:endParaRPr>
          </a:p>
        </p:txBody>
      </p:sp>
      <p:sp>
        <p:nvSpPr>
          <p:cNvPr id="8" name="任意多边形 16"/>
          <p:cNvSpPr>
            <a:spLocks noChangeArrowheads="1"/>
          </p:cNvSpPr>
          <p:nvPr/>
        </p:nvSpPr>
        <p:spPr bwMode="auto">
          <a:xfrm rot="1723431">
            <a:off x="1106516" y="1463203"/>
            <a:ext cx="4846536" cy="4847167"/>
          </a:xfrm>
          <a:custGeom>
            <a:avLst/>
            <a:gdLst>
              <a:gd name="T0" fmla="*/ 2447430 w 3413760"/>
              <a:gd name="T1" fmla="*/ 3244744 h 3413760"/>
              <a:gd name="T2" fmla="*/ 966292 w 3413760"/>
              <a:gd name="T3" fmla="*/ 3244726 h 3413760"/>
              <a:gd name="T4" fmla="*/ 1706880 w 3413760"/>
              <a:gd name="T5" fmla="*/ 1706880 h 3413760"/>
              <a:gd name="T6" fmla="*/ 2447430 w 3413760"/>
              <a:gd name="T7" fmla="*/ 3244744 h 3413760"/>
              <a:gd name="T8" fmla="*/ 0 60000 65536"/>
              <a:gd name="T9" fmla="*/ 0 60000 65536"/>
              <a:gd name="T10" fmla="*/ 0 60000 65536"/>
              <a:gd name="T11" fmla="*/ 0 60000 65536"/>
              <a:gd name="T12" fmla="*/ 0 w 3413760"/>
              <a:gd name="T13" fmla="*/ 0 h 3413760"/>
              <a:gd name="T14" fmla="*/ 3413760 w 3413760"/>
              <a:gd name="T15" fmla="*/ 3413760 h 3413760"/>
            </a:gdLst>
            <a:ahLst/>
            <a:cxnLst>
              <a:cxn ang="T8">
                <a:pos x="T0" y="T1"/>
              </a:cxn>
              <a:cxn ang="T9">
                <a:pos x="T2" y="T3"/>
              </a:cxn>
              <a:cxn ang="T10">
                <a:pos x="T4" y="T5"/>
              </a:cxn>
              <a:cxn ang="T11">
                <a:pos x="T6" y="T7"/>
              </a:cxn>
            </a:cxnLst>
            <a:rect l="T12" t="T13" r="T14" b="T15"/>
            <a:pathLst>
              <a:path w="3413760" h="3413760">
                <a:moveTo>
                  <a:pt x="2447430" y="3244744"/>
                </a:moveTo>
                <a:cubicBezTo>
                  <a:pt x="1979433" y="3470105"/>
                  <a:pt x="1434283" y="3470099"/>
                  <a:pt x="966292" y="3244726"/>
                </a:cubicBezTo>
                <a:lnTo>
                  <a:pt x="1706880" y="1706880"/>
                </a:lnTo>
                <a:lnTo>
                  <a:pt x="2447430" y="3244744"/>
                </a:lnTo>
                <a:close/>
              </a:path>
            </a:pathLst>
          </a:custGeom>
          <a:solidFill>
            <a:schemeClr val="accent4"/>
          </a:solidFill>
          <a:ln w="25400" cmpd="sng">
            <a:solidFill>
              <a:srgbClr val="FFFFFF"/>
            </a:solidFill>
            <a:miter lim="800000"/>
          </a:ln>
        </p:spPr>
        <p:txBody>
          <a:bodyPr lIns="1732107" tIns="3641997" rIns="1732107" bIns="174395" anchor="ctr"/>
          <a:lstStyle/>
          <a:p>
            <a:pPr algn="ctr">
              <a:lnSpc>
                <a:spcPct val="90000"/>
              </a:lnSpc>
              <a:spcAft>
                <a:spcPct val="35000"/>
              </a:spcAft>
            </a:pPr>
            <a:endParaRPr lang="zh-CN" altLang="en-US" sz="5200">
              <a:solidFill>
                <a:srgbClr val="FFFFFF"/>
              </a:solidFill>
              <a:latin typeface="Calibri" panose="020F0502020204030204" pitchFamily="34" charset="0"/>
              <a:sym typeface="宋体" panose="02010600030101010101" pitchFamily="2" charset="-122"/>
            </a:endParaRPr>
          </a:p>
        </p:txBody>
      </p:sp>
      <p:sp>
        <p:nvSpPr>
          <p:cNvPr id="9" name="任意多边形 17"/>
          <p:cNvSpPr>
            <a:spLocks noChangeArrowheads="1"/>
          </p:cNvSpPr>
          <p:nvPr/>
        </p:nvSpPr>
        <p:spPr bwMode="auto">
          <a:xfrm rot="1723431">
            <a:off x="1106516" y="1463203"/>
            <a:ext cx="4846536" cy="4847167"/>
          </a:xfrm>
          <a:custGeom>
            <a:avLst/>
            <a:gdLst>
              <a:gd name="T0" fmla="*/ 966292 w 3413760"/>
              <a:gd name="T1" fmla="*/ 3244726 h 3413760"/>
              <a:gd name="T2" fmla="*/ 42795 w 3413760"/>
              <a:gd name="T3" fmla="*/ 2086696 h 3413760"/>
              <a:gd name="T4" fmla="*/ 1706880 w 3413760"/>
              <a:gd name="T5" fmla="*/ 1706880 h 3413760"/>
              <a:gd name="T6" fmla="*/ 966292 w 3413760"/>
              <a:gd name="T7" fmla="*/ 3244726 h 3413760"/>
              <a:gd name="T8" fmla="*/ 0 60000 65536"/>
              <a:gd name="T9" fmla="*/ 0 60000 65536"/>
              <a:gd name="T10" fmla="*/ 0 60000 65536"/>
              <a:gd name="T11" fmla="*/ 0 60000 65536"/>
              <a:gd name="T12" fmla="*/ 0 w 3413760"/>
              <a:gd name="T13" fmla="*/ 0 h 3413760"/>
              <a:gd name="T14" fmla="*/ 3413760 w 3413760"/>
              <a:gd name="T15" fmla="*/ 3413760 h 3413760"/>
            </a:gdLst>
            <a:ahLst/>
            <a:cxnLst>
              <a:cxn ang="T8">
                <a:pos x="T0" y="T1"/>
              </a:cxn>
              <a:cxn ang="T9">
                <a:pos x="T2" y="T3"/>
              </a:cxn>
              <a:cxn ang="T10">
                <a:pos x="T4" y="T5"/>
              </a:cxn>
              <a:cxn ang="T11">
                <a:pos x="T6" y="T7"/>
              </a:cxn>
            </a:cxnLst>
            <a:rect l="T12" t="T13" r="T14" b="T15"/>
            <a:pathLst>
              <a:path w="3413760" h="3413760">
                <a:moveTo>
                  <a:pt x="966292" y="3244726"/>
                </a:moveTo>
                <a:cubicBezTo>
                  <a:pt x="498287" y="3019347"/>
                  <a:pt x="158382" y="2593118"/>
                  <a:pt x="42795" y="2086696"/>
                </a:cubicBezTo>
                <a:lnTo>
                  <a:pt x="1706880" y="1706880"/>
                </a:lnTo>
                <a:lnTo>
                  <a:pt x="966292" y="3244726"/>
                </a:lnTo>
                <a:close/>
              </a:path>
            </a:pathLst>
          </a:custGeom>
          <a:solidFill>
            <a:schemeClr val="accent1"/>
          </a:solidFill>
          <a:ln w="25400" cmpd="sng">
            <a:solidFill>
              <a:srgbClr val="FFFFFF"/>
            </a:solidFill>
            <a:miter lim="800000"/>
          </a:ln>
        </p:spPr>
        <p:txBody>
          <a:bodyPr lIns="499483" tIns="2775096" rIns="2991821" bIns="1041296" anchor="ctr"/>
          <a:lstStyle/>
          <a:p>
            <a:pPr algn="ctr">
              <a:lnSpc>
                <a:spcPct val="90000"/>
              </a:lnSpc>
              <a:spcAft>
                <a:spcPct val="35000"/>
              </a:spcAft>
            </a:pPr>
            <a:endParaRPr lang="zh-CN" altLang="en-US" sz="5200">
              <a:solidFill>
                <a:srgbClr val="FFFFFF"/>
              </a:solidFill>
              <a:latin typeface="Calibri" panose="020F0502020204030204" pitchFamily="34" charset="0"/>
              <a:sym typeface="宋体" panose="02010600030101010101" pitchFamily="2" charset="-122"/>
            </a:endParaRPr>
          </a:p>
        </p:txBody>
      </p:sp>
      <p:sp>
        <p:nvSpPr>
          <p:cNvPr id="10" name="任意多边形 18"/>
          <p:cNvSpPr>
            <a:spLocks noChangeArrowheads="1"/>
          </p:cNvSpPr>
          <p:nvPr/>
        </p:nvSpPr>
        <p:spPr bwMode="auto">
          <a:xfrm rot="1723431">
            <a:off x="1106516" y="1463203"/>
            <a:ext cx="4846536" cy="4847167"/>
          </a:xfrm>
          <a:custGeom>
            <a:avLst/>
            <a:gdLst>
              <a:gd name="T0" fmla="*/ 42795 w 3413760"/>
              <a:gd name="T1" fmla="*/ 2086695 h 3413760"/>
              <a:gd name="T2" fmla="*/ 372387 w 3413760"/>
              <a:gd name="T3" fmla="*/ 642658 h 3413760"/>
              <a:gd name="T4" fmla="*/ 1706880 w 3413760"/>
              <a:gd name="T5" fmla="*/ 1706880 h 3413760"/>
              <a:gd name="T6" fmla="*/ 42795 w 3413760"/>
              <a:gd name="T7" fmla="*/ 2086695 h 3413760"/>
              <a:gd name="T8" fmla="*/ 0 60000 65536"/>
              <a:gd name="T9" fmla="*/ 0 60000 65536"/>
              <a:gd name="T10" fmla="*/ 0 60000 65536"/>
              <a:gd name="T11" fmla="*/ 0 60000 65536"/>
              <a:gd name="T12" fmla="*/ 0 w 3413760"/>
              <a:gd name="T13" fmla="*/ 0 h 3413760"/>
              <a:gd name="T14" fmla="*/ 3413760 w 3413760"/>
              <a:gd name="T15" fmla="*/ 3413760 h 3413760"/>
            </a:gdLst>
            <a:ahLst/>
            <a:cxnLst>
              <a:cxn ang="T8">
                <a:pos x="T0" y="T1"/>
              </a:cxn>
              <a:cxn ang="T9">
                <a:pos x="T2" y="T3"/>
              </a:cxn>
              <a:cxn ang="T10">
                <a:pos x="T4" y="T5"/>
              </a:cxn>
              <a:cxn ang="T11">
                <a:pos x="T6" y="T7"/>
              </a:cxn>
            </a:cxnLst>
            <a:rect l="T12" t="T13" r="T14" b="T15"/>
            <a:pathLst>
              <a:path w="3413760" h="3413760">
                <a:moveTo>
                  <a:pt x="42795" y="2086695"/>
                </a:moveTo>
                <a:cubicBezTo>
                  <a:pt x="-72792" y="1580274"/>
                  <a:pt x="48519" y="1048777"/>
                  <a:pt x="372387" y="642658"/>
                </a:cubicBezTo>
                <a:lnTo>
                  <a:pt x="1706880" y="1706880"/>
                </a:lnTo>
                <a:lnTo>
                  <a:pt x="42795" y="2086695"/>
                </a:lnTo>
                <a:close/>
              </a:path>
            </a:pathLst>
          </a:custGeom>
          <a:solidFill>
            <a:schemeClr val="accent3"/>
          </a:solidFill>
          <a:ln w="25400" cmpd="sng">
            <a:solidFill>
              <a:srgbClr val="FFFFFF"/>
            </a:solidFill>
            <a:miter lim="800000"/>
          </a:ln>
        </p:spPr>
        <p:txBody>
          <a:bodyPr lIns="166269" tIns="1677927" rIns="3167910" bIns="2138465" anchor="ctr"/>
          <a:lstStyle/>
          <a:p>
            <a:pPr algn="ctr">
              <a:lnSpc>
                <a:spcPct val="90000"/>
              </a:lnSpc>
              <a:spcAft>
                <a:spcPct val="35000"/>
              </a:spcAft>
            </a:pPr>
            <a:endParaRPr lang="zh-CN" altLang="en-US" sz="4100">
              <a:solidFill>
                <a:srgbClr val="FFFFFF"/>
              </a:solidFill>
              <a:latin typeface="Calibri" panose="020F0502020204030204" pitchFamily="34" charset="0"/>
              <a:sym typeface="宋体" panose="02010600030101010101" pitchFamily="2" charset="-122"/>
            </a:endParaRPr>
          </a:p>
        </p:txBody>
      </p:sp>
      <p:sp>
        <p:nvSpPr>
          <p:cNvPr id="11" name="任意多边形 19"/>
          <p:cNvSpPr>
            <a:spLocks noChangeArrowheads="1"/>
          </p:cNvSpPr>
          <p:nvPr/>
        </p:nvSpPr>
        <p:spPr bwMode="auto">
          <a:xfrm rot="1723431">
            <a:off x="1106516" y="1463203"/>
            <a:ext cx="4846536" cy="4847167"/>
          </a:xfrm>
          <a:custGeom>
            <a:avLst/>
            <a:gdLst>
              <a:gd name="T0" fmla="*/ 372387 w 3413760"/>
              <a:gd name="T1" fmla="*/ 642658 h 3413760"/>
              <a:gd name="T2" fmla="*/ 1706880 w 3413760"/>
              <a:gd name="T3" fmla="*/ 0 h 3413760"/>
              <a:gd name="T4" fmla="*/ 1706880 w 3413760"/>
              <a:gd name="T5" fmla="*/ 1706880 h 3413760"/>
              <a:gd name="T6" fmla="*/ 372387 w 3413760"/>
              <a:gd name="T7" fmla="*/ 642658 h 3413760"/>
              <a:gd name="T8" fmla="*/ 0 60000 65536"/>
              <a:gd name="T9" fmla="*/ 0 60000 65536"/>
              <a:gd name="T10" fmla="*/ 0 60000 65536"/>
              <a:gd name="T11" fmla="*/ 0 60000 65536"/>
              <a:gd name="T12" fmla="*/ 0 w 3413760"/>
              <a:gd name="T13" fmla="*/ 0 h 3413760"/>
              <a:gd name="T14" fmla="*/ 3413760 w 3413760"/>
              <a:gd name="T15" fmla="*/ 3413760 h 3413760"/>
            </a:gdLst>
            <a:ahLst/>
            <a:cxnLst>
              <a:cxn ang="T8">
                <a:pos x="T0" y="T1"/>
              </a:cxn>
              <a:cxn ang="T9">
                <a:pos x="T2" y="T3"/>
              </a:cxn>
              <a:cxn ang="T10">
                <a:pos x="T4" y="T5"/>
              </a:cxn>
              <a:cxn ang="T11">
                <a:pos x="T6" y="T7"/>
              </a:cxn>
            </a:cxnLst>
            <a:rect l="T12" t="T13" r="T14" b="T15"/>
            <a:pathLst>
              <a:path w="3413760" h="3413760">
                <a:moveTo>
                  <a:pt x="372387" y="642658"/>
                </a:moveTo>
                <a:cubicBezTo>
                  <a:pt x="696256" y="236539"/>
                  <a:pt x="1187434" y="0"/>
                  <a:pt x="1706880" y="0"/>
                </a:cubicBezTo>
                <a:lnTo>
                  <a:pt x="1706880" y="1706880"/>
                </a:lnTo>
                <a:lnTo>
                  <a:pt x="372387" y="642658"/>
                </a:lnTo>
                <a:close/>
              </a:path>
            </a:pathLst>
          </a:custGeom>
          <a:solidFill>
            <a:schemeClr val="accent2"/>
          </a:solidFill>
          <a:ln w="25400" cmpd="sng">
            <a:solidFill>
              <a:srgbClr val="FFFFFF"/>
            </a:solidFill>
            <a:miter lim="800000"/>
          </a:ln>
        </p:spPr>
        <p:txBody>
          <a:bodyPr lIns="1035200" tIns="482553" rIns="2368059" bIns="3381247" anchor="ctr"/>
          <a:lstStyle/>
          <a:p>
            <a:pPr algn="ctr">
              <a:lnSpc>
                <a:spcPct val="90000"/>
              </a:lnSpc>
              <a:spcAft>
                <a:spcPct val="35000"/>
              </a:spcAft>
            </a:pPr>
            <a:endParaRPr lang="zh-CN" altLang="en-US" sz="3900">
              <a:solidFill>
                <a:srgbClr val="FFFFFF"/>
              </a:solidFill>
              <a:latin typeface="Calibri" panose="020F0502020204030204" pitchFamily="34" charset="0"/>
              <a:sym typeface="宋体" panose="02010600030101010101" pitchFamily="2" charset="-122"/>
            </a:endParaRPr>
          </a:p>
        </p:txBody>
      </p:sp>
      <p:sp>
        <p:nvSpPr>
          <p:cNvPr id="12" name="椭圆 20"/>
          <p:cNvSpPr>
            <a:spLocks noChangeArrowheads="1"/>
          </p:cNvSpPr>
          <p:nvPr/>
        </p:nvSpPr>
        <p:spPr bwMode="auto">
          <a:xfrm>
            <a:off x="3210208" y="3579870"/>
            <a:ext cx="675128" cy="675217"/>
          </a:xfrm>
          <a:prstGeom prst="ellipse">
            <a:avLst/>
          </a:prstGeom>
          <a:solidFill>
            <a:schemeClr val="accent1"/>
          </a:solidFill>
          <a:ln w="25400" cmpd="sng">
            <a:solidFill>
              <a:schemeClr val="bg1"/>
            </a:solidFill>
            <a:miter lim="800000"/>
          </a:ln>
        </p:spPr>
        <p:txBody>
          <a:bodyPr lIns="121908" tIns="60954" rIns="121908" bIns="60954" anchor="ctr"/>
          <a:lstStyle/>
          <a:p>
            <a:pPr algn="ctr"/>
            <a:endParaRPr lang="zh-CN" altLang="en-US">
              <a:solidFill>
                <a:srgbClr val="FFFFFF"/>
              </a:solidFill>
              <a:latin typeface="Calibri" panose="020F0502020204030204" pitchFamily="34" charset="0"/>
              <a:sym typeface="宋体" panose="02010600030101010101" pitchFamily="2" charset="-122"/>
            </a:endParaRPr>
          </a:p>
        </p:txBody>
      </p:sp>
      <p:sp>
        <p:nvSpPr>
          <p:cNvPr id="13" name="TextBox 21"/>
          <p:cNvSpPr>
            <a:spLocks noChangeArrowheads="1"/>
          </p:cNvSpPr>
          <p:nvPr/>
        </p:nvSpPr>
        <p:spPr bwMode="auto">
          <a:xfrm>
            <a:off x="3294865" y="3088803"/>
            <a:ext cx="539679" cy="503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08" tIns="60954" rIns="121908" bIns="60954">
            <a:spAutoFit/>
          </a:bodyPr>
          <a:lstStyle/>
          <a:p>
            <a:pPr algn="ctr">
              <a:lnSpc>
                <a:spcPct val="130000"/>
              </a:lnSpc>
            </a:pPr>
            <a:r>
              <a:rPr lang="en-US" sz="1900">
                <a:solidFill>
                  <a:srgbClr val="FFFFFF"/>
                </a:solidFill>
                <a:ea typeface="微软雅黑" panose="020B0503020204020204" pitchFamily="34" charset="-122"/>
                <a:sym typeface="Arial" panose="020B0604020202020204" pitchFamily="34" charset="0"/>
              </a:rPr>
              <a:t>06</a:t>
            </a:r>
            <a:endParaRPr lang="zh-CN" altLang="en-US" sz="1900">
              <a:solidFill>
                <a:srgbClr val="FFFFFF"/>
              </a:solidFill>
              <a:ea typeface="微软雅黑" panose="020B0503020204020204" pitchFamily="34" charset="-122"/>
              <a:sym typeface="Arial" panose="020B0604020202020204" pitchFamily="34" charset="0"/>
            </a:endParaRPr>
          </a:p>
        </p:txBody>
      </p:sp>
      <p:sp>
        <p:nvSpPr>
          <p:cNvPr id="14" name="TextBox 22"/>
          <p:cNvSpPr>
            <a:spLocks noChangeArrowheads="1"/>
          </p:cNvSpPr>
          <p:nvPr/>
        </p:nvSpPr>
        <p:spPr bwMode="auto">
          <a:xfrm>
            <a:off x="2797513" y="3279303"/>
            <a:ext cx="537563" cy="503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08" tIns="60954" rIns="121908" bIns="60954">
            <a:spAutoFit/>
          </a:bodyPr>
          <a:lstStyle/>
          <a:p>
            <a:pPr algn="ctr">
              <a:lnSpc>
                <a:spcPct val="130000"/>
              </a:lnSpc>
            </a:pPr>
            <a:r>
              <a:rPr lang="en-US" sz="1900">
                <a:solidFill>
                  <a:srgbClr val="FFFFFF"/>
                </a:solidFill>
                <a:ea typeface="微软雅黑" panose="020B0503020204020204" pitchFamily="34" charset="-122"/>
                <a:sym typeface="Arial" panose="020B0604020202020204" pitchFamily="34" charset="0"/>
              </a:rPr>
              <a:t>05</a:t>
            </a:r>
            <a:endParaRPr lang="zh-CN" altLang="en-US" sz="1900">
              <a:solidFill>
                <a:srgbClr val="FFFFFF"/>
              </a:solidFill>
              <a:ea typeface="微软雅黑" panose="020B0503020204020204" pitchFamily="34" charset="-122"/>
              <a:sym typeface="Arial" panose="020B0604020202020204" pitchFamily="34" charset="0"/>
            </a:endParaRPr>
          </a:p>
        </p:txBody>
      </p:sp>
      <p:sp>
        <p:nvSpPr>
          <p:cNvPr id="15" name="TextBox 23"/>
          <p:cNvSpPr>
            <a:spLocks noChangeArrowheads="1"/>
          </p:cNvSpPr>
          <p:nvPr/>
        </p:nvSpPr>
        <p:spPr bwMode="auto">
          <a:xfrm>
            <a:off x="2695926" y="3770370"/>
            <a:ext cx="537563" cy="503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08" tIns="60954" rIns="121908" bIns="60954">
            <a:spAutoFit/>
          </a:bodyPr>
          <a:lstStyle/>
          <a:p>
            <a:pPr algn="ctr">
              <a:lnSpc>
                <a:spcPct val="130000"/>
              </a:lnSpc>
            </a:pPr>
            <a:r>
              <a:rPr lang="en-US" sz="1900">
                <a:solidFill>
                  <a:srgbClr val="FFFFFF"/>
                </a:solidFill>
                <a:ea typeface="微软雅黑" panose="020B0503020204020204" pitchFamily="34" charset="-122"/>
                <a:sym typeface="Arial" panose="020B0604020202020204" pitchFamily="34" charset="0"/>
              </a:rPr>
              <a:t>04</a:t>
            </a:r>
            <a:endParaRPr lang="zh-CN" altLang="en-US" sz="1900">
              <a:solidFill>
                <a:srgbClr val="FFFFFF"/>
              </a:solidFill>
              <a:ea typeface="微软雅黑" panose="020B0503020204020204" pitchFamily="34" charset="-122"/>
              <a:sym typeface="Arial" panose="020B0604020202020204" pitchFamily="34" charset="0"/>
            </a:endParaRPr>
          </a:p>
        </p:txBody>
      </p:sp>
      <p:sp>
        <p:nvSpPr>
          <p:cNvPr id="16" name="TextBox 24"/>
          <p:cNvSpPr>
            <a:spLocks noChangeArrowheads="1"/>
          </p:cNvSpPr>
          <p:nvPr/>
        </p:nvSpPr>
        <p:spPr bwMode="auto">
          <a:xfrm>
            <a:off x="2983755" y="4176770"/>
            <a:ext cx="539680" cy="503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08" tIns="60954" rIns="121908" bIns="60954">
            <a:spAutoFit/>
          </a:bodyPr>
          <a:lstStyle/>
          <a:p>
            <a:pPr algn="ctr">
              <a:lnSpc>
                <a:spcPct val="130000"/>
              </a:lnSpc>
            </a:pPr>
            <a:r>
              <a:rPr lang="en-US" sz="1900">
                <a:solidFill>
                  <a:srgbClr val="FFFFFF"/>
                </a:solidFill>
                <a:ea typeface="微软雅黑" panose="020B0503020204020204" pitchFamily="34" charset="-122"/>
                <a:sym typeface="Arial" panose="020B0604020202020204" pitchFamily="34" charset="0"/>
              </a:rPr>
              <a:t>03</a:t>
            </a:r>
            <a:endParaRPr lang="zh-CN" altLang="en-US" sz="1900">
              <a:solidFill>
                <a:srgbClr val="FFFFFF"/>
              </a:solidFill>
              <a:ea typeface="微软雅黑" panose="020B0503020204020204" pitchFamily="34" charset="-122"/>
              <a:sym typeface="Arial" panose="020B0604020202020204" pitchFamily="34" charset="0"/>
            </a:endParaRPr>
          </a:p>
        </p:txBody>
      </p:sp>
      <p:sp>
        <p:nvSpPr>
          <p:cNvPr id="17" name="TextBox 25"/>
          <p:cNvSpPr>
            <a:spLocks noChangeArrowheads="1"/>
          </p:cNvSpPr>
          <p:nvPr/>
        </p:nvSpPr>
        <p:spPr bwMode="auto">
          <a:xfrm>
            <a:off x="3491688" y="4221220"/>
            <a:ext cx="539680" cy="503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08" tIns="60954" rIns="121908" bIns="60954">
            <a:spAutoFit/>
          </a:bodyPr>
          <a:lstStyle/>
          <a:p>
            <a:pPr algn="ctr">
              <a:lnSpc>
                <a:spcPct val="130000"/>
              </a:lnSpc>
            </a:pPr>
            <a:r>
              <a:rPr lang="en-US" sz="1900">
                <a:solidFill>
                  <a:srgbClr val="FFFFFF"/>
                </a:solidFill>
                <a:ea typeface="微软雅黑" panose="020B0503020204020204" pitchFamily="34" charset="-122"/>
                <a:sym typeface="Arial" panose="020B0604020202020204" pitchFamily="34" charset="0"/>
              </a:rPr>
              <a:t>02</a:t>
            </a:r>
            <a:endParaRPr lang="zh-CN" altLang="en-US" sz="1900">
              <a:solidFill>
                <a:srgbClr val="FFFFFF"/>
              </a:solidFill>
              <a:ea typeface="微软雅黑" panose="020B0503020204020204" pitchFamily="34" charset="-122"/>
              <a:sym typeface="Arial" panose="020B0604020202020204" pitchFamily="34" charset="0"/>
            </a:endParaRPr>
          </a:p>
        </p:txBody>
      </p:sp>
      <p:sp>
        <p:nvSpPr>
          <p:cNvPr id="18" name="TextBox 26"/>
          <p:cNvSpPr>
            <a:spLocks noChangeArrowheads="1"/>
          </p:cNvSpPr>
          <p:nvPr/>
        </p:nvSpPr>
        <p:spPr bwMode="auto">
          <a:xfrm>
            <a:off x="3872640" y="3816936"/>
            <a:ext cx="537563" cy="503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08" tIns="60954" rIns="121908" bIns="60954">
            <a:spAutoFit/>
          </a:bodyPr>
          <a:lstStyle/>
          <a:p>
            <a:pPr algn="ctr">
              <a:lnSpc>
                <a:spcPct val="130000"/>
              </a:lnSpc>
            </a:pPr>
            <a:r>
              <a:rPr lang="en-US" sz="1900">
                <a:solidFill>
                  <a:srgbClr val="FFFFFF"/>
                </a:solidFill>
                <a:ea typeface="微软雅黑" panose="020B0503020204020204" pitchFamily="34" charset="-122"/>
                <a:sym typeface="Arial" panose="020B0604020202020204" pitchFamily="34" charset="0"/>
              </a:rPr>
              <a:t>01</a:t>
            </a:r>
            <a:endParaRPr lang="zh-CN" altLang="en-US" sz="1900">
              <a:solidFill>
                <a:srgbClr val="FFFFFF"/>
              </a:solidFill>
              <a:ea typeface="微软雅黑" panose="020B0503020204020204" pitchFamily="34" charset="-122"/>
              <a:sym typeface="Arial" panose="020B0604020202020204" pitchFamily="34" charset="0"/>
            </a:endParaRPr>
          </a:p>
        </p:txBody>
      </p:sp>
      <p:sp>
        <p:nvSpPr>
          <p:cNvPr id="21" name="TextBox 27"/>
          <p:cNvSpPr>
            <a:spLocks noChangeArrowheads="1"/>
          </p:cNvSpPr>
          <p:nvPr/>
        </p:nvSpPr>
        <p:spPr bwMode="auto">
          <a:xfrm>
            <a:off x="3009152" y="1602902"/>
            <a:ext cx="1157667" cy="1100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08" tIns="60954" rIns="121908" bIns="60954">
            <a:spAutoFit/>
          </a:bodyPr>
          <a:lstStyle/>
          <a:p>
            <a:pPr algn="just">
              <a:lnSpc>
                <a:spcPct val="130000"/>
              </a:lnSpc>
            </a:pPr>
            <a:r>
              <a:rPr lang="zh-CN" altLang="en-US" sz="16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您的内容打在这里或者复制</a:t>
            </a:r>
          </a:p>
        </p:txBody>
      </p:sp>
      <p:sp>
        <p:nvSpPr>
          <p:cNvPr id="22" name="TextBox 28"/>
          <p:cNvSpPr>
            <a:spLocks noChangeArrowheads="1"/>
          </p:cNvSpPr>
          <p:nvPr/>
        </p:nvSpPr>
        <p:spPr bwMode="auto">
          <a:xfrm>
            <a:off x="1235614" y="3590453"/>
            <a:ext cx="1092058" cy="1100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08" tIns="60954" rIns="121908" bIns="60954">
            <a:spAutoFit/>
          </a:bodyPr>
          <a:lstStyle/>
          <a:p>
            <a:pPr algn="just">
              <a:lnSpc>
                <a:spcPct val="130000"/>
              </a:lnSpc>
            </a:pPr>
            <a:r>
              <a:rPr lang="zh-CN" altLang="en-US" sz="16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您的内容打在这里或者复制</a:t>
            </a:r>
          </a:p>
        </p:txBody>
      </p:sp>
      <p:sp>
        <p:nvSpPr>
          <p:cNvPr id="23" name="TextBox 29"/>
          <p:cNvSpPr>
            <a:spLocks noChangeArrowheads="1"/>
          </p:cNvSpPr>
          <p:nvPr/>
        </p:nvSpPr>
        <p:spPr bwMode="auto">
          <a:xfrm>
            <a:off x="2166828" y="4837169"/>
            <a:ext cx="1151317" cy="1100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08" tIns="60954" rIns="121908" bIns="60954">
            <a:spAutoFit/>
          </a:bodyPr>
          <a:lstStyle/>
          <a:p>
            <a:pPr algn="just">
              <a:lnSpc>
                <a:spcPct val="130000"/>
              </a:lnSpc>
            </a:pPr>
            <a:r>
              <a:rPr lang="zh-CN" altLang="en-US" sz="16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您的内容打在这里或者复制</a:t>
            </a:r>
          </a:p>
        </p:txBody>
      </p:sp>
      <p:sp>
        <p:nvSpPr>
          <p:cNvPr id="24" name="TextBox 30"/>
          <p:cNvSpPr>
            <a:spLocks noChangeArrowheads="1"/>
          </p:cNvSpPr>
          <p:nvPr/>
        </p:nvSpPr>
        <p:spPr bwMode="auto">
          <a:xfrm>
            <a:off x="1709686" y="2271769"/>
            <a:ext cx="1119572" cy="1100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08" tIns="60954" rIns="121908" bIns="60954">
            <a:spAutoFit/>
          </a:bodyPr>
          <a:lstStyle/>
          <a:p>
            <a:pPr algn="just">
              <a:lnSpc>
                <a:spcPct val="130000"/>
              </a:lnSpc>
            </a:pPr>
            <a:r>
              <a:rPr lang="zh-CN" altLang="en-US" sz="16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您的内容打在这里或者复制</a:t>
            </a:r>
          </a:p>
        </p:txBody>
      </p:sp>
      <p:sp>
        <p:nvSpPr>
          <p:cNvPr id="25" name="TextBox 31"/>
          <p:cNvSpPr>
            <a:spLocks noChangeArrowheads="1"/>
          </p:cNvSpPr>
          <p:nvPr/>
        </p:nvSpPr>
        <p:spPr bwMode="auto">
          <a:xfrm>
            <a:off x="3593276" y="4919720"/>
            <a:ext cx="1100523" cy="1100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08" tIns="60954" rIns="121908" bIns="60954">
            <a:spAutoFit/>
          </a:bodyPr>
          <a:lstStyle/>
          <a:p>
            <a:pPr algn="just">
              <a:lnSpc>
                <a:spcPct val="130000"/>
              </a:lnSpc>
            </a:pPr>
            <a:r>
              <a:rPr lang="zh-CN" altLang="en-US" sz="16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您的内容打在这里或者复制</a:t>
            </a:r>
          </a:p>
        </p:txBody>
      </p:sp>
      <p:sp>
        <p:nvSpPr>
          <p:cNvPr id="26" name="TextBox 32"/>
          <p:cNvSpPr>
            <a:spLocks noChangeArrowheads="1"/>
          </p:cNvSpPr>
          <p:nvPr/>
        </p:nvSpPr>
        <p:spPr bwMode="auto">
          <a:xfrm>
            <a:off x="4492742" y="3723802"/>
            <a:ext cx="1081475" cy="1100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08" tIns="60954" rIns="121908" bIns="60954">
            <a:spAutoFit/>
          </a:bodyPr>
          <a:lstStyle/>
          <a:p>
            <a:pPr algn="just">
              <a:lnSpc>
                <a:spcPct val="130000"/>
              </a:lnSpc>
            </a:pPr>
            <a:r>
              <a:rPr lang="zh-CN" altLang="en-US" sz="16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您的内容打在这里或者复制</a:t>
            </a:r>
          </a:p>
        </p:txBody>
      </p:sp>
      <p:sp>
        <p:nvSpPr>
          <p:cNvPr id="27" name="TextBox 33"/>
          <p:cNvSpPr>
            <a:spLocks noChangeArrowheads="1"/>
          </p:cNvSpPr>
          <p:nvPr/>
        </p:nvSpPr>
        <p:spPr bwMode="auto">
          <a:xfrm>
            <a:off x="5995108" y="1365836"/>
            <a:ext cx="4647595" cy="869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08" tIns="60954" rIns="121908" bIns="60954">
            <a:spAutoFit/>
          </a:bodyPr>
          <a:lstStyle/>
          <a:p>
            <a:pPr algn="r">
              <a:lnSpc>
                <a:spcPct val="130000"/>
              </a:lnSpc>
            </a:pPr>
            <a:r>
              <a:rPr lang="zh-CN" altLang="en-US" sz="3700" b="1" dirty="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rPr>
              <a:t>您的标题打在这里</a:t>
            </a:r>
          </a:p>
        </p:txBody>
      </p:sp>
      <p:sp>
        <p:nvSpPr>
          <p:cNvPr id="28" name="TextBox 34"/>
          <p:cNvSpPr>
            <a:spLocks noChangeArrowheads="1"/>
          </p:cNvSpPr>
          <p:nvPr/>
        </p:nvSpPr>
        <p:spPr bwMode="auto">
          <a:xfrm>
            <a:off x="6632141" y="2123603"/>
            <a:ext cx="4359766" cy="550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08" tIns="60954" rIns="121908" bIns="60954">
            <a:spAutoFit/>
          </a:bodyPr>
          <a:lstStyle/>
          <a:p>
            <a:pPr>
              <a:lnSpc>
                <a:spcPct val="130000"/>
              </a:lnSpc>
            </a:pPr>
            <a:r>
              <a:rPr lang="zh-CN" altLang="en-US" sz="210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您的副标题打在这里或通过复制</a:t>
            </a:r>
          </a:p>
        </p:txBody>
      </p:sp>
      <p:sp>
        <p:nvSpPr>
          <p:cNvPr id="29" name="直接连接符 35"/>
          <p:cNvSpPr>
            <a:spLocks noChangeShapeType="1"/>
          </p:cNvSpPr>
          <p:nvPr/>
        </p:nvSpPr>
        <p:spPr bwMode="auto">
          <a:xfrm>
            <a:off x="5584529" y="2151119"/>
            <a:ext cx="4973519" cy="2116"/>
          </a:xfrm>
          <a:prstGeom prst="line">
            <a:avLst/>
          </a:prstGeom>
          <a:noFill/>
          <a:ln w="19050" cmpd="sng">
            <a:solidFill>
              <a:schemeClr val="accent1"/>
            </a:solidFill>
            <a:miter lim="800000"/>
          </a:ln>
          <a:extLst>
            <a:ext uri="{909E8E84-426E-40DD-AFC4-6F175D3DCCD1}">
              <a14:hiddenFill xmlns:a14="http://schemas.microsoft.com/office/drawing/2010/main">
                <a:noFill/>
              </a14:hiddenFill>
            </a:ext>
          </a:extLst>
        </p:spPr>
        <p:txBody>
          <a:bodyPr lIns="121908" tIns="60954" rIns="121908" bIns="60954"/>
          <a:lstStyle/>
          <a:p>
            <a:endParaRPr lang="zh-CN" altLang="en-US"/>
          </a:p>
        </p:txBody>
      </p:sp>
      <p:sp>
        <p:nvSpPr>
          <p:cNvPr id="30" name="六边形 36"/>
          <p:cNvSpPr>
            <a:spLocks noChangeArrowheads="1"/>
          </p:cNvSpPr>
          <p:nvPr/>
        </p:nvSpPr>
        <p:spPr bwMode="auto">
          <a:xfrm>
            <a:off x="7633194" y="3109969"/>
            <a:ext cx="1995758" cy="1722967"/>
          </a:xfrm>
          <a:prstGeom prst="hexagon">
            <a:avLst>
              <a:gd name="adj" fmla="val 24966"/>
              <a:gd name="vf" fmla="val 115470"/>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txBody>
          <a:bodyPr lIns="121908" tIns="60954" rIns="121908" bIns="60954" anchor="ctr"/>
          <a:lstStyle/>
          <a:p>
            <a:pPr algn="ctr"/>
            <a:endParaRPr lang="zh-CN" altLang="en-US">
              <a:solidFill>
                <a:srgbClr val="FFFFFF"/>
              </a:solidFill>
              <a:latin typeface="宋体" panose="02010600030101010101" pitchFamily="2" charset="-122"/>
              <a:sym typeface="宋体" panose="02010600030101010101" pitchFamily="2" charset="-122"/>
            </a:endParaRPr>
          </a:p>
        </p:txBody>
      </p:sp>
      <p:sp>
        <p:nvSpPr>
          <p:cNvPr id="31" name="六边形 37"/>
          <p:cNvSpPr>
            <a:spLocks noChangeArrowheads="1"/>
          </p:cNvSpPr>
          <p:nvPr/>
        </p:nvSpPr>
        <p:spPr bwMode="auto">
          <a:xfrm>
            <a:off x="9267048" y="4223335"/>
            <a:ext cx="1473008" cy="1270000"/>
          </a:xfrm>
          <a:prstGeom prst="hexagon">
            <a:avLst>
              <a:gd name="adj" fmla="val 24999"/>
              <a:gd name="vf" fmla="val 115470"/>
            </a:avLst>
          </a:prstGeom>
          <a:blipFill dpi="0" rotWithShape="1">
            <a:blip r:embed="rId4" cstate="print">
              <a:duotone>
                <a:prstClr val="black"/>
                <a:schemeClr val="accent4">
                  <a:tint val="45000"/>
                  <a:satMod val="400000"/>
                </a:schemeClr>
              </a:duotone>
              <a:extLst>
                <a:ext uri="{28A0092B-C50C-407E-A947-70E740481C1C}">
                  <a14:useLocalDpi xmlns:a14="http://schemas.microsoft.com/office/drawing/2010/main" val="0"/>
                </a:ext>
              </a:extLst>
            </a:blip>
            <a:srcRect/>
            <a:stretch>
              <a:fillRect/>
            </a:stretch>
          </a:blipFill>
          <a:ln>
            <a:noFill/>
          </a:ln>
        </p:spPr>
        <p:txBody>
          <a:bodyPr lIns="121908" tIns="60954" rIns="121908" bIns="60954" anchor="ctr"/>
          <a:lstStyle/>
          <a:p>
            <a:pPr algn="ctr"/>
            <a:endParaRPr lang="zh-CN" altLang="en-US">
              <a:solidFill>
                <a:srgbClr val="FFFFFF"/>
              </a:solidFill>
              <a:latin typeface="宋体" panose="02010600030101010101" pitchFamily="2" charset="-122"/>
              <a:sym typeface="宋体" panose="02010600030101010101" pitchFamily="2" charset="-122"/>
            </a:endParaRPr>
          </a:p>
        </p:txBody>
      </p:sp>
      <p:sp>
        <p:nvSpPr>
          <p:cNvPr id="32" name="六边形 38"/>
          <p:cNvSpPr>
            <a:spLocks noChangeArrowheads="1"/>
          </p:cNvSpPr>
          <p:nvPr/>
        </p:nvSpPr>
        <p:spPr bwMode="auto">
          <a:xfrm>
            <a:off x="6949233" y="4685355"/>
            <a:ext cx="1077244" cy="931333"/>
          </a:xfrm>
          <a:prstGeom prst="hexagon">
            <a:avLst>
              <a:gd name="adj" fmla="val 24941"/>
              <a:gd name="vf" fmla="val 115470"/>
            </a:avLst>
          </a:prstGeom>
          <a:blipFill dpi="0" rotWithShape="1">
            <a:blip r:embed="rId5"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a:blipFill>
          <a:ln>
            <a:noFill/>
          </a:ln>
        </p:spPr>
        <p:txBody>
          <a:bodyPr lIns="121908" tIns="60954" rIns="121908" bIns="60954" anchor="ctr"/>
          <a:lstStyle/>
          <a:p>
            <a:pPr algn="ctr"/>
            <a:endParaRPr lang="zh-CN" altLang="en-US">
              <a:solidFill>
                <a:srgbClr val="FFFFFF"/>
              </a:solidFill>
              <a:latin typeface="宋体" panose="02010600030101010101" pitchFamily="2" charset="-122"/>
              <a:sym typeface="宋体" panose="02010600030101010101" pitchFamily="2" charset="-122"/>
            </a:endParaRPr>
          </a:p>
        </p:txBody>
      </p:sp>
      <p:sp>
        <p:nvSpPr>
          <p:cNvPr id="33" name="六边形 39"/>
          <p:cNvSpPr>
            <a:spLocks noChangeArrowheads="1"/>
          </p:cNvSpPr>
          <p:nvPr/>
        </p:nvSpPr>
        <p:spPr bwMode="auto">
          <a:xfrm>
            <a:off x="9512550" y="3268720"/>
            <a:ext cx="819044" cy="709083"/>
          </a:xfrm>
          <a:prstGeom prst="hexagon">
            <a:avLst>
              <a:gd name="adj" fmla="val 24912"/>
              <a:gd name="vf" fmla="val 115470"/>
            </a:avLst>
          </a:prstGeom>
          <a:solidFill>
            <a:schemeClr val="bg1">
              <a:lumMod val="75000"/>
              <a:alpha val="62999"/>
            </a:schemeClr>
          </a:solidFill>
          <a:ln>
            <a:noFill/>
          </a:ln>
        </p:spPr>
        <p:txBody>
          <a:bodyPr lIns="121908" tIns="60954" rIns="121908" bIns="60954" anchor="ctr"/>
          <a:lstStyle/>
          <a:p>
            <a:pPr algn="ctr"/>
            <a:endParaRPr lang="zh-CN" altLang="en-US">
              <a:solidFill>
                <a:srgbClr val="FFFFFF"/>
              </a:solidFill>
              <a:latin typeface="宋体" panose="02010600030101010101" pitchFamily="2" charset="-122"/>
              <a:sym typeface="宋体" panose="02010600030101010101" pitchFamily="2" charset="-122"/>
            </a:endParaRPr>
          </a:p>
        </p:txBody>
      </p:sp>
      <p:sp>
        <p:nvSpPr>
          <p:cNvPr id="3" name="标题 2"/>
          <p:cNvSpPr>
            <a:spLocks noGrp="1"/>
          </p:cNvSpPr>
          <p:nvPr>
            <p:ph type="title"/>
          </p:nvPr>
        </p:nvSpPr>
        <p:spPr/>
        <p:txBody>
          <a:bodyPr/>
          <a:lstStyle/>
          <a:p>
            <a:r>
              <a:rPr lang="zh-CN" altLang="en-US" dirty="0"/>
              <a:t>单击此处添加标题</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heel(1)">
                                      <p:cBhvr>
                                        <p:cTn id="7" dur="1000"/>
                                        <p:tgtEl>
                                          <p:spTgt spid="12"/>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par>
                                <p:cTn id="12" presetID="10" presetClass="entr" presetSubtype="0" fill="hold" grpId="0" nodeType="withEffect">
                                  <p:stCondLst>
                                    <p:cond delay="25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500"/>
                                        <p:tgtEl>
                                          <p:spTgt spid="10"/>
                                        </p:tgtEl>
                                      </p:cBhvr>
                                    </p:animEffect>
                                  </p:childTnLst>
                                </p:cTn>
                              </p:par>
                              <p:par>
                                <p:cTn id="15" presetID="10" presetClass="entr" presetSubtype="0" fill="hold" grpId="0" nodeType="withEffect">
                                  <p:stCondLst>
                                    <p:cond delay="50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par>
                                <p:cTn id="18" presetID="10" presetClass="entr" presetSubtype="0" fill="hold" grpId="0" nodeType="withEffect">
                                  <p:stCondLst>
                                    <p:cond delay="75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par>
                                <p:cTn id="21" presetID="10" presetClass="entr" presetSubtype="0" fill="hold" grpId="0" nodeType="withEffect">
                                  <p:stCondLst>
                                    <p:cond delay="100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par>
                                <p:cTn id="24" presetID="10" presetClass="entr" presetSubtype="0" fill="hold" grpId="0" nodeType="withEffect">
                                  <p:stCondLst>
                                    <p:cond delay="125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500"/>
                                        <p:tgtEl>
                                          <p:spTgt spid="6"/>
                                        </p:tgtEl>
                                      </p:cBhvr>
                                    </p:animEffect>
                                  </p:childTnLst>
                                </p:cTn>
                              </p:par>
                            </p:childTnLst>
                          </p:cTn>
                        </p:par>
                        <p:par>
                          <p:cTn id="27" fill="hold">
                            <p:stCondLst>
                              <p:cond delay="1500"/>
                            </p:stCondLst>
                            <p:childTnLst>
                              <p:par>
                                <p:cTn id="28" presetID="10" presetClass="entr" presetSubtype="0" fill="hold" grpId="0" nodeType="afterEffect">
                                  <p:stCondLst>
                                    <p:cond delay="0"/>
                                  </p:stCondLst>
                                  <p:childTnLst>
                                    <p:set>
                                      <p:cBhvr>
                                        <p:cTn id="29" dur="1" fill="hold">
                                          <p:stCondLst>
                                            <p:cond delay="0"/>
                                          </p:stCondLst>
                                        </p:cTn>
                                        <p:tgtEl>
                                          <p:spTgt spid="18"/>
                                        </p:tgtEl>
                                        <p:attrNameLst>
                                          <p:attrName>style.visibility</p:attrName>
                                        </p:attrNameLst>
                                      </p:cBhvr>
                                      <p:to>
                                        <p:strVal val="visible"/>
                                      </p:to>
                                    </p:set>
                                    <p:animEffect>
                                      <p:cBhvr>
                                        <p:cTn id="30" dur="500"/>
                                        <p:tgtEl>
                                          <p:spTgt spid="18"/>
                                        </p:tgtEl>
                                      </p:cBhvr>
                                    </p:animEffect>
                                  </p:childTnLst>
                                </p:cTn>
                              </p:par>
                              <p:par>
                                <p:cTn id="31" presetID="10" presetClass="entr" presetSubtype="0" fill="hold" grpId="0" nodeType="withEffect">
                                  <p:stCondLst>
                                    <p:cond delay="250"/>
                                  </p:stCondLst>
                                  <p:childTnLst>
                                    <p:set>
                                      <p:cBhvr>
                                        <p:cTn id="32" dur="1" fill="hold">
                                          <p:stCondLst>
                                            <p:cond delay="0"/>
                                          </p:stCondLst>
                                        </p:cTn>
                                        <p:tgtEl>
                                          <p:spTgt spid="17"/>
                                        </p:tgtEl>
                                        <p:attrNameLst>
                                          <p:attrName>style.visibility</p:attrName>
                                        </p:attrNameLst>
                                      </p:cBhvr>
                                      <p:to>
                                        <p:strVal val="visible"/>
                                      </p:to>
                                    </p:set>
                                    <p:animEffect>
                                      <p:cBhvr>
                                        <p:cTn id="33" dur="500"/>
                                        <p:tgtEl>
                                          <p:spTgt spid="17"/>
                                        </p:tgtEl>
                                      </p:cBhvr>
                                    </p:animEffect>
                                  </p:childTnLst>
                                </p:cTn>
                              </p:par>
                              <p:par>
                                <p:cTn id="34" presetID="10" presetClass="entr" presetSubtype="0" fill="hold" grpId="0" nodeType="withEffect">
                                  <p:stCondLst>
                                    <p:cond delay="500"/>
                                  </p:stCondLst>
                                  <p:childTnLst>
                                    <p:set>
                                      <p:cBhvr>
                                        <p:cTn id="35" dur="1" fill="hold">
                                          <p:stCondLst>
                                            <p:cond delay="0"/>
                                          </p:stCondLst>
                                        </p:cTn>
                                        <p:tgtEl>
                                          <p:spTgt spid="16"/>
                                        </p:tgtEl>
                                        <p:attrNameLst>
                                          <p:attrName>style.visibility</p:attrName>
                                        </p:attrNameLst>
                                      </p:cBhvr>
                                      <p:to>
                                        <p:strVal val="visible"/>
                                      </p:to>
                                    </p:set>
                                    <p:animEffect>
                                      <p:cBhvr>
                                        <p:cTn id="36" dur="500"/>
                                        <p:tgtEl>
                                          <p:spTgt spid="16"/>
                                        </p:tgtEl>
                                      </p:cBhvr>
                                    </p:animEffect>
                                  </p:childTnLst>
                                </p:cTn>
                              </p:par>
                              <p:par>
                                <p:cTn id="37" presetID="10" presetClass="entr" presetSubtype="0" fill="hold" grpId="0" nodeType="withEffect">
                                  <p:stCondLst>
                                    <p:cond delay="750"/>
                                  </p:stCondLst>
                                  <p:childTnLst>
                                    <p:set>
                                      <p:cBhvr>
                                        <p:cTn id="38" dur="1" fill="hold">
                                          <p:stCondLst>
                                            <p:cond delay="0"/>
                                          </p:stCondLst>
                                        </p:cTn>
                                        <p:tgtEl>
                                          <p:spTgt spid="15"/>
                                        </p:tgtEl>
                                        <p:attrNameLst>
                                          <p:attrName>style.visibility</p:attrName>
                                        </p:attrNameLst>
                                      </p:cBhvr>
                                      <p:to>
                                        <p:strVal val="visible"/>
                                      </p:to>
                                    </p:set>
                                    <p:animEffect>
                                      <p:cBhvr>
                                        <p:cTn id="39" dur="500"/>
                                        <p:tgtEl>
                                          <p:spTgt spid="15"/>
                                        </p:tgtEl>
                                      </p:cBhvr>
                                    </p:animEffect>
                                  </p:childTnLst>
                                </p:cTn>
                              </p:par>
                              <p:par>
                                <p:cTn id="40" presetID="10" presetClass="entr" presetSubtype="0" fill="hold" grpId="0" nodeType="withEffect">
                                  <p:stCondLst>
                                    <p:cond delay="1000"/>
                                  </p:stCondLst>
                                  <p:childTnLst>
                                    <p:set>
                                      <p:cBhvr>
                                        <p:cTn id="41" dur="1" fill="hold">
                                          <p:stCondLst>
                                            <p:cond delay="0"/>
                                          </p:stCondLst>
                                        </p:cTn>
                                        <p:tgtEl>
                                          <p:spTgt spid="14"/>
                                        </p:tgtEl>
                                        <p:attrNameLst>
                                          <p:attrName>style.visibility</p:attrName>
                                        </p:attrNameLst>
                                      </p:cBhvr>
                                      <p:to>
                                        <p:strVal val="visible"/>
                                      </p:to>
                                    </p:set>
                                    <p:animEffect>
                                      <p:cBhvr>
                                        <p:cTn id="42" dur="500"/>
                                        <p:tgtEl>
                                          <p:spTgt spid="14"/>
                                        </p:tgtEl>
                                      </p:cBhvr>
                                    </p:animEffect>
                                  </p:childTnLst>
                                </p:cTn>
                              </p:par>
                              <p:par>
                                <p:cTn id="43" presetID="10" presetClass="entr" presetSubtype="0" fill="hold" grpId="0" nodeType="withEffect">
                                  <p:stCondLst>
                                    <p:cond delay="1250"/>
                                  </p:stCondLst>
                                  <p:childTnLst>
                                    <p:set>
                                      <p:cBhvr>
                                        <p:cTn id="44" dur="1" fill="hold">
                                          <p:stCondLst>
                                            <p:cond delay="0"/>
                                          </p:stCondLst>
                                        </p:cTn>
                                        <p:tgtEl>
                                          <p:spTgt spid="13"/>
                                        </p:tgtEl>
                                        <p:attrNameLst>
                                          <p:attrName>style.visibility</p:attrName>
                                        </p:attrNameLst>
                                      </p:cBhvr>
                                      <p:to>
                                        <p:strVal val="visible"/>
                                      </p:to>
                                    </p:set>
                                    <p:animEffect>
                                      <p:cBhvr>
                                        <p:cTn id="45" dur="500"/>
                                        <p:tgtEl>
                                          <p:spTgt spid="13"/>
                                        </p:tgtEl>
                                      </p:cBhvr>
                                    </p:animEffect>
                                  </p:childTnLst>
                                </p:cTn>
                              </p:par>
                            </p:childTnLst>
                          </p:cTn>
                        </p:par>
                        <p:par>
                          <p:cTn id="46" fill="hold">
                            <p:stCondLst>
                              <p:cond delay="2000"/>
                            </p:stCondLst>
                            <p:childTnLst>
                              <p:par>
                                <p:cTn id="47" presetID="31"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 calcmode="lin" valueType="num">
                                      <p:cBhvr>
                                        <p:cTn id="49" dur="1000" fill="hold"/>
                                        <p:tgtEl>
                                          <p:spTgt spid="21"/>
                                        </p:tgtEl>
                                        <p:attrNameLst>
                                          <p:attrName>ppt_w</p:attrName>
                                        </p:attrNameLst>
                                      </p:cBhvr>
                                      <p:tavLst>
                                        <p:tav tm="0">
                                          <p:val>
                                            <p:fltVal val="0"/>
                                          </p:val>
                                        </p:tav>
                                        <p:tav tm="100000">
                                          <p:val>
                                            <p:strVal val="#ppt_w"/>
                                          </p:val>
                                        </p:tav>
                                      </p:tavLst>
                                    </p:anim>
                                    <p:anim calcmode="lin" valueType="num">
                                      <p:cBhvr>
                                        <p:cTn id="50" dur="1000" fill="hold"/>
                                        <p:tgtEl>
                                          <p:spTgt spid="21"/>
                                        </p:tgtEl>
                                        <p:attrNameLst>
                                          <p:attrName>ppt_h</p:attrName>
                                        </p:attrNameLst>
                                      </p:cBhvr>
                                      <p:tavLst>
                                        <p:tav tm="0">
                                          <p:val>
                                            <p:fltVal val="0"/>
                                          </p:val>
                                        </p:tav>
                                        <p:tav tm="100000">
                                          <p:val>
                                            <p:strVal val="#ppt_h"/>
                                          </p:val>
                                        </p:tav>
                                      </p:tavLst>
                                    </p:anim>
                                    <p:anim calcmode="lin" valueType="num">
                                      <p:cBhvr>
                                        <p:cTn id="51" dur="1000" fill="hold"/>
                                        <p:tgtEl>
                                          <p:spTgt spid="21"/>
                                        </p:tgtEl>
                                        <p:attrNameLst>
                                          <p:attrName>style.rotation</p:attrName>
                                        </p:attrNameLst>
                                      </p:cBhvr>
                                      <p:tavLst>
                                        <p:tav tm="0">
                                          <p:val>
                                            <p:fltVal val="90"/>
                                          </p:val>
                                        </p:tav>
                                        <p:tav tm="100000">
                                          <p:val>
                                            <p:fltVal val="0"/>
                                          </p:val>
                                        </p:tav>
                                      </p:tavLst>
                                    </p:anim>
                                    <p:animEffect>
                                      <p:cBhvr>
                                        <p:cTn id="52" dur="1000"/>
                                        <p:tgtEl>
                                          <p:spTgt spid="21"/>
                                        </p:tgtEl>
                                      </p:cBhvr>
                                    </p:animEffect>
                                  </p:childTnLst>
                                </p:cTn>
                              </p:par>
                              <p:par>
                                <p:cTn id="53" presetID="31" presetClass="entr" presetSubtype="0" fill="hold" grpId="0" nodeType="with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 calcmode="lin" valueType="num">
                                      <p:cBhvr>
                                        <p:cTn id="57" dur="500" fill="hold"/>
                                        <p:tgtEl>
                                          <p:spTgt spid="24"/>
                                        </p:tgtEl>
                                        <p:attrNameLst>
                                          <p:attrName>style.rotation</p:attrName>
                                        </p:attrNameLst>
                                      </p:cBhvr>
                                      <p:tavLst>
                                        <p:tav tm="0">
                                          <p:val>
                                            <p:fltVal val="90"/>
                                          </p:val>
                                        </p:tav>
                                        <p:tav tm="100000">
                                          <p:val>
                                            <p:fltVal val="0"/>
                                          </p:val>
                                        </p:tav>
                                      </p:tavLst>
                                    </p:anim>
                                    <p:animEffect>
                                      <p:cBhvr>
                                        <p:cTn id="58" dur="500"/>
                                        <p:tgtEl>
                                          <p:spTgt spid="24"/>
                                        </p:tgtEl>
                                      </p:cBhvr>
                                    </p:animEffect>
                                  </p:childTnLst>
                                </p:cTn>
                              </p:par>
                              <p:par>
                                <p:cTn id="59" presetID="31" presetClass="entr" presetSubtype="0" fill="hold" grpId="0" nodeType="withEffect">
                                  <p:stCondLst>
                                    <p:cond delay="25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 calcmode="lin" valueType="num">
                                      <p:cBhvr>
                                        <p:cTn id="63" dur="500" fill="hold"/>
                                        <p:tgtEl>
                                          <p:spTgt spid="22"/>
                                        </p:tgtEl>
                                        <p:attrNameLst>
                                          <p:attrName>style.rotation</p:attrName>
                                        </p:attrNameLst>
                                      </p:cBhvr>
                                      <p:tavLst>
                                        <p:tav tm="0">
                                          <p:val>
                                            <p:fltVal val="90"/>
                                          </p:val>
                                        </p:tav>
                                        <p:tav tm="100000">
                                          <p:val>
                                            <p:fltVal val="0"/>
                                          </p:val>
                                        </p:tav>
                                      </p:tavLst>
                                    </p:anim>
                                    <p:animEffect>
                                      <p:cBhvr>
                                        <p:cTn id="64" dur="500"/>
                                        <p:tgtEl>
                                          <p:spTgt spid="22"/>
                                        </p:tgtEl>
                                      </p:cBhvr>
                                    </p:animEffect>
                                  </p:childTnLst>
                                </p:cTn>
                              </p:par>
                              <p:par>
                                <p:cTn id="65" presetID="31" presetClass="entr" presetSubtype="0" fill="hold" grpId="0" nodeType="withEffect">
                                  <p:stCondLst>
                                    <p:cond delay="50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anim calcmode="lin" valueType="num">
                                      <p:cBhvr>
                                        <p:cTn id="69" dur="500" fill="hold"/>
                                        <p:tgtEl>
                                          <p:spTgt spid="23"/>
                                        </p:tgtEl>
                                        <p:attrNameLst>
                                          <p:attrName>style.rotation</p:attrName>
                                        </p:attrNameLst>
                                      </p:cBhvr>
                                      <p:tavLst>
                                        <p:tav tm="0">
                                          <p:val>
                                            <p:fltVal val="90"/>
                                          </p:val>
                                        </p:tav>
                                        <p:tav tm="100000">
                                          <p:val>
                                            <p:fltVal val="0"/>
                                          </p:val>
                                        </p:tav>
                                      </p:tavLst>
                                    </p:anim>
                                    <p:animEffect>
                                      <p:cBhvr>
                                        <p:cTn id="70" dur="500"/>
                                        <p:tgtEl>
                                          <p:spTgt spid="23"/>
                                        </p:tgtEl>
                                      </p:cBhvr>
                                    </p:animEffect>
                                  </p:childTnLst>
                                </p:cTn>
                              </p:par>
                              <p:par>
                                <p:cTn id="71" presetID="31" presetClass="entr" presetSubtype="0" fill="hold" grpId="0" nodeType="withEffect">
                                  <p:stCondLst>
                                    <p:cond delay="75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 calcmode="lin" valueType="num">
                                      <p:cBhvr>
                                        <p:cTn id="75" dur="500" fill="hold"/>
                                        <p:tgtEl>
                                          <p:spTgt spid="25"/>
                                        </p:tgtEl>
                                        <p:attrNameLst>
                                          <p:attrName>style.rotation</p:attrName>
                                        </p:attrNameLst>
                                      </p:cBhvr>
                                      <p:tavLst>
                                        <p:tav tm="0">
                                          <p:val>
                                            <p:fltVal val="90"/>
                                          </p:val>
                                        </p:tav>
                                        <p:tav tm="100000">
                                          <p:val>
                                            <p:fltVal val="0"/>
                                          </p:val>
                                        </p:tav>
                                      </p:tavLst>
                                    </p:anim>
                                    <p:animEffect>
                                      <p:cBhvr>
                                        <p:cTn id="76" dur="500"/>
                                        <p:tgtEl>
                                          <p:spTgt spid="25"/>
                                        </p:tgtEl>
                                      </p:cBhvr>
                                    </p:animEffect>
                                  </p:childTnLst>
                                </p:cTn>
                              </p:par>
                              <p:par>
                                <p:cTn id="77" presetID="31" presetClass="entr" presetSubtype="0" fill="hold" grpId="0" nodeType="withEffect">
                                  <p:stCondLst>
                                    <p:cond delay="1000"/>
                                  </p:stCondLst>
                                  <p:childTnLst>
                                    <p:set>
                                      <p:cBhvr>
                                        <p:cTn id="78" dur="1" fill="hold">
                                          <p:stCondLst>
                                            <p:cond delay="0"/>
                                          </p:stCondLst>
                                        </p:cTn>
                                        <p:tgtEl>
                                          <p:spTgt spid="26"/>
                                        </p:tgtEl>
                                        <p:attrNameLst>
                                          <p:attrName>style.visibility</p:attrName>
                                        </p:attrNameLst>
                                      </p:cBhvr>
                                      <p:to>
                                        <p:strVal val="visible"/>
                                      </p:to>
                                    </p:set>
                                    <p:anim calcmode="lin" valueType="num">
                                      <p:cBhvr>
                                        <p:cTn id="79" dur="500" fill="hold"/>
                                        <p:tgtEl>
                                          <p:spTgt spid="26"/>
                                        </p:tgtEl>
                                        <p:attrNameLst>
                                          <p:attrName>ppt_w</p:attrName>
                                        </p:attrNameLst>
                                      </p:cBhvr>
                                      <p:tavLst>
                                        <p:tav tm="0">
                                          <p:val>
                                            <p:fltVal val="0"/>
                                          </p:val>
                                        </p:tav>
                                        <p:tav tm="100000">
                                          <p:val>
                                            <p:strVal val="#ppt_w"/>
                                          </p:val>
                                        </p:tav>
                                      </p:tavLst>
                                    </p:anim>
                                    <p:anim calcmode="lin" valueType="num">
                                      <p:cBhvr>
                                        <p:cTn id="80" dur="500" fill="hold"/>
                                        <p:tgtEl>
                                          <p:spTgt spid="26"/>
                                        </p:tgtEl>
                                        <p:attrNameLst>
                                          <p:attrName>ppt_h</p:attrName>
                                        </p:attrNameLst>
                                      </p:cBhvr>
                                      <p:tavLst>
                                        <p:tav tm="0">
                                          <p:val>
                                            <p:fltVal val="0"/>
                                          </p:val>
                                        </p:tav>
                                        <p:tav tm="100000">
                                          <p:val>
                                            <p:strVal val="#ppt_h"/>
                                          </p:val>
                                        </p:tav>
                                      </p:tavLst>
                                    </p:anim>
                                    <p:anim calcmode="lin" valueType="num">
                                      <p:cBhvr>
                                        <p:cTn id="81" dur="500" fill="hold"/>
                                        <p:tgtEl>
                                          <p:spTgt spid="26"/>
                                        </p:tgtEl>
                                        <p:attrNameLst>
                                          <p:attrName>style.rotation</p:attrName>
                                        </p:attrNameLst>
                                      </p:cBhvr>
                                      <p:tavLst>
                                        <p:tav tm="0">
                                          <p:val>
                                            <p:fltVal val="90"/>
                                          </p:val>
                                        </p:tav>
                                        <p:tav tm="100000">
                                          <p:val>
                                            <p:fltVal val="0"/>
                                          </p:val>
                                        </p:tav>
                                      </p:tavLst>
                                    </p:anim>
                                    <p:animEffect>
                                      <p:cBhvr>
                                        <p:cTn id="82" dur="500"/>
                                        <p:tgtEl>
                                          <p:spTgt spid="26"/>
                                        </p:tgtEl>
                                      </p:cBhvr>
                                    </p:animEffect>
                                  </p:childTnLst>
                                </p:cTn>
                              </p:par>
                            </p:childTnLst>
                          </p:cTn>
                        </p:par>
                        <p:par>
                          <p:cTn id="83" fill="hold">
                            <p:stCondLst>
                              <p:cond delay="3000"/>
                            </p:stCondLst>
                            <p:childTnLst>
                              <p:par>
                                <p:cTn id="84" presetID="22" presetClass="entr" presetSubtype="2" fill="hold" grpId="0" nodeType="afterEffect">
                                  <p:stCondLst>
                                    <p:cond delay="0"/>
                                  </p:stCondLst>
                                  <p:childTnLst>
                                    <p:set>
                                      <p:cBhvr>
                                        <p:cTn id="85" dur="1" fill="hold">
                                          <p:stCondLst>
                                            <p:cond delay="0"/>
                                          </p:stCondLst>
                                        </p:cTn>
                                        <p:tgtEl>
                                          <p:spTgt spid="29"/>
                                        </p:tgtEl>
                                        <p:attrNameLst>
                                          <p:attrName>style.visibility</p:attrName>
                                        </p:attrNameLst>
                                      </p:cBhvr>
                                      <p:to>
                                        <p:strVal val="visible"/>
                                      </p:to>
                                    </p:set>
                                    <p:animEffect transition="in" filter="wipe(right)">
                                      <p:cBhvr>
                                        <p:cTn id="86" dur="500"/>
                                        <p:tgtEl>
                                          <p:spTgt spid="29"/>
                                        </p:tgtEl>
                                      </p:cBhvr>
                                    </p:animEffect>
                                  </p:childTnLst>
                                </p:cTn>
                              </p:par>
                            </p:childTnLst>
                          </p:cTn>
                        </p:par>
                        <p:par>
                          <p:cTn id="87" fill="hold">
                            <p:stCondLst>
                              <p:cond delay="3500"/>
                            </p:stCondLst>
                            <p:childTnLst>
                              <p:par>
                                <p:cTn id="88" presetID="42" presetClass="entr" presetSubtype="0" fill="hold" grpId="0" nodeType="afterEffect">
                                  <p:stCondLst>
                                    <p:cond delay="0"/>
                                  </p:stCondLst>
                                  <p:childTnLst>
                                    <p:set>
                                      <p:cBhvr>
                                        <p:cTn id="89" dur="1" fill="hold">
                                          <p:stCondLst>
                                            <p:cond delay="0"/>
                                          </p:stCondLst>
                                        </p:cTn>
                                        <p:tgtEl>
                                          <p:spTgt spid="27"/>
                                        </p:tgtEl>
                                        <p:attrNameLst>
                                          <p:attrName>style.visibility</p:attrName>
                                        </p:attrNameLst>
                                      </p:cBhvr>
                                      <p:to>
                                        <p:strVal val="visible"/>
                                      </p:to>
                                    </p:set>
                                    <p:animEffect>
                                      <p:cBhvr>
                                        <p:cTn id="90" dur="1000"/>
                                        <p:tgtEl>
                                          <p:spTgt spid="27"/>
                                        </p:tgtEl>
                                      </p:cBhvr>
                                    </p:animEffect>
                                    <p:anim calcmode="lin" valueType="num">
                                      <p:cBhvr>
                                        <p:cTn id="91" dur="1000" fill="hold"/>
                                        <p:tgtEl>
                                          <p:spTgt spid="27"/>
                                        </p:tgtEl>
                                        <p:attrNameLst>
                                          <p:attrName>ppt_x</p:attrName>
                                        </p:attrNameLst>
                                      </p:cBhvr>
                                      <p:tavLst>
                                        <p:tav tm="0">
                                          <p:val>
                                            <p:strVal val="#ppt_x"/>
                                          </p:val>
                                        </p:tav>
                                        <p:tav tm="100000">
                                          <p:val>
                                            <p:strVal val="#ppt_x"/>
                                          </p:val>
                                        </p:tav>
                                      </p:tavLst>
                                    </p:anim>
                                    <p:anim calcmode="lin" valueType="num">
                                      <p:cBhvr>
                                        <p:cTn id="92" dur="1000" fill="hold"/>
                                        <p:tgtEl>
                                          <p:spTgt spid="27"/>
                                        </p:tgtEl>
                                        <p:attrNameLst>
                                          <p:attrName>ppt_y</p:attrName>
                                        </p:attrNameLst>
                                      </p:cBhvr>
                                      <p:tavLst>
                                        <p:tav tm="0">
                                          <p:val>
                                            <p:strVal val="#ppt_y+.1"/>
                                          </p:val>
                                        </p:tav>
                                        <p:tav tm="100000">
                                          <p:val>
                                            <p:strVal val="#ppt_y"/>
                                          </p:val>
                                        </p:tav>
                                      </p:tavLst>
                                    </p:anim>
                                  </p:childTnLst>
                                </p:cTn>
                              </p:par>
                              <p:par>
                                <p:cTn id="93" presetID="47" presetClass="entr" presetSubtype="0" fill="hold" grpId="0" nodeType="withEffect">
                                  <p:stCondLst>
                                    <p:cond delay="0"/>
                                  </p:stCondLst>
                                  <p:childTnLst>
                                    <p:set>
                                      <p:cBhvr>
                                        <p:cTn id="94" dur="1" fill="hold">
                                          <p:stCondLst>
                                            <p:cond delay="0"/>
                                          </p:stCondLst>
                                        </p:cTn>
                                        <p:tgtEl>
                                          <p:spTgt spid="28"/>
                                        </p:tgtEl>
                                        <p:attrNameLst>
                                          <p:attrName>style.visibility</p:attrName>
                                        </p:attrNameLst>
                                      </p:cBhvr>
                                      <p:to>
                                        <p:strVal val="visible"/>
                                      </p:to>
                                    </p:set>
                                    <p:animEffect>
                                      <p:cBhvr>
                                        <p:cTn id="95" dur="1000"/>
                                        <p:tgtEl>
                                          <p:spTgt spid="28"/>
                                        </p:tgtEl>
                                      </p:cBhvr>
                                    </p:animEffect>
                                    <p:anim calcmode="lin" valueType="num">
                                      <p:cBhvr>
                                        <p:cTn id="96" dur="1000" fill="hold"/>
                                        <p:tgtEl>
                                          <p:spTgt spid="28"/>
                                        </p:tgtEl>
                                        <p:attrNameLst>
                                          <p:attrName>ppt_x</p:attrName>
                                        </p:attrNameLst>
                                      </p:cBhvr>
                                      <p:tavLst>
                                        <p:tav tm="0">
                                          <p:val>
                                            <p:strVal val="#ppt_x"/>
                                          </p:val>
                                        </p:tav>
                                        <p:tav tm="100000">
                                          <p:val>
                                            <p:strVal val="#ppt_x"/>
                                          </p:val>
                                        </p:tav>
                                      </p:tavLst>
                                    </p:anim>
                                    <p:anim calcmode="lin" valueType="num">
                                      <p:cBhvr>
                                        <p:cTn id="97" dur="1000" fill="hold"/>
                                        <p:tgtEl>
                                          <p:spTgt spid="28"/>
                                        </p:tgtEl>
                                        <p:attrNameLst>
                                          <p:attrName>ppt_y</p:attrName>
                                        </p:attrNameLst>
                                      </p:cBhvr>
                                      <p:tavLst>
                                        <p:tav tm="0">
                                          <p:val>
                                            <p:strVal val="#ppt_y-.1"/>
                                          </p:val>
                                        </p:tav>
                                        <p:tav tm="100000">
                                          <p:val>
                                            <p:strVal val="#ppt_y"/>
                                          </p:val>
                                        </p:tav>
                                      </p:tavLst>
                                    </p:anim>
                                  </p:childTnLst>
                                </p:cTn>
                              </p:par>
                            </p:childTnLst>
                          </p:cTn>
                        </p:par>
                        <p:par>
                          <p:cTn id="98" fill="hold">
                            <p:stCondLst>
                              <p:cond delay="4500"/>
                            </p:stCondLst>
                            <p:childTnLst>
                              <p:par>
                                <p:cTn id="99" presetID="23" presetClass="entr" presetSubtype="16"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 calcmode="lin" valueType="num">
                                      <p:cBhvr>
                                        <p:cTn id="101" dur="500" fill="hold"/>
                                        <p:tgtEl>
                                          <p:spTgt spid="30"/>
                                        </p:tgtEl>
                                        <p:attrNameLst>
                                          <p:attrName>ppt_w</p:attrName>
                                        </p:attrNameLst>
                                      </p:cBhvr>
                                      <p:tavLst>
                                        <p:tav tm="0">
                                          <p:val>
                                            <p:fltVal val="0"/>
                                          </p:val>
                                        </p:tav>
                                        <p:tav tm="100000">
                                          <p:val>
                                            <p:strVal val="#ppt_w"/>
                                          </p:val>
                                        </p:tav>
                                      </p:tavLst>
                                    </p:anim>
                                    <p:anim calcmode="lin" valueType="num">
                                      <p:cBhvr>
                                        <p:cTn id="102" dur="500" fill="hold"/>
                                        <p:tgtEl>
                                          <p:spTgt spid="30"/>
                                        </p:tgtEl>
                                        <p:attrNameLst>
                                          <p:attrName>ppt_h</p:attrName>
                                        </p:attrNameLst>
                                      </p:cBhvr>
                                      <p:tavLst>
                                        <p:tav tm="0">
                                          <p:val>
                                            <p:fltVal val="0"/>
                                          </p:val>
                                        </p:tav>
                                        <p:tav tm="100000">
                                          <p:val>
                                            <p:strVal val="#ppt_h"/>
                                          </p:val>
                                        </p:tav>
                                      </p:tavLst>
                                    </p:anim>
                                  </p:childTnLst>
                                </p:cTn>
                              </p:par>
                              <p:par>
                                <p:cTn id="103" presetID="23" presetClass="entr" presetSubtype="16" fill="hold" grpId="0" nodeType="withEffect">
                                  <p:stCondLst>
                                    <p:cond delay="200"/>
                                  </p:stCondLst>
                                  <p:childTnLst>
                                    <p:set>
                                      <p:cBhvr>
                                        <p:cTn id="104" dur="1" fill="hold">
                                          <p:stCondLst>
                                            <p:cond delay="0"/>
                                          </p:stCondLst>
                                        </p:cTn>
                                        <p:tgtEl>
                                          <p:spTgt spid="32"/>
                                        </p:tgtEl>
                                        <p:attrNameLst>
                                          <p:attrName>style.visibility</p:attrName>
                                        </p:attrNameLst>
                                      </p:cBhvr>
                                      <p:to>
                                        <p:strVal val="visible"/>
                                      </p:to>
                                    </p:set>
                                    <p:anim calcmode="lin" valueType="num">
                                      <p:cBhvr>
                                        <p:cTn id="105" dur="500" fill="hold"/>
                                        <p:tgtEl>
                                          <p:spTgt spid="32"/>
                                        </p:tgtEl>
                                        <p:attrNameLst>
                                          <p:attrName>ppt_w</p:attrName>
                                        </p:attrNameLst>
                                      </p:cBhvr>
                                      <p:tavLst>
                                        <p:tav tm="0">
                                          <p:val>
                                            <p:fltVal val="0"/>
                                          </p:val>
                                        </p:tav>
                                        <p:tav tm="100000">
                                          <p:val>
                                            <p:strVal val="#ppt_w"/>
                                          </p:val>
                                        </p:tav>
                                      </p:tavLst>
                                    </p:anim>
                                    <p:anim calcmode="lin" valueType="num">
                                      <p:cBhvr>
                                        <p:cTn id="106" dur="500" fill="hold"/>
                                        <p:tgtEl>
                                          <p:spTgt spid="32"/>
                                        </p:tgtEl>
                                        <p:attrNameLst>
                                          <p:attrName>ppt_h</p:attrName>
                                        </p:attrNameLst>
                                      </p:cBhvr>
                                      <p:tavLst>
                                        <p:tav tm="0">
                                          <p:val>
                                            <p:fltVal val="0"/>
                                          </p:val>
                                        </p:tav>
                                        <p:tav tm="100000">
                                          <p:val>
                                            <p:strVal val="#ppt_h"/>
                                          </p:val>
                                        </p:tav>
                                      </p:tavLst>
                                    </p:anim>
                                  </p:childTnLst>
                                </p:cTn>
                              </p:par>
                              <p:par>
                                <p:cTn id="107" presetID="23" presetClass="entr" presetSubtype="16" fill="hold" grpId="0" nodeType="withEffect">
                                  <p:stCondLst>
                                    <p:cond delay="300"/>
                                  </p:stCondLst>
                                  <p:childTnLst>
                                    <p:set>
                                      <p:cBhvr>
                                        <p:cTn id="108" dur="1" fill="hold">
                                          <p:stCondLst>
                                            <p:cond delay="0"/>
                                          </p:stCondLst>
                                        </p:cTn>
                                        <p:tgtEl>
                                          <p:spTgt spid="31"/>
                                        </p:tgtEl>
                                        <p:attrNameLst>
                                          <p:attrName>style.visibility</p:attrName>
                                        </p:attrNameLst>
                                      </p:cBhvr>
                                      <p:to>
                                        <p:strVal val="visible"/>
                                      </p:to>
                                    </p:set>
                                    <p:anim calcmode="lin" valueType="num">
                                      <p:cBhvr>
                                        <p:cTn id="109" dur="500" fill="hold"/>
                                        <p:tgtEl>
                                          <p:spTgt spid="31"/>
                                        </p:tgtEl>
                                        <p:attrNameLst>
                                          <p:attrName>ppt_w</p:attrName>
                                        </p:attrNameLst>
                                      </p:cBhvr>
                                      <p:tavLst>
                                        <p:tav tm="0">
                                          <p:val>
                                            <p:fltVal val="0"/>
                                          </p:val>
                                        </p:tav>
                                        <p:tav tm="100000">
                                          <p:val>
                                            <p:strVal val="#ppt_w"/>
                                          </p:val>
                                        </p:tav>
                                      </p:tavLst>
                                    </p:anim>
                                    <p:anim calcmode="lin" valueType="num">
                                      <p:cBhvr>
                                        <p:cTn id="110" dur="500" fill="hold"/>
                                        <p:tgtEl>
                                          <p:spTgt spid="31"/>
                                        </p:tgtEl>
                                        <p:attrNameLst>
                                          <p:attrName>ppt_h</p:attrName>
                                        </p:attrNameLst>
                                      </p:cBhvr>
                                      <p:tavLst>
                                        <p:tav tm="0">
                                          <p:val>
                                            <p:fltVal val="0"/>
                                          </p:val>
                                        </p:tav>
                                        <p:tav tm="100000">
                                          <p:val>
                                            <p:strVal val="#ppt_h"/>
                                          </p:val>
                                        </p:tav>
                                      </p:tavLst>
                                    </p:anim>
                                  </p:childTnLst>
                                </p:cTn>
                              </p:par>
                              <p:par>
                                <p:cTn id="111" presetID="23" presetClass="entr" presetSubtype="16" fill="hold" grpId="0" nodeType="withEffect">
                                  <p:stCondLst>
                                    <p:cond delay="500"/>
                                  </p:stCondLst>
                                  <p:childTnLst>
                                    <p:set>
                                      <p:cBhvr>
                                        <p:cTn id="112" dur="1" fill="hold">
                                          <p:stCondLst>
                                            <p:cond delay="0"/>
                                          </p:stCondLst>
                                        </p:cTn>
                                        <p:tgtEl>
                                          <p:spTgt spid="33"/>
                                        </p:tgtEl>
                                        <p:attrNameLst>
                                          <p:attrName>style.visibility</p:attrName>
                                        </p:attrNameLst>
                                      </p:cBhvr>
                                      <p:to>
                                        <p:strVal val="visible"/>
                                      </p:to>
                                    </p:set>
                                    <p:anim calcmode="lin" valueType="num">
                                      <p:cBhvr>
                                        <p:cTn id="113" dur="500" fill="hold"/>
                                        <p:tgtEl>
                                          <p:spTgt spid="33"/>
                                        </p:tgtEl>
                                        <p:attrNameLst>
                                          <p:attrName>ppt_w</p:attrName>
                                        </p:attrNameLst>
                                      </p:cBhvr>
                                      <p:tavLst>
                                        <p:tav tm="0">
                                          <p:val>
                                            <p:fltVal val="0"/>
                                          </p:val>
                                        </p:tav>
                                        <p:tav tm="100000">
                                          <p:val>
                                            <p:strVal val="#ppt_w"/>
                                          </p:val>
                                        </p:tav>
                                      </p:tavLst>
                                    </p:anim>
                                    <p:anim calcmode="lin" valueType="num">
                                      <p:cBhvr>
                                        <p:cTn id="114" dur="500" fill="hold"/>
                                        <p:tgtEl>
                                          <p:spTgt spid="3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autoUpdateAnimBg="0"/>
      <p:bldP spid="7" grpId="0" bldLvl="0" animBg="1" autoUpdateAnimBg="0"/>
      <p:bldP spid="8" grpId="0" bldLvl="0" animBg="1" autoUpdateAnimBg="0"/>
      <p:bldP spid="9" grpId="0" bldLvl="0" animBg="1" autoUpdateAnimBg="0"/>
      <p:bldP spid="10" grpId="0" bldLvl="0" animBg="1" autoUpdateAnimBg="0"/>
      <p:bldP spid="11" grpId="0" bldLvl="0" animBg="1" autoUpdateAnimBg="0"/>
      <p:bldP spid="12" grpId="0" animBg="1"/>
      <p:bldP spid="13" grpId="0" bldLvl="0" autoUpdateAnimBg="0"/>
      <p:bldP spid="14" grpId="0" bldLvl="0" autoUpdateAnimBg="0"/>
      <p:bldP spid="15" grpId="0" bldLvl="0" autoUpdateAnimBg="0"/>
      <p:bldP spid="16" grpId="0" bldLvl="0" autoUpdateAnimBg="0"/>
      <p:bldP spid="17" grpId="0" bldLvl="0" autoUpdateAnimBg="0"/>
      <p:bldP spid="18" grpId="0" bldLvl="0" autoUpdateAnimBg="0"/>
      <p:bldP spid="21" grpId="0" bldLvl="0" autoUpdateAnimBg="0"/>
      <p:bldP spid="22" grpId="0" bldLvl="0" autoUpdateAnimBg="0"/>
      <p:bldP spid="23" grpId="0" bldLvl="0" autoUpdateAnimBg="0"/>
      <p:bldP spid="24" grpId="0" bldLvl="0" autoUpdateAnimBg="0"/>
      <p:bldP spid="25" grpId="0" bldLvl="0" autoUpdateAnimBg="0"/>
      <p:bldP spid="26" grpId="0" bldLvl="0" autoUpdateAnimBg="0"/>
      <p:bldP spid="27" grpId="0" bldLvl="0" autoUpdateAnimBg="0"/>
      <p:bldP spid="28" grpId="0" bldLvl="0" autoUpdateAnimBg="0"/>
      <p:bldP spid="29" grpId="0" animBg="1"/>
      <p:bldP spid="30" grpId="0" bldLvl="0" animBg="1" autoUpdateAnimBg="0"/>
      <p:bldP spid="31" grpId="0" bldLvl="0" animBg="1" autoUpdateAnimBg="0"/>
      <p:bldP spid="32" grpId="0" bldLvl="0" animBg="1" autoUpdateAnimBg="0"/>
      <p:bldP spid="33" grpId="0" bldLvl="0" animBg="1"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a:t>单击此处添加标题</a:t>
            </a:r>
          </a:p>
        </p:txBody>
      </p:sp>
      <p:sp>
        <p:nvSpPr>
          <p:cNvPr id="3" name="TextBox 6"/>
          <p:cNvSpPr txBox="1"/>
          <p:nvPr/>
        </p:nvSpPr>
        <p:spPr>
          <a:xfrm>
            <a:off x="776470" y="2365396"/>
            <a:ext cx="5846141" cy="1219836"/>
          </a:xfrm>
          <a:prstGeom prst="rect">
            <a:avLst/>
          </a:prstGeom>
          <a:noFill/>
        </p:spPr>
        <p:txBody>
          <a:bodyPr lIns="121711" tIns="60857" rIns="121711" bIns="60857">
            <a:spAutoFit/>
          </a:bodyPr>
          <a:lstStyle/>
          <a:p>
            <a:pPr>
              <a:lnSpc>
                <a:spcPct val="125000"/>
              </a:lnSpc>
              <a:defRPr/>
            </a:pPr>
            <a:r>
              <a:rPr lang="zh-CN" altLang="en-US" sz="1900" dirty="0">
                <a:solidFill>
                  <a:schemeClr val="bg2">
                    <a:lumMod val="10000"/>
                  </a:schemeClr>
                </a:solidFill>
                <a:latin typeface="Calibri" panose="020F0502020204030204"/>
                <a:ea typeface="微软雅黑" panose="020B0503020204020204" pitchFamily="34" charset="-122"/>
              </a:rPr>
              <a:t>添加文本说明内容添加文本说明内容添加文本说明内容添加文本说明内容添加文本说明内容添加文本说明内容添加文本说明内容添加内容</a:t>
            </a:r>
          </a:p>
        </p:txBody>
      </p:sp>
      <p:sp>
        <p:nvSpPr>
          <p:cNvPr id="4" name="TextBox 6"/>
          <p:cNvSpPr txBox="1"/>
          <p:nvPr/>
        </p:nvSpPr>
        <p:spPr>
          <a:xfrm>
            <a:off x="776459" y="3937378"/>
            <a:ext cx="5461610" cy="561810"/>
          </a:xfrm>
          <a:prstGeom prst="rect">
            <a:avLst/>
          </a:prstGeom>
          <a:noFill/>
        </p:spPr>
        <p:txBody>
          <a:bodyPr lIns="121711" tIns="60857" rIns="121711" bIns="60857">
            <a:spAutoFit/>
          </a:bodyPr>
          <a:lstStyle/>
          <a:p>
            <a:pPr>
              <a:lnSpc>
                <a:spcPct val="150000"/>
              </a:lnSpc>
              <a:defRPr/>
            </a:pPr>
            <a:r>
              <a:rPr lang="zh-CN" altLang="en-US" sz="1900" dirty="0">
                <a:solidFill>
                  <a:schemeClr val="bg2">
                    <a:lumMod val="10000"/>
                  </a:schemeClr>
                </a:solidFill>
                <a:latin typeface="Calibri" panose="020F0502020204030204"/>
                <a:ea typeface="微软雅黑" panose="020B0503020204020204" pitchFamily="34" charset="-122"/>
              </a:rPr>
              <a:t>添加文本说明内容添加文本说明内容添加文本</a:t>
            </a:r>
          </a:p>
        </p:txBody>
      </p:sp>
      <p:sp>
        <p:nvSpPr>
          <p:cNvPr id="5" name="对角圆角矩形 4"/>
          <p:cNvSpPr/>
          <p:nvPr/>
        </p:nvSpPr>
        <p:spPr>
          <a:xfrm>
            <a:off x="871544" y="1932854"/>
            <a:ext cx="1897302" cy="459210"/>
          </a:xfrm>
          <a:prstGeom prst="round2DiagRect">
            <a:avLst>
              <a:gd name="adj1" fmla="val 30205"/>
              <a:gd name="adj2"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21711" tIns="60857" rIns="121711" bIns="60857" anchor="ctr"/>
          <a:lstStyle/>
          <a:p>
            <a:pPr algn="ctr">
              <a:defRPr/>
            </a:pPr>
            <a:r>
              <a:rPr lang="zh-CN" altLang="en-US" b="1" dirty="0">
                <a:solidFill>
                  <a:schemeClr val="bg1">
                    <a:lumMod val="95000"/>
                  </a:schemeClr>
                </a:solidFill>
                <a:latin typeface="微软雅黑" panose="020B0503020204020204" pitchFamily="34" charset="-122"/>
                <a:ea typeface="微软雅黑" panose="020B0503020204020204" pitchFamily="34" charset="-122"/>
              </a:rPr>
              <a:t>标题一</a:t>
            </a:r>
          </a:p>
        </p:txBody>
      </p:sp>
      <p:sp>
        <p:nvSpPr>
          <p:cNvPr id="6" name="对角圆角矩形 5"/>
          <p:cNvSpPr/>
          <p:nvPr/>
        </p:nvSpPr>
        <p:spPr>
          <a:xfrm>
            <a:off x="871544" y="3533425"/>
            <a:ext cx="1897302" cy="457306"/>
          </a:xfrm>
          <a:prstGeom prst="round2DiagRect">
            <a:avLst>
              <a:gd name="adj1" fmla="val 30205"/>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711" tIns="60857" rIns="121711" bIns="60857" anchor="ctr"/>
          <a:lstStyle/>
          <a:p>
            <a:pPr algn="ctr">
              <a:defRPr/>
            </a:pPr>
            <a:r>
              <a:rPr lang="zh-CN" altLang="en-US" b="1" dirty="0">
                <a:solidFill>
                  <a:schemeClr val="bg1">
                    <a:lumMod val="95000"/>
                  </a:schemeClr>
                </a:solidFill>
                <a:latin typeface="微软雅黑" panose="020B0503020204020204" pitchFamily="34" charset="-122"/>
                <a:ea typeface="微软雅黑" panose="020B0503020204020204" pitchFamily="34" charset="-122"/>
              </a:rPr>
              <a:t>标题二</a:t>
            </a:r>
          </a:p>
        </p:txBody>
      </p:sp>
      <p:sp>
        <p:nvSpPr>
          <p:cNvPr id="7" name="对角圆角矩形 6"/>
          <p:cNvSpPr/>
          <p:nvPr/>
        </p:nvSpPr>
        <p:spPr>
          <a:xfrm>
            <a:off x="871544" y="4522348"/>
            <a:ext cx="1897302" cy="457306"/>
          </a:xfrm>
          <a:prstGeom prst="round2DiagRect">
            <a:avLst>
              <a:gd name="adj1" fmla="val 30205"/>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711" tIns="60857" rIns="121711" bIns="60857" anchor="ctr"/>
          <a:lstStyle/>
          <a:p>
            <a:pPr algn="ctr">
              <a:defRPr/>
            </a:pPr>
            <a:r>
              <a:rPr lang="zh-CN" altLang="en-US" b="1" dirty="0">
                <a:solidFill>
                  <a:schemeClr val="bg1">
                    <a:lumMod val="95000"/>
                  </a:schemeClr>
                </a:solidFill>
                <a:latin typeface="微软雅黑" panose="020B0503020204020204" pitchFamily="34" charset="-122"/>
                <a:ea typeface="微软雅黑" panose="020B0503020204020204" pitchFamily="34" charset="-122"/>
              </a:rPr>
              <a:t>标题三</a:t>
            </a:r>
          </a:p>
        </p:txBody>
      </p:sp>
      <p:sp>
        <p:nvSpPr>
          <p:cNvPr id="8" name="TextBox 7"/>
          <p:cNvSpPr txBox="1"/>
          <p:nvPr/>
        </p:nvSpPr>
        <p:spPr>
          <a:xfrm>
            <a:off x="776470" y="4966322"/>
            <a:ext cx="5846141" cy="661512"/>
          </a:xfrm>
          <a:prstGeom prst="rect">
            <a:avLst/>
          </a:prstGeom>
          <a:noFill/>
        </p:spPr>
        <p:txBody>
          <a:bodyPr lIns="121711" tIns="60857" rIns="121711" bIns="60857">
            <a:spAutoFit/>
          </a:bodyPr>
          <a:lstStyle>
            <a:defPPr>
              <a:defRPr lang="zh-CN"/>
            </a:defPPr>
            <a:lvl1pPr fontAlgn="auto">
              <a:lnSpc>
                <a:spcPct val="125000"/>
              </a:lnSpc>
              <a:spcBef>
                <a:spcPts val="0"/>
              </a:spcBef>
              <a:spcAft>
                <a:spcPts val="0"/>
              </a:spcAft>
              <a:defRPr sz="1400">
                <a:solidFill>
                  <a:schemeClr val="bg1"/>
                </a:solidFill>
                <a:latin typeface="Calibri" panose="020F0502020204030204"/>
                <a:ea typeface="微软雅黑" panose="020B0503020204020204" pitchFamily="34" charset="-122"/>
              </a:defRPr>
            </a:lvl1pPr>
          </a:lstStyle>
          <a:p>
            <a:pPr>
              <a:defRPr/>
            </a:pPr>
            <a:r>
              <a:rPr lang="zh-CN" altLang="en-US" dirty="0">
                <a:solidFill>
                  <a:schemeClr val="bg2">
                    <a:lumMod val="10000"/>
                  </a:schemeClr>
                </a:solidFill>
              </a:rPr>
              <a:t>添加文本说明内容添加文本说明内容添加文本说明内容添加文本说明内容添加内容</a:t>
            </a:r>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588111" y="2205845"/>
            <a:ext cx="2359886" cy="1662430"/>
          </a:xfrm>
          <a:prstGeom prst="rect">
            <a:avLst/>
          </a:prstGeom>
          <a:solidFill>
            <a:srgbClr val="FFFFFF">
              <a:shade val="85000"/>
            </a:srgbClr>
          </a:solidFill>
          <a:ln w="190500" cap="sq">
            <a:solidFill>
              <a:srgbClr val="FFFFFF"/>
            </a:solidFill>
            <a:miter lim="800000"/>
            <a:headEnd/>
            <a:tailEnd/>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0" name="Picture 4"/>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rot="422593">
            <a:off x="8320144" y="3013935"/>
            <a:ext cx="2844714" cy="1953599"/>
          </a:xfrm>
          <a:prstGeom prst="rect">
            <a:avLst/>
          </a:prstGeom>
          <a:solidFill>
            <a:srgbClr val="FFFFFF">
              <a:shade val="85000"/>
            </a:srgbClr>
          </a:solidFill>
          <a:ln w="190500" cap="sq">
            <a:solidFill>
              <a:srgbClr val="FFFFFF"/>
            </a:solidFill>
            <a:miter lim="800000"/>
            <a:headEnd/>
            <a:tailEnd/>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1" name="Picture 6"/>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rot="854817">
            <a:off x="7645101" y="4011404"/>
            <a:ext cx="2715886" cy="1916452"/>
          </a:xfrm>
          <a:prstGeom prst="rect">
            <a:avLst/>
          </a:prstGeom>
          <a:blipFill>
            <a:blip r:embed="rId6"/>
            <a:tile tx="0" ty="0" sx="100000" sy="100000" flip="none" algn="tl"/>
          </a:blipFill>
          <a:ln w="190500" cap="sq">
            <a:solidFill>
              <a:srgbClr val="FFFFFF"/>
            </a:solidFill>
            <a:miter lim="800000"/>
            <a:headEnd/>
            <a:tailEnd/>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12" name="TextBox 11"/>
          <p:cNvSpPr txBox="1"/>
          <p:nvPr/>
        </p:nvSpPr>
        <p:spPr>
          <a:xfrm>
            <a:off x="2595735" y="-1323528"/>
            <a:ext cx="877163" cy="369332"/>
          </a:xfrm>
          <a:prstGeom prst="rect">
            <a:avLst/>
          </a:prstGeom>
          <a:noFill/>
        </p:spPr>
        <p:txBody>
          <a:bodyPr wrap="none" rtlCol="0">
            <a:spAutoFit/>
          </a:bodyPr>
          <a:lstStyle/>
          <a:p>
            <a:r>
              <a:rPr lang="zh-CN" altLang="en-US" dirty="0"/>
              <a:t>延迟符</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ppt_x</p:attrName>
                                        </p:attrNameLst>
                                      </p:cBhvr>
                                      <p:tavLst>
                                        <p:tav tm="0">
                                          <p:val>
                                            <p:strVal val="#ppt_x"/>
                                          </p:val>
                                        </p:tav>
                                        <p:tav tm="100000">
                                          <p:val>
                                            <p:strVal val="#ppt_x"/>
                                          </p:val>
                                        </p:tav>
                                      </p:tavLst>
                                    </p:anim>
                                    <p:anim calcmode="lin" valueType="num">
                                      <p:cBhvr>
                                        <p:cTn id="9" dur="5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grpId="0" nodeType="afterEffect">
                                  <p:stCondLst>
                                    <p:cond delay="25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anim calcmode="lin" valueType="num">
                                      <p:cBhvr>
                                        <p:cTn id="14" dur="500" fill="hold"/>
                                        <p:tgtEl>
                                          <p:spTgt spid="3"/>
                                        </p:tgtEl>
                                        <p:attrNameLst>
                                          <p:attrName>ppt_x</p:attrName>
                                        </p:attrNameLst>
                                      </p:cBhvr>
                                      <p:tavLst>
                                        <p:tav tm="0">
                                          <p:val>
                                            <p:strVal val="#ppt_x"/>
                                          </p:val>
                                        </p:tav>
                                        <p:tav tm="100000">
                                          <p:val>
                                            <p:strVal val="#ppt_x"/>
                                          </p:val>
                                        </p:tav>
                                      </p:tavLst>
                                    </p:anim>
                                    <p:anim calcmode="lin" valueType="num">
                                      <p:cBhvr>
                                        <p:cTn id="15" dur="500" fill="hold"/>
                                        <p:tgtEl>
                                          <p:spTgt spid="3"/>
                                        </p:tgtEl>
                                        <p:attrNameLst>
                                          <p:attrName>ppt_y</p:attrName>
                                        </p:attrNameLst>
                                      </p:cBhvr>
                                      <p:tavLst>
                                        <p:tav tm="0">
                                          <p:val>
                                            <p:strVal val="#ppt_y+.1"/>
                                          </p:val>
                                        </p:tav>
                                        <p:tav tm="100000">
                                          <p:val>
                                            <p:strVal val="#ppt_y"/>
                                          </p:val>
                                        </p:tav>
                                      </p:tavLst>
                                    </p:anim>
                                  </p:childTnLst>
                                </p:cTn>
                              </p:par>
                            </p:childTnLst>
                          </p:cTn>
                        </p:par>
                        <p:par>
                          <p:cTn id="16" fill="hold">
                            <p:stCondLst>
                              <p:cond delay="1250"/>
                            </p:stCondLst>
                            <p:childTnLst>
                              <p:par>
                                <p:cTn id="17" presetID="49" presetClass="entr" presetSubtype="0" decel="100000" fill="hold" nodeType="after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500" fill="hold"/>
                                        <p:tgtEl>
                                          <p:spTgt spid="9"/>
                                        </p:tgtEl>
                                        <p:attrNameLst>
                                          <p:attrName>ppt_w</p:attrName>
                                        </p:attrNameLst>
                                      </p:cBhvr>
                                      <p:tavLst>
                                        <p:tav tm="0">
                                          <p:val>
                                            <p:fltVal val="0"/>
                                          </p:val>
                                        </p:tav>
                                        <p:tav tm="100000">
                                          <p:val>
                                            <p:strVal val="#ppt_w"/>
                                          </p:val>
                                        </p:tav>
                                      </p:tavLst>
                                    </p:anim>
                                    <p:anim calcmode="lin" valueType="num">
                                      <p:cBhvr>
                                        <p:cTn id="20" dur="500" fill="hold"/>
                                        <p:tgtEl>
                                          <p:spTgt spid="9"/>
                                        </p:tgtEl>
                                        <p:attrNameLst>
                                          <p:attrName>ppt_h</p:attrName>
                                        </p:attrNameLst>
                                      </p:cBhvr>
                                      <p:tavLst>
                                        <p:tav tm="0">
                                          <p:val>
                                            <p:fltVal val="0"/>
                                          </p:val>
                                        </p:tav>
                                        <p:tav tm="100000">
                                          <p:val>
                                            <p:strVal val="#ppt_h"/>
                                          </p:val>
                                        </p:tav>
                                      </p:tavLst>
                                    </p:anim>
                                    <p:anim calcmode="lin" valueType="num">
                                      <p:cBhvr>
                                        <p:cTn id="21" dur="500" fill="hold"/>
                                        <p:tgtEl>
                                          <p:spTgt spid="9"/>
                                        </p:tgtEl>
                                        <p:attrNameLst>
                                          <p:attrName>style.rotation</p:attrName>
                                        </p:attrNameLst>
                                      </p:cBhvr>
                                      <p:tavLst>
                                        <p:tav tm="0">
                                          <p:val>
                                            <p:fltVal val="360"/>
                                          </p:val>
                                        </p:tav>
                                        <p:tav tm="100000">
                                          <p:val>
                                            <p:fltVal val="0"/>
                                          </p:val>
                                        </p:tav>
                                      </p:tavLst>
                                    </p:anim>
                                    <p:animEffect transition="in" filter="fade">
                                      <p:cBhvr>
                                        <p:cTn id="22" dur="500"/>
                                        <p:tgtEl>
                                          <p:spTgt spid="9"/>
                                        </p:tgtEl>
                                      </p:cBhvr>
                                    </p:animEffect>
                                  </p:childTnLst>
                                </p:cTn>
                              </p:par>
                            </p:childTnLst>
                          </p:cTn>
                        </p:par>
                        <p:par>
                          <p:cTn id="23" fill="hold">
                            <p:stCondLst>
                              <p:cond delay="1750"/>
                            </p:stCondLst>
                            <p:childTnLst>
                              <p:par>
                                <p:cTn id="24" presetID="6" presetClass="emph" presetSubtype="0" fill="hold" nodeType="afterEffect">
                                  <p:stCondLst>
                                    <p:cond delay="0"/>
                                  </p:stCondLst>
                                  <p:childTnLst>
                                    <p:animScale>
                                      <p:cBhvr>
                                        <p:cTn id="25" dur="500" fill="hold"/>
                                        <p:tgtEl>
                                          <p:spTgt spid="9"/>
                                        </p:tgtEl>
                                      </p:cBhvr>
                                      <p:by x="75000" y="75000"/>
                                    </p:animScale>
                                  </p:childTnLst>
                                </p:cTn>
                              </p:par>
                              <p:par>
                                <p:cTn id="26" presetID="56" presetClass="path" presetSubtype="0" accel="50000" decel="50000" fill="hold" nodeType="withEffect">
                                  <p:stCondLst>
                                    <p:cond delay="250"/>
                                  </p:stCondLst>
                                  <p:childTnLst>
                                    <p:animMotion origin="layout" path="M 2.22222E-6 8.64198E-7 L -0.03577 -0.14043 " pathEditMode="relative" rAng="0" ptsTypes="AA">
                                      <p:cBhvr>
                                        <p:cTn id="27" dur="500" fill="hold"/>
                                        <p:tgtEl>
                                          <p:spTgt spid="9"/>
                                        </p:tgtEl>
                                        <p:attrNameLst>
                                          <p:attrName>ppt_x</p:attrName>
                                          <p:attrName>ppt_y</p:attrName>
                                        </p:attrNameLst>
                                      </p:cBhvr>
                                      <p:rCtr x="-1788" y="-7037"/>
                                    </p:animMotion>
                                  </p:childTnLst>
                                </p:cTn>
                              </p:par>
                            </p:childTnLst>
                          </p:cTn>
                        </p:par>
                        <p:par>
                          <p:cTn id="28" fill="hold">
                            <p:stCondLst>
                              <p:cond delay="2250"/>
                            </p:stCondLst>
                            <p:childTnLst>
                              <p:par>
                                <p:cTn id="29" presetID="42" presetClass="entr" presetSubtype="0"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1000"/>
                                        <p:tgtEl>
                                          <p:spTgt spid="6"/>
                                        </p:tgtEl>
                                      </p:cBhvr>
                                    </p:animEffect>
                                    <p:anim calcmode="lin" valueType="num">
                                      <p:cBhvr>
                                        <p:cTn id="32" dur="1000" fill="hold"/>
                                        <p:tgtEl>
                                          <p:spTgt spid="6"/>
                                        </p:tgtEl>
                                        <p:attrNameLst>
                                          <p:attrName>ppt_x</p:attrName>
                                        </p:attrNameLst>
                                      </p:cBhvr>
                                      <p:tavLst>
                                        <p:tav tm="0">
                                          <p:val>
                                            <p:strVal val="#ppt_x"/>
                                          </p:val>
                                        </p:tav>
                                        <p:tav tm="100000">
                                          <p:val>
                                            <p:strVal val="#ppt_x"/>
                                          </p:val>
                                        </p:tav>
                                      </p:tavLst>
                                    </p:anim>
                                    <p:anim calcmode="lin" valueType="num">
                                      <p:cBhvr>
                                        <p:cTn id="33" dur="1000" fill="hold"/>
                                        <p:tgtEl>
                                          <p:spTgt spid="6"/>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25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1000"/>
                                        <p:tgtEl>
                                          <p:spTgt spid="4"/>
                                        </p:tgtEl>
                                      </p:cBhvr>
                                    </p:animEffect>
                                    <p:anim calcmode="lin" valueType="num">
                                      <p:cBhvr>
                                        <p:cTn id="37" dur="1000" fill="hold"/>
                                        <p:tgtEl>
                                          <p:spTgt spid="4"/>
                                        </p:tgtEl>
                                        <p:attrNameLst>
                                          <p:attrName>ppt_x</p:attrName>
                                        </p:attrNameLst>
                                      </p:cBhvr>
                                      <p:tavLst>
                                        <p:tav tm="0">
                                          <p:val>
                                            <p:strVal val="#ppt_x"/>
                                          </p:val>
                                        </p:tav>
                                        <p:tav tm="100000">
                                          <p:val>
                                            <p:strVal val="#ppt_x"/>
                                          </p:val>
                                        </p:tav>
                                      </p:tavLst>
                                    </p:anim>
                                    <p:anim calcmode="lin" valueType="num">
                                      <p:cBhvr>
                                        <p:cTn id="38" dur="1000" fill="hold"/>
                                        <p:tgtEl>
                                          <p:spTgt spid="4"/>
                                        </p:tgtEl>
                                        <p:attrNameLst>
                                          <p:attrName>ppt_y</p:attrName>
                                        </p:attrNameLst>
                                      </p:cBhvr>
                                      <p:tavLst>
                                        <p:tav tm="0">
                                          <p:val>
                                            <p:strVal val="#ppt_y+.1"/>
                                          </p:val>
                                        </p:tav>
                                        <p:tav tm="100000">
                                          <p:val>
                                            <p:strVal val="#ppt_y"/>
                                          </p:val>
                                        </p:tav>
                                      </p:tavLst>
                                    </p:anim>
                                  </p:childTnLst>
                                </p:cTn>
                              </p:par>
                            </p:childTnLst>
                          </p:cTn>
                        </p:par>
                        <p:par>
                          <p:cTn id="39" fill="hold">
                            <p:stCondLst>
                              <p:cond delay="3250"/>
                            </p:stCondLst>
                            <p:childTnLst>
                              <p:par>
                                <p:cTn id="40" presetID="49" presetClass="entr" presetSubtype="0" decel="100000" fill="hold"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p:cTn id="42" dur="500" fill="hold"/>
                                        <p:tgtEl>
                                          <p:spTgt spid="10"/>
                                        </p:tgtEl>
                                        <p:attrNameLst>
                                          <p:attrName>ppt_w</p:attrName>
                                        </p:attrNameLst>
                                      </p:cBhvr>
                                      <p:tavLst>
                                        <p:tav tm="0">
                                          <p:val>
                                            <p:fltVal val="0"/>
                                          </p:val>
                                        </p:tav>
                                        <p:tav tm="100000">
                                          <p:val>
                                            <p:strVal val="#ppt_w"/>
                                          </p:val>
                                        </p:tav>
                                      </p:tavLst>
                                    </p:anim>
                                    <p:anim calcmode="lin" valueType="num">
                                      <p:cBhvr>
                                        <p:cTn id="43" dur="500" fill="hold"/>
                                        <p:tgtEl>
                                          <p:spTgt spid="10"/>
                                        </p:tgtEl>
                                        <p:attrNameLst>
                                          <p:attrName>ppt_h</p:attrName>
                                        </p:attrNameLst>
                                      </p:cBhvr>
                                      <p:tavLst>
                                        <p:tav tm="0">
                                          <p:val>
                                            <p:fltVal val="0"/>
                                          </p:val>
                                        </p:tav>
                                        <p:tav tm="100000">
                                          <p:val>
                                            <p:strVal val="#ppt_h"/>
                                          </p:val>
                                        </p:tav>
                                      </p:tavLst>
                                    </p:anim>
                                    <p:anim calcmode="lin" valueType="num">
                                      <p:cBhvr>
                                        <p:cTn id="44" dur="500" fill="hold"/>
                                        <p:tgtEl>
                                          <p:spTgt spid="10"/>
                                        </p:tgtEl>
                                        <p:attrNameLst>
                                          <p:attrName>style.rotation</p:attrName>
                                        </p:attrNameLst>
                                      </p:cBhvr>
                                      <p:tavLst>
                                        <p:tav tm="0">
                                          <p:val>
                                            <p:fltVal val="360"/>
                                          </p:val>
                                        </p:tav>
                                        <p:tav tm="100000">
                                          <p:val>
                                            <p:fltVal val="0"/>
                                          </p:val>
                                        </p:tav>
                                      </p:tavLst>
                                    </p:anim>
                                    <p:animEffect transition="in" filter="fade">
                                      <p:cBhvr>
                                        <p:cTn id="45" dur="500"/>
                                        <p:tgtEl>
                                          <p:spTgt spid="10"/>
                                        </p:tgtEl>
                                      </p:cBhvr>
                                    </p:animEffect>
                                  </p:childTnLst>
                                </p:cTn>
                              </p:par>
                            </p:childTnLst>
                          </p:cTn>
                        </p:par>
                        <p:par>
                          <p:cTn id="46" fill="hold">
                            <p:stCondLst>
                              <p:cond delay="3750"/>
                            </p:stCondLst>
                            <p:childTnLst>
                              <p:par>
                                <p:cTn id="47" presetID="6" presetClass="emph" presetSubtype="0" fill="hold" nodeType="afterEffect">
                                  <p:stCondLst>
                                    <p:cond delay="0"/>
                                  </p:stCondLst>
                                  <p:childTnLst>
                                    <p:animScale>
                                      <p:cBhvr>
                                        <p:cTn id="48" dur="750" fill="hold"/>
                                        <p:tgtEl>
                                          <p:spTgt spid="10"/>
                                        </p:tgtEl>
                                      </p:cBhvr>
                                      <p:by x="75000" y="75000"/>
                                    </p:animScale>
                                  </p:childTnLst>
                                </p:cTn>
                              </p:par>
                              <p:par>
                                <p:cTn id="49" presetID="56" presetClass="path" presetSubtype="0" accel="50000" decel="50000" fill="hold" nodeType="withEffect">
                                  <p:stCondLst>
                                    <p:cond delay="250"/>
                                  </p:stCondLst>
                                  <p:childTnLst>
                                    <p:animMotion origin="layout" path="M 2.77778E-7 4.81481E-6 L -0.0059 -0.10525 " pathEditMode="relative" rAng="0" ptsTypes="AA">
                                      <p:cBhvr>
                                        <p:cTn id="50" dur="750" fill="hold"/>
                                        <p:tgtEl>
                                          <p:spTgt spid="10"/>
                                        </p:tgtEl>
                                        <p:attrNameLst>
                                          <p:attrName>ppt_x</p:attrName>
                                          <p:attrName>ppt_y</p:attrName>
                                        </p:attrNameLst>
                                      </p:cBhvr>
                                      <p:rCtr x="-295" y="-5278"/>
                                    </p:animMotion>
                                  </p:childTnLst>
                                </p:cTn>
                              </p:par>
                            </p:childTnLst>
                          </p:cTn>
                        </p:par>
                        <p:par>
                          <p:cTn id="51" fill="hold">
                            <p:stCondLst>
                              <p:cond delay="4750"/>
                            </p:stCondLst>
                            <p:childTnLst>
                              <p:par>
                                <p:cTn id="52" presetID="42" presetClass="entr" presetSubtype="0" fill="hold" grpId="0" nodeType="afterEffect">
                                  <p:stCondLst>
                                    <p:cond delay="0"/>
                                  </p:stCondLst>
                                  <p:childTnLst>
                                    <p:set>
                                      <p:cBhvr>
                                        <p:cTn id="53" dur="1" fill="hold">
                                          <p:stCondLst>
                                            <p:cond delay="0"/>
                                          </p:stCondLst>
                                        </p:cTn>
                                        <p:tgtEl>
                                          <p:spTgt spid="7"/>
                                        </p:tgtEl>
                                        <p:attrNameLst>
                                          <p:attrName>style.visibility</p:attrName>
                                        </p:attrNameLst>
                                      </p:cBhvr>
                                      <p:to>
                                        <p:strVal val="visible"/>
                                      </p:to>
                                    </p:set>
                                    <p:animEffect transition="in" filter="fade">
                                      <p:cBhvr>
                                        <p:cTn id="54" dur="1000"/>
                                        <p:tgtEl>
                                          <p:spTgt spid="7"/>
                                        </p:tgtEl>
                                      </p:cBhvr>
                                    </p:animEffect>
                                    <p:anim calcmode="lin" valueType="num">
                                      <p:cBhvr>
                                        <p:cTn id="55" dur="1000" fill="hold"/>
                                        <p:tgtEl>
                                          <p:spTgt spid="7"/>
                                        </p:tgtEl>
                                        <p:attrNameLst>
                                          <p:attrName>ppt_x</p:attrName>
                                        </p:attrNameLst>
                                      </p:cBhvr>
                                      <p:tavLst>
                                        <p:tav tm="0">
                                          <p:val>
                                            <p:strVal val="#ppt_x"/>
                                          </p:val>
                                        </p:tav>
                                        <p:tav tm="100000">
                                          <p:val>
                                            <p:strVal val="#ppt_x"/>
                                          </p:val>
                                        </p:tav>
                                      </p:tavLst>
                                    </p:anim>
                                    <p:anim calcmode="lin" valueType="num">
                                      <p:cBhvr>
                                        <p:cTn id="56" dur="1000" fill="hold"/>
                                        <p:tgtEl>
                                          <p:spTgt spid="7"/>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250"/>
                                  </p:stCondLst>
                                  <p:childTnLst>
                                    <p:set>
                                      <p:cBhvr>
                                        <p:cTn id="58" dur="1" fill="hold">
                                          <p:stCondLst>
                                            <p:cond delay="0"/>
                                          </p:stCondLst>
                                        </p:cTn>
                                        <p:tgtEl>
                                          <p:spTgt spid="8"/>
                                        </p:tgtEl>
                                        <p:attrNameLst>
                                          <p:attrName>style.visibility</p:attrName>
                                        </p:attrNameLst>
                                      </p:cBhvr>
                                      <p:to>
                                        <p:strVal val="visible"/>
                                      </p:to>
                                    </p:set>
                                    <p:animEffect transition="in" filter="fade">
                                      <p:cBhvr>
                                        <p:cTn id="59" dur="1000"/>
                                        <p:tgtEl>
                                          <p:spTgt spid="8"/>
                                        </p:tgtEl>
                                      </p:cBhvr>
                                    </p:animEffect>
                                    <p:anim calcmode="lin" valueType="num">
                                      <p:cBhvr>
                                        <p:cTn id="60" dur="1000" fill="hold"/>
                                        <p:tgtEl>
                                          <p:spTgt spid="8"/>
                                        </p:tgtEl>
                                        <p:attrNameLst>
                                          <p:attrName>ppt_x</p:attrName>
                                        </p:attrNameLst>
                                      </p:cBhvr>
                                      <p:tavLst>
                                        <p:tav tm="0">
                                          <p:val>
                                            <p:strVal val="#ppt_x"/>
                                          </p:val>
                                        </p:tav>
                                        <p:tav tm="100000">
                                          <p:val>
                                            <p:strVal val="#ppt_x"/>
                                          </p:val>
                                        </p:tav>
                                      </p:tavLst>
                                    </p:anim>
                                    <p:anim calcmode="lin" valueType="num">
                                      <p:cBhvr>
                                        <p:cTn id="61" dur="1000" fill="hold"/>
                                        <p:tgtEl>
                                          <p:spTgt spid="8"/>
                                        </p:tgtEl>
                                        <p:attrNameLst>
                                          <p:attrName>ppt_y</p:attrName>
                                        </p:attrNameLst>
                                      </p:cBhvr>
                                      <p:tavLst>
                                        <p:tav tm="0">
                                          <p:val>
                                            <p:strVal val="#ppt_y+.1"/>
                                          </p:val>
                                        </p:tav>
                                        <p:tav tm="100000">
                                          <p:val>
                                            <p:strVal val="#ppt_y"/>
                                          </p:val>
                                        </p:tav>
                                      </p:tavLst>
                                    </p:anim>
                                  </p:childTnLst>
                                </p:cTn>
                              </p:par>
                            </p:childTnLst>
                          </p:cTn>
                        </p:par>
                        <p:par>
                          <p:cTn id="62" fill="hold">
                            <p:stCondLst>
                              <p:cond delay="5750"/>
                            </p:stCondLst>
                            <p:childTnLst>
                              <p:par>
                                <p:cTn id="63" presetID="49" presetClass="entr" presetSubtype="0" decel="100000" fill="hold" nodeType="afterEffect">
                                  <p:stCondLst>
                                    <p:cond delay="0"/>
                                  </p:stCondLst>
                                  <p:childTnLst>
                                    <p:set>
                                      <p:cBhvr>
                                        <p:cTn id="64" dur="1" fill="hold">
                                          <p:stCondLst>
                                            <p:cond delay="0"/>
                                          </p:stCondLst>
                                        </p:cTn>
                                        <p:tgtEl>
                                          <p:spTgt spid="11"/>
                                        </p:tgtEl>
                                        <p:attrNameLst>
                                          <p:attrName>style.visibility</p:attrName>
                                        </p:attrNameLst>
                                      </p:cBhvr>
                                      <p:to>
                                        <p:strVal val="visible"/>
                                      </p:to>
                                    </p:set>
                                    <p:anim calcmode="lin" valueType="num">
                                      <p:cBhvr>
                                        <p:cTn id="65" dur="500" fill="hold"/>
                                        <p:tgtEl>
                                          <p:spTgt spid="11"/>
                                        </p:tgtEl>
                                        <p:attrNameLst>
                                          <p:attrName>ppt_w</p:attrName>
                                        </p:attrNameLst>
                                      </p:cBhvr>
                                      <p:tavLst>
                                        <p:tav tm="0">
                                          <p:val>
                                            <p:fltVal val="0"/>
                                          </p:val>
                                        </p:tav>
                                        <p:tav tm="100000">
                                          <p:val>
                                            <p:strVal val="#ppt_w"/>
                                          </p:val>
                                        </p:tav>
                                      </p:tavLst>
                                    </p:anim>
                                    <p:anim calcmode="lin" valueType="num">
                                      <p:cBhvr>
                                        <p:cTn id="66" dur="500" fill="hold"/>
                                        <p:tgtEl>
                                          <p:spTgt spid="11"/>
                                        </p:tgtEl>
                                        <p:attrNameLst>
                                          <p:attrName>ppt_h</p:attrName>
                                        </p:attrNameLst>
                                      </p:cBhvr>
                                      <p:tavLst>
                                        <p:tav tm="0">
                                          <p:val>
                                            <p:fltVal val="0"/>
                                          </p:val>
                                        </p:tav>
                                        <p:tav tm="100000">
                                          <p:val>
                                            <p:strVal val="#ppt_h"/>
                                          </p:val>
                                        </p:tav>
                                      </p:tavLst>
                                    </p:anim>
                                    <p:anim calcmode="lin" valueType="num">
                                      <p:cBhvr>
                                        <p:cTn id="67" dur="500" fill="hold"/>
                                        <p:tgtEl>
                                          <p:spTgt spid="11"/>
                                        </p:tgtEl>
                                        <p:attrNameLst>
                                          <p:attrName>style.rotation</p:attrName>
                                        </p:attrNameLst>
                                      </p:cBhvr>
                                      <p:tavLst>
                                        <p:tav tm="0">
                                          <p:val>
                                            <p:fltVal val="360"/>
                                          </p:val>
                                        </p:tav>
                                        <p:tav tm="100000">
                                          <p:val>
                                            <p:fltVal val="0"/>
                                          </p:val>
                                        </p:tav>
                                      </p:tavLst>
                                    </p:anim>
                                    <p:animEffect transition="in" filter="fade">
                                      <p:cBhvr>
                                        <p:cTn id="68" dur="500"/>
                                        <p:tgtEl>
                                          <p:spTgt spid="11"/>
                                        </p:tgtEl>
                                      </p:cBhvr>
                                    </p:animEffect>
                                  </p:childTnLst>
                                </p:cTn>
                              </p:par>
                            </p:childTnLst>
                          </p:cTn>
                        </p:par>
                        <p:par>
                          <p:cTn id="69" fill="hold">
                            <p:stCondLst>
                              <p:cond delay="6250"/>
                            </p:stCondLst>
                            <p:childTnLst>
                              <p:par>
                                <p:cTn id="70" presetID="10" presetClass="entr" presetSubtype="0" fill="hold" grpId="0" nodeType="afterEffect">
                                  <p:stCondLst>
                                    <p:cond delay="0"/>
                                  </p:stCondLst>
                                  <p:childTnLst>
                                    <p:set>
                                      <p:cBhvr>
                                        <p:cTn id="71" dur="1" fill="hold">
                                          <p:stCondLst>
                                            <p:cond delay="0"/>
                                          </p:stCondLst>
                                        </p:cTn>
                                        <p:tgtEl>
                                          <p:spTgt spid="12"/>
                                        </p:tgtEl>
                                        <p:attrNameLst>
                                          <p:attrName>style.visibility</p:attrName>
                                        </p:attrNameLst>
                                      </p:cBhvr>
                                      <p:to>
                                        <p:strVal val="visible"/>
                                      </p:to>
                                    </p:set>
                                    <p:animEffect transition="in" filter="fade">
                                      <p:cBhvr>
                                        <p:cTn id="72"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animBg="1"/>
      <p:bldP spid="6" grpId="0" animBg="1"/>
      <p:bldP spid="7" grpId="0" animBg="1"/>
      <p:bldP spid="8" grpId="0"/>
      <p:bldP spid="1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 name="内容占位符 2"/>
          <p:cNvSpPr txBox="1"/>
          <p:nvPr/>
        </p:nvSpPr>
        <p:spPr>
          <a:xfrm>
            <a:off x="8384276" y="3240140"/>
            <a:ext cx="3318239" cy="1152000"/>
          </a:xfrm>
          <a:prstGeom prst="rect">
            <a:avLst/>
          </a:prstGeom>
        </p:spPr>
        <p:txBody>
          <a:bodyPr vert="horz" lIns="121908" tIns="60954" rIns="121908" bIns="60954" rtlCol="0" anchor="t">
            <a:normAutofit/>
          </a:bodyPr>
          <a:lstStyle>
            <a:lvl1pPr marL="177800" indent="-177800" algn="l" defTabSz="685800" rtl="0" eaLnBrk="1" latinLnBrk="0" hangingPunct="1">
              <a:lnSpc>
                <a:spcPct val="90000"/>
              </a:lnSpc>
              <a:spcBef>
                <a:spcPts val="750"/>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1pPr>
            <a:lvl2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2pPr>
            <a:lvl3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3pPr>
            <a:lvl4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4pPr>
            <a:lvl5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30000"/>
              </a:lnSpc>
              <a:spcBef>
                <a:spcPts val="0"/>
              </a:spcBef>
              <a:spcAft>
                <a:spcPts val="800"/>
              </a:spcAft>
              <a:buNone/>
            </a:pPr>
            <a:r>
              <a:rPr lang="zh-CN" altLang="en-US" sz="1300" dirty="0">
                <a:solidFill>
                  <a:schemeClr val="tx1">
                    <a:lumMod val="50000"/>
                    <a:lumOff val="50000"/>
                  </a:schemeClr>
                </a:solidFill>
              </a:rPr>
              <a:t>在此输入您的文字标题</a:t>
            </a:r>
            <a:endParaRPr lang="en-US" altLang="zh-CN" sz="1300" dirty="0">
              <a:solidFill>
                <a:schemeClr val="tx1">
                  <a:lumMod val="50000"/>
                  <a:lumOff val="50000"/>
                </a:schemeClr>
              </a:solidFill>
            </a:endParaRPr>
          </a:p>
          <a:p>
            <a:pPr marL="0" indent="0">
              <a:lnSpc>
                <a:spcPct val="130000"/>
              </a:lnSpc>
              <a:spcBef>
                <a:spcPts val="0"/>
              </a:spcBef>
              <a:spcAft>
                <a:spcPts val="800"/>
              </a:spcAft>
              <a:buNone/>
            </a:pPr>
            <a:r>
              <a:rPr lang="zh-CN" altLang="en-US" sz="1100" dirty="0">
                <a:solidFill>
                  <a:schemeClr val="tx1">
                    <a:lumMod val="50000"/>
                    <a:lumOff val="50000"/>
                  </a:schemeClr>
                </a:solidFill>
              </a:rPr>
              <a:t>在此输入您的图表说明文字，在此输入您的图表说明文字，在此输入您的图表说明文字，在此输入您的图表说明文字，在此输入您的图表说明文字</a:t>
            </a:r>
          </a:p>
        </p:txBody>
      </p:sp>
      <p:sp>
        <p:nvSpPr>
          <p:cNvPr id="226" name="内容占位符 2"/>
          <p:cNvSpPr txBox="1"/>
          <p:nvPr/>
        </p:nvSpPr>
        <p:spPr>
          <a:xfrm>
            <a:off x="7528376" y="4820709"/>
            <a:ext cx="4174139" cy="1152000"/>
          </a:xfrm>
          <a:prstGeom prst="rect">
            <a:avLst/>
          </a:prstGeom>
        </p:spPr>
        <p:txBody>
          <a:bodyPr vert="horz" lIns="121908" tIns="60954" rIns="121908" bIns="60954" rtlCol="0" anchor="t">
            <a:normAutofit/>
          </a:bodyPr>
          <a:lstStyle>
            <a:lvl1pPr marL="177800" indent="-177800" algn="l" defTabSz="685800" rtl="0" eaLnBrk="1" latinLnBrk="0" hangingPunct="1">
              <a:lnSpc>
                <a:spcPct val="90000"/>
              </a:lnSpc>
              <a:spcBef>
                <a:spcPts val="750"/>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1pPr>
            <a:lvl2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2pPr>
            <a:lvl3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3pPr>
            <a:lvl4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4pPr>
            <a:lvl5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30000"/>
              </a:lnSpc>
              <a:spcBef>
                <a:spcPts val="0"/>
              </a:spcBef>
              <a:spcAft>
                <a:spcPts val="800"/>
              </a:spcAft>
              <a:buNone/>
            </a:pPr>
            <a:r>
              <a:rPr lang="zh-CN" altLang="en-US" sz="1300" dirty="0">
                <a:solidFill>
                  <a:schemeClr val="tx1">
                    <a:lumMod val="50000"/>
                    <a:lumOff val="50000"/>
                  </a:schemeClr>
                </a:solidFill>
              </a:rPr>
              <a:t>在此输入您的文字标题</a:t>
            </a:r>
            <a:endParaRPr lang="en-US" altLang="zh-CN" sz="1300" dirty="0">
              <a:solidFill>
                <a:schemeClr val="tx1">
                  <a:lumMod val="50000"/>
                  <a:lumOff val="50000"/>
                </a:schemeClr>
              </a:solidFill>
            </a:endParaRPr>
          </a:p>
          <a:p>
            <a:pPr marL="0" indent="0">
              <a:lnSpc>
                <a:spcPct val="130000"/>
              </a:lnSpc>
              <a:spcBef>
                <a:spcPts val="0"/>
              </a:spcBef>
              <a:spcAft>
                <a:spcPts val="800"/>
              </a:spcAft>
              <a:buNone/>
            </a:pPr>
            <a:r>
              <a:rPr lang="zh-CN" altLang="en-US" sz="1100" dirty="0">
                <a:solidFill>
                  <a:schemeClr val="tx1">
                    <a:lumMod val="50000"/>
                    <a:lumOff val="50000"/>
                  </a:schemeClr>
                </a:solidFill>
              </a:rPr>
              <a:t>在此输入您的图表说明文字，在此输入您的图表说明文字，在此输入您的图表说明文字，在此输入您的图表说明文字，在此输入您的图表说明文字</a:t>
            </a:r>
          </a:p>
        </p:txBody>
      </p:sp>
      <p:sp>
        <p:nvSpPr>
          <p:cNvPr id="227" name="内容占位符 2"/>
          <p:cNvSpPr txBox="1"/>
          <p:nvPr/>
        </p:nvSpPr>
        <p:spPr>
          <a:xfrm>
            <a:off x="7528376" y="1659572"/>
            <a:ext cx="4174139" cy="1152000"/>
          </a:xfrm>
          <a:prstGeom prst="rect">
            <a:avLst/>
          </a:prstGeom>
        </p:spPr>
        <p:txBody>
          <a:bodyPr vert="horz" lIns="121908" tIns="60954" rIns="121908" bIns="60954" rtlCol="0" anchor="t">
            <a:normAutofit/>
          </a:bodyPr>
          <a:lstStyle>
            <a:lvl1pPr marL="177800" indent="-177800" algn="l" defTabSz="685800" rtl="0" eaLnBrk="1" latinLnBrk="0" hangingPunct="1">
              <a:lnSpc>
                <a:spcPct val="90000"/>
              </a:lnSpc>
              <a:spcBef>
                <a:spcPts val="750"/>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1pPr>
            <a:lvl2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2pPr>
            <a:lvl3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3pPr>
            <a:lvl4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4pPr>
            <a:lvl5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30000"/>
              </a:lnSpc>
              <a:spcBef>
                <a:spcPts val="0"/>
              </a:spcBef>
              <a:spcAft>
                <a:spcPts val="800"/>
              </a:spcAft>
              <a:buNone/>
            </a:pPr>
            <a:r>
              <a:rPr lang="zh-CN" altLang="en-US" sz="1300" dirty="0">
                <a:solidFill>
                  <a:schemeClr val="tx1">
                    <a:lumMod val="50000"/>
                    <a:lumOff val="50000"/>
                  </a:schemeClr>
                </a:solidFill>
              </a:rPr>
              <a:t>在此输入您的文字标题</a:t>
            </a:r>
            <a:endParaRPr lang="en-US" altLang="zh-CN" sz="1300" dirty="0">
              <a:solidFill>
                <a:schemeClr val="tx1">
                  <a:lumMod val="50000"/>
                  <a:lumOff val="50000"/>
                </a:schemeClr>
              </a:solidFill>
            </a:endParaRPr>
          </a:p>
          <a:p>
            <a:pPr marL="0" indent="0">
              <a:lnSpc>
                <a:spcPct val="130000"/>
              </a:lnSpc>
              <a:spcBef>
                <a:spcPts val="0"/>
              </a:spcBef>
              <a:spcAft>
                <a:spcPts val="800"/>
              </a:spcAft>
              <a:buNone/>
            </a:pPr>
            <a:r>
              <a:rPr lang="zh-CN" altLang="en-US" sz="1100" dirty="0">
                <a:solidFill>
                  <a:schemeClr val="tx1">
                    <a:lumMod val="50000"/>
                    <a:lumOff val="50000"/>
                  </a:schemeClr>
                </a:solidFill>
              </a:rPr>
              <a:t>在此输入您的图表说明文字，在此输入您的图表说明文字，在此输入您的图表说明文字，在此输入您的图表说明文字，在此输入您的图表说明文字</a:t>
            </a:r>
          </a:p>
        </p:txBody>
      </p:sp>
      <p:sp>
        <p:nvSpPr>
          <p:cNvPr id="228" name="内容占位符 2"/>
          <p:cNvSpPr txBox="1"/>
          <p:nvPr/>
        </p:nvSpPr>
        <p:spPr>
          <a:xfrm>
            <a:off x="623014" y="3240140"/>
            <a:ext cx="3232441" cy="1152000"/>
          </a:xfrm>
          <a:prstGeom prst="rect">
            <a:avLst/>
          </a:prstGeom>
        </p:spPr>
        <p:txBody>
          <a:bodyPr vert="horz" lIns="121908" tIns="60954" rIns="121908" bIns="60954" rtlCol="0" anchor="t">
            <a:normAutofit fontScale="92500"/>
          </a:bodyPr>
          <a:lstStyle>
            <a:lvl1pPr marL="177800" indent="-177800" algn="l" defTabSz="685800" rtl="0" eaLnBrk="1" latinLnBrk="0" hangingPunct="1">
              <a:lnSpc>
                <a:spcPct val="90000"/>
              </a:lnSpc>
              <a:spcBef>
                <a:spcPts val="750"/>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1pPr>
            <a:lvl2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2pPr>
            <a:lvl3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3pPr>
            <a:lvl4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4pPr>
            <a:lvl5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a:lnSpc>
                <a:spcPct val="130000"/>
              </a:lnSpc>
              <a:spcBef>
                <a:spcPts val="0"/>
              </a:spcBef>
              <a:spcAft>
                <a:spcPts val="800"/>
              </a:spcAft>
              <a:buNone/>
            </a:pPr>
            <a:r>
              <a:rPr lang="zh-CN" altLang="en-US" sz="1300" dirty="0">
                <a:solidFill>
                  <a:schemeClr val="tx1">
                    <a:lumMod val="50000"/>
                    <a:lumOff val="50000"/>
                  </a:schemeClr>
                </a:solidFill>
              </a:rPr>
              <a:t>在此输入您的文字标题</a:t>
            </a:r>
            <a:endParaRPr lang="en-US" altLang="zh-CN" sz="1300" dirty="0">
              <a:solidFill>
                <a:schemeClr val="tx1">
                  <a:lumMod val="50000"/>
                  <a:lumOff val="50000"/>
                </a:schemeClr>
              </a:solidFill>
            </a:endParaRPr>
          </a:p>
          <a:p>
            <a:pPr marL="0" indent="0" algn="r">
              <a:lnSpc>
                <a:spcPct val="130000"/>
              </a:lnSpc>
              <a:spcBef>
                <a:spcPts val="0"/>
              </a:spcBef>
              <a:spcAft>
                <a:spcPts val="800"/>
              </a:spcAft>
              <a:buNone/>
            </a:pPr>
            <a:r>
              <a:rPr lang="zh-CN" altLang="en-US" sz="1100" dirty="0">
                <a:solidFill>
                  <a:schemeClr val="tx1">
                    <a:lumMod val="50000"/>
                    <a:lumOff val="50000"/>
                  </a:schemeClr>
                </a:solidFill>
              </a:rPr>
              <a:t>在此输入您的图表说明文字，在此输入您的图表说明文字，在此输入您的图表说明文字，在此输入您的图表说明文字，在此输入您的图表说明文字</a:t>
            </a:r>
          </a:p>
        </p:txBody>
      </p:sp>
      <p:sp>
        <p:nvSpPr>
          <p:cNvPr id="229" name="内容占位符 2"/>
          <p:cNvSpPr txBox="1"/>
          <p:nvPr/>
        </p:nvSpPr>
        <p:spPr>
          <a:xfrm>
            <a:off x="645749" y="4820709"/>
            <a:ext cx="4088989" cy="1152000"/>
          </a:xfrm>
          <a:prstGeom prst="rect">
            <a:avLst/>
          </a:prstGeom>
        </p:spPr>
        <p:txBody>
          <a:bodyPr vert="horz" lIns="121908" tIns="60954" rIns="121908" bIns="60954" rtlCol="0" anchor="t">
            <a:normAutofit/>
          </a:bodyPr>
          <a:lstStyle>
            <a:lvl1pPr marL="177800" indent="-177800" algn="l" defTabSz="685800" rtl="0" eaLnBrk="1" latinLnBrk="0" hangingPunct="1">
              <a:lnSpc>
                <a:spcPct val="90000"/>
              </a:lnSpc>
              <a:spcBef>
                <a:spcPts val="750"/>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1pPr>
            <a:lvl2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2pPr>
            <a:lvl3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3pPr>
            <a:lvl4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4pPr>
            <a:lvl5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a:lnSpc>
                <a:spcPct val="130000"/>
              </a:lnSpc>
              <a:spcBef>
                <a:spcPts val="0"/>
              </a:spcBef>
              <a:spcAft>
                <a:spcPts val="800"/>
              </a:spcAft>
              <a:buNone/>
            </a:pPr>
            <a:r>
              <a:rPr lang="zh-CN" altLang="en-US" sz="1300" dirty="0">
                <a:solidFill>
                  <a:schemeClr val="tx1">
                    <a:lumMod val="50000"/>
                    <a:lumOff val="50000"/>
                  </a:schemeClr>
                </a:solidFill>
              </a:rPr>
              <a:t>在此输入您的文字标题</a:t>
            </a:r>
            <a:endParaRPr lang="en-US" altLang="zh-CN" sz="1300" dirty="0">
              <a:solidFill>
                <a:schemeClr val="tx1">
                  <a:lumMod val="50000"/>
                  <a:lumOff val="50000"/>
                </a:schemeClr>
              </a:solidFill>
            </a:endParaRPr>
          </a:p>
          <a:p>
            <a:pPr marL="0" indent="0" algn="r">
              <a:lnSpc>
                <a:spcPct val="130000"/>
              </a:lnSpc>
              <a:spcBef>
                <a:spcPts val="0"/>
              </a:spcBef>
              <a:spcAft>
                <a:spcPts val="800"/>
              </a:spcAft>
              <a:buNone/>
            </a:pPr>
            <a:r>
              <a:rPr lang="zh-CN" altLang="en-US" sz="1100" dirty="0">
                <a:solidFill>
                  <a:schemeClr val="tx1">
                    <a:lumMod val="50000"/>
                    <a:lumOff val="50000"/>
                  </a:schemeClr>
                </a:solidFill>
              </a:rPr>
              <a:t>在此输入您的图表说明文字，在此输入您的图表说明文字，在此输入您的图表说明文字，在此输入您的图表说明文字，在此输入您的图表说明文字</a:t>
            </a:r>
          </a:p>
        </p:txBody>
      </p:sp>
      <p:sp>
        <p:nvSpPr>
          <p:cNvPr id="230" name="内容占位符 2"/>
          <p:cNvSpPr txBox="1"/>
          <p:nvPr/>
        </p:nvSpPr>
        <p:spPr>
          <a:xfrm>
            <a:off x="645749" y="1659572"/>
            <a:ext cx="4088989" cy="1152000"/>
          </a:xfrm>
          <a:prstGeom prst="rect">
            <a:avLst/>
          </a:prstGeom>
        </p:spPr>
        <p:txBody>
          <a:bodyPr vert="horz" lIns="121908" tIns="60954" rIns="121908" bIns="60954" rtlCol="0" anchor="t">
            <a:normAutofit/>
          </a:bodyPr>
          <a:lstStyle>
            <a:lvl1pPr marL="177800" indent="-177800" algn="l" defTabSz="685800" rtl="0" eaLnBrk="1" latinLnBrk="0" hangingPunct="1">
              <a:lnSpc>
                <a:spcPct val="90000"/>
              </a:lnSpc>
              <a:spcBef>
                <a:spcPts val="750"/>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1pPr>
            <a:lvl2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2pPr>
            <a:lvl3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3pPr>
            <a:lvl4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4pPr>
            <a:lvl5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a:lnSpc>
                <a:spcPct val="130000"/>
              </a:lnSpc>
              <a:spcBef>
                <a:spcPts val="0"/>
              </a:spcBef>
              <a:spcAft>
                <a:spcPts val="800"/>
              </a:spcAft>
              <a:buNone/>
            </a:pPr>
            <a:r>
              <a:rPr lang="zh-CN" altLang="en-US" sz="1300" dirty="0">
                <a:solidFill>
                  <a:schemeClr val="tx1">
                    <a:lumMod val="50000"/>
                    <a:lumOff val="50000"/>
                  </a:schemeClr>
                </a:solidFill>
              </a:rPr>
              <a:t>在此输入您的文字标题</a:t>
            </a:r>
            <a:endParaRPr lang="en-US" altLang="zh-CN" sz="1300" dirty="0">
              <a:solidFill>
                <a:schemeClr val="tx1">
                  <a:lumMod val="50000"/>
                  <a:lumOff val="50000"/>
                </a:schemeClr>
              </a:solidFill>
            </a:endParaRPr>
          </a:p>
          <a:p>
            <a:pPr marL="0" indent="0" algn="r">
              <a:lnSpc>
                <a:spcPct val="130000"/>
              </a:lnSpc>
              <a:spcBef>
                <a:spcPts val="0"/>
              </a:spcBef>
              <a:spcAft>
                <a:spcPts val="800"/>
              </a:spcAft>
              <a:buNone/>
            </a:pPr>
            <a:r>
              <a:rPr lang="zh-CN" altLang="en-US" sz="1100" dirty="0">
                <a:solidFill>
                  <a:schemeClr val="tx1">
                    <a:lumMod val="50000"/>
                    <a:lumOff val="50000"/>
                  </a:schemeClr>
                </a:solidFill>
              </a:rPr>
              <a:t>在此输入您的图表说明文字，在此输入您的图表说明文字，在此输入您的图表说明文字，在此输入您的图表说明文字，在此输入您的图表说明文字</a:t>
            </a:r>
          </a:p>
        </p:txBody>
      </p:sp>
      <p:sp>
        <p:nvSpPr>
          <p:cNvPr id="231" name="Freeform 5"/>
          <p:cNvSpPr/>
          <p:nvPr/>
        </p:nvSpPr>
        <p:spPr bwMode="auto">
          <a:xfrm>
            <a:off x="4961615" y="2073766"/>
            <a:ext cx="1113222" cy="1443567"/>
          </a:xfrm>
          <a:custGeom>
            <a:avLst/>
            <a:gdLst>
              <a:gd name="T0" fmla="*/ 295 w 526"/>
              <a:gd name="T1" fmla="*/ 682 h 682"/>
              <a:gd name="T2" fmla="*/ 372 w 526"/>
              <a:gd name="T3" fmla="*/ 548 h 682"/>
              <a:gd name="T4" fmla="*/ 526 w 526"/>
              <a:gd name="T5" fmla="*/ 548 h 682"/>
              <a:gd name="T6" fmla="*/ 247 w 526"/>
              <a:gd name="T7" fmla="*/ 153 h 682"/>
              <a:gd name="T8" fmla="*/ 399 w 526"/>
              <a:gd name="T9" fmla="*/ 137 h 682"/>
              <a:gd name="T10" fmla="*/ 55 w 526"/>
              <a:gd name="T11" fmla="*/ 0 h 682"/>
              <a:gd name="T12" fmla="*/ 0 w 526"/>
              <a:gd name="T13" fmla="*/ 366 h 682"/>
              <a:gd name="T14" fmla="*/ 92 w 526"/>
              <a:gd name="T15" fmla="*/ 242 h 682"/>
              <a:gd name="T16" fmla="*/ 295 w 526"/>
              <a:gd name="T17" fmla="*/ 682 h 6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6" h="682">
                <a:moveTo>
                  <a:pt x="295" y="682"/>
                </a:moveTo>
                <a:lnTo>
                  <a:pt x="372" y="548"/>
                </a:lnTo>
                <a:lnTo>
                  <a:pt x="526" y="548"/>
                </a:lnTo>
                <a:lnTo>
                  <a:pt x="247" y="153"/>
                </a:lnTo>
                <a:lnTo>
                  <a:pt x="399" y="137"/>
                </a:lnTo>
                <a:lnTo>
                  <a:pt x="55" y="0"/>
                </a:lnTo>
                <a:lnTo>
                  <a:pt x="0" y="366"/>
                </a:lnTo>
                <a:lnTo>
                  <a:pt x="92" y="242"/>
                </a:lnTo>
                <a:lnTo>
                  <a:pt x="295" y="682"/>
                </a:lnTo>
                <a:close/>
              </a:path>
            </a:pathLst>
          </a:custGeom>
          <a:solidFill>
            <a:schemeClr val="accent4"/>
          </a:solidFill>
          <a:ln>
            <a:noFill/>
          </a:ln>
        </p:spPr>
        <p:txBody>
          <a:bodyPr vert="horz" wrap="square" lIns="121908" tIns="60954" rIns="121908" bIns="60954" numCol="1" anchor="t" anchorCtr="0" compatLnSpc="1"/>
          <a:lstStyle/>
          <a:p>
            <a:endParaRPr lang="zh-CN" altLang="en-US"/>
          </a:p>
        </p:txBody>
      </p:sp>
      <p:sp>
        <p:nvSpPr>
          <p:cNvPr id="232" name="Freeform 6"/>
          <p:cNvSpPr/>
          <p:nvPr/>
        </p:nvSpPr>
        <p:spPr bwMode="auto">
          <a:xfrm>
            <a:off x="6115049" y="2073766"/>
            <a:ext cx="1111106" cy="1443567"/>
          </a:xfrm>
          <a:custGeom>
            <a:avLst/>
            <a:gdLst>
              <a:gd name="T0" fmla="*/ 0 w 525"/>
              <a:gd name="T1" fmla="*/ 548 h 682"/>
              <a:gd name="T2" fmla="*/ 155 w 525"/>
              <a:gd name="T3" fmla="*/ 548 h 682"/>
              <a:gd name="T4" fmla="*/ 232 w 525"/>
              <a:gd name="T5" fmla="*/ 682 h 682"/>
              <a:gd name="T6" fmla="*/ 435 w 525"/>
              <a:gd name="T7" fmla="*/ 242 h 682"/>
              <a:gd name="T8" fmla="*/ 525 w 525"/>
              <a:gd name="T9" fmla="*/ 366 h 682"/>
              <a:gd name="T10" fmla="*/ 471 w 525"/>
              <a:gd name="T11" fmla="*/ 0 h 682"/>
              <a:gd name="T12" fmla="*/ 128 w 525"/>
              <a:gd name="T13" fmla="*/ 137 h 682"/>
              <a:gd name="T14" fmla="*/ 280 w 525"/>
              <a:gd name="T15" fmla="*/ 153 h 682"/>
              <a:gd name="T16" fmla="*/ 0 w 525"/>
              <a:gd name="T17" fmla="*/ 548 h 6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5" h="682">
                <a:moveTo>
                  <a:pt x="0" y="548"/>
                </a:moveTo>
                <a:lnTo>
                  <a:pt x="155" y="548"/>
                </a:lnTo>
                <a:lnTo>
                  <a:pt x="232" y="682"/>
                </a:lnTo>
                <a:lnTo>
                  <a:pt x="435" y="242"/>
                </a:lnTo>
                <a:lnTo>
                  <a:pt x="525" y="366"/>
                </a:lnTo>
                <a:lnTo>
                  <a:pt x="471" y="0"/>
                </a:lnTo>
                <a:lnTo>
                  <a:pt x="128" y="137"/>
                </a:lnTo>
                <a:lnTo>
                  <a:pt x="280" y="153"/>
                </a:lnTo>
                <a:lnTo>
                  <a:pt x="0" y="548"/>
                </a:lnTo>
                <a:close/>
              </a:path>
            </a:pathLst>
          </a:custGeom>
          <a:solidFill>
            <a:schemeClr val="tx2"/>
          </a:solidFill>
          <a:ln>
            <a:noFill/>
          </a:ln>
        </p:spPr>
        <p:txBody>
          <a:bodyPr vert="horz" wrap="square" lIns="121908" tIns="60954" rIns="121908" bIns="60954" numCol="1" anchor="t" anchorCtr="0" compatLnSpc="1"/>
          <a:lstStyle/>
          <a:p>
            <a:endParaRPr lang="zh-CN" altLang="en-US"/>
          </a:p>
        </p:txBody>
      </p:sp>
      <p:sp>
        <p:nvSpPr>
          <p:cNvPr id="233" name="Freeform 7"/>
          <p:cNvSpPr/>
          <p:nvPr/>
        </p:nvSpPr>
        <p:spPr bwMode="auto">
          <a:xfrm>
            <a:off x="4060034" y="3350115"/>
            <a:ext cx="1504755" cy="971549"/>
          </a:xfrm>
          <a:custGeom>
            <a:avLst/>
            <a:gdLst>
              <a:gd name="T0" fmla="*/ 228 w 711"/>
              <a:gd name="T1" fmla="*/ 319 h 459"/>
              <a:gd name="T2" fmla="*/ 711 w 711"/>
              <a:gd name="T3" fmla="*/ 363 h 459"/>
              <a:gd name="T4" fmla="*/ 634 w 711"/>
              <a:gd name="T5" fmla="*/ 230 h 459"/>
              <a:gd name="T6" fmla="*/ 711 w 711"/>
              <a:gd name="T7" fmla="*/ 96 h 459"/>
              <a:gd name="T8" fmla="*/ 228 w 711"/>
              <a:gd name="T9" fmla="*/ 140 h 459"/>
              <a:gd name="T10" fmla="*/ 290 w 711"/>
              <a:gd name="T11" fmla="*/ 0 h 459"/>
              <a:gd name="T12" fmla="*/ 0 w 711"/>
              <a:gd name="T13" fmla="*/ 230 h 459"/>
              <a:gd name="T14" fmla="*/ 290 w 711"/>
              <a:gd name="T15" fmla="*/ 459 h 459"/>
              <a:gd name="T16" fmla="*/ 228 w 711"/>
              <a:gd name="T17" fmla="*/ 319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11" h="459">
                <a:moveTo>
                  <a:pt x="228" y="319"/>
                </a:moveTo>
                <a:lnTo>
                  <a:pt x="711" y="363"/>
                </a:lnTo>
                <a:lnTo>
                  <a:pt x="634" y="230"/>
                </a:lnTo>
                <a:lnTo>
                  <a:pt x="711" y="96"/>
                </a:lnTo>
                <a:lnTo>
                  <a:pt x="228" y="140"/>
                </a:lnTo>
                <a:lnTo>
                  <a:pt x="290" y="0"/>
                </a:lnTo>
                <a:lnTo>
                  <a:pt x="0" y="230"/>
                </a:lnTo>
                <a:lnTo>
                  <a:pt x="290" y="459"/>
                </a:lnTo>
                <a:lnTo>
                  <a:pt x="228" y="319"/>
                </a:lnTo>
                <a:close/>
              </a:path>
            </a:pathLst>
          </a:custGeom>
          <a:solidFill>
            <a:schemeClr val="accent1"/>
          </a:solidFill>
          <a:ln>
            <a:noFill/>
          </a:ln>
        </p:spPr>
        <p:txBody>
          <a:bodyPr vert="horz" wrap="square" lIns="121908" tIns="60954" rIns="121908" bIns="60954" numCol="1" anchor="t" anchorCtr="0" compatLnSpc="1"/>
          <a:lstStyle/>
          <a:p>
            <a:endParaRPr lang="zh-CN" altLang="en-US"/>
          </a:p>
        </p:txBody>
      </p:sp>
      <p:sp>
        <p:nvSpPr>
          <p:cNvPr id="234" name="Freeform 8"/>
          <p:cNvSpPr/>
          <p:nvPr/>
        </p:nvSpPr>
        <p:spPr bwMode="auto">
          <a:xfrm>
            <a:off x="6115049" y="4154448"/>
            <a:ext cx="1111106" cy="1443567"/>
          </a:xfrm>
          <a:custGeom>
            <a:avLst/>
            <a:gdLst>
              <a:gd name="T0" fmla="*/ 232 w 525"/>
              <a:gd name="T1" fmla="*/ 0 h 682"/>
              <a:gd name="T2" fmla="*/ 155 w 525"/>
              <a:gd name="T3" fmla="*/ 134 h 682"/>
              <a:gd name="T4" fmla="*/ 0 w 525"/>
              <a:gd name="T5" fmla="*/ 134 h 682"/>
              <a:gd name="T6" fmla="*/ 280 w 525"/>
              <a:gd name="T7" fmla="*/ 529 h 682"/>
              <a:gd name="T8" fmla="*/ 128 w 525"/>
              <a:gd name="T9" fmla="*/ 545 h 682"/>
              <a:gd name="T10" fmla="*/ 472 w 525"/>
              <a:gd name="T11" fmla="*/ 682 h 682"/>
              <a:gd name="T12" fmla="*/ 525 w 525"/>
              <a:gd name="T13" fmla="*/ 316 h 682"/>
              <a:gd name="T14" fmla="*/ 435 w 525"/>
              <a:gd name="T15" fmla="*/ 440 h 682"/>
              <a:gd name="T16" fmla="*/ 232 w 525"/>
              <a:gd name="T17" fmla="*/ 0 h 6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5" h="682">
                <a:moveTo>
                  <a:pt x="232" y="0"/>
                </a:moveTo>
                <a:lnTo>
                  <a:pt x="155" y="134"/>
                </a:lnTo>
                <a:lnTo>
                  <a:pt x="0" y="134"/>
                </a:lnTo>
                <a:lnTo>
                  <a:pt x="280" y="529"/>
                </a:lnTo>
                <a:lnTo>
                  <a:pt x="128" y="545"/>
                </a:lnTo>
                <a:lnTo>
                  <a:pt x="472" y="682"/>
                </a:lnTo>
                <a:lnTo>
                  <a:pt x="525" y="316"/>
                </a:lnTo>
                <a:lnTo>
                  <a:pt x="435" y="440"/>
                </a:lnTo>
                <a:lnTo>
                  <a:pt x="232" y="0"/>
                </a:lnTo>
                <a:close/>
              </a:path>
            </a:pathLst>
          </a:custGeom>
          <a:solidFill>
            <a:schemeClr val="accent2"/>
          </a:solidFill>
          <a:ln>
            <a:noFill/>
          </a:ln>
        </p:spPr>
        <p:txBody>
          <a:bodyPr vert="horz" wrap="square" lIns="121908" tIns="60954" rIns="121908" bIns="60954" numCol="1" anchor="t" anchorCtr="0" compatLnSpc="1"/>
          <a:lstStyle/>
          <a:p>
            <a:endParaRPr lang="zh-CN" altLang="en-US"/>
          </a:p>
        </p:txBody>
      </p:sp>
      <p:sp>
        <p:nvSpPr>
          <p:cNvPr id="235" name="Freeform 9"/>
          <p:cNvSpPr/>
          <p:nvPr/>
        </p:nvSpPr>
        <p:spPr bwMode="auto">
          <a:xfrm>
            <a:off x="4965849" y="4156566"/>
            <a:ext cx="1108989" cy="1441449"/>
          </a:xfrm>
          <a:custGeom>
            <a:avLst/>
            <a:gdLst>
              <a:gd name="T0" fmla="*/ 524 w 524"/>
              <a:gd name="T1" fmla="*/ 133 h 681"/>
              <a:gd name="T2" fmla="*/ 370 w 524"/>
              <a:gd name="T3" fmla="*/ 133 h 681"/>
              <a:gd name="T4" fmla="*/ 293 w 524"/>
              <a:gd name="T5" fmla="*/ 0 h 681"/>
              <a:gd name="T6" fmla="*/ 90 w 524"/>
              <a:gd name="T7" fmla="*/ 439 h 681"/>
              <a:gd name="T8" fmla="*/ 0 w 524"/>
              <a:gd name="T9" fmla="*/ 315 h 681"/>
              <a:gd name="T10" fmla="*/ 53 w 524"/>
              <a:gd name="T11" fmla="*/ 681 h 681"/>
              <a:gd name="T12" fmla="*/ 397 w 524"/>
              <a:gd name="T13" fmla="*/ 545 h 681"/>
              <a:gd name="T14" fmla="*/ 245 w 524"/>
              <a:gd name="T15" fmla="*/ 528 h 681"/>
              <a:gd name="T16" fmla="*/ 524 w 524"/>
              <a:gd name="T17" fmla="*/ 133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4" h="681">
                <a:moveTo>
                  <a:pt x="524" y="133"/>
                </a:moveTo>
                <a:lnTo>
                  <a:pt x="370" y="133"/>
                </a:lnTo>
                <a:lnTo>
                  <a:pt x="293" y="0"/>
                </a:lnTo>
                <a:lnTo>
                  <a:pt x="90" y="439"/>
                </a:lnTo>
                <a:lnTo>
                  <a:pt x="0" y="315"/>
                </a:lnTo>
                <a:lnTo>
                  <a:pt x="53" y="681"/>
                </a:lnTo>
                <a:lnTo>
                  <a:pt x="397" y="545"/>
                </a:lnTo>
                <a:lnTo>
                  <a:pt x="245" y="528"/>
                </a:lnTo>
                <a:lnTo>
                  <a:pt x="524" y="133"/>
                </a:lnTo>
                <a:close/>
              </a:path>
            </a:pathLst>
          </a:custGeom>
          <a:solidFill>
            <a:schemeClr val="accent3"/>
          </a:solidFill>
          <a:ln>
            <a:noFill/>
          </a:ln>
        </p:spPr>
        <p:txBody>
          <a:bodyPr vert="horz" wrap="square" lIns="121908" tIns="60954" rIns="121908" bIns="60954" numCol="1" anchor="t" anchorCtr="0" compatLnSpc="1"/>
          <a:lstStyle/>
          <a:p>
            <a:endParaRPr lang="zh-CN" altLang="en-US"/>
          </a:p>
        </p:txBody>
      </p:sp>
      <p:sp>
        <p:nvSpPr>
          <p:cNvPr id="236" name="Freeform 10"/>
          <p:cNvSpPr/>
          <p:nvPr/>
        </p:nvSpPr>
        <p:spPr bwMode="auto">
          <a:xfrm>
            <a:off x="6627217" y="3350115"/>
            <a:ext cx="1504755" cy="971549"/>
          </a:xfrm>
          <a:custGeom>
            <a:avLst/>
            <a:gdLst>
              <a:gd name="T0" fmla="*/ 711 w 711"/>
              <a:gd name="T1" fmla="*/ 229 h 459"/>
              <a:gd name="T2" fmla="*/ 420 w 711"/>
              <a:gd name="T3" fmla="*/ 0 h 459"/>
              <a:gd name="T4" fmla="*/ 482 w 711"/>
              <a:gd name="T5" fmla="*/ 140 h 459"/>
              <a:gd name="T6" fmla="*/ 0 w 711"/>
              <a:gd name="T7" fmla="*/ 96 h 459"/>
              <a:gd name="T8" fmla="*/ 77 w 711"/>
              <a:gd name="T9" fmla="*/ 230 h 459"/>
              <a:gd name="T10" fmla="*/ 0 w 711"/>
              <a:gd name="T11" fmla="*/ 363 h 459"/>
              <a:gd name="T12" fmla="*/ 482 w 711"/>
              <a:gd name="T13" fmla="*/ 319 h 459"/>
              <a:gd name="T14" fmla="*/ 420 w 711"/>
              <a:gd name="T15" fmla="*/ 459 h 459"/>
              <a:gd name="T16" fmla="*/ 711 w 711"/>
              <a:gd name="T17" fmla="*/ 229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11" h="459">
                <a:moveTo>
                  <a:pt x="711" y="229"/>
                </a:moveTo>
                <a:lnTo>
                  <a:pt x="420" y="0"/>
                </a:lnTo>
                <a:lnTo>
                  <a:pt x="482" y="140"/>
                </a:lnTo>
                <a:lnTo>
                  <a:pt x="0" y="96"/>
                </a:lnTo>
                <a:lnTo>
                  <a:pt x="77" y="230"/>
                </a:lnTo>
                <a:lnTo>
                  <a:pt x="0" y="363"/>
                </a:lnTo>
                <a:lnTo>
                  <a:pt x="482" y="319"/>
                </a:lnTo>
                <a:lnTo>
                  <a:pt x="420" y="459"/>
                </a:lnTo>
                <a:lnTo>
                  <a:pt x="711" y="229"/>
                </a:lnTo>
                <a:close/>
              </a:path>
            </a:pathLst>
          </a:custGeom>
          <a:solidFill>
            <a:schemeClr val="accent1"/>
          </a:solidFill>
          <a:ln>
            <a:noFill/>
          </a:ln>
        </p:spPr>
        <p:txBody>
          <a:bodyPr vert="horz" wrap="square" lIns="121908" tIns="60954" rIns="121908" bIns="60954" numCol="1" anchor="t" anchorCtr="0" compatLnSpc="1"/>
          <a:lstStyle/>
          <a:p>
            <a:endParaRPr lang="zh-CN" altLang="en-US"/>
          </a:p>
        </p:txBody>
      </p:sp>
      <p:grpSp>
        <p:nvGrpSpPr>
          <p:cNvPr id="237" name="组合 236"/>
          <p:cNvGrpSpPr/>
          <p:nvPr/>
        </p:nvGrpSpPr>
        <p:grpSpPr>
          <a:xfrm>
            <a:off x="5492831" y="3314131"/>
            <a:ext cx="1206343" cy="1043516"/>
            <a:chOff x="4119563" y="2386013"/>
            <a:chExt cx="904875" cy="782637"/>
          </a:xfrm>
        </p:grpSpPr>
        <p:sp>
          <p:nvSpPr>
            <p:cNvPr id="238" name="Freeform 11"/>
            <p:cNvSpPr/>
            <p:nvPr/>
          </p:nvSpPr>
          <p:spPr bwMode="auto">
            <a:xfrm>
              <a:off x="4119563" y="2386013"/>
              <a:ext cx="904875" cy="782637"/>
            </a:xfrm>
            <a:custGeom>
              <a:avLst/>
              <a:gdLst>
                <a:gd name="T0" fmla="*/ 0 w 570"/>
                <a:gd name="T1" fmla="*/ 247 h 493"/>
                <a:gd name="T2" fmla="*/ 142 w 570"/>
                <a:gd name="T3" fmla="*/ 0 h 493"/>
                <a:gd name="T4" fmla="*/ 427 w 570"/>
                <a:gd name="T5" fmla="*/ 0 h 493"/>
                <a:gd name="T6" fmla="*/ 570 w 570"/>
                <a:gd name="T7" fmla="*/ 247 h 493"/>
                <a:gd name="T8" fmla="*/ 428 w 570"/>
                <a:gd name="T9" fmla="*/ 493 h 493"/>
                <a:gd name="T10" fmla="*/ 142 w 570"/>
                <a:gd name="T11" fmla="*/ 493 h 493"/>
                <a:gd name="T12" fmla="*/ 0 w 570"/>
                <a:gd name="T13" fmla="*/ 247 h 493"/>
              </a:gdLst>
              <a:ahLst/>
              <a:cxnLst>
                <a:cxn ang="0">
                  <a:pos x="T0" y="T1"/>
                </a:cxn>
                <a:cxn ang="0">
                  <a:pos x="T2" y="T3"/>
                </a:cxn>
                <a:cxn ang="0">
                  <a:pos x="T4" y="T5"/>
                </a:cxn>
                <a:cxn ang="0">
                  <a:pos x="T6" y="T7"/>
                </a:cxn>
                <a:cxn ang="0">
                  <a:pos x="T8" y="T9"/>
                </a:cxn>
                <a:cxn ang="0">
                  <a:pos x="T10" y="T11"/>
                </a:cxn>
                <a:cxn ang="0">
                  <a:pos x="T12" y="T13"/>
                </a:cxn>
              </a:cxnLst>
              <a:rect l="0" t="0" r="r" b="b"/>
              <a:pathLst>
                <a:path w="570" h="493">
                  <a:moveTo>
                    <a:pt x="0" y="247"/>
                  </a:moveTo>
                  <a:lnTo>
                    <a:pt x="142" y="0"/>
                  </a:lnTo>
                  <a:lnTo>
                    <a:pt x="427" y="0"/>
                  </a:lnTo>
                  <a:lnTo>
                    <a:pt x="570" y="247"/>
                  </a:lnTo>
                  <a:lnTo>
                    <a:pt x="428" y="493"/>
                  </a:lnTo>
                  <a:lnTo>
                    <a:pt x="142" y="493"/>
                  </a:lnTo>
                  <a:lnTo>
                    <a:pt x="0" y="247"/>
                  </a:lnTo>
                  <a:close/>
                </a:path>
              </a:pathLst>
            </a:custGeom>
            <a:solidFill>
              <a:schemeClr val="accent4"/>
            </a:solidFill>
            <a:ln>
              <a:noFill/>
            </a:ln>
          </p:spPr>
          <p:txBody>
            <a:bodyPr vert="horz" wrap="square" lIns="91440" tIns="45720" rIns="91440" bIns="45720" numCol="1" anchor="t" anchorCtr="0" compatLnSpc="1"/>
            <a:lstStyle/>
            <a:p>
              <a:endParaRPr lang="zh-CN" altLang="en-US" dirty="0"/>
            </a:p>
          </p:txBody>
        </p:sp>
        <p:sp>
          <p:nvSpPr>
            <p:cNvPr id="239" name="矩形 238"/>
            <p:cNvSpPr/>
            <p:nvPr/>
          </p:nvSpPr>
          <p:spPr>
            <a:xfrm>
              <a:off x="4280599" y="2535527"/>
              <a:ext cx="638719" cy="459356"/>
            </a:xfrm>
            <a:prstGeom prst="rect">
              <a:avLst/>
            </a:prstGeom>
          </p:spPr>
          <p:txBody>
            <a:bodyPr wrap="none">
              <a:spAutoFit/>
            </a:bodyPr>
            <a:lstStyle/>
            <a:p>
              <a:pPr algn="r">
                <a:lnSpc>
                  <a:spcPct val="130000"/>
                </a:lnSpc>
              </a:pPr>
              <a:r>
                <a:rPr lang="zh-CN" altLang="en-US" sz="1300" dirty="0">
                  <a:solidFill>
                    <a:schemeClr val="bg1"/>
                  </a:solidFill>
                  <a:latin typeface="微软雅黑" panose="020B0503020204020204" pitchFamily="34" charset="-122"/>
                  <a:ea typeface="微软雅黑" panose="020B0503020204020204" pitchFamily="34" charset="-122"/>
                </a:rPr>
                <a:t>在此输入</a:t>
              </a:r>
              <a:endParaRPr lang="en-US" altLang="zh-CN" sz="1300" dirty="0">
                <a:solidFill>
                  <a:schemeClr val="bg1"/>
                </a:solidFill>
                <a:latin typeface="微软雅黑" panose="020B0503020204020204" pitchFamily="34" charset="-122"/>
                <a:ea typeface="微软雅黑" panose="020B0503020204020204" pitchFamily="34" charset="-122"/>
              </a:endParaRPr>
            </a:p>
            <a:p>
              <a:pPr algn="r">
                <a:lnSpc>
                  <a:spcPct val="130000"/>
                </a:lnSpc>
              </a:pPr>
              <a:r>
                <a:rPr lang="zh-CN" altLang="en-US" sz="1300" dirty="0">
                  <a:solidFill>
                    <a:schemeClr val="bg1"/>
                  </a:solidFill>
                  <a:latin typeface="微软雅黑" panose="020B0503020204020204" pitchFamily="34" charset="-122"/>
                  <a:ea typeface="微软雅黑" panose="020B0503020204020204" pitchFamily="34" charset="-122"/>
                </a:rPr>
                <a:t>您的标题</a:t>
              </a:r>
              <a:endParaRPr lang="en-US" altLang="zh-CN" sz="1300" dirty="0">
                <a:solidFill>
                  <a:schemeClr val="bg1"/>
                </a:solidFill>
                <a:latin typeface="微软雅黑" panose="020B0503020204020204" pitchFamily="34" charset="-122"/>
                <a:ea typeface="微软雅黑" panose="020B0503020204020204" pitchFamily="34" charset="-122"/>
              </a:endParaRPr>
            </a:p>
          </p:txBody>
        </p:sp>
      </p:grpSp>
      <p:sp>
        <p:nvSpPr>
          <p:cNvPr id="2" name="标题 1"/>
          <p:cNvSpPr>
            <a:spLocks noGrp="1"/>
          </p:cNvSpPr>
          <p:nvPr>
            <p:ph type="title"/>
          </p:nvPr>
        </p:nvSpPr>
        <p:spPr/>
        <p:txBody>
          <a:bodyPr/>
          <a:lstStyle/>
          <a:p>
            <a:r>
              <a:rPr lang="zh-CN" altLang="en-US" dirty="0"/>
              <a:t>单击此处添加标题</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37"/>
                                        </p:tgtEl>
                                        <p:attrNameLst>
                                          <p:attrName>style.visibility</p:attrName>
                                        </p:attrNameLst>
                                      </p:cBhvr>
                                      <p:to>
                                        <p:strVal val="visible"/>
                                      </p:to>
                                    </p:set>
                                    <p:anim calcmode="lin" valueType="num">
                                      <p:cBhvr>
                                        <p:cTn id="7" dur="300" fill="hold"/>
                                        <p:tgtEl>
                                          <p:spTgt spid="237"/>
                                        </p:tgtEl>
                                        <p:attrNameLst>
                                          <p:attrName>ppt_w</p:attrName>
                                        </p:attrNameLst>
                                      </p:cBhvr>
                                      <p:tavLst>
                                        <p:tav tm="0">
                                          <p:val>
                                            <p:fltVal val="0"/>
                                          </p:val>
                                        </p:tav>
                                        <p:tav tm="100000">
                                          <p:val>
                                            <p:strVal val="#ppt_w"/>
                                          </p:val>
                                        </p:tav>
                                      </p:tavLst>
                                    </p:anim>
                                    <p:anim calcmode="lin" valueType="num">
                                      <p:cBhvr>
                                        <p:cTn id="8" dur="300" fill="hold"/>
                                        <p:tgtEl>
                                          <p:spTgt spid="237"/>
                                        </p:tgtEl>
                                        <p:attrNameLst>
                                          <p:attrName>ppt_h</p:attrName>
                                        </p:attrNameLst>
                                      </p:cBhvr>
                                      <p:tavLst>
                                        <p:tav tm="0">
                                          <p:val>
                                            <p:fltVal val="0"/>
                                          </p:val>
                                        </p:tav>
                                        <p:tav tm="100000">
                                          <p:val>
                                            <p:strVal val="#ppt_h"/>
                                          </p:val>
                                        </p:tav>
                                      </p:tavLst>
                                    </p:anim>
                                    <p:animEffect transition="in" filter="fade">
                                      <p:cBhvr>
                                        <p:cTn id="9" dur="300"/>
                                        <p:tgtEl>
                                          <p:spTgt spid="237"/>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232"/>
                                        </p:tgtEl>
                                        <p:attrNameLst>
                                          <p:attrName>style.visibility</p:attrName>
                                        </p:attrNameLst>
                                      </p:cBhvr>
                                      <p:to>
                                        <p:strVal val="visible"/>
                                      </p:to>
                                    </p:set>
                                    <p:anim calcmode="lin" valueType="num">
                                      <p:cBhvr>
                                        <p:cTn id="13" dur="250" fill="hold"/>
                                        <p:tgtEl>
                                          <p:spTgt spid="232"/>
                                        </p:tgtEl>
                                        <p:attrNameLst>
                                          <p:attrName>ppt_w</p:attrName>
                                        </p:attrNameLst>
                                      </p:cBhvr>
                                      <p:tavLst>
                                        <p:tav tm="0">
                                          <p:val>
                                            <p:fltVal val="0"/>
                                          </p:val>
                                        </p:tav>
                                        <p:tav tm="100000">
                                          <p:val>
                                            <p:strVal val="#ppt_w"/>
                                          </p:val>
                                        </p:tav>
                                      </p:tavLst>
                                    </p:anim>
                                    <p:anim calcmode="lin" valueType="num">
                                      <p:cBhvr>
                                        <p:cTn id="14" dur="250" fill="hold"/>
                                        <p:tgtEl>
                                          <p:spTgt spid="232"/>
                                        </p:tgtEl>
                                        <p:attrNameLst>
                                          <p:attrName>ppt_h</p:attrName>
                                        </p:attrNameLst>
                                      </p:cBhvr>
                                      <p:tavLst>
                                        <p:tav tm="0">
                                          <p:val>
                                            <p:fltVal val="0"/>
                                          </p:val>
                                        </p:tav>
                                        <p:tav tm="100000">
                                          <p:val>
                                            <p:strVal val="#ppt_h"/>
                                          </p:val>
                                        </p:tav>
                                      </p:tavLst>
                                    </p:anim>
                                    <p:animEffect transition="in" filter="fade">
                                      <p:cBhvr>
                                        <p:cTn id="15" dur="250"/>
                                        <p:tgtEl>
                                          <p:spTgt spid="232"/>
                                        </p:tgtEl>
                                      </p:cBhvr>
                                    </p:animEffect>
                                  </p:childTnLst>
                                </p:cTn>
                              </p:par>
                            </p:childTnLst>
                          </p:cTn>
                        </p:par>
                        <p:par>
                          <p:cTn id="16" fill="hold">
                            <p:stCondLst>
                              <p:cond delay="1000"/>
                            </p:stCondLst>
                            <p:childTnLst>
                              <p:par>
                                <p:cTn id="17" presetID="2" presetClass="entr" presetSubtype="2" fill="hold" grpId="0" nodeType="afterEffect">
                                  <p:stCondLst>
                                    <p:cond delay="0"/>
                                  </p:stCondLst>
                                  <p:childTnLst>
                                    <p:set>
                                      <p:cBhvr>
                                        <p:cTn id="18" dur="1" fill="hold">
                                          <p:stCondLst>
                                            <p:cond delay="0"/>
                                          </p:stCondLst>
                                        </p:cTn>
                                        <p:tgtEl>
                                          <p:spTgt spid="227"/>
                                        </p:tgtEl>
                                        <p:attrNameLst>
                                          <p:attrName>style.visibility</p:attrName>
                                        </p:attrNameLst>
                                      </p:cBhvr>
                                      <p:to>
                                        <p:strVal val="visible"/>
                                      </p:to>
                                    </p:set>
                                    <p:anim calcmode="lin" valueType="num">
                                      <p:cBhvr additive="base">
                                        <p:cTn id="19" dur="250" fill="hold"/>
                                        <p:tgtEl>
                                          <p:spTgt spid="227"/>
                                        </p:tgtEl>
                                        <p:attrNameLst>
                                          <p:attrName>ppt_x</p:attrName>
                                        </p:attrNameLst>
                                      </p:cBhvr>
                                      <p:tavLst>
                                        <p:tav tm="0">
                                          <p:val>
                                            <p:strVal val="1+#ppt_w/2"/>
                                          </p:val>
                                        </p:tav>
                                        <p:tav tm="100000">
                                          <p:val>
                                            <p:strVal val="#ppt_x"/>
                                          </p:val>
                                        </p:tav>
                                      </p:tavLst>
                                    </p:anim>
                                    <p:anim calcmode="lin" valueType="num">
                                      <p:cBhvr additive="base">
                                        <p:cTn id="20" dur="250" fill="hold"/>
                                        <p:tgtEl>
                                          <p:spTgt spid="227"/>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36"/>
                                        </p:tgtEl>
                                        <p:attrNameLst>
                                          <p:attrName>style.visibility</p:attrName>
                                        </p:attrNameLst>
                                      </p:cBhvr>
                                      <p:to>
                                        <p:strVal val="visible"/>
                                      </p:to>
                                    </p:set>
                                    <p:anim calcmode="lin" valueType="num">
                                      <p:cBhvr>
                                        <p:cTn id="24" dur="250" fill="hold"/>
                                        <p:tgtEl>
                                          <p:spTgt spid="236"/>
                                        </p:tgtEl>
                                        <p:attrNameLst>
                                          <p:attrName>ppt_w</p:attrName>
                                        </p:attrNameLst>
                                      </p:cBhvr>
                                      <p:tavLst>
                                        <p:tav tm="0">
                                          <p:val>
                                            <p:fltVal val="0"/>
                                          </p:val>
                                        </p:tav>
                                        <p:tav tm="100000">
                                          <p:val>
                                            <p:strVal val="#ppt_w"/>
                                          </p:val>
                                        </p:tav>
                                      </p:tavLst>
                                    </p:anim>
                                    <p:anim calcmode="lin" valueType="num">
                                      <p:cBhvr>
                                        <p:cTn id="25" dur="250" fill="hold"/>
                                        <p:tgtEl>
                                          <p:spTgt spid="236"/>
                                        </p:tgtEl>
                                        <p:attrNameLst>
                                          <p:attrName>ppt_h</p:attrName>
                                        </p:attrNameLst>
                                      </p:cBhvr>
                                      <p:tavLst>
                                        <p:tav tm="0">
                                          <p:val>
                                            <p:fltVal val="0"/>
                                          </p:val>
                                        </p:tav>
                                        <p:tav tm="100000">
                                          <p:val>
                                            <p:strVal val="#ppt_h"/>
                                          </p:val>
                                        </p:tav>
                                      </p:tavLst>
                                    </p:anim>
                                    <p:animEffect transition="in" filter="fade">
                                      <p:cBhvr>
                                        <p:cTn id="26" dur="250"/>
                                        <p:tgtEl>
                                          <p:spTgt spid="236"/>
                                        </p:tgtEl>
                                      </p:cBhvr>
                                    </p:animEffect>
                                  </p:childTnLst>
                                </p:cTn>
                              </p:par>
                            </p:childTnLst>
                          </p:cTn>
                        </p:par>
                        <p:par>
                          <p:cTn id="27" fill="hold">
                            <p:stCondLst>
                              <p:cond delay="2000"/>
                            </p:stCondLst>
                            <p:childTnLst>
                              <p:par>
                                <p:cTn id="28" presetID="2" presetClass="entr" presetSubtype="2" fill="hold" grpId="0" nodeType="afterEffect">
                                  <p:stCondLst>
                                    <p:cond delay="0"/>
                                  </p:stCondLst>
                                  <p:childTnLst>
                                    <p:set>
                                      <p:cBhvr>
                                        <p:cTn id="29" dur="1" fill="hold">
                                          <p:stCondLst>
                                            <p:cond delay="0"/>
                                          </p:stCondLst>
                                        </p:cTn>
                                        <p:tgtEl>
                                          <p:spTgt spid="225"/>
                                        </p:tgtEl>
                                        <p:attrNameLst>
                                          <p:attrName>style.visibility</p:attrName>
                                        </p:attrNameLst>
                                      </p:cBhvr>
                                      <p:to>
                                        <p:strVal val="visible"/>
                                      </p:to>
                                    </p:set>
                                    <p:anim calcmode="lin" valueType="num">
                                      <p:cBhvr additive="base">
                                        <p:cTn id="30" dur="250" fill="hold"/>
                                        <p:tgtEl>
                                          <p:spTgt spid="225"/>
                                        </p:tgtEl>
                                        <p:attrNameLst>
                                          <p:attrName>ppt_x</p:attrName>
                                        </p:attrNameLst>
                                      </p:cBhvr>
                                      <p:tavLst>
                                        <p:tav tm="0">
                                          <p:val>
                                            <p:strVal val="1+#ppt_w/2"/>
                                          </p:val>
                                        </p:tav>
                                        <p:tav tm="100000">
                                          <p:val>
                                            <p:strVal val="#ppt_x"/>
                                          </p:val>
                                        </p:tav>
                                      </p:tavLst>
                                    </p:anim>
                                    <p:anim calcmode="lin" valueType="num">
                                      <p:cBhvr additive="base">
                                        <p:cTn id="31" dur="250" fill="hold"/>
                                        <p:tgtEl>
                                          <p:spTgt spid="225"/>
                                        </p:tgtEl>
                                        <p:attrNameLst>
                                          <p:attrName>ppt_y</p:attrName>
                                        </p:attrNameLst>
                                      </p:cBhvr>
                                      <p:tavLst>
                                        <p:tav tm="0">
                                          <p:val>
                                            <p:strVal val="#ppt_y"/>
                                          </p:val>
                                        </p:tav>
                                        <p:tav tm="100000">
                                          <p:val>
                                            <p:strVal val="#ppt_y"/>
                                          </p:val>
                                        </p:tav>
                                      </p:tavLst>
                                    </p:anim>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234"/>
                                        </p:tgtEl>
                                        <p:attrNameLst>
                                          <p:attrName>style.visibility</p:attrName>
                                        </p:attrNameLst>
                                      </p:cBhvr>
                                      <p:to>
                                        <p:strVal val="visible"/>
                                      </p:to>
                                    </p:set>
                                    <p:anim calcmode="lin" valueType="num">
                                      <p:cBhvr>
                                        <p:cTn id="35" dur="250" fill="hold"/>
                                        <p:tgtEl>
                                          <p:spTgt spid="234"/>
                                        </p:tgtEl>
                                        <p:attrNameLst>
                                          <p:attrName>ppt_w</p:attrName>
                                        </p:attrNameLst>
                                      </p:cBhvr>
                                      <p:tavLst>
                                        <p:tav tm="0">
                                          <p:val>
                                            <p:fltVal val="0"/>
                                          </p:val>
                                        </p:tav>
                                        <p:tav tm="100000">
                                          <p:val>
                                            <p:strVal val="#ppt_w"/>
                                          </p:val>
                                        </p:tav>
                                      </p:tavLst>
                                    </p:anim>
                                    <p:anim calcmode="lin" valueType="num">
                                      <p:cBhvr>
                                        <p:cTn id="36" dur="250" fill="hold"/>
                                        <p:tgtEl>
                                          <p:spTgt spid="234"/>
                                        </p:tgtEl>
                                        <p:attrNameLst>
                                          <p:attrName>ppt_h</p:attrName>
                                        </p:attrNameLst>
                                      </p:cBhvr>
                                      <p:tavLst>
                                        <p:tav tm="0">
                                          <p:val>
                                            <p:fltVal val="0"/>
                                          </p:val>
                                        </p:tav>
                                        <p:tav tm="100000">
                                          <p:val>
                                            <p:strVal val="#ppt_h"/>
                                          </p:val>
                                        </p:tav>
                                      </p:tavLst>
                                    </p:anim>
                                    <p:animEffect transition="in" filter="fade">
                                      <p:cBhvr>
                                        <p:cTn id="37" dur="250"/>
                                        <p:tgtEl>
                                          <p:spTgt spid="234"/>
                                        </p:tgtEl>
                                      </p:cBhvr>
                                    </p:animEffect>
                                  </p:childTnLst>
                                </p:cTn>
                              </p:par>
                            </p:childTnLst>
                          </p:cTn>
                        </p:par>
                        <p:par>
                          <p:cTn id="38" fill="hold">
                            <p:stCondLst>
                              <p:cond delay="3000"/>
                            </p:stCondLst>
                            <p:childTnLst>
                              <p:par>
                                <p:cTn id="39" presetID="2" presetClass="entr" presetSubtype="2" fill="hold" grpId="0" nodeType="afterEffect">
                                  <p:stCondLst>
                                    <p:cond delay="0"/>
                                  </p:stCondLst>
                                  <p:childTnLst>
                                    <p:set>
                                      <p:cBhvr>
                                        <p:cTn id="40" dur="1" fill="hold">
                                          <p:stCondLst>
                                            <p:cond delay="0"/>
                                          </p:stCondLst>
                                        </p:cTn>
                                        <p:tgtEl>
                                          <p:spTgt spid="226"/>
                                        </p:tgtEl>
                                        <p:attrNameLst>
                                          <p:attrName>style.visibility</p:attrName>
                                        </p:attrNameLst>
                                      </p:cBhvr>
                                      <p:to>
                                        <p:strVal val="visible"/>
                                      </p:to>
                                    </p:set>
                                    <p:anim calcmode="lin" valueType="num">
                                      <p:cBhvr additive="base">
                                        <p:cTn id="41" dur="250" fill="hold"/>
                                        <p:tgtEl>
                                          <p:spTgt spid="226"/>
                                        </p:tgtEl>
                                        <p:attrNameLst>
                                          <p:attrName>ppt_x</p:attrName>
                                        </p:attrNameLst>
                                      </p:cBhvr>
                                      <p:tavLst>
                                        <p:tav tm="0">
                                          <p:val>
                                            <p:strVal val="1+#ppt_w/2"/>
                                          </p:val>
                                        </p:tav>
                                        <p:tav tm="100000">
                                          <p:val>
                                            <p:strVal val="#ppt_x"/>
                                          </p:val>
                                        </p:tav>
                                      </p:tavLst>
                                    </p:anim>
                                    <p:anim calcmode="lin" valueType="num">
                                      <p:cBhvr additive="base">
                                        <p:cTn id="42" dur="250" fill="hold"/>
                                        <p:tgtEl>
                                          <p:spTgt spid="226"/>
                                        </p:tgtEl>
                                        <p:attrNameLst>
                                          <p:attrName>ppt_y</p:attrName>
                                        </p:attrNameLst>
                                      </p:cBhvr>
                                      <p:tavLst>
                                        <p:tav tm="0">
                                          <p:val>
                                            <p:strVal val="#ppt_y"/>
                                          </p:val>
                                        </p:tav>
                                        <p:tav tm="100000">
                                          <p:val>
                                            <p:strVal val="#ppt_y"/>
                                          </p:val>
                                        </p:tav>
                                      </p:tavLst>
                                    </p:anim>
                                  </p:childTnLst>
                                </p:cTn>
                              </p:par>
                            </p:childTnLst>
                          </p:cTn>
                        </p:par>
                        <p:par>
                          <p:cTn id="43" fill="hold">
                            <p:stCondLst>
                              <p:cond delay="3500"/>
                            </p:stCondLst>
                            <p:childTnLst>
                              <p:par>
                                <p:cTn id="44" presetID="53" presetClass="entr" presetSubtype="16" fill="hold" grpId="0" nodeType="afterEffect">
                                  <p:stCondLst>
                                    <p:cond delay="0"/>
                                  </p:stCondLst>
                                  <p:childTnLst>
                                    <p:set>
                                      <p:cBhvr>
                                        <p:cTn id="45" dur="1" fill="hold">
                                          <p:stCondLst>
                                            <p:cond delay="0"/>
                                          </p:stCondLst>
                                        </p:cTn>
                                        <p:tgtEl>
                                          <p:spTgt spid="235"/>
                                        </p:tgtEl>
                                        <p:attrNameLst>
                                          <p:attrName>style.visibility</p:attrName>
                                        </p:attrNameLst>
                                      </p:cBhvr>
                                      <p:to>
                                        <p:strVal val="visible"/>
                                      </p:to>
                                    </p:set>
                                    <p:anim calcmode="lin" valueType="num">
                                      <p:cBhvr>
                                        <p:cTn id="46" dur="250" fill="hold"/>
                                        <p:tgtEl>
                                          <p:spTgt spid="235"/>
                                        </p:tgtEl>
                                        <p:attrNameLst>
                                          <p:attrName>ppt_w</p:attrName>
                                        </p:attrNameLst>
                                      </p:cBhvr>
                                      <p:tavLst>
                                        <p:tav tm="0">
                                          <p:val>
                                            <p:fltVal val="0"/>
                                          </p:val>
                                        </p:tav>
                                        <p:tav tm="100000">
                                          <p:val>
                                            <p:strVal val="#ppt_w"/>
                                          </p:val>
                                        </p:tav>
                                      </p:tavLst>
                                    </p:anim>
                                    <p:anim calcmode="lin" valueType="num">
                                      <p:cBhvr>
                                        <p:cTn id="47" dur="250" fill="hold"/>
                                        <p:tgtEl>
                                          <p:spTgt spid="235"/>
                                        </p:tgtEl>
                                        <p:attrNameLst>
                                          <p:attrName>ppt_h</p:attrName>
                                        </p:attrNameLst>
                                      </p:cBhvr>
                                      <p:tavLst>
                                        <p:tav tm="0">
                                          <p:val>
                                            <p:fltVal val="0"/>
                                          </p:val>
                                        </p:tav>
                                        <p:tav tm="100000">
                                          <p:val>
                                            <p:strVal val="#ppt_h"/>
                                          </p:val>
                                        </p:tav>
                                      </p:tavLst>
                                    </p:anim>
                                    <p:animEffect transition="in" filter="fade">
                                      <p:cBhvr>
                                        <p:cTn id="48" dur="250"/>
                                        <p:tgtEl>
                                          <p:spTgt spid="235"/>
                                        </p:tgtEl>
                                      </p:cBhvr>
                                    </p:animEffect>
                                  </p:childTnLst>
                                </p:cTn>
                              </p:par>
                            </p:childTnLst>
                          </p:cTn>
                        </p:par>
                        <p:par>
                          <p:cTn id="49" fill="hold">
                            <p:stCondLst>
                              <p:cond delay="4000"/>
                            </p:stCondLst>
                            <p:childTnLst>
                              <p:par>
                                <p:cTn id="50" presetID="2" presetClass="entr" presetSubtype="8" fill="hold" grpId="0" nodeType="afterEffect">
                                  <p:stCondLst>
                                    <p:cond delay="0"/>
                                  </p:stCondLst>
                                  <p:childTnLst>
                                    <p:set>
                                      <p:cBhvr>
                                        <p:cTn id="51" dur="1" fill="hold">
                                          <p:stCondLst>
                                            <p:cond delay="0"/>
                                          </p:stCondLst>
                                        </p:cTn>
                                        <p:tgtEl>
                                          <p:spTgt spid="229"/>
                                        </p:tgtEl>
                                        <p:attrNameLst>
                                          <p:attrName>style.visibility</p:attrName>
                                        </p:attrNameLst>
                                      </p:cBhvr>
                                      <p:to>
                                        <p:strVal val="visible"/>
                                      </p:to>
                                    </p:set>
                                    <p:anim calcmode="lin" valueType="num">
                                      <p:cBhvr additive="base">
                                        <p:cTn id="52" dur="250" fill="hold"/>
                                        <p:tgtEl>
                                          <p:spTgt spid="229"/>
                                        </p:tgtEl>
                                        <p:attrNameLst>
                                          <p:attrName>ppt_x</p:attrName>
                                        </p:attrNameLst>
                                      </p:cBhvr>
                                      <p:tavLst>
                                        <p:tav tm="0">
                                          <p:val>
                                            <p:strVal val="0-#ppt_w/2"/>
                                          </p:val>
                                        </p:tav>
                                        <p:tav tm="100000">
                                          <p:val>
                                            <p:strVal val="#ppt_x"/>
                                          </p:val>
                                        </p:tav>
                                      </p:tavLst>
                                    </p:anim>
                                    <p:anim calcmode="lin" valueType="num">
                                      <p:cBhvr additive="base">
                                        <p:cTn id="53" dur="250" fill="hold"/>
                                        <p:tgtEl>
                                          <p:spTgt spid="229"/>
                                        </p:tgtEl>
                                        <p:attrNameLst>
                                          <p:attrName>ppt_y</p:attrName>
                                        </p:attrNameLst>
                                      </p:cBhvr>
                                      <p:tavLst>
                                        <p:tav tm="0">
                                          <p:val>
                                            <p:strVal val="#ppt_y"/>
                                          </p:val>
                                        </p:tav>
                                        <p:tav tm="100000">
                                          <p:val>
                                            <p:strVal val="#ppt_y"/>
                                          </p:val>
                                        </p:tav>
                                      </p:tavLst>
                                    </p:anim>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233"/>
                                        </p:tgtEl>
                                        <p:attrNameLst>
                                          <p:attrName>style.visibility</p:attrName>
                                        </p:attrNameLst>
                                      </p:cBhvr>
                                      <p:to>
                                        <p:strVal val="visible"/>
                                      </p:to>
                                    </p:set>
                                    <p:anim calcmode="lin" valueType="num">
                                      <p:cBhvr>
                                        <p:cTn id="57" dur="250" fill="hold"/>
                                        <p:tgtEl>
                                          <p:spTgt spid="233"/>
                                        </p:tgtEl>
                                        <p:attrNameLst>
                                          <p:attrName>ppt_w</p:attrName>
                                        </p:attrNameLst>
                                      </p:cBhvr>
                                      <p:tavLst>
                                        <p:tav tm="0">
                                          <p:val>
                                            <p:fltVal val="0"/>
                                          </p:val>
                                        </p:tav>
                                        <p:tav tm="100000">
                                          <p:val>
                                            <p:strVal val="#ppt_w"/>
                                          </p:val>
                                        </p:tav>
                                      </p:tavLst>
                                    </p:anim>
                                    <p:anim calcmode="lin" valueType="num">
                                      <p:cBhvr>
                                        <p:cTn id="58" dur="250" fill="hold"/>
                                        <p:tgtEl>
                                          <p:spTgt spid="233"/>
                                        </p:tgtEl>
                                        <p:attrNameLst>
                                          <p:attrName>ppt_h</p:attrName>
                                        </p:attrNameLst>
                                      </p:cBhvr>
                                      <p:tavLst>
                                        <p:tav tm="0">
                                          <p:val>
                                            <p:fltVal val="0"/>
                                          </p:val>
                                        </p:tav>
                                        <p:tav tm="100000">
                                          <p:val>
                                            <p:strVal val="#ppt_h"/>
                                          </p:val>
                                        </p:tav>
                                      </p:tavLst>
                                    </p:anim>
                                    <p:animEffect transition="in" filter="fade">
                                      <p:cBhvr>
                                        <p:cTn id="59" dur="250"/>
                                        <p:tgtEl>
                                          <p:spTgt spid="233"/>
                                        </p:tgtEl>
                                      </p:cBhvr>
                                    </p:animEffect>
                                  </p:childTnLst>
                                </p:cTn>
                              </p:par>
                            </p:childTnLst>
                          </p:cTn>
                        </p:par>
                        <p:par>
                          <p:cTn id="60" fill="hold">
                            <p:stCondLst>
                              <p:cond delay="5000"/>
                            </p:stCondLst>
                            <p:childTnLst>
                              <p:par>
                                <p:cTn id="61" presetID="2" presetClass="entr" presetSubtype="8" fill="hold" grpId="0" nodeType="afterEffect">
                                  <p:stCondLst>
                                    <p:cond delay="0"/>
                                  </p:stCondLst>
                                  <p:childTnLst>
                                    <p:set>
                                      <p:cBhvr>
                                        <p:cTn id="62" dur="1" fill="hold">
                                          <p:stCondLst>
                                            <p:cond delay="0"/>
                                          </p:stCondLst>
                                        </p:cTn>
                                        <p:tgtEl>
                                          <p:spTgt spid="228"/>
                                        </p:tgtEl>
                                        <p:attrNameLst>
                                          <p:attrName>style.visibility</p:attrName>
                                        </p:attrNameLst>
                                      </p:cBhvr>
                                      <p:to>
                                        <p:strVal val="visible"/>
                                      </p:to>
                                    </p:set>
                                    <p:anim calcmode="lin" valueType="num">
                                      <p:cBhvr additive="base">
                                        <p:cTn id="63" dur="250" fill="hold"/>
                                        <p:tgtEl>
                                          <p:spTgt spid="228"/>
                                        </p:tgtEl>
                                        <p:attrNameLst>
                                          <p:attrName>ppt_x</p:attrName>
                                        </p:attrNameLst>
                                      </p:cBhvr>
                                      <p:tavLst>
                                        <p:tav tm="0">
                                          <p:val>
                                            <p:strVal val="0-#ppt_w/2"/>
                                          </p:val>
                                        </p:tav>
                                        <p:tav tm="100000">
                                          <p:val>
                                            <p:strVal val="#ppt_x"/>
                                          </p:val>
                                        </p:tav>
                                      </p:tavLst>
                                    </p:anim>
                                    <p:anim calcmode="lin" valueType="num">
                                      <p:cBhvr additive="base">
                                        <p:cTn id="64" dur="250" fill="hold"/>
                                        <p:tgtEl>
                                          <p:spTgt spid="228"/>
                                        </p:tgtEl>
                                        <p:attrNameLst>
                                          <p:attrName>ppt_y</p:attrName>
                                        </p:attrNameLst>
                                      </p:cBhvr>
                                      <p:tavLst>
                                        <p:tav tm="0">
                                          <p:val>
                                            <p:strVal val="#ppt_y"/>
                                          </p:val>
                                        </p:tav>
                                        <p:tav tm="100000">
                                          <p:val>
                                            <p:strVal val="#ppt_y"/>
                                          </p:val>
                                        </p:tav>
                                      </p:tavLst>
                                    </p:anim>
                                  </p:childTnLst>
                                </p:cTn>
                              </p:par>
                            </p:childTnLst>
                          </p:cTn>
                        </p:par>
                        <p:par>
                          <p:cTn id="65" fill="hold">
                            <p:stCondLst>
                              <p:cond delay="5500"/>
                            </p:stCondLst>
                            <p:childTnLst>
                              <p:par>
                                <p:cTn id="66" presetID="53" presetClass="entr" presetSubtype="16" fill="hold" grpId="0" nodeType="afterEffect">
                                  <p:stCondLst>
                                    <p:cond delay="0"/>
                                  </p:stCondLst>
                                  <p:childTnLst>
                                    <p:set>
                                      <p:cBhvr>
                                        <p:cTn id="67" dur="1" fill="hold">
                                          <p:stCondLst>
                                            <p:cond delay="0"/>
                                          </p:stCondLst>
                                        </p:cTn>
                                        <p:tgtEl>
                                          <p:spTgt spid="231"/>
                                        </p:tgtEl>
                                        <p:attrNameLst>
                                          <p:attrName>style.visibility</p:attrName>
                                        </p:attrNameLst>
                                      </p:cBhvr>
                                      <p:to>
                                        <p:strVal val="visible"/>
                                      </p:to>
                                    </p:set>
                                    <p:anim calcmode="lin" valueType="num">
                                      <p:cBhvr>
                                        <p:cTn id="68" dur="250" fill="hold"/>
                                        <p:tgtEl>
                                          <p:spTgt spid="231"/>
                                        </p:tgtEl>
                                        <p:attrNameLst>
                                          <p:attrName>ppt_w</p:attrName>
                                        </p:attrNameLst>
                                      </p:cBhvr>
                                      <p:tavLst>
                                        <p:tav tm="0">
                                          <p:val>
                                            <p:fltVal val="0"/>
                                          </p:val>
                                        </p:tav>
                                        <p:tav tm="100000">
                                          <p:val>
                                            <p:strVal val="#ppt_w"/>
                                          </p:val>
                                        </p:tav>
                                      </p:tavLst>
                                    </p:anim>
                                    <p:anim calcmode="lin" valueType="num">
                                      <p:cBhvr>
                                        <p:cTn id="69" dur="250" fill="hold"/>
                                        <p:tgtEl>
                                          <p:spTgt spid="231"/>
                                        </p:tgtEl>
                                        <p:attrNameLst>
                                          <p:attrName>ppt_h</p:attrName>
                                        </p:attrNameLst>
                                      </p:cBhvr>
                                      <p:tavLst>
                                        <p:tav tm="0">
                                          <p:val>
                                            <p:fltVal val="0"/>
                                          </p:val>
                                        </p:tav>
                                        <p:tav tm="100000">
                                          <p:val>
                                            <p:strVal val="#ppt_h"/>
                                          </p:val>
                                        </p:tav>
                                      </p:tavLst>
                                    </p:anim>
                                    <p:animEffect transition="in" filter="fade">
                                      <p:cBhvr>
                                        <p:cTn id="70" dur="250"/>
                                        <p:tgtEl>
                                          <p:spTgt spid="231"/>
                                        </p:tgtEl>
                                      </p:cBhvr>
                                    </p:animEffect>
                                  </p:childTnLst>
                                </p:cTn>
                              </p:par>
                            </p:childTnLst>
                          </p:cTn>
                        </p:par>
                        <p:par>
                          <p:cTn id="71" fill="hold">
                            <p:stCondLst>
                              <p:cond delay="6000"/>
                            </p:stCondLst>
                            <p:childTnLst>
                              <p:par>
                                <p:cTn id="72" presetID="2" presetClass="entr" presetSubtype="8" fill="hold" grpId="0" nodeType="afterEffect">
                                  <p:stCondLst>
                                    <p:cond delay="0"/>
                                  </p:stCondLst>
                                  <p:childTnLst>
                                    <p:set>
                                      <p:cBhvr>
                                        <p:cTn id="73" dur="1" fill="hold">
                                          <p:stCondLst>
                                            <p:cond delay="0"/>
                                          </p:stCondLst>
                                        </p:cTn>
                                        <p:tgtEl>
                                          <p:spTgt spid="230"/>
                                        </p:tgtEl>
                                        <p:attrNameLst>
                                          <p:attrName>style.visibility</p:attrName>
                                        </p:attrNameLst>
                                      </p:cBhvr>
                                      <p:to>
                                        <p:strVal val="visible"/>
                                      </p:to>
                                    </p:set>
                                    <p:anim calcmode="lin" valueType="num">
                                      <p:cBhvr additive="base">
                                        <p:cTn id="74" dur="250" fill="hold"/>
                                        <p:tgtEl>
                                          <p:spTgt spid="230"/>
                                        </p:tgtEl>
                                        <p:attrNameLst>
                                          <p:attrName>ppt_x</p:attrName>
                                        </p:attrNameLst>
                                      </p:cBhvr>
                                      <p:tavLst>
                                        <p:tav tm="0">
                                          <p:val>
                                            <p:strVal val="0-#ppt_w/2"/>
                                          </p:val>
                                        </p:tav>
                                        <p:tav tm="100000">
                                          <p:val>
                                            <p:strVal val="#ppt_x"/>
                                          </p:val>
                                        </p:tav>
                                      </p:tavLst>
                                    </p:anim>
                                    <p:anim calcmode="lin" valueType="num">
                                      <p:cBhvr additive="base">
                                        <p:cTn id="75" dur="250" fill="hold"/>
                                        <p:tgtEl>
                                          <p:spTgt spid="2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 grpId="0"/>
      <p:bldP spid="226" grpId="0"/>
      <p:bldP spid="227" grpId="0"/>
      <p:bldP spid="228" grpId="0"/>
      <p:bldP spid="229" grpId="0"/>
      <p:bldP spid="230" grpId="0"/>
      <p:bldP spid="231" grpId="0" animBg="1"/>
      <p:bldP spid="232" grpId="0" animBg="1"/>
      <p:bldP spid="233" grpId="0" animBg="1"/>
      <p:bldP spid="234" grpId="0" animBg="1"/>
      <p:bldP spid="235" grpId="0" animBg="1"/>
      <p:bldP spid="23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2"/>
          <p:cNvGrpSpPr/>
          <p:nvPr/>
        </p:nvGrpSpPr>
        <p:grpSpPr>
          <a:xfrm>
            <a:off x="808699" y="2084852"/>
            <a:ext cx="509691" cy="3119848"/>
            <a:chOff x="1461672" y="2210578"/>
            <a:chExt cx="509757" cy="3119848"/>
          </a:xfrm>
          <a:solidFill>
            <a:schemeClr val="bg1">
              <a:lumMod val="85000"/>
            </a:schemeClr>
          </a:solidFill>
        </p:grpSpPr>
        <p:sp>
          <p:nvSpPr>
            <p:cNvPr id="3" name="Rectangle 23"/>
            <p:cNvSpPr>
              <a:spLocks noChangeArrowheads="1"/>
            </p:cNvSpPr>
            <p:nvPr/>
          </p:nvSpPr>
          <p:spPr bwMode="auto">
            <a:xfrm>
              <a:off x="1461672" y="3773130"/>
              <a:ext cx="509757" cy="700696"/>
            </a:xfrm>
            <a:prstGeom prst="rect">
              <a:avLst/>
            </a:prstGeom>
            <a:grpFill/>
            <a:ln>
              <a:noFill/>
            </a:ln>
          </p:spPr>
          <p:txBody>
            <a:bodyPr vert="horz" wrap="square" lIns="68580" tIns="34290" rIns="68580" bIns="34290" numCol="1" anchor="t" anchorCtr="0" compatLnSpc="1"/>
            <a:lstStyle/>
            <a:p>
              <a:endParaRPr lang="id-ID"/>
            </a:p>
          </p:txBody>
        </p:sp>
        <p:sp>
          <p:nvSpPr>
            <p:cNvPr id="4" name="Rectangle 24"/>
            <p:cNvSpPr>
              <a:spLocks noChangeArrowheads="1"/>
            </p:cNvSpPr>
            <p:nvPr/>
          </p:nvSpPr>
          <p:spPr bwMode="auto">
            <a:xfrm>
              <a:off x="1461672" y="2974337"/>
              <a:ext cx="509757" cy="781276"/>
            </a:xfrm>
            <a:prstGeom prst="rect">
              <a:avLst/>
            </a:prstGeom>
            <a:grpFill/>
            <a:ln>
              <a:noFill/>
            </a:ln>
          </p:spPr>
          <p:txBody>
            <a:bodyPr vert="horz" wrap="square" lIns="68580" tIns="34290" rIns="68580" bIns="34290" numCol="1" anchor="t" anchorCtr="0" compatLnSpc="1"/>
            <a:lstStyle/>
            <a:p>
              <a:endParaRPr lang="id-ID"/>
            </a:p>
          </p:txBody>
        </p:sp>
        <p:sp>
          <p:nvSpPr>
            <p:cNvPr id="5" name="Freeform 25"/>
            <p:cNvSpPr/>
            <p:nvPr/>
          </p:nvSpPr>
          <p:spPr bwMode="auto">
            <a:xfrm>
              <a:off x="1461672" y="4491343"/>
              <a:ext cx="509757" cy="839083"/>
            </a:xfrm>
            <a:custGeom>
              <a:avLst/>
              <a:gdLst>
                <a:gd name="T0" fmla="*/ 0 w 120"/>
                <a:gd name="T1" fmla="*/ 0 h 202"/>
                <a:gd name="T2" fmla="*/ 0 w 120"/>
                <a:gd name="T3" fmla="*/ 142 h 202"/>
                <a:gd name="T4" fmla="*/ 60 w 120"/>
                <a:gd name="T5" fmla="*/ 202 h 202"/>
                <a:gd name="T6" fmla="*/ 120 w 120"/>
                <a:gd name="T7" fmla="*/ 142 h 202"/>
                <a:gd name="T8" fmla="*/ 120 w 120"/>
                <a:gd name="T9" fmla="*/ 0 h 202"/>
                <a:gd name="T10" fmla="*/ 0 w 120"/>
                <a:gd name="T11" fmla="*/ 0 h 202"/>
              </a:gdLst>
              <a:ahLst/>
              <a:cxnLst>
                <a:cxn ang="0">
                  <a:pos x="T0" y="T1"/>
                </a:cxn>
                <a:cxn ang="0">
                  <a:pos x="T2" y="T3"/>
                </a:cxn>
                <a:cxn ang="0">
                  <a:pos x="T4" y="T5"/>
                </a:cxn>
                <a:cxn ang="0">
                  <a:pos x="T6" y="T7"/>
                </a:cxn>
                <a:cxn ang="0">
                  <a:pos x="T8" y="T9"/>
                </a:cxn>
                <a:cxn ang="0">
                  <a:pos x="T10" y="T11"/>
                </a:cxn>
              </a:cxnLst>
              <a:rect l="0" t="0" r="r" b="b"/>
              <a:pathLst>
                <a:path w="120" h="202">
                  <a:moveTo>
                    <a:pt x="0" y="0"/>
                  </a:moveTo>
                  <a:cubicBezTo>
                    <a:pt x="0" y="142"/>
                    <a:pt x="0" y="142"/>
                    <a:pt x="0" y="142"/>
                  </a:cubicBezTo>
                  <a:cubicBezTo>
                    <a:pt x="0" y="175"/>
                    <a:pt x="27" y="202"/>
                    <a:pt x="60" y="202"/>
                  </a:cubicBezTo>
                  <a:cubicBezTo>
                    <a:pt x="93" y="202"/>
                    <a:pt x="120" y="175"/>
                    <a:pt x="120" y="142"/>
                  </a:cubicBezTo>
                  <a:cubicBezTo>
                    <a:pt x="120" y="0"/>
                    <a:pt x="120" y="0"/>
                    <a:pt x="120" y="0"/>
                  </a:cubicBezTo>
                  <a:lnTo>
                    <a:pt x="0" y="0"/>
                  </a:lnTo>
                  <a:close/>
                </a:path>
              </a:pathLst>
            </a:custGeom>
            <a:grpFill/>
            <a:ln>
              <a:noFill/>
            </a:ln>
          </p:spPr>
          <p:txBody>
            <a:bodyPr vert="horz" wrap="square" lIns="68580" tIns="34290" rIns="68580" bIns="34290" numCol="1" anchor="t" anchorCtr="0" compatLnSpc="1"/>
            <a:lstStyle/>
            <a:p>
              <a:endParaRPr lang="id-ID"/>
            </a:p>
          </p:txBody>
        </p:sp>
        <p:sp>
          <p:nvSpPr>
            <p:cNvPr id="6" name="Freeform 26"/>
            <p:cNvSpPr/>
            <p:nvPr/>
          </p:nvSpPr>
          <p:spPr bwMode="auto">
            <a:xfrm>
              <a:off x="1461672" y="2210578"/>
              <a:ext cx="509757" cy="747991"/>
            </a:xfrm>
            <a:custGeom>
              <a:avLst/>
              <a:gdLst>
                <a:gd name="T0" fmla="*/ 120 w 120"/>
                <a:gd name="T1" fmla="*/ 180 h 180"/>
                <a:gd name="T2" fmla="*/ 120 w 120"/>
                <a:gd name="T3" fmla="*/ 60 h 180"/>
                <a:gd name="T4" fmla="*/ 60 w 120"/>
                <a:gd name="T5" fmla="*/ 0 h 180"/>
                <a:gd name="T6" fmla="*/ 0 w 120"/>
                <a:gd name="T7" fmla="*/ 60 h 180"/>
                <a:gd name="T8" fmla="*/ 0 w 120"/>
                <a:gd name="T9" fmla="*/ 180 h 180"/>
                <a:gd name="T10" fmla="*/ 120 w 120"/>
                <a:gd name="T11" fmla="*/ 180 h 180"/>
              </a:gdLst>
              <a:ahLst/>
              <a:cxnLst>
                <a:cxn ang="0">
                  <a:pos x="T0" y="T1"/>
                </a:cxn>
                <a:cxn ang="0">
                  <a:pos x="T2" y="T3"/>
                </a:cxn>
                <a:cxn ang="0">
                  <a:pos x="T4" y="T5"/>
                </a:cxn>
                <a:cxn ang="0">
                  <a:pos x="T6" y="T7"/>
                </a:cxn>
                <a:cxn ang="0">
                  <a:pos x="T8" y="T9"/>
                </a:cxn>
                <a:cxn ang="0">
                  <a:pos x="T10" y="T11"/>
                </a:cxn>
              </a:cxnLst>
              <a:rect l="0" t="0" r="r" b="b"/>
              <a:pathLst>
                <a:path w="120" h="180">
                  <a:moveTo>
                    <a:pt x="120" y="180"/>
                  </a:moveTo>
                  <a:cubicBezTo>
                    <a:pt x="120" y="60"/>
                    <a:pt x="120" y="60"/>
                    <a:pt x="120" y="60"/>
                  </a:cubicBezTo>
                  <a:cubicBezTo>
                    <a:pt x="120" y="27"/>
                    <a:pt x="93" y="0"/>
                    <a:pt x="60" y="0"/>
                  </a:cubicBezTo>
                  <a:cubicBezTo>
                    <a:pt x="27" y="0"/>
                    <a:pt x="0" y="27"/>
                    <a:pt x="0" y="60"/>
                  </a:cubicBezTo>
                  <a:cubicBezTo>
                    <a:pt x="0" y="180"/>
                    <a:pt x="0" y="180"/>
                    <a:pt x="0" y="180"/>
                  </a:cubicBezTo>
                  <a:lnTo>
                    <a:pt x="120" y="180"/>
                  </a:lnTo>
                  <a:close/>
                </a:path>
              </a:pathLst>
            </a:custGeom>
            <a:grpFill/>
            <a:ln>
              <a:noFill/>
            </a:ln>
          </p:spPr>
          <p:txBody>
            <a:bodyPr vert="horz" wrap="square" lIns="68580" tIns="34290" rIns="68580" bIns="34290" numCol="1" anchor="t" anchorCtr="0" compatLnSpc="1"/>
            <a:lstStyle/>
            <a:p>
              <a:endParaRPr lang="id-ID"/>
            </a:p>
          </p:txBody>
        </p:sp>
      </p:grpSp>
      <p:sp>
        <p:nvSpPr>
          <p:cNvPr id="7" name="Freeform 31"/>
          <p:cNvSpPr/>
          <p:nvPr/>
        </p:nvSpPr>
        <p:spPr bwMode="auto">
          <a:xfrm>
            <a:off x="804030" y="4005974"/>
            <a:ext cx="509690" cy="297796"/>
          </a:xfrm>
          <a:custGeom>
            <a:avLst/>
            <a:gdLst>
              <a:gd name="T0" fmla="*/ 120 w 120"/>
              <a:gd name="T1" fmla="*/ 60 h 69"/>
              <a:gd name="T2" fmla="*/ 60 w 120"/>
              <a:gd name="T3" fmla="*/ 0 h 69"/>
              <a:gd name="T4" fmla="*/ 0 w 120"/>
              <a:gd name="T5" fmla="*/ 60 h 69"/>
              <a:gd name="T6" fmla="*/ 0 w 120"/>
              <a:gd name="T7" fmla="*/ 69 h 69"/>
              <a:gd name="T8" fmla="*/ 120 w 120"/>
              <a:gd name="T9" fmla="*/ 69 h 69"/>
              <a:gd name="T10" fmla="*/ 120 w 120"/>
              <a:gd name="T11" fmla="*/ 60 h 69"/>
            </a:gdLst>
            <a:ahLst/>
            <a:cxnLst>
              <a:cxn ang="0">
                <a:pos x="T0" y="T1"/>
              </a:cxn>
              <a:cxn ang="0">
                <a:pos x="T2" y="T3"/>
              </a:cxn>
              <a:cxn ang="0">
                <a:pos x="T4" y="T5"/>
              </a:cxn>
              <a:cxn ang="0">
                <a:pos x="T6" y="T7"/>
              </a:cxn>
              <a:cxn ang="0">
                <a:pos x="T8" y="T9"/>
              </a:cxn>
              <a:cxn ang="0">
                <a:pos x="T10" y="T11"/>
              </a:cxn>
            </a:cxnLst>
            <a:rect l="0" t="0" r="r" b="b"/>
            <a:pathLst>
              <a:path w="120" h="69">
                <a:moveTo>
                  <a:pt x="120" y="60"/>
                </a:moveTo>
                <a:cubicBezTo>
                  <a:pt x="120" y="27"/>
                  <a:pt x="93" y="0"/>
                  <a:pt x="60" y="0"/>
                </a:cubicBezTo>
                <a:cubicBezTo>
                  <a:pt x="27" y="0"/>
                  <a:pt x="0" y="27"/>
                  <a:pt x="0" y="60"/>
                </a:cubicBezTo>
                <a:cubicBezTo>
                  <a:pt x="0" y="69"/>
                  <a:pt x="0" y="69"/>
                  <a:pt x="0" y="69"/>
                </a:cubicBezTo>
                <a:cubicBezTo>
                  <a:pt x="120" y="69"/>
                  <a:pt x="120" y="69"/>
                  <a:pt x="120" y="69"/>
                </a:cubicBezTo>
                <a:lnTo>
                  <a:pt x="120" y="60"/>
                </a:lnTo>
                <a:close/>
              </a:path>
            </a:pathLst>
          </a:custGeom>
          <a:solidFill>
            <a:schemeClr val="tx1">
              <a:alpha val="9000"/>
            </a:schemeClr>
          </a:solidFill>
          <a:ln>
            <a:noFill/>
          </a:ln>
        </p:spPr>
        <p:txBody>
          <a:bodyPr vert="horz" wrap="square" lIns="91431" tIns="45715" rIns="91431" bIns="45715" numCol="1" anchor="t" anchorCtr="0" compatLnSpc="1"/>
          <a:lstStyle/>
          <a:p>
            <a:endParaRPr lang="id-ID"/>
          </a:p>
        </p:txBody>
      </p:sp>
      <p:grpSp>
        <p:nvGrpSpPr>
          <p:cNvPr id="8" name="Group 8"/>
          <p:cNvGrpSpPr/>
          <p:nvPr/>
        </p:nvGrpSpPr>
        <p:grpSpPr>
          <a:xfrm>
            <a:off x="806947" y="4050304"/>
            <a:ext cx="637261" cy="1154395"/>
            <a:chOff x="806257" y="3985529"/>
            <a:chExt cx="637344" cy="1154395"/>
          </a:xfrm>
          <a:solidFill>
            <a:schemeClr val="bg1">
              <a:lumMod val="65000"/>
            </a:schemeClr>
          </a:solidFill>
        </p:grpSpPr>
        <p:grpSp>
          <p:nvGrpSpPr>
            <p:cNvPr id="9" name="Group 28"/>
            <p:cNvGrpSpPr/>
            <p:nvPr/>
          </p:nvGrpSpPr>
          <p:grpSpPr>
            <a:xfrm>
              <a:off x="808009" y="4819356"/>
              <a:ext cx="635592" cy="320568"/>
              <a:chOff x="5311610" y="4117494"/>
              <a:chExt cx="576000" cy="290513"/>
            </a:xfrm>
            <a:grpFill/>
          </p:grpSpPr>
          <p:sp>
            <p:nvSpPr>
              <p:cNvPr id="12" name="Freeform 33"/>
              <p:cNvSpPr/>
              <p:nvPr/>
            </p:nvSpPr>
            <p:spPr bwMode="auto">
              <a:xfrm>
                <a:off x="5538360" y="4117494"/>
                <a:ext cx="349250" cy="290513"/>
              </a:xfrm>
              <a:custGeom>
                <a:avLst/>
                <a:gdLst>
                  <a:gd name="T0" fmla="*/ 60 w 90"/>
                  <a:gd name="T1" fmla="*/ 45 h 75"/>
                  <a:gd name="T2" fmla="*/ 60 w 90"/>
                  <a:gd name="T3" fmla="*/ 0 h 75"/>
                  <a:gd name="T4" fmla="*/ 0 w 90"/>
                  <a:gd name="T5" fmla="*/ 0 h 75"/>
                  <a:gd name="T6" fmla="*/ 0 w 90"/>
                  <a:gd name="T7" fmla="*/ 75 h 75"/>
                  <a:gd name="T8" fmla="*/ 90 w 90"/>
                  <a:gd name="T9" fmla="*/ 75 h 75"/>
                  <a:gd name="T10" fmla="*/ 60 w 90"/>
                  <a:gd name="T11" fmla="*/ 45 h 75"/>
                </a:gdLst>
                <a:ahLst/>
                <a:cxnLst>
                  <a:cxn ang="0">
                    <a:pos x="T0" y="T1"/>
                  </a:cxn>
                  <a:cxn ang="0">
                    <a:pos x="T2" y="T3"/>
                  </a:cxn>
                  <a:cxn ang="0">
                    <a:pos x="T4" y="T5"/>
                  </a:cxn>
                  <a:cxn ang="0">
                    <a:pos x="T6" y="T7"/>
                  </a:cxn>
                  <a:cxn ang="0">
                    <a:pos x="T8" y="T9"/>
                  </a:cxn>
                  <a:cxn ang="0">
                    <a:pos x="T10" y="T11"/>
                  </a:cxn>
                </a:cxnLst>
                <a:rect l="0" t="0" r="r" b="b"/>
                <a:pathLst>
                  <a:path w="90" h="75">
                    <a:moveTo>
                      <a:pt x="60" y="45"/>
                    </a:moveTo>
                    <a:cubicBezTo>
                      <a:pt x="60" y="0"/>
                      <a:pt x="60" y="0"/>
                      <a:pt x="60" y="0"/>
                    </a:cubicBezTo>
                    <a:cubicBezTo>
                      <a:pt x="0" y="0"/>
                      <a:pt x="0" y="0"/>
                      <a:pt x="0" y="0"/>
                    </a:cubicBezTo>
                    <a:cubicBezTo>
                      <a:pt x="0" y="75"/>
                      <a:pt x="0" y="75"/>
                      <a:pt x="0" y="75"/>
                    </a:cubicBezTo>
                    <a:cubicBezTo>
                      <a:pt x="90" y="75"/>
                      <a:pt x="90" y="75"/>
                      <a:pt x="90" y="75"/>
                    </a:cubicBezTo>
                    <a:cubicBezTo>
                      <a:pt x="73" y="75"/>
                      <a:pt x="60" y="61"/>
                      <a:pt x="60" y="4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a:p>
            </p:txBody>
          </p:sp>
          <p:sp>
            <p:nvSpPr>
              <p:cNvPr id="13" name="Freeform 34"/>
              <p:cNvSpPr/>
              <p:nvPr/>
            </p:nvSpPr>
            <p:spPr bwMode="auto">
              <a:xfrm>
                <a:off x="5311610" y="4134957"/>
                <a:ext cx="460375" cy="273050"/>
              </a:xfrm>
              <a:custGeom>
                <a:avLst/>
                <a:gdLst>
                  <a:gd name="T0" fmla="*/ 0 w 120"/>
                  <a:gd name="T1" fmla="*/ 0 h 70"/>
                  <a:gd name="T2" fmla="*/ 0 w 120"/>
                  <a:gd name="T3" fmla="*/ 10 h 70"/>
                  <a:gd name="T4" fmla="*/ 60 w 120"/>
                  <a:gd name="T5" fmla="*/ 70 h 70"/>
                  <a:gd name="T6" fmla="*/ 120 w 120"/>
                  <a:gd name="T7" fmla="*/ 10 h 70"/>
                  <a:gd name="T8" fmla="*/ 120 w 120"/>
                  <a:gd name="T9" fmla="*/ 0 h 70"/>
                  <a:gd name="T10" fmla="*/ 0 w 120"/>
                  <a:gd name="T11" fmla="*/ 0 h 70"/>
                </a:gdLst>
                <a:ahLst/>
                <a:cxnLst>
                  <a:cxn ang="0">
                    <a:pos x="T0" y="T1"/>
                  </a:cxn>
                  <a:cxn ang="0">
                    <a:pos x="T2" y="T3"/>
                  </a:cxn>
                  <a:cxn ang="0">
                    <a:pos x="T4" y="T5"/>
                  </a:cxn>
                  <a:cxn ang="0">
                    <a:pos x="T6" y="T7"/>
                  </a:cxn>
                  <a:cxn ang="0">
                    <a:pos x="T8" y="T9"/>
                  </a:cxn>
                  <a:cxn ang="0">
                    <a:pos x="T10" y="T11"/>
                  </a:cxn>
                </a:cxnLst>
                <a:rect l="0" t="0" r="r" b="b"/>
                <a:pathLst>
                  <a:path w="120" h="70">
                    <a:moveTo>
                      <a:pt x="0" y="0"/>
                    </a:moveTo>
                    <a:cubicBezTo>
                      <a:pt x="0" y="10"/>
                      <a:pt x="0" y="10"/>
                      <a:pt x="0" y="10"/>
                    </a:cubicBezTo>
                    <a:cubicBezTo>
                      <a:pt x="0" y="43"/>
                      <a:pt x="27" y="70"/>
                      <a:pt x="60" y="70"/>
                    </a:cubicBezTo>
                    <a:cubicBezTo>
                      <a:pt x="93" y="70"/>
                      <a:pt x="120" y="43"/>
                      <a:pt x="120" y="10"/>
                    </a:cubicBezTo>
                    <a:cubicBezTo>
                      <a:pt x="120" y="0"/>
                      <a:pt x="120" y="0"/>
                      <a:pt x="120"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a:p>
            </p:txBody>
          </p:sp>
        </p:grpSp>
        <p:sp>
          <p:nvSpPr>
            <p:cNvPr id="10" name="Rectangle 30"/>
            <p:cNvSpPr>
              <a:spLocks noChangeArrowheads="1"/>
            </p:cNvSpPr>
            <p:nvPr/>
          </p:nvSpPr>
          <p:spPr bwMode="auto">
            <a:xfrm>
              <a:off x="806257" y="4283326"/>
              <a:ext cx="509757" cy="586154"/>
            </a:xfrm>
            <a:prstGeom prst="rect">
              <a:avLst/>
            </a:prstGeom>
            <a:grpFill/>
            <a:ln>
              <a:noFill/>
            </a:ln>
          </p:spPr>
          <p:txBody>
            <a:bodyPr vert="horz" wrap="square" lIns="68580" tIns="34290" rIns="68580" bIns="34290" numCol="1" anchor="t" anchorCtr="0" compatLnSpc="1"/>
            <a:lstStyle/>
            <a:p>
              <a:endParaRPr lang="id-ID" dirty="0"/>
            </a:p>
          </p:txBody>
        </p:sp>
        <p:sp>
          <p:nvSpPr>
            <p:cNvPr id="11" name="Freeform 32"/>
            <p:cNvSpPr/>
            <p:nvPr/>
          </p:nvSpPr>
          <p:spPr bwMode="auto">
            <a:xfrm>
              <a:off x="806258" y="3985529"/>
              <a:ext cx="509756" cy="297796"/>
            </a:xfrm>
            <a:custGeom>
              <a:avLst/>
              <a:gdLst>
                <a:gd name="T0" fmla="*/ 120 w 120"/>
                <a:gd name="T1" fmla="*/ 60 h 69"/>
                <a:gd name="T2" fmla="*/ 60 w 120"/>
                <a:gd name="T3" fmla="*/ 0 h 69"/>
                <a:gd name="T4" fmla="*/ 0 w 120"/>
                <a:gd name="T5" fmla="*/ 60 h 69"/>
                <a:gd name="T6" fmla="*/ 0 w 120"/>
                <a:gd name="T7" fmla="*/ 69 h 69"/>
                <a:gd name="T8" fmla="*/ 120 w 120"/>
                <a:gd name="T9" fmla="*/ 69 h 69"/>
                <a:gd name="T10" fmla="*/ 120 w 120"/>
                <a:gd name="T11" fmla="*/ 60 h 69"/>
              </a:gdLst>
              <a:ahLst/>
              <a:cxnLst>
                <a:cxn ang="0">
                  <a:pos x="T0" y="T1"/>
                </a:cxn>
                <a:cxn ang="0">
                  <a:pos x="T2" y="T3"/>
                </a:cxn>
                <a:cxn ang="0">
                  <a:pos x="T4" y="T5"/>
                </a:cxn>
                <a:cxn ang="0">
                  <a:pos x="T6" y="T7"/>
                </a:cxn>
                <a:cxn ang="0">
                  <a:pos x="T8" y="T9"/>
                </a:cxn>
                <a:cxn ang="0">
                  <a:pos x="T10" y="T11"/>
                </a:cxn>
              </a:cxnLst>
              <a:rect l="0" t="0" r="r" b="b"/>
              <a:pathLst>
                <a:path w="120" h="69">
                  <a:moveTo>
                    <a:pt x="120" y="60"/>
                  </a:moveTo>
                  <a:cubicBezTo>
                    <a:pt x="120" y="27"/>
                    <a:pt x="93" y="0"/>
                    <a:pt x="60" y="0"/>
                  </a:cubicBezTo>
                  <a:cubicBezTo>
                    <a:pt x="27" y="0"/>
                    <a:pt x="0" y="27"/>
                    <a:pt x="0" y="60"/>
                  </a:cubicBezTo>
                  <a:cubicBezTo>
                    <a:pt x="0" y="69"/>
                    <a:pt x="0" y="69"/>
                    <a:pt x="0" y="69"/>
                  </a:cubicBezTo>
                  <a:cubicBezTo>
                    <a:pt x="120" y="69"/>
                    <a:pt x="120" y="69"/>
                    <a:pt x="120" y="69"/>
                  </a:cubicBezTo>
                  <a:lnTo>
                    <a:pt x="120" y="60"/>
                  </a:lnTo>
                  <a:close/>
                </a:path>
              </a:pathLst>
            </a:custGeom>
            <a:grpFill/>
            <a:ln>
              <a:noFill/>
            </a:ln>
          </p:spPr>
          <p:txBody>
            <a:bodyPr vert="horz" wrap="square" lIns="68580" tIns="34290" rIns="68580" bIns="34290" numCol="1" anchor="t" anchorCtr="0" compatLnSpc="1"/>
            <a:lstStyle/>
            <a:p>
              <a:endParaRPr lang="id-ID"/>
            </a:p>
          </p:txBody>
        </p:sp>
      </p:grpSp>
      <p:grpSp>
        <p:nvGrpSpPr>
          <p:cNvPr id="14" name="Group 35"/>
          <p:cNvGrpSpPr/>
          <p:nvPr/>
        </p:nvGrpSpPr>
        <p:grpSpPr>
          <a:xfrm>
            <a:off x="1539092" y="2084852"/>
            <a:ext cx="509691" cy="3119848"/>
            <a:chOff x="2192160" y="2210578"/>
            <a:chExt cx="509757" cy="3119848"/>
          </a:xfrm>
          <a:solidFill>
            <a:schemeClr val="bg1">
              <a:lumMod val="85000"/>
            </a:schemeClr>
          </a:solidFill>
        </p:grpSpPr>
        <p:sp>
          <p:nvSpPr>
            <p:cNvPr id="15" name="Rectangle 36"/>
            <p:cNvSpPr>
              <a:spLocks noChangeArrowheads="1"/>
            </p:cNvSpPr>
            <p:nvPr/>
          </p:nvSpPr>
          <p:spPr bwMode="auto">
            <a:xfrm>
              <a:off x="2192160" y="3773130"/>
              <a:ext cx="509757" cy="700696"/>
            </a:xfrm>
            <a:prstGeom prst="rect">
              <a:avLst/>
            </a:prstGeom>
            <a:grpFill/>
            <a:ln>
              <a:noFill/>
            </a:ln>
          </p:spPr>
          <p:txBody>
            <a:bodyPr vert="horz" wrap="square" lIns="68580" tIns="34290" rIns="68580" bIns="34290" numCol="1" anchor="t" anchorCtr="0" compatLnSpc="1"/>
            <a:lstStyle/>
            <a:p>
              <a:endParaRPr lang="id-ID"/>
            </a:p>
          </p:txBody>
        </p:sp>
        <p:sp>
          <p:nvSpPr>
            <p:cNvPr id="16" name="Rectangle 37"/>
            <p:cNvSpPr>
              <a:spLocks noChangeArrowheads="1"/>
            </p:cNvSpPr>
            <p:nvPr/>
          </p:nvSpPr>
          <p:spPr bwMode="auto">
            <a:xfrm>
              <a:off x="2192160" y="2974337"/>
              <a:ext cx="509757" cy="781276"/>
            </a:xfrm>
            <a:prstGeom prst="rect">
              <a:avLst/>
            </a:prstGeom>
            <a:grpFill/>
            <a:ln>
              <a:noFill/>
            </a:ln>
          </p:spPr>
          <p:txBody>
            <a:bodyPr vert="horz" wrap="square" lIns="68580" tIns="34290" rIns="68580" bIns="34290" numCol="1" anchor="t" anchorCtr="0" compatLnSpc="1"/>
            <a:lstStyle/>
            <a:p>
              <a:endParaRPr lang="id-ID"/>
            </a:p>
          </p:txBody>
        </p:sp>
        <p:sp>
          <p:nvSpPr>
            <p:cNvPr id="17" name="Freeform 38"/>
            <p:cNvSpPr/>
            <p:nvPr/>
          </p:nvSpPr>
          <p:spPr bwMode="auto">
            <a:xfrm>
              <a:off x="2192160" y="4491343"/>
              <a:ext cx="509757" cy="839083"/>
            </a:xfrm>
            <a:custGeom>
              <a:avLst/>
              <a:gdLst>
                <a:gd name="T0" fmla="*/ 0 w 120"/>
                <a:gd name="T1" fmla="*/ 0 h 202"/>
                <a:gd name="T2" fmla="*/ 0 w 120"/>
                <a:gd name="T3" fmla="*/ 142 h 202"/>
                <a:gd name="T4" fmla="*/ 60 w 120"/>
                <a:gd name="T5" fmla="*/ 202 h 202"/>
                <a:gd name="T6" fmla="*/ 120 w 120"/>
                <a:gd name="T7" fmla="*/ 142 h 202"/>
                <a:gd name="T8" fmla="*/ 120 w 120"/>
                <a:gd name="T9" fmla="*/ 0 h 202"/>
                <a:gd name="T10" fmla="*/ 0 w 120"/>
                <a:gd name="T11" fmla="*/ 0 h 202"/>
              </a:gdLst>
              <a:ahLst/>
              <a:cxnLst>
                <a:cxn ang="0">
                  <a:pos x="T0" y="T1"/>
                </a:cxn>
                <a:cxn ang="0">
                  <a:pos x="T2" y="T3"/>
                </a:cxn>
                <a:cxn ang="0">
                  <a:pos x="T4" y="T5"/>
                </a:cxn>
                <a:cxn ang="0">
                  <a:pos x="T6" y="T7"/>
                </a:cxn>
                <a:cxn ang="0">
                  <a:pos x="T8" y="T9"/>
                </a:cxn>
                <a:cxn ang="0">
                  <a:pos x="T10" y="T11"/>
                </a:cxn>
              </a:cxnLst>
              <a:rect l="0" t="0" r="r" b="b"/>
              <a:pathLst>
                <a:path w="120" h="202">
                  <a:moveTo>
                    <a:pt x="0" y="0"/>
                  </a:moveTo>
                  <a:cubicBezTo>
                    <a:pt x="0" y="142"/>
                    <a:pt x="0" y="142"/>
                    <a:pt x="0" y="142"/>
                  </a:cubicBezTo>
                  <a:cubicBezTo>
                    <a:pt x="0" y="175"/>
                    <a:pt x="27" y="202"/>
                    <a:pt x="60" y="202"/>
                  </a:cubicBezTo>
                  <a:cubicBezTo>
                    <a:pt x="93" y="202"/>
                    <a:pt x="120" y="175"/>
                    <a:pt x="120" y="142"/>
                  </a:cubicBezTo>
                  <a:cubicBezTo>
                    <a:pt x="120" y="0"/>
                    <a:pt x="120" y="0"/>
                    <a:pt x="120" y="0"/>
                  </a:cubicBezTo>
                  <a:lnTo>
                    <a:pt x="0" y="0"/>
                  </a:lnTo>
                  <a:close/>
                </a:path>
              </a:pathLst>
            </a:custGeom>
            <a:grpFill/>
            <a:ln>
              <a:noFill/>
            </a:ln>
          </p:spPr>
          <p:txBody>
            <a:bodyPr vert="horz" wrap="square" lIns="68580" tIns="34290" rIns="68580" bIns="34290" numCol="1" anchor="t" anchorCtr="0" compatLnSpc="1"/>
            <a:lstStyle/>
            <a:p>
              <a:endParaRPr lang="id-ID"/>
            </a:p>
          </p:txBody>
        </p:sp>
        <p:sp>
          <p:nvSpPr>
            <p:cNvPr id="18" name="Freeform 39"/>
            <p:cNvSpPr/>
            <p:nvPr/>
          </p:nvSpPr>
          <p:spPr bwMode="auto">
            <a:xfrm>
              <a:off x="2192160" y="2210578"/>
              <a:ext cx="509757" cy="747991"/>
            </a:xfrm>
            <a:custGeom>
              <a:avLst/>
              <a:gdLst>
                <a:gd name="T0" fmla="*/ 120 w 120"/>
                <a:gd name="T1" fmla="*/ 180 h 180"/>
                <a:gd name="T2" fmla="*/ 120 w 120"/>
                <a:gd name="T3" fmla="*/ 60 h 180"/>
                <a:gd name="T4" fmla="*/ 60 w 120"/>
                <a:gd name="T5" fmla="*/ 0 h 180"/>
                <a:gd name="T6" fmla="*/ 0 w 120"/>
                <a:gd name="T7" fmla="*/ 60 h 180"/>
                <a:gd name="T8" fmla="*/ 0 w 120"/>
                <a:gd name="T9" fmla="*/ 180 h 180"/>
                <a:gd name="T10" fmla="*/ 120 w 120"/>
                <a:gd name="T11" fmla="*/ 180 h 180"/>
              </a:gdLst>
              <a:ahLst/>
              <a:cxnLst>
                <a:cxn ang="0">
                  <a:pos x="T0" y="T1"/>
                </a:cxn>
                <a:cxn ang="0">
                  <a:pos x="T2" y="T3"/>
                </a:cxn>
                <a:cxn ang="0">
                  <a:pos x="T4" y="T5"/>
                </a:cxn>
                <a:cxn ang="0">
                  <a:pos x="T6" y="T7"/>
                </a:cxn>
                <a:cxn ang="0">
                  <a:pos x="T8" y="T9"/>
                </a:cxn>
                <a:cxn ang="0">
                  <a:pos x="T10" y="T11"/>
                </a:cxn>
              </a:cxnLst>
              <a:rect l="0" t="0" r="r" b="b"/>
              <a:pathLst>
                <a:path w="120" h="180">
                  <a:moveTo>
                    <a:pt x="120" y="180"/>
                  </a:moveTo>
                  <a:cubicBezTo>
                    <a:pt x="120" y="60"/>
                    <a:pt x="120" y="60"/>
                    <a:pt x="120" y="60"/>
                  </a:cubicBezTo>
                  <a:cubicBezTo>
                    <a:pt x="120" y="27"/>
                    <a:pt x="93" y="0"/>
                    <a:pt x="60" y="0"/>
                  </a:cubicBezTo>
                  <a:cubicBezTo>
                    <a:pt x="27" y="0"/>
                    <a:pt x="0" y="27"/>
                    <a:pt x="0" y="60"/>
                  </a:cubicBezTo>
                  <a:cubicBezTo>
                    <a:pt x="0" y="180"/>
                    <a:pt x="0" y="180"/>
                    <a:pt x="0" y="180"/>
                  </a:cubicBezTo>
                  <a:lnTo>
                    <a:pt x="120" y="180"/>
                  </a:lnTo>
                  <a:close/>
                </a:path>
              </a:pathLst>
            </a:custGeom>
            <a:grpFill/>
            <a:ln>
              <a:noFill/>
            </a:ln>
          </p:spPr>
          <p:txBody>
            <a:bodyPr vert="horz" wrap="square" lIns="68580" tIns="34290" rIns="68580" bIns="34290" numCol="1" anchor="t" anchorCtr="0" compatLnSpc="1"/>
            <a:lstStyle/>
            <a:p>
              <a:endParaRPr lang="id-ID"/>
            </a:p>
          </p:txBody>
        </p:sp>
      </p:grpSp>
      <p:sp>
        <p:nvSpPr>
          <p:cNvPr id="19" name="Freeform 42"/>
          <p:cNvSpPr/>
          <p:nvPr/>
        </p:nvSpPr>
        <p:spPr bwMode="auto">
          <a:xfrm>
            <a:off x="1534423" y="4405581"/>
            <a:ext cx="509690" cy="297796"/>
          </a:xfrm>
          <a:custGeom>
            <a:avLst/>
            <a:gdLst>
              <a:gd name="T0" fmla="*/ 120 w 120"/>
              <a:gd name="T1" fmla="*/ 60 h 69"/>
              <a:gd name="T2" fmla="*/ 60 w 120"/>
              <a:gd name="T3" fmla="*/ 0 h 69"/>
              <a:gd name="T4" fmla="*/ 0 w 120"/>
              <a:gd name="T5" fmla="*/ 60 h 69"/>
              <a:gd name="T6" fmla="*/ 0 w 120"/>
              <a:gd name="T7" fmla="*/ 69 h 69"/>
              <a:gd name="T8" fmla="*/ 120 w 120"/>
              <a:gd name="T9" fmla="*/ 69 h 69"/>
              <a:gd name="T10" fmla="*/ 120 w 120"/>
              <a:gd name="T11" fmla="*/ 60 h 69"/>
            </a:gdLst>
            <a:ahLst/>
            <a:cxnLst>
              <a:cxn ang="0">
                <a:pos x="T0" y="T1"/>
              </a:cxn>
              <a:cxn ang="0">
                <a:pos x="T2" y="T3"/>
              </a:cxn>
              <a:cxn ang="0">
                <a:pos x="T4" y="T5"/>
              </a:cxn>
              <a:cxn ang="0">
                <a:pos x="T6" y="T7"/>
              </a:cxn>
              <a:cxn ang="0">
                <a:pos x="T8" y="T9"/>
              </a:cxn>
              <a:cxn ang="0">
                <a:pos x="T10" y="T11"/>
              </a:cxn>
            </a:cxnLst>
            <a:rect l="0" t="0" r="r" b="b"/>
            <a:pathLst>
              <a:path w="120" h="69">
                <a:moveTo>
                  <a:pt x="120" y="60"/>
                </a:moveTo>
                <a:cubicBezTo>
                  <a:pt x="120" y="27"/>
                  <a:pt x="93" y="0"/>
                  <a:pt x="60" y="0"/>
                </a:cubicBezTo>
                <a:cubicBezTo>
                  <a:pt x="27" y="0"/>
                  <a:pt x="0" y="27"/>
                  <a:pt x="0" y="60"/>
                </a:cubicBezTo>
                <a:cubicBezTo>
                  <a:pt x="0" y="69"/>
                  <a:pt x="0" y="69"/>
                  <a:pt x="0" y="69"/>
                </a:cubicBezTo>
                <a:cubicBezTo>
                  <a:pt x="120" y="69"/>
                  <a:pt x="120" y="69"/>
                  <a:pt x="120" y="69"/>
                </a:cubicBezTo>
                <a:lnTo>
                  <a:pt x="120" y="60"/>
                </a:lnTo>
                <a:close/>
              </a:path>
            </a:pathLst>
          </a:custGeom>
          <a:solidFill>
            <a:schemeClr val="tx1">
              <a:alpha val="9000"/>
            </a:schemeClr>
          </a:solidFill>
          <a:ln>
            <a:noFill/>
          </a:ln>
        </p:spPr>
        <p:txBody>
          <a:bodyPr vert="horz" wrap="square" lIns="91431" tIns="45715" rIns="91431" bIns="45715" numCol="1" anchor="t" anchorCtr="0" compatLnSpc="1"/>
          <a:lstStyle/>
          <a:p>
            <a:endParaRPr lang="id-ID"/>
          </a:p>
        </p:txBody>
      </p:sp>
      <p:grpSp>
        <p:nvGrpSpPr>
          <p:cNvPr id="20" name="Group 7"/>
          <p:cNvGrpSpPr/>
          <p:nvPr/>
        </p:nvGrpSpPr>
        <p:grpSpPr>
          <a:xfrm>
            <a:off x="1409767" y="4449910"/>
            <a:ext cx="764832" cy="754788"/>
            <a:chOff x="1409156" y="4385136"/>
            <a:chExt cx="764932" cy="754788"/>
          </a:xfrm>
          <a:solidFill>
            <a:schemeClr val="tx1">
              <a:lumMod val="65000"/>
              <a:lumOff val="35000"/>
            </a:schemeClr>
          </a:solidFill>
        </p:grpSpPr>
        <p:sp>
          <p:nvSpPr>
            <p:cNvPr id="21" name="Rectangle 41"/>
            <p:cNvSpPr>
              <a:spLocks noChangeArrowheads="1"/>
            </p:cNvSpPr>
            <p:nvPr/>
          </p:nvSpPr>
          <p:spPr bwMode="auto">
            <a:xfrm>
              <a:off x="1536745" y="4671028"/>
              <a:ext cx="509757" cy="198451"/>
            </a:xfrm>
            <a:prstGeom prst="rect">
              <a:avLst/>
            </a:prstGeom>
            <a:grpFill/>
            <a:ln>
              <a:noFill/>
            </a:ln>
          </p:spPr>
          <p:txBody>
            <a:bodyPr vert="horz" wrap="square" lIns="68580" tIns="34290" rIns="68580" bIns="34290" numCol="1" anchor="t" anchorCtr="0" compatLnSpc="1"/>
            <a:lstStyle/>
            <a:p>
              <a:endParaRPr lang="id-ID"/>
            </a:p>
          </p:txBody>
        </p:sp>
        <p:sp>
          <p:nvSpPr>
            <p:cNvPr id="22" name="Freeform 43"/>
            <p:cNvSpPr/>
            <p:nvPr/>
          </p:nvSpPr>
          <p:spPr bwMode="auto">
            <a:xfrm>
              <a:off x="1536746" y="4385136"/>
              <a:ext cx="509756" cy="297796"/>
            </a:xfrm>
            <a:custGeom>
              <a:avLst/>
              <a:gdLst>
                <a:gd name="T0" fmla="*/ 120 w 120"/>
                <a:gd name="T1" fmla="*/ 60 h 69"/>
                <a:gd name="T2" fmla="*/ 60 w 120"/>
                <a:gd name="T3" fmla="*/ 0 h 69"/>
                <a:gd name="T4" fmla="*/ 0 w 120"/>
                <a:gd name="T5" fmla="*/ 60 h 69"/>
                <a:gd name="T6" fmla="*/ 0 w 120"/>
                <a:gd name="T7" fmla="*/ 69 h 69"/>
                <a:gd name="T8" fmla="*/ 120 w 120"/>
                <a:gd name="T9" fmla="*/ 69 h 69"/>
                <a:gd name="T10" fmla="*/ 120 w 120"/>
                <a:gd name="T11" fmla="*/ 60 h 69"/>
              </a:gdLst>
              <a:ahLst/>
              <a:cxnLst>
                <a:cxn ang="0">
                  <a:pos x="T0" y="T1"/>
                </a:cxn>
                <a:cxn ang="0">
                  <a:pos x="T2" y="T3"/>
                </a:cxn>
                <a:cxn ang="0">
                  <a:pos x="T4" y="T5"/>
                </a:cxn>
                <a:cxn ang="0">
                  <a:pos x="T6" y="T7"/>
                </a:cxn>
                <a:cxn ang="0">
                  <a:pos x="T8" y="T9"/>
                </a:cxn>
                <a:cxn ang="0">
                  <a:pos x="T10" y="T11"/>
                </a:cxn>
              </a:cxnLst>
              <a:rect l="0" t="0" r="r" b="b"/>
              <a:pathLst>
                <a:path w="120" h="69">
                  <a:moveTo>
                    <a:pt x="120" y="60"/>
                  </a:moveTo>
                  <a:cubicBezTo>
                    <a:pt x="120" y="27"/>
                    <a:pt x="93" y="0"/>
                    <a:pt x="60" y="0"/>
                  </a:cubicBezTo>
                  <a:cubicBezTo>
                    <a:pt x="27" y="0"/>
                    <a:pt x="0" y="27"/>
                    <a:pt x="0" y="60"/>
                  </a:cubicBezTo>
                  <a:cubicBezTo>
                    <a:pt x="0" y="69"/>
                    <a:pt x="0" y="69"/>
                    <a:pt x="0" y="69"/>
                  </a:cubicBezTo>
                  <a:cubicBezTo>
                    <a:pt x="120" y="69"/>
                    <a:pt x="120" y="69"/>
                    <a:pt x="120" y="69"/>
                  </a:cubicBezTo>
                  <a:lnTo>
                    <a:pt x="120" y="60"/>
                  </a:lnTo>
                  <a:close/>
                </a:path>
              </a:pathLst>
            </a:custGeom>
            <a:grpFill/>
            <a:ln>
              <a:noFill/>
            </a:ln>
          </p:spPr>
          <p:txBody>
            <a:bodyPr vert="horz" wrap="square" lIns="68580" tIns="34290" rIns="68580" bIns="34290" numCol="1" anchor="t" anchorCtr="0" compatLnSpc="1"/>
            <a:lstStyle/>
            <a:p>
              <a:endParaRPr lang="id-ID"/>
            </a:p>
          </p:txBody>
        </p:sp>
        <p:grpSp>
          <p:nvGrpSpPr>
            <p:cNvPr id="23" name="Group 44"/>
            <p:cNvGrpSpPr/>
            <p:nvPr/>
          </p:nvGrpSpPr>
          <p:grpSpPr>
            <a:xfrm>
              <a:off x="1409156" y="4819356"/>
              <a:ext cx="764932" cy="320568"/>
              <a:chOff x="5856396" y="4117494"/>
              <a:chExt cx="693213" cy="290513"/>
            </a:xfrm>
            <a:grpFill/>
          </p:grpSpPr>
          <p:sp>
            <p:nvSpPr>
              <p:cNvPr id="24" name="Freeform 45"/>
              <p:cNvSpPr/>
              <p:nvPr/>
            </p:nvSpPr>
            <p:spPr bwMode="auto">
              <a:xfrm>
                <a:off x="6200359" y="4117494"/>
                <a:ext cx="349250" cy="290513"/>
              </a:xfrm>
              <a:custGeom>
                <a:avLst/>
                <a:gdLst>
                  <a:gd name="T0" fmla="*/ 60 w 90"/>
                  <a:gd name="T1" fmla="*/ 45 h 75"/>
                  <a:gd name="T2" fmla="*/ 60 w 90"/>
                  <a:gd name="T3" fmla="*/ 0 h 75"/>
                  <a:gd name="T4" fmla="*/ 0 w 90"/>
                  <a:gd name="T5" fmla="*/ 0 h 75"/>
                  <a:gd name="T6" fmla="*/ 0 w 90"/>
                  <a:gd name="T7" fmla="*/ 75 h 75"/>
                  <a:gd name="T8" fmla="*/ 90 w 90"/>
                  <a:gd name="T9" fmla="*/ 75 h 75"/>
                  <a:gd name="T10" fmla="*/ 60 w 90"/>
                  <a:gd name="T11" fmla="*/ 45 h 75"/>
                </a:gdLst>
                <a:ahLst/>
                <a:cxnLst>
                  <a:cxn ang="0">
                    <a:pos x="T0" y="T1"/>
                  </a:cxn>
                  <a:cxn ang="0">
                    <a:pos x="T2" y="T3"/>
                  </a:cxn>
                  <a:cxn ang="0">
                    <a:pos x="T4" y="T5"/>
                  </a:cxn>
                  <a:cxn ang="0">
                    <a:pos x="T6" y="T7"/>
                  </a:cxn>
                  <a:cxn ang="0">
                    <a:pos x="T8" y="T9"/>
                  </a:cxn>
                  <a:cxn ang="0">
                    <a:pos x="T10" y="T11"/>
                  </a:cxn>
                </a:cxnLst>
                <a:rect l="0" t="0" r="r" b="b"/>
                <a:pathLst>
                  <a:path w="90" h="75">
                    <a:moveTo>
                      <a:pt x="60" y="45"/>
                    </a:moveTo>
                    <a:cubicBezTo>
                      <a:pt x="60" y="0"/>
                      <a:pt x="60" y="0"/>
                      <a:pt x="60" y="0"/>
                    </a:cubicBezTo>
                    <a:cubicBezTo>
                      <a:pt x="0" y="0"/>
                      <a:pt x="0" y="0"/>
                      <a:pt x="0" y="0"/>
                    </a:cubicBezTo>
                    <a:cubicBezTo>
                      <a:pt x="0" y="75"/>
                      <a:pt x="0" y="75"/>
                      <a:pt x="0" y="75"/>
                    </a:cubicBezTo>
                    <a:cubicBezTo>
                      <a:pt x="90" y="75"/>
                      <a:pt x="90" y="75"/>
                      <a:pt x="90" y="75"/>
                    </a:cubicBezTo>
                    <a:cubicBezTo>
                      <a:pt x="73" y="75"/>
                      <a:pt x="60" y="61"/>
                      <a:pt x="60" y="4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a:p>
            </p:txBody>
          </p:sp>
          <p:sp>
            <p:nvSpPr>
              <p:cNvPr id="25" name="Freeform 46"/>
              <p:cNvSpPr/>
              <p:nvPr/>
            </p:nvSpPr>
            <p:spPr bwMode="auto">
              <a:xfrm>
                <a:off x="5973609" y="4134957"/>
                <a:ext cx="460375" cy="273050"/>
              </a:xfrm>
              <a:custGeom>
                <a:avLst/>
                <a:gdLst>
                  <a:gd name="T0" fmla="*/ 0 w 120"/>
                  <a:gd name="T1" fmla="*/ 0 h 70"/>
                  <a:gd name="T2" fmla="*/ 0 w 120"/>
                  <a:gd name="T3" fmla="*/ 10 h 70"/>
                  <a:gd name="T4" fmla="*/ 60 w 120"/>
                  <a:gd name="T5" fmla="*/ 70 h 70"/>
                  <a:gd name="T6" fmla="*/ 120 w 120"/>
                  <a:gd name="T7" fmla="*/ 10 h 70"/>
                  <a:gd name="T8" fmla="*/ 120 w 120"/>
                  <a:gd name="T9" fmla="*/ 0 h 70"/>
                  <a:gd name="T10" fmla="*/ 0 w 120"/>
                  <a:gd name="T11" fmla="*/ 0 h 70"/>
                </a:gdLst>
                <a:ahLst/>
                <a:cxnLst>
                  <a:cxn ang="0">
                    <a:pos x="T0" y="T1"/>
                  </a:cxn>
                  <a:cxn ang="0">
                    <a:pos x="T2" y="T3"/>
                  </a:cxn>
                  <a:cxn ang="0">
                    <a:pos x="T4" y="T5"/>
                  </a:cxn>
                  <a:cxn ang="0">
                    <a:pos x="T6" y="T7"/>
                  </a:cxn>
                  <a:cxn ang="0">
                    <a:pos x="T8" y="T9"/>
                  </a:cxn>
                  <a:cxn ang="0">
                    <a:pos x="T10" y="T11"/>
                  </a:cxn>
                </a:cxnLst>
                <a:rect l="0" t="0" r="r" b="b"/>
                <a:pathLst>
                  <a:path w="120" h="70">
                    <a:moveTo>
                      <a:pt x="0" y="0"/>
                    </a:moveTo>
                    <a:cubicBezTo>
                      <a:pt x="0" y="10"/>
                      <a:pt x="0" y="10"/>
                      <a:pt x="0" y="10"/>
                    </a:cubicBezTo>
                    <a:cubicBezTo>
                      <a:pt x="0" y="43"/>
                      <a:pt x="27" y="70"/>
                      <a:pt x="60" y="70"/>
                    </a:cubicBezTo>
                    <a:cubicBezTo>
                      <a:pt x="93" y="70"/>
                      <a:pt x="120" y="43"/>
                      <a:pt x="120" y="10"/>
                    </a:cubicBezTo>
                    <a:cubicBezTo>
                      <a:pt x="120" y="0"/>
                      <a:pt x="120" y="0"/>
                      <a:pt x="120"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a:p>
            </p:txBody>
          </p:sp>
          <p:sp>
            <p:nvSpPr>
              <p:cNvPr id="26" name="Freeform 47"/>
              <p:cNvSpPr/>
              <p:nvPr/>
            </p:nvSpPr>
            <p:spPr bwMode="auto">
              <a:xfrm flipH="1">
                <a:off x="5856396" y="4117494"/>
                <a:ext cx="349250" cy="290513"/>
              </a:xfrm>
              <a:custGeom>
                <a:avLst/>
                <a:gdLst>
                  <a:gd name="T0" fmla="*/ 60 w 90"/>
                  <a:gd name="T1" fmla="*/ 45 h 75"/>
                  <a:gd name="T2" fmla="*/ 60 w 90"/>
                  <a:gd name="T3" fmla="*/ 0 h 75"/>
                  <a:gd name="T4" fmla="*/ 0 w 90"/>
                  <a:gd name="T5" fmla="*/ 0 h 75"/>
                  <a:gd name="T6" fmla="*/ 0 w 90"/>
                  <a:gd name="T7" fmla="*/ 75 h 75"/>
                  <a:gd name="T8" fmla="*/ 90 w 90"/>
                  <a:gd name="T9" fmla="*/ 75 h 75"/>
                  <a:gd name="T10" fmla="*/ 60 w 90"/>
                  <a:gd name="T11" fmla="*/ 45 h 75"/>
                </a:gdLst>
                <a:ahLst/>
                <a:cxnLst>
                  <a:cxn ang="0">
                    <a:pos x="T0" y="T1"/>
                  </a:cxn>
                  <a:cxn ang="0">
                    <a:pos x="T2" y="T3"/>
                  </a:cxn>
                  <a:cxn ang="0">
                    <a:pos x="T4" y="T5"/>
                  </a:cxn>
                  <a:cxn ang="0">
                    <a:pos x="T6" y="T7"/>
                  </a:cxn>
                  <a:cxn ang="0">
                    <a:pos x="T8" y="T9"/>
                  </a:cxn>
                  <a:cxn ang="0">
                    <a:pos x="T10" y="T11"/>
                  </a:cxn>
                </a:cxnLst>
                <a:rect l="0" t="0" r="r" b="b"/>
                <a:pathLst>
                  <a:path w="90" h="75">
                    <a:moveTo>
                      <a:pt x="60" y="45"/>
                    </a:moveTo>
                    <a:cubicBezTo>
                      <a:pt x="60" y="0"/>
                      <a:pt x="60" y="0"/>
                      <a:pt x="60" y="0"/>
                    </a:cubicBezTo>
                    <a:cubicBezTo>
                      <a:pt x="0" y="0"/>
                      <a:pt x="0" y="0"/>
                      <a:pt x="0" y="0"/>
                    </a:cubicBezTo>
                    <a:cubicBezTo>
                      <a:pt x="0" y="75"/>
                      <a:pt x="0" y="75"/>
                      <a:pt x="0" y="75"/>
                    </a:cubicBezTo>
                    <a:cubicBezTo>
                      <a:pt x="90" y="75"/>
                      <a:pt x="90" y="75"/>
                      <a:pt x="90" y="75"/>
                    </a:cubicBezTo>
                    <a:cubicBezTo>
                      <a:pt x="73" y="75"/>
                      <a:pt x="60" y="61"/>
                      <a:pt x="60" y="4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a:p>
            </p:txBody>
          </p:sp>
        </p:grpSp>
      </p:grpSp>
      <p:grpSp>
        <p:nvGrpSpPr>
          <p:cNvPr id="27" name="Group 48"/>
          <p:cNvGrpSpPr/>
          <p:nvPr/>
        </p:nvGrpSpPr>
        <p:grpSpPr>
          <a:xfrm>
            <a:off x="2260149" y="2084852"/>
            <a:ext cx="509691" cy="3119848"/>
            <a:chOff x="2913310" y="2210578"/>
            <a:chExt cx="509757" cy="3119848"/>
          </a:xfrm>
          <a:solidFill>
            <a:schemeClr val="bg1">
              <a:lumMod val="85000"/>
            </a:schemeClr>
          </a:solidFill>
        </p:grpSpPr>
        <p:sp>
          <p:nvSpPr>
            <p:cNvPr id="28" name="Rectangle 49"/>
            <p:cNvSpPr>
              <a:spLocks noChangeArrowheads="1"/>
            </p:cNvSpPr>
            <p:nvPr/>
          </p:nvSpPr>
          <p:spPr bwMode="auto">
            <a:xfrm>
              <a:off x="2913310" y="3773130"/>
              <a:ext cx="509757" cy="700696"/>
            </a:xfrm>
            <a:prstGeom prst="rect">
              <a:avLst/>
            </a:prstGeom>
            <a:grpFill/>
            <a:ln>
              <a:noFill/>
            </a:ln>
          </p:spPr>
          <p:txBody>
            <a:bodyPr vert="horz" wrap="square" lIns="68580" tIns="34290" rIns="68580" bIns="34290" numCol="1" anchor="t" anchorCtr="0" compatLnSpc="1"/>
            <a:lstStyle/>
            <a:p>
              <a:endParaRPr lang="id-ID"/>
            </a:p>
          </p:txBody>
        </p:sp>
        <p:sp>
          <p:nvSpPr>
            <p:cNvPr id="29" name="Rectangle 50"/>
            <p:cNvSpPr>
              <a:spLocks noChangeArrowheads="1"/>
            </p:cNvSpPr>
            <p:nvPr/>
          </p:nvSpPr>
          <p:spPr bwMode="auto">
            <a:xfrm>
              <a:off x="2913310" y="2974337"/>
              <a:ext cx="509757" cy="781276"/>
            </a:xfrm>
            <a:prstGeom prst="rect">
              <a:avLst/>
            </a:prstGeom>
            <a:grpFill/>
            <a:ln>
              <a:noFill/>
            </a:ln>
          </p:spPr>
          <p:txBody>
            <a:bodyPr vert="horz" wrap="square" lIns="68580" tIns="34290" rIns="68580" bIns="34290" numCol="1" anchor="t" anchorCtr="0" compatLnSpc="1"/>
            <a:lstStyle/>
            <a:p>
              <a:endParaRPr lang="id-ID"/>
            </a:p>
          </p:txBody>
        </p:sp>
        <p:sp>
          <p:nvSpPr>
            <p:cNvPr id="30" name="Freeform 51"/>
            <p:cNvSpPr/>
            <p:nvPr/>
          </p:nvSpPr>
          <p:spPr bwMode="auto">
            <a:xfrm>
              <a:off x="2913310" y="4491343"/>
              <a:ext cx="509757" cy="839083"/>
            </a:xfrm>
            <a:custGeom>
              <a:avLst/>
              <a:gdLst>
                <a:gd name="T0" fmla="*/ 0 w 120"/>
                <a:gd name="T1" fmla="*/ 0 h 202"/>
                <a:gd name="T2" fmla="*/ 0 w 120"/>
                <a:gd name="T3" fmla="*/ 142 h 202"/>
                <a:gd name="T4" fmla="*/ 60 w 120"/>
                <a:gd name="T5" fmla="*/ 202 h 202"/>
                <a:gd name="T6" fmla="*/ 120 w 120"/>
                <a:gd name="T7" fmla="*/ 142 h 202"/>
                <a:gd name="T8" fmla="*/ 120 w 120"/>
                <a:gd name="T9" fmla="*/ 0 h 202"/>
                <a:gd name="T10" fmla="*/ 0 w 120"/>
                <a:gd name="T11" fmla="*/ 0 h 202"/>
              </a:gdLst>
              <a:ahLst/>
              <a:cxnLst>
                <a:cxn ang="0">
                  <a:pos x="T0" y="T1"/>
                </a:cxn>
                <a:cxn ang="0">
                  <a:pos x="T2" y="T3"/>
                </a:cxn>
                <a:cxn ang="0">
                  <a:pos x="T4" y="T5"/>
                </a:cxn>
                <a:cxn ang="0">
                  <a:pos x="T6" y="T7"/>
                </a:cxn>
                <a:cxn ang="0">
                  <a:pos x="T8" y="T9"/>
                </a:cxn>
                <a:cxn ang="0">
                  <a:pos x="T10" y="T11"/>
                </a:cxn>
              </a:cxnLst>
              <a:rect l="0" t="0" r="r" b="b"/>
              <a:pathLst>
                <a:path w="120" h="202">
                  <a:moveTo>
                    <a:pt x="0" y="0"/>
                  </a:moveTo>
                  <a:cubicBezTo>
                    <a:pt x="0" y="142"/>
                    <a:pt x="0" y="142"/>
                    <a:pt x="0" y="142"/>
                  </a:cubicBezTo>
                  <a:cubicBezTo>
                    <a:pt x="0" y="175"/>
                    <a:pt x="27" y="202"/>
                    <a:pt x="60" y="202"/>
                  </a:cubicBezTo>
                  <a:cubicBezTo>
                    <a:pt x="93" y="202"/>
                    <a:pt x="120" y="175"/>
                    <a:pt x="120" y="142"/>
                  </a:cubicBezTo>
                  <a:cubicBezTo>
                    <a:pt x="120" y="0"/>
                    <a:pt x="120" y="0"/>
                    <a:pt x="120" y="0"/>
                  </a:cubicBezTo>
                  <a:lnTo>
                    <a:pt x="0" y="0"/>
                  </a:lnTo>
                  <a:close/>
                </a:path>
              </a:pathLst>
            </a:custGeom>
            <a:grpFill/>
            <a:ln>
              <a:noFill/>
            </a:ln>
          </p:spPr>
          <p:txBody>
            <a:bodyPr vert="horz" wrap="square" lIns="68580" tIns="34290" rIns="68580" bIns="34290" numCol="1" anchor="t" anchorCtr="0" compatLnSpc="1"/>
            <a:lstStyle/>
            <a:p>
              <a:endParaRPr lang="id-ID"/>
            </a:p>
          </p:txBody>
        </p:sp>
        <p:sp>
          <p:nvSpPr>
            <p:cNvPr id="31" name="Freeform 52"/>
            <p:cNvSpPr/>
            <p:nvPr/>
          </p:nvSpPr>
          <p:spPr bwMode="auto">
            <a:xfrm>
              <a:off x="2913310" y="2210578"/>
              <a:ext cx="509757" cy="747991"/>
            </a:xfrm>
            <a:custGeom>
              <a:avLst/>
              <a:gdLst>
                <a:gd name="T0" fmla="*/ 120 w 120"/>
                <a:gd name="T1" fmla="*/ 180 h 180"/>
                <a:gd name="T2" fmla="*/ 120 w 120"/>
                <a:gd name="T3" fmla="*/ 60 h 180"/>
                <a:gd name="T4" fmla="*/ 60 w 120"/>
                <a:gd name="T5" fmla="*/ 0 h 180"/>
                <a:gd name="T6" fmla="*/ 0 w 120"/>
                <a:gd name="T7" fmla="*/ 60 h 180"/>
                <a:gd name="T8" fmla="*/ 0 w 120"/>
                <a:gd name="T9" fmla="*/ 180 h 180"/>
                <a:gd name="T10" fmla="*/ 120 w 120"/>
                <a:gd name="T11" fmla="*/ 180 h 180"/>
              </a:gdLst>
              <a:ahLst/>
              <a:cxnLst>
                <a:cxn ang="0">
                  <a:pos x="T0" y="T1"/>
                </a:cxn>
                <a:cxn ang="0">
                  <a:pos x="T2" y="T3"/>
                </a:cxn>
                <a:cxn ang="0">
                  <a:pos x="T4" y="T5"/>
                </a:cxn>
                <a:cxn ang="0">
                  <a:pos x="T6" y="T7"/>
                </a:cxn>
                <a:cxn ang="0">
                  <a:pos x="T8" y="T9"/>
                </a:cxn>
                <a:cxn ang="0">
                  <a:pos x="T10" y="T11"/>
                </a:cxn>
              </a:cxnLst>
              <a:rect l="0" t="0" r="r" b="b"/>
              <a:pathLst>
                <a:path w="120" h="180">
                  <a:moveTo>
                    <a:pt x="120" y="180"/>
                  </a:moveTo>
                  <a:cubicBezTo>
                    <a:pt x="120" y="60"/>
                    <a:pt x="120" y="60"/>
                    <a:pt x="120" y="60"/>
                  </a:cubicBezTo>
                  <a:cubicBezTo>
                    <a:pt x="120" y="27"/>
                    <a:pt x="93" y="0"/>
                    <a:pt x="60" y="0"/>
                  </a:cubicBezTo>
                  <a:cubicBezTo>
                    <a:pt x="27" y="0"/>
                    <a:pt x="0" y="27"/>
                    <a:pt x="0" y="60"/>
                  </a:cubicBezTo>
                  <a:cubicBezTo>
                    <a:pt x="0" y="180"/>
                    <a:pt x="0" y="180"/>
                    <a:pt x="0" y="180"/>
                  </a:cubicBezTo>
                  <a:lnTo>
                    <a:pt x="120" y="180"/>
                  </a:lnTo>
                  <a:close/>
                </a:path>
              </a:pathLst>
            </a:custGeom>
            <a:grpFill/>
            <a:ln>
              <a:noFill/>
            </a:ln>
          </p:spPr>
          <p:txBody>
            <a:bodyPr vert="horz" wrap="square" lIns="68580" tIns="34290" rIns="68580" bIns="34290" numCol="1" anchor="t" anchorCtr="0" compatLnSpc="1"/>
            <a:lstStyle/>
            <a:p>
              <a:endParaRPr lang="id-ID"/>
            </a:p>
          </p:txBody>
        </p:sp>
      </p:grpSp>
      <p:sp>
        <p:nvSpPr>
          <p:cNvPr id="32" name="Freeform 55"/>
          <p:cNvSpPr/>
          <p:nvPr/>
        </p:nvSpPr>
        <p:spPr bwMode="auto">
          <a:xfrm>
            <a:off x="2255480" y="3476465"/>
            <a:ext cx="509690" cy="297796"/>
          </a:xfrm>
          <a:custGeom>
            <a:avLst/>
            <a:gdLst>
              <a:gd name="T0" fmla="*/ 120 w 120"/>
              <a:gd name="T1" fmla="*/ 60 h 69"/>
              <a:gd name="T2" fmla="*/ 60 w 120"/>
              <a:gd name="T3" fmla="*/ 0 h 69"/>
              <a:gd name="T4" fmla="*/ 0 w 120"/>
              <a:gd name="T5" fmla="*/ 60 h 69"/>
              <a:gd name="T6" fmla="*/ 0 w 120"/>
              <a:gd name="T7" fmla="*/ 69 h 69"/>
              <a:gd name="T8" fmla="*/ 120 w 120"/>
              <a:gd name="T9" fmla="*/ 69 h 69"/>
              <a:gd name="T10" fmla="*/ 120 w 120"/>
              <a:gd name="T11" fmla="*/ 60 h 69"/>
            </a:gdLst>
            <a:ahLst/>
            <a:cxnLst>
              <a:cxn ang="0">
                <a:pos x="T0" y="T1"/>
              </a:cxn>
              <a:cxn ang="0">
                <a:pos x="T2" y="T3"/>
              </a:cxn>
              <a:cxn ang="0">
                <a:pos x="T4" y="T5"/>
              </a:cxn>
              <a:cxn ang="0">
                <a:pos x="T6" y="T7"/>
              </a:cxn>
              <a:cxn ang="0">
                <a:pos x="T8" y="T9"/>
              </a:cxn>
              <a:cxn ang="0">
                <a:pos x="T10" y="T11"/>
              </a:cxn>
            </a:cxnLst>
            <a:rect l="0" t="0" r="r" b="b"/>
            <a:pathLst>
              <a:path w="120" h="69">
                <a:moveTo>
                  <a:pt x="120" y="60"/>
                </a:moveTo>
                <a:cubicBezTo>
                  <a:pt x="120" y="27"/>
                  <a:pt x="93" y="0"/>
                  <a:pt x="60" y="0"/>
                </a:cubicBezTo>
                <a:cubicBezTo>
                  <a:pt x="27" y="0"/>
                  <a:pt x="0" y="27"/>
                  <a:pt x="0" y="60"/>
                </a:cubicBezTo>
                <a:cubicBezTo>
                  <a:pt x="0" y="69"/>
                  <a:pt x="0" y="69"/>
                  <a:pt x="0" y="69"/>
                </a:cubicBezTo>
                <a:cubicBezTo>
                  <a:pt x="120" y="69"/>
                  <a:pt x="120" y="69"/>
                  <a:pt x="120" y="69"/>
                </a:cubicBezTo>
                <a:lnTo>
                  <a:pt x="120" y="60"/>
                </a:lnTo>
                <a:close/>
              </a:path>
            </a:pathLst>
          </a:custGeom>
          <a:solidFill>
            <a:schemeClr val="tx1">
              <a:alpha val="9000"/>
            </a:schemeClr>
          </a:solidFill>
          <a:ln>
            <a:noFill/>
          </a:ln>
        </p:spPr>
        <p:txBody>
          <a:bodyPr vert="horz" wrap="square" lIns="91431" tIns="45715" rIns="91431" bIns="45715" numCol="1" anchor="t" anchorCtr="0" compatLnSpc="1"/>
          <a:lstStyle/>
          <a:p>
            <a:endParaRPr lang="id-ID"/>
          </a:p>
        </p:txBody>
      </p:sp>
      <p:grpSp>
        <p:nvGrpSpPr>
          <p:cNvPr id="33" name="Group 9"/>
          <p:cNvGrpSpPr/>
          <p:nvPr/>
        </p:nvGrpSpPr>
        <p:grpSpPr>
          <a:xfrm>
            <a:off x="2130824" y="3520793"/>
            <a:ext cx="764832" cy="1683904"/>
            <a:chOff x="2130307" y="3456020"/>
            <a:chExt cx="764932" cy="1683904"/>
          </a:xfrm>
          <a:solidFill>
            <a:schemeClr val="accent2"/>
          </a:solidFill>
        </p:grpSpPr>
        <p:sp>
          <p:nvSpPr>
            <p:cNvPr id="34" name="Rectangle 54"/>
            <p:cNvSpPr>
              <a:spLocks noChangeArrowheads="1"/>
            </p:cNvSpPr>
            <p:nvPr/>
          </p:nvSpPr>
          <p:spPr bwMode="auto">
            <a:xfrm>
              <a:off x="2257894" y="3753816"/>
              <a:ext cx="509757" cy="1115664"/>
            </a:xfrm>
            <a:prstGeom prst="rect">
              <a:avLst/>
            </a:prstGeom>
            <a:grpFill/>
            <a:ln>
              <a:noFill/>
            </a:ln>
          </p:spPr>
          <p:txBody>
            <a:bodyPr vert="horz" wrap="square" lIns="68580" tIns="34290" rIns="68580" bIns="34290" numCol="1" anchor="t" anchorCtr="0" compatLnSpc="1"/>
            <a:lstStyle/>
            <a:p>
              <a:endParaRPr lang="id-ID"/>
            </a:p>
          </p:txBody>
        </p:sp>
        <p:sp>
          <p:nvSpPr>
            <p:cNvPr id="35" name="Freeform 56"/>
            <p:cNvSpPr/>
            <p:nvPr/>
          </p:nvSpPr>
          <p:spPr bwMode="auto">
            <a:xfrm>
              <a:off x="2257895" y="3456020"/>
              <a:ext cx="509756" cy="297796"/>
            </a:xfrm>
            <a:custGeom>
              <a:avLst/>
              <a:gdLst>
                <a:gd name="T0" fmla="*/ 120 w 120"/>
                <a:gd name="T1" fmla="*/ 60 h 69"/>
                <a:gd name="T2" fmla="*/ 60 w 120"/>
                <a:gd name="T3" fmla="*/ 0 h 69"/>
                <a:gd name="T4" fmla="*/ 0 w 120"/>
                <a:gd name="T5" fmla="*/ 60 h 69"/>
                <a:gd name="T6" fmla="*/ 0 w 120"/>
                <a:gd name="T7" fmla="*/ 69 h 69"/>
                <a:gd name="T8" fmla="*/ 120 w 120"/>
                <a:gd name="T9" fmla="*/ 69 h 69"/>
                <a:gd name="T10" fmla="*/ 120 w 120"/>
                <a:gd name="T11" fmla="*/ 60 h 69"/>
              </a:gdLst>
              <a:ahLst/>
              <a:cxnLst>
                <a:cxn ang="0">
                  <a:pos x="T0" y="T1"/>
                </a:cxn>
                <a:cxn ang="0">
                  <a:pos x="T2" y="T3"/>
                </a:cxn>
                <a:cxn ang="0">
                  <a:pos x="T4" y="T5"/>
                </a:cxn>
                <a:cxn ang="0">
                  <a:pos x="T6" y="T7"/>
                </a:cxn>
                <a:cxn ang="0">
                  <a:pos x="T8" y="T9"/>
                </a:cxn>
                <a:cxn ang="0">
                  <a:pos x="T10" y="T11"/>
                </a:cxn>
              </a:cxnLst>
              <a:rect l="0" t="0" r="r" b="b"/>
              <a:pathLst>
                <a:path w="120" h="69">
                  <a:moveTo>
                    <a:pt x="120" y="60"/>
                  </a:moveTo>
                  <a:cubicBezTo>
                    <a:pt x="120" y="27"/>
                    <a:pt x="93" y="0"/>
                    <a:pt x="60" y="0"/>
                  </a:cubicBezTo>
                  <a:cubicBezTo>
                    <a:pt x="27" y="0"/>
                    <a:pt x="0" y="27"/>
                    <a:pt x="0" y="60"/>
                  </a:cubicBezTo>
                  <a:cubicBezTo>
                    <a:pt x="0" y="69"/>
                    <a:pt x="0" y="69"/>
                    <a:pt x="0" y="69"/>
                  </a:cubicBezTo>
                  <a:cubicBezTo>
                    <a:pt x="120" y="69"/>
                    <a:pt x="120" y="69"/>
                    <a:pt x="120" y="69"/>
                  </a:cubicBezTo>
                  <a:lnTo>
                    <a:pt x="120" y="60"/>
                  </a:lnTo>
                  <a:close/>
                </a:path>
              </a:pathLst>
            </a:custGeom>
            <a:grpFill/>
            <a:ln>
              <a:noFill/>
            </a:ln>
          </p:spPr>
          <p:txBody>
            <a:bodyPr vert="horz" wrap="square" lIns="68580" tIns="34290" rIns="68580" bIns="34290" numCol="1" anchor="t" anchorCtr="0" compatLnSpc="1"/>
            <a:lstStyle/>
            <a:p>
              <a:endParaRPr lang="id-ID"/>
            </a:p>
          </p:txBody>
        </p:sp>
        <p:grpSp>
          <p:nvGrpSpPr>
            <p:cNvPr id="36" name="Group 57"/>
            <p:cNvGrpSpPr/>
            <p:nvPr/>
          </p:nvGrpSpPr>
          <p:grpSpPr>
            <a:xfrm>
              <a:off x="2130307" y="4819356"/>
              <a:ext cx="764932" cy="320568"/>
              <a:chOff x="6509932" y="4117494"/>
              <a:chExt cx="693213" cy="290513"/>
            </a:xfrm>
            <a:grpFill/>
          </p:grpSpPr>
          <p:sp>
            <p:nvSpPr>
              <p:cNvPr id="37" name="Freeform 58"/>
              <p:cNvSpPr/>
              <p:nvPr/>
            </p:nvSpPr>
            <p:spPr bwMode="auto">
              <a:xfrm>
                <a:off x="6853895" y="4117494"/>
                <a:ext cx="349250" cy="290513"/>
              </a:xfrm>
              <a:custGeom>
                <a:avLst/>
                <a:gdLst>
                  <a:gd name="T0" fmla="*/ 60 w 90"/>
                  <a:gd name="T1" fmla="*/ 45 h 75"/>
                  <a:gd name="T2" fmla="*/ 60 w 90"/>
                  <a:gd name="T3" fmla="*/ 0 h 75"/>
                  <a:gd name="T4" fmla="*/ 0 w 90"/>
                  <a:gd name="T5" fmla="*/ 0 h 75"/>
                  <a:gd name="T6" fmla="*/ 0 w 90"/>
                  <a:gd name="T7" fmla="*/ 75 h 75"/>
                  <a:gd name="T8" fmla="*/ 90 w 90"/>
                  <a:gd name="T9" fmla="*/ 75 h 75"/>
                  <a:gd name="T10" fmla="*/ 60 w 90"/>
                  <a:gd name="T11" fmla="*/ 45 h 75"/>
                </a:gdLst>
                <a:ahLst/>
                <a:cxnLst>
                  <a:cxn ang="0">
                    <a:pos x="T0" y="T1"/>
                  </a:cxn>
                  <a:cxn ang="0">
                    <a:pos x="T2" y="T3"/>
                  </a:cxn>
                  <a:cxn ang="0">
                    <a:pos x="T4" y="T5"/>
                  </a:cxn>
                  <a:cxn ang="0">
                    <a:pos x="T6" y="T7"/>
                  </a:cxn>
                  <a:cxn ang="0">
                    <a:pos x="T8" y="T9"/>
                  </a:cxn>
                  <a:cxn ang="0">
                    <a:pos x="T10" y="T11"/>
                  </a:cxn>
                </a:cxnLst>
                <a:rect l="0" t="0" r="r" b="b"/>
                <a:pathLst>
                  <a:path w="90" h="75">
                    <a:moveTo>
                      <a:pt x="60" y="45"/>
                    </a:moveTo>
                    <a:cubicBezTo>
                      <a:pt x="60" y="0"/>
                      <a:pt x="60" y="0"/>
                      <a:pt x="60" y="0"/>
                    </a:cubicBezTo>
                    <a:cubicBezTo>
                      <a:pt x="0" y="0"/>
                      <a:pt x="0" y="0"/>
                      <a:pt x="0" y="0"/>
                    </a:cubicBezTo>
                    <a:cubicBezTo>
                      <a:pt x="0" y="75"/>
                      <a:pt x="0" y="75"/>
                      <a:pt x="0" y="75"/>
                    </a:cubicBezTo>
                    <a:cubicBezTo>
                      <a:pt x="90" y="75"/>
                      <a:pt x="90" y="75"/>
                      <a:pt x="90" y="75"/>
                    </a:cubicBezTo>
                    <a:cubicBezTo>
                      <a:pt x="73" y="75"/>
                      <a:pt x="60" y="61"/>
                      <a:pt x="60" y="4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a:p>
            </p:txBody>
          </p:sp>
          <p:sp>
            <p:nvSpPr>
              <p:cNvPr id="38" name="Freeform 59"/>
              <p:cNvSpPr/>
              <p:nvPr/>
            </p:nvSpPr>
            <p:spPr bwMode="auto">
              <a:xfrm>
                <a:off x="6627145" y="4134957"/>
                <a:ext cx="460375" cy="273050"/>
              </a:xfrm>
              <a:custGeom>
                <a:avLst/>
                <a:gdLst>
                  <a:gd name="T0" fmla="*/ 0 w 120"/>
                  <a:gd name="T1" fmla="*/ 0 h 70"/>
                  <a:gd name="T2" fmla="*/ 0 w 120"/>
                  <a:gd name="T3" fmla="*/ 10 h 70"/>
                  <a:gd name="T4" fmla="*/ 60 w 120"/>
                  <a:gd name="T5" fmla="*/ 70 h 70"/>
                  <a:gd name="T6" fmla="*/ 120 w 120"/>
                  <a:gd name="T7" fmla="*/ 10 h 70"/>
                  <a:gd name="T8" fmla="*/ 120 w 120"/>
                  <a:gd name="T9" fmla="*/ 0 h 70"/>
                  <a:gd name="T10" fmla="*/ 0 w 120"/>
                  <a:gd name="T11" fmla="*/ 0 h 70"/>
                </a:gdLst>
                <a:ahLst/>
                <a:cxnLst>
                  <a:cxn ang="0">
                    <a:pos x="T0" y="T1"/>
                  </a:cxn>
                  <a:cxn ang="0">
                    <a:pos x="T2" y="T3"/>
                  </a:cxn>
                  <a:cxn ang="0">
                    <a:pos x="T4" y="T5"/>
                  </a:cxn>
                  <a:cxn ang="0">
                    <a:pos x="T6" y="T7"/>
                  </a:cxn>
                  <a:cxn ang="0">
                    <a:pos x="T8" y="T9"/>
                  </a:cxn>
                  <a:cxn ang="0">
                    <a:pos x="T10" y="T11"/>
                  </a:cxn>
                </a:cxnLst>
                <a:rect l="0" t="0" r="r" b="b"/>
                <a:pathLst>
                  <a:path w="120" h="70">
                    <a:moveTo>
                      <a:pt x="0" y="0"/>
                    </a:moveTo>
                    <a:cubicBezTo>
                      <a:pt x="0" y="10"/>
                      <a:pt x="0" y="10"/>
                      <a:pt x="0" y="10"/>
                    </a:cubicBezTo>
                    <a:cubicBezTo>
                      <a:pt x="0" y="43"/>
                      <a:pt x="27" y="70"/>
                      <a:pt x="60" y="70"/>
                    </a:cubicBezTo>
                    <a:cubicBezTo>
                      <a:pt x="93" y="70"/>
                      <a:pt x="120" y="43"/>
                      <a:pt x="120" y="10"/>
                    </a:cubicBezTo>
                    <a:cubicBezTo>
                      <a:pt x="120" y="0"/>
                      <a:pt x="120" y="0"/>
                      <a:pt x="120"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a:p>
            </p:txBody>
          </p:sp>
          <p:sp>
            <p:nvSpPr>
              <p:cNvPr id="39" name="Freeform 60"/>
              <p:cNvSpPr/>
              <p:nvPr/>
            </p:nvSpPr>
            <p:spPr bwMode="auto">
              <a:xfrm flipH="1">
                <a:off x="6509932" y="4117494"/>
                <a:ext cx="349250" cy="290513"/>
              </a:xfrm>
              <a:custGeom>
                <a:avLst/>
                <a:gdLst>
                  <a:gd name="T0" fmla="*/ 60 w 90"/>
                  <a:gd name="T1" fmla="*/ 45 h 75"/>
                  <a:gd name="T2" fmla="*/ 60 w 90"/>
                  <a:gd name="T3" fmla="*/ 0 h 75"/>
                  <a:gd name="T4" fmla="*/ 0 w 90"/>
                  <a:gd name="T5" fmla="*/ 0 h 75"/>
                  <a:gd name="T6" fmla="*/ 0 w 90"/>
                  <a:gd name="T7" fmla="*/ 75 h 75"/>
                  <a:gd name="T8" fmla="*/ 90 w 90"/>
                  <a:gd name="T9" fmla="*/ 75 h 75"/>
                  <a:gd name="T10" fmla="*/ 60 w 90"/>
                  <a:gd name="T11" fmla="*/ 45 h 75"/>
                </a:gdLst>
                <a:ahLst/>
                <a:cxnLst>
                  <a:cxn ang="0">
                    <a:pos x="T0" y="T1"/>
                  </a:cxn>
                  <a:cxn ang="0">
                    <a:pos x="T2" y="T3"/>
                  </a:cxn>
                  <a:cxn ang="0">
                    <a:pos x="T4" y="T5"/>
                  </a:cxn>
                  <a:cxn ang="0">
                    <a:pos x="T6" y="T7"/>
                  </a:cxn>
                  <a:cxn ang="0">
                    <a:pos x="T8" y="T9"/>
                  </a:cxn>
                  <a:cxn ang="0">
                    <a:pos x="T10" y="T11"/>
                  </a:cxn>
                </a:cxnLst>
                <a:rect l="0" t="0" r="r" b="b"/>
                <a:pathLst>
                  <a:path w="90" h="75">
                    <a:moveTo>
                      <a:pt x="60" y="45"/>
                    </a:moveTo>
                    <a:cubicBezTo>
                      <a:pt x="60" y="0"/>
                      <a:pt x="60" y="0"/>
                      <a:pt x="60" y="0"/>
                    </a:cubicBezTo>
                    <a:cubicBezTo>
                      <a:pt x="0" y="0"/>
                      <a:pt x="0" y="0"/>
                      <a:pt x="0" y="0"/>
                    </a:cubicBezTo>
                    <a:cubicBezTo>
                      <a:pt x="0" y="75"/>
                      <a:pt x="0" y="75"/>
                      <a:pt x="0" y="75"/>
                    </a:cubicBezTo>
                    <a:cubicBezTo>
                      <a:pt x="90" y="75"/>
                      <a:pt x="90" y="75"/>
                      <a:pt x="90" y="75"/>
                    </a:cubicBezTo>
                    <a:cubicBezTo>
                      <a:pt x="73" y="75"/>
                      <a:pt x="60" y="61"/>
                      <a:pt x="60" y="4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a:p>
            </p:txBody>
          </p:sp>
        </p:grpSp>
      </p:grpSp>
      <p:grpSp>
        <p:nvGrpSpPr>
          <p:cNvPr id="40" name="Group 61"/>
          <p:cNvGrpSpPr/>
          <p:nvPr/>
        </p:nvGrpSpPr>
        <p:grpSpPr>
          <a:xfrm>
            <a:off x="2979451" y="2084852"/>
            <a:ext cx="509691" cy="3119848"/>
            <a:chOff x="3632707" y="2210578"/>
            <a:chExt cx="509757" cy="3119848"/>
          </a:xfrm>
          <a:solidFill>
            <a:schemeClr val="bg1">
              <a:lumMod val="85000"/>
            </a:schemeClr>
          </a:solidFill>
        </p:grpSpPr>
        <p:sp>
          <p:nvSpPr>
            <p:cNvPr id="41" name="Rectangle 62"/>
            <p:cNvSpPr>
              <a:spLocks noChangeArrowheads="1"/>
            </p:cNvSpPr>
            <p:nvPr/>
          </p:nvSpPr>
          <p:spPr bwMode="auto">
            <a:xfrm>
              <a:off x="3632707" y="3773130"/>
              <a:ext cx="509757" cy="700696"/>
            </a:xfrm>
            <a:prstGeom prst="rect">
              <a:avLst/>
            </a:prstGeom>
            <a:grpFill/>
            <a:ln>
              <a:noFill/>
            </a:ln>
          </p:spPr>
          <p:txBody>
            <a:bodyPr vert="horz" wrap="square" lIns="68580" tIns="34290" rIns="68580" bIns="34290" numCol="1" anchor="t" anchorCtr="0" compatLnSpc="1"/>
            <a:lstStyle/>
            <a:p>
              <a:endParaRPr lang="id-ID"/>
            </a:p>
          </p:txBody>
        </p:sp>
        <p:sp>
          <p:nvSpPr>
            <p:cNvPr id="42" name="Rectangle 63"/>
            <p:cNvSpPr>
              <a:spLocks noChangeArrowheads="1"/>
            </p:cNvSpPr>
            <p:nvPr/>
          </p:nvSpPr>
          <p:spPr bwMode="auto">
            <a:xfrm>
              <a:off x="3632707" y="2974337"/>
              <a:ext cx="509757" cy="781276"/>
            </a:xfrm>
            <a:prstGeom prst="rect">
              <a:avLst/>
            </a:prstGeom>
            <a:grpFill/>
            <a:ln>
              <a:noFill/>
            </a:ln>
          </p:spPr>
          <p:txBody>
            <a:bodyPr vert="horz" wrap="square" lIns="68580" tIns="34290" rIns="68580" bIns="34290" numCol="1" anchor="t" anchorCtr="0" compatLnSpc="1"/>
            <a:lstStyle/>
            <a:p>
              <a:endParaRPr lang="id-ID"/>
            </a:p>
          </p:txBody>
        </p:sp>
        <p:sp>
          <p:nvSpPr>
            <p:cNvPr id="43" name="Freeform 64"/>
            <p:cNvSpPr/>
            <p:nvPr/>
          </p:nvSpPr>
          <p:spPr bwMode="auto">
            <a:xfrm>
              <a:off x="3632707" y="4491343"/>
              <a:ext cx="509757" cy="839083"/>
            </a:xfrm>
            <a:custGeom>
              <a:avLst/>
              <a:gdLst>
                <a:gd name="T0" fmla="*/ 0 w 120"/>
                <a:gd name="T1" fmla="*/ 0 h 202"/>
                <a:gd name="T2" fmla="*/ 0 w 120"/>
                <a:gd name="T3" fmla="*/ 142 h 202"/>
                <a:gd name="T4" fmla="*/ 60 w 120"/>
                <a:gd name="T5" fmla="*/ 202 h 202"/>
                <a:gd name="T6" fmla="*/ 120 w 120"/>
                <a:gd name="T7" fmla="*/ 142 h 202"/>
                <a:gd name="T8" fmla="*/ 120 w 120"/>
                <a:gd name="T9" fmla="*/ 0 h 202"/>
                <a:gd name="T10" fmla="*/ 0 w 120"/>
                <a:gd name="T11" fmla="*/ 0 h 202"/>
              </a:gdLst>
              <a:ahLst/>
              <a:cxnLst>
                <a:cxn ang="0">
                  <a:pos x="T0" y="T1"/>
                </a:cxn>
                <a:cxn ang="0">
                  <a:pos x="T2" y="T3"/>
                </a:cxn>
                <a:cxn ang="0">
                  <a:pos x="T4" y="T5"/>
                </a:cxn>
                <a:cxn ang="0">
                  <a:pos x="T6" y="T7"/>
                </a:cxn>
                <a:cxn ang="0">
                  <a:pos x="T8" y="T9"/>
                </a:cxn>
                <a:cxn ang="0">
                  <a:pos x="T10" y="T11"/>
                </a:cxn>
              </a:cxnLst>
              <a:rect l="0" t="0" r="r" b="b"/>
              <a:pathLst>
                <a:path w="120" h="202">
                  <a:moveTo>
                    <a:pt x="0" y="0"/>
                  </a:moveTo>
                  <a:cubicBezTo>
                    <a:pt x="0" y="142"/>
                    <a:pt x="0" y="142"/>
                    <a:pt x="0" y="142"/>
                  </a:cubicBezTo>
                  <a:cubicBezTo>
                    <a:pt x="0" y="175"/>
                    <a:pt x="27" y="202"/>
                    <a:pt x="60" y="202"/>
                  </a:cubicBezTo>
                  <a:cubicBezTo>
                    <a:pt x="93" y="202"/>
                    <a:pt x="120" y="175"/>
                    <a:pt x="120" y="142"/>
                  </a:cubicBezTo>
                  <a:cubicBezTo>
                    <a:pt x="120" y="0"/>
                    <a:pt x="120" y="0"/>
                    <a:pt x="120" y="0"/>
                  </a:cubicBezTo>
                  <a:lnTo>
                    <a:pt x="0" y="0"/>
                  </a:lnTo>
                  <a:close/>
                </a:path>
              </a:pathLst>
            </a:custGeom>
            <a:grpFill/>
            <a:ln>
              <a:noFill/>
            </a:ln>
          </p:spPr>
          <p:txBody>
            <a:bodyPr vert="horz" wrap="square" lIns="68580" tIns="34290" rIns="68580" bIns="34290" numCol="1" anchor="t" anchorCtr="0" compatLnSpc="1"/>
            <a:lstStyle/>
            <a:p>
              <a:endParaRPr lang="id-ID"/>
            </a:p>
          </p:txBody>
        </p:sp>
        <p:sp>
          <p:nvSpPr>
            <p:cNvPr id="44" name="Freeform 65"/>
            <p:cNvSpPr/>
            <p:nvPr/>
          </p:nvSpPr>
          <p:spPr bwMode="auto">
            <a:xfrm>
              <a:off x="3632707" y="2210578"/>
              <a:ext cx="509757" cy="747991"/>
            </a:xfrm>
            <a:custGeom>
              <a:avLst/>
              <a:gdLst>
                <a:gd name="T0" fmla="*/ 120 w 120"/>
                <a:gd name="T1" fmla="*/ 180 h 180"/>
                <a:gd name="T2" fmla="*/ 120 w 120"/>
                <a:gd name="T3" fmla="*/ 60 h 180"/>
                <a:gd name="T4" fmla="*/ 60 w 120"/>
                <a:gd name="T5" fmla="*/ 0 h 180"/>
                <a:gd name="T6" fmla="*/ 0 w 120"/>
                <a:gd name="T7" fmla="*/ 60 h 180"/>
                <a:gd name="T8" fmla="*/ 0 w 120"/>
                <a:gd name="T9" fmla="*/ 180 h 180"/>
                <a:gd name="T10" fmla="*/ 120 w 120"/>
                <a:gd name="T11" fmla="*/ 180 h 180"/>
              </a:gdLst>
              <a:ahLst/>
              <a:cxnLst>
                <a:cxn ang="0">
                  <a:pos x="T0" y="T1"/>
                </a:cxn>
                <a:cxn ang="0">
                  <a:pos x="T2" y="T3"/>
                </a:cxn>
                <a:cxn ang="0">
                  <a:pos x="T4" y="T5"/>
                </a:cxn>
                <a:cxn ang="0">
                  <a:pos x="T6" y="T7"/>
                </a:cxn>
                <a:cxn ang="0">
                  <a:pos x="T8" y="T9"/>
                </a:cxn>
                <a:cxn ang="0">
                  <a:pos x="T10" y="T11"/>
                </a:cxn>
              </a:cxnLst>
              <a:rect l="0" t="0" r="r" b="b"/>
              <a:pathLst>
                <a:path w="120" h="180">
                  <a:moveTo>
                    <a:pt x="120" y="180"/>
                  </a:moveTo>
                  <a:cubicBezTo>
                    <a:pt x="120" y="60"/>
                    <a:pt x="120" y="60"/>
                    <a:pt x="120" y="60"/>
                  </a:cubicBezTo>
                  <a:cubicBezTo>
                    <a:pt x="120" y="27"/>
                    <a:pt x="93" y="0"/>
                    <a:pt x="60" y="0"/>
                  </a:cubicBezTo>
                  <a:cubicBezTo>
                    <a:pt x="27" y="0"/>
                    <a:pt x="0" y="27"/>
                    <a:pt x="0" y="60"/>
                  </a:cubicBezTo>
                  <a:cubicBezTo>
                    <a:pt x="0" y="180"/>
                    <a:pt x="0" y="180"/>
                    <a:pt x="0" y="180"/>
                  </a:cubicBezTo>
                  <a:lnTo>
                    <a:pt x="120" y="180"/>
                  </a:lnTo>
                  <a:close/>
                </a:path>
              </a:pathLst>
            </a:custGeom>
            <a:grpFill/>
            <a:ln>
              <a:noFill/>
            </a:ln>
          </p:spPr>
          <p:txBody>
            <a:bodyPr vert="horz" wrap="square" lIns="68580" tIns="34290" rIns="68580" bIns="34290" numCol="1" anchor="t" anchorCtr="0" compatLnSpc="1"/>
            <a:lstStyle/>
            <a:p>
              <a:endParaRPr lang="id-ID"/>
            </a:p>
          </p:txBody>
        </p:sp>
      </p:grpSp>
      <p:sp>
        <p:nvSpPr>
          <p:cNvPr id="45" name="Freeform 69"/>
          <p:cNvSpPr/>
          <p:nvPr/>
        </p:nvSpPr>
        <p:spPr bwMode="auto">
          <a:xfrm>
            <a:off x="2974782" y="2775985"/>
            <a:ext cx="509690" cy="297796"/>
          </a:xfrm>
          <a:custGeom>
            <a:avLst/>
            <a:gdLst>
              <a:gd name="T0" fmla="*/ 120 w 120"/>
              <a:gd name="T1" fmla="*/ 60 h 69"/>
              <a:gd name="T2" fmla="*/ 60 w 120"/>
              <a:gd name="T3" fmla="*/ 0 h 69"/>
              <a:gd name="T4" fmla="*/ 0 w 120"/>
              <a:gd name="T5" fmla="*/ 60 h 69"/>
              <a:gd name="T6" fmla="*/ 0 w 120"/>
              <a:gd name="T7" fmla="*/ 69 h 69"/>
              <a:gd name="T8" fmla="*/ 120 w 120"/>
              <a:gd name="T9" fmla="*/ 69 h 69"/>
              <a:gd name="T10" fmla="*/ 120 w 120"/>
              <a:gd name="T11" fmla="*/ 60 h 69"/>
            </a:gdLst>
            <a:ahLst/>
            <a:cxnLst>
              <a:cxn ang="0">
                <a:pos x="T0" y="T1"/>
              </a:cxn>
              <a:cxn ang="0">
                <a:pos x="T2" y="T3"/>
              </a:cxn>
              <a:cxn ang="0">
                <a:pos x="T4" y="T5"/>
              </a:cxn>
              <a:cxn ang="0">
                <a:pos x="T6" y="T7"/>
              </a:cxn>
              <a:cxn ang="0">
                <a:pos x="T8" y="T9"/>
              </a:cxn>
              <a:cxn ang="0">
                <a:pos x="T10" y="T11"/>
              </a:cxn>
            </a:cxnLst>
            <a:rect l="0" t="0" r="r" b="b"/>
            <a:pathLst>
              <a:path w="120" h="69">
                <a:moveTo>
                  <a:pt x="120" y="60"/>
                </a:moveTo>
                <a:cubicBezTo>
                  <a:pt x="120" y="27"/>
                  <a:pt x="93" y="0"/>
                  <a:pt x="60" y="0"/>
                </a:cubicBezTo>
                <a:cubicBezTo>
                  <a:pt x="27" y="0"/>
                  <a:pt x="0" y="27"/>
                  <a:pt x="0" y="60"/>
                </a:cubicBezTo>
                <a:cubicBezTo>
                  <a:pt x="0" y="69"/>
                  <a:pt x="0" y="69"/>
                  <a:pt x="0" y="69"/>
                </a:cubicBezTo>
                <a:cubicBezTo>
                  <a:pt x="120" y="69"/>
                  <a:pt x="120" y="69"/>
                  <a:pt x="120" y="69"/>
                </a:cubicBezTo>
                <a:lnTo>
                  <a:pt x="120" y="60"/>
                </a:lnTo>
                <a:close/>
              </a:path>
            </a:pathLst>
          </a:custGeom>
          <a:solidFill>
            <a:schemeClr val="tx1">
              <a:alpha val="9000"/>
            </a:schemeClr>
          </a:solidFill>
          <a:ln>
            <a:noFill/>
          </a:ln>
        </p:spPr>
        <p:txBody>
          <a:bodyPr vert="horz" wrap="square" lIns="91431" tIns="45715" rIns="91431" bIns="45715" numCol="1" anchor="t" anchorCtr="0" compatLnSpc="1"/>
          <a:lstStyle/>
          <a:p>
            <a:endParaRPr lang="id-ID"/>
          </a:p>
        </p:txBody>
      </p:sp>
      <p:grpSp>
        <p:nvGrpSpPr>
          <p:cNvPr id="46" name="Group 4"/>
          <p:cNvGrpSpPr/>
          <p:nvPr/>
        </p:nvGrpSpPr>
        <p:grpSpPr>
          <a:xfrm>
            <a:off x="2850128" y="2820315"/>
            <a:ext cx="764832" cy="2384385"/>
            <a:chOff x="2849704" y="2755539"/>
            <a:chExt cx="764932" cy="2384385"/>
          </a:xfrm>
          <a:solidFill>
            <a:schemeClr val="tx1">
              <a:lumMod val="65000"/>
              <a:lumOff val="35000"/>
            </a:schemeClr>
          </a:solidFill>
        </p:grpSpPr>
        <p:sp>
          <p:nvSpPr>
            <p:cNvPr id="47" name="Rectangle 67"/>
            <p:cNvSpPr>
              <a:spLocks noChangeArrowheads="1"/>
            </p:cNvSpPr>
            <p:nvPr/>
          </p:nvSpPr>
          <p:spPr bwMode="auto">
            <a:xfrm>
              <a:off x="2977292" y="3053336"/>
              <a:ext cx="509757" cy="1816144"/>
            </a:xfrm>
            <a:prstGeom prst="rect">
              <a:avLst/>
            </a:prstGeom>
            <a:grpFill/>
            <a:ln>
              <a:noFill/>
            </a:ln>
          </p:spPr>
          <p:txBody>
            <a:bodyPr vert="horz" wrap="square" lIns="68580" tIns="34290" rIns="68580" bIns="34290" numCol="1" anchor="t" anchorCtr="0" compatLnSpc="1"/>
            <a:lstStyle/>
            <a:p>
              <a:endParaRPr lang="id-ID"/>
            </a:p>
          </p:txBody>
        </p:sp>
        <p:sp>
          <p:nvSpPr>
            <p:cNvPr id="48" name="Freeform 72"/>
            <p:cNvSpPr/>
            <p:nvPr/>
          </p:nvSpPr>
          <p:spPr bwMode="auto">
            <a:xfrm>
              <a:off x="2977293" y="2755539"/>
              <a:ext cx="509756" cy="297796"/>
            </a:xfrm>
            <a:custGeom>
              <a:avLst/>
              <a:gdLst>
                <a:gd name="T0" fmla="*/ 120 w 120"/>
                <a:gd name="T1" fmla="*/ 60 h 69"/>
                <a:gd name="T2" fmla="*/ 60 w 120"/>
                <a:gd name="T3" fmla="*/ 0 h 69"/>
                <a:gd name="T4" fmla="*/ 0 w 120"/>
                <a:gd name="T5" fmla="*/ 60 h 69"/>
                <a:gd name="T6" fmla="*/ 0 w 120"/>
                <a:gd name="T7" fmla="*/ 69 h 69"/>
                <a:gd name="T8" fmla="*/ 120 w 120"/>
                <a:gd name="T9" fmla="*/ 69 h 69"/>
                <a:gd name="T10" fmla="*/ 120 w 120"/>
                <a:gd name="T11" fmla="*/ 60 h 69"/>
              </a:gdLst>
              <a:ahLst/>
              <a:cxnLst>
                <a:cxn ang="0">
                  <a:pos x="T0" y="T1"/>
                </a:cxn>
                <a:cxn ang="0">
                  <a:pos x="T2" y="T3"/>
                </a:cxn>
                <a:cxn ang="0">
                  <a:pos x="T4" y="T5"/>
                </a:cxn>
                <a:cxn ang="0">
                  <a:pos x="T6" y="T7"/>
                </a:cxn>
                <a:cxn ang="0">
                  <a:pos x="T8" y="T9"/>
                </a:cxn>
                <a:cxn ang="0">
                  <a:pos x="T10" y="T11"/>
                </a:cxn>
              </a:cxnLst>
              <a:rect l="0" t="0" r="r" b="b"/>
              <a:pathLst>
                <a:path w="120" h="69">
                  <a:moveTo>
                    <a:pt x="120" y="60"/>
                  </a:moveTo>
                  <a:cubicBezTo>
                    <a:pt x="120" y="27"/>
                    <a:pt x="93" y="0"/>
                    <a:pt x="60" y="0"/>
                  </a:cubicBezTo>
                  <a:cubicBezTo>
                    <a:pt x="27" y="0"/>
                    <a:pt x="0" y="27"/>
                    <a:pt x="0" y="60"/>
                  </a:cubicBezTo>
                  <a:cubicBezTo>
                    <a:pt x="0" y="69"/>
                    <a:pt x="0" y="69"/>
                    <a:pt x="0" y="69"/>
                  </a:cubicBezTo>
                  <a:cubicBezTo>
                    <a:pt x="120" y="69"/>
                    <a:pt x="120" y="69"/>
                    <a:pt x="120" y="69"/>
                  </a:cubicBezTo>
                  <a:lnTo>
                    <a:pt x="120" y="60"/>
                  </a:lnTo>
                  <a:close/>
                </a:path>
              </a:pathLst>
            </a:custGeom>
            <a:grpFill/>
            <a:ln>
              <a:noFill/>
            </a:ln>
          </p:spPr>
          <p:txBody>
            <a:bodyPr vert="horz" wrap="square" lIns="68580" tIns="34290" rIns="68580" bIns="34290" numCol="1" anchor="t" anchorCtr="0" compatLnSpc="1"/>
            <a:lstStyle/>
            <a:p>
              <a:endParaRPr lang="id-ID"/>
            </a:p>
          </p:txBody>
        </p:sp>
        <p:grpSp>
          <p:nvGrpSpPr>
            <p:cNvPr id="49" name="Group 73"/>
            <p:cNvGrpSpPr/>
            <p:nvPr/>
          </p:nvGrpSpPr>
          <p:grpSpPr>
            <a:xfrm>
              <a:off x="2849704" y="4819356"/>
              <a:ext cx="764932" cy="320568"/>
              <a:chOff x="7161880" y="4117494"/>
              <a:chExt cx="693213" cy="290513"/>
            </a:xfrm>
            <a:grpFill/>
          </p:grpSpPr>
          <p:sp>
            <p:nvSpPr>
              <p:cNvPr id="50" name="Freeform 74"/>
              <p:cNvSpPr/>
              <p:nvPr/>
            </p:nvSpPr>
            <p:spPr bwMode="auto">
              <a:xfrm>
                <a:off x="7505843" y="4117494"/>
                <a:ext cx="349250" cy="290513"/>
              </a:xfrm>
              <a:custGeom>
                <a:avLst/>
                <a:gdLst>
                  <a:gd name="T0" fmla="*/ 60 w 90"/>
                  <a:gd name="T1" fmla="*/ 45 h 75"/>
                  <a:gd name="T2" fmla="*/ 60 w 90"/>
                  <a:gd name="T3" fmla="*/ 0 h 75"/>
                  <a:gd name="T4" fmla="*/ 0 w 90"/>
                  <a:gd name="T5" fmla="*/ 0 h 75"/>
                  <a:gd name="T6" fmla="*/ 0 w 90"/>
                  <a:gd name="T7" fmla="*/ 75 h 75"/>
                  <a:gd name="T8" fmla="*/ 90 w 90"/>
                  <a:gd name="T9" fmla="*/ 75 h 75"/>
                  <a:gd name="T10" fmla="*/ 60 w 90"/>
                  <a:gd name="T11" fmla="*/ 45 h 75"/>
                </a:gdLst>
                <a:ahLst/>
                <a:cxnLst>
                  <a:cxn ang="0">
                    <a:pos x="T0" y="T1"/>
                  </a:cxn>
                  <a:cxn ang="0">
                    <a:pos x="T2" y="T3"/>
                  </a:cxn>
                  <a:cxn ang="0">
                    <a:pos x="T4" y="T5"/>
                  </a:cxn>
                  <a:cxn ang="0">
                    <a:pos x="T6" y="T7"/>
                  </a:cxn>
                  <a:cxn ang="0">
                    <a:pos x="T8" y="T9"/>
                  </a:cxn>
                  <a:cxn ang="0">
                    <a:pos x="T10" y="T11"/>
                  </a:cxn>
                </a:cxnLst>
                <a:rect l="0" t="0" r="r" b="b"/>
                <a:pathLst>
                  <a:path w="90" h="75">
                    <a:moveTo>
                      <a:pt x="60" y="45"/>
                    </a:moveTo>
                    <a:cubicBezTo>
                      <a:pt x="60" y="0"/>
                      <a:pt x="60" y="0"/>
                      <a:pt x="60" y="0"/>
                    </a:cubicBezTo>
                    <a:cubicBezTo>
                      <a:pt x="0" y="0"/>
                      <a:pt x="0" y="0"/>
                      <a:pt x="0" y="0"/>
                    </a:cubicBezTo>
                    <a:cubicBezTo>
                      <a:pt x="0" y="75"/>
                      <a:pt x="0" y="75"/>
                      <a:pt x="0" y="75"/>
                    </a:cubicBezTo>
                    <a:cubicBezTo>
                      <a:pt x="90" y="75"/>
                      <a:pt x="90" y="75"/>
                      <a:pt x="90" y="75"/>
                    </a:cubicBezTo>
                    <a:cubicBezTo>
                      <a:pt x="73" y="75"/>
                      <a:pt x="60" y="61"/>
                      <a:pt x="60" y="4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a:p>
            </p:txBody>
          </p:sp>
          <p:sp>
            <p:nvSpPr>
              <p:cNvPr id="51" name="Freeform 75"/>
              <p:cNvSpPr/>
              <p:nvPr/>
            </p:nvSpPr>
            <p:spPr bwMode="auto">
              <a:xfrm>
                <a:off x="7279093" y="4134957"/>
                <a:ext cx="460375" cy="273050"/>
              </a:xfrm>
              <a:custGeom>
                <a:avLst/>
                <a:gdLst>
                  <a:gd name="T0" fmla="*/ 0 w 120"/>
                  <a:gd name="T1" fmla="*/ 0 h 70"/>
                  <a:gd name="T2" fmla="*/ 0 w 120"/>
                  <a:gd name="T3" fmla="*/ 10 h 70"/>
                  <a:gd name="T4" fmla="*/ 60 w 120"/>
                  <a:gd name="T5" fmla="*/ 70 h 70"/>
                  <a:gd name="T6" fmla="*/ 120 w 120"/>
                  <a:gd name="T7" fmla="*/ 10 h 70"/>
                  <a:gd name="T8" fmla="*/ 120 w 120"/>
                  <a:gd name="T9" fmla="*/ 0 h 70"/>
                  <a:gd name="T10" fmla="*/ 0 w 120"/>
                  <a:gd name="T11" fmla="*/ 0 h 70"/>
                </a:gdLst>
                <a:ahLst/>
                <a:cxnLst>
                  <a:cxn ang="0">
                    <a:pos x="T0" y="T1"/>
                  </a:cxn>
                  <a:cxn ang="0">
                    <a:pos x="T2" y="T3"/>
                  </a:cxn>
                  <a:cxn ang="0">
                    <a:pos x="T4" y="T5"/>
                  </a:cxn>
                  <a:cxn ang="0">
                    <a:pos x="T6" y="T7"/>
                  </a:cxn>
                  <a:cxn ang="0">
                    <a:pos x="T8" y="T9"/>
                  </a:cxn>
                  <a:cxn ang="0">
                    <a:pos x="T10" y="T11"/>
                  </a:cxn>
                </a:cxnLst>
                <a:rect l="0" t="0" r="r" b="b"/>
                <a:pathLst>
                  <a:path w="120" h="70">
                    <a:moveTo>
                      <a:pt x="0" y="0"/>
                    </a:moveTo>
                    <a:cubicBezTo>
                      <a:pt x="0" y="10"/>
                      <a:pt x="0" y="10"/>
                      <a:pt x="0" y="10"/>
                    </a:cubicBezTo>
                    <a:cubicBezTo>
                      <a:pt x="0" y="43"/>
                      <a:pt x="27" y="70"/>
                      <a:pt x="60" y="70"/>
                    </a:cubicBezTo>
                    <a:cubicBezTo>
                      <a:pt x="93" y="70"/>
                      <a:pt x="120" y="43"/>
                      <a:pt x="120" y="10"/>
                    </a:cubicBezTo>
                    <a:cubicBezTo>
                      <a:pt x="120" y="0"/>
                      <a:pt x="120" y="0"/>
                      <a:pt x="120"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a:p>
            </p:txBody>
          </p:sp>
          <p:sp>
            <p:nvSpPr>
              <p:cNvPr id="52" name="Freeform 76"/>
              <p:cNvSpPr/>
              <p:nvPr/>
            </p:nvSpPr>
            <p:spPr bwMode="auto">
              <a:xfrm flipH="1">
                <a:off x="7161880" y="4117494"/>
                <a:ext cx="349250" cy="290513"/>
              </a:xfrm>
              <a:custGeom>
                <a:avLst/>
                <a:gdLst>
                  <a:gd name="T0" fmla="*/ 60 w 90"/>
                  <a:gd name="T1" fmla="*/ 45 h 75"/>
                  <a:gd name="T2" fmla="*/ 60 w 90"/>
                  <a:gd name="T3" fmla="*/ 0 h 75"/>
                  <a:gd name="T4" fmla="*/ 0 w 90"/>
                  <a:gd name="T5" fmla="*/ 0 h 75"/>
                  <a:gd name="T6" fmla="*/ 0 w 90"/>
                  <a:gd name="T7" fmla="*/ 75 h 75"/>
                  <a:gd name="T8" fmla="*/ 90 w 90"/>
                  <a:gd name="T9" fmla="*/ 75 h 75"/>
                  <a:gd name="T10" fmla="*/ 60 w 90"/>
                  <a:gd name="T11" fmla="*/ 45 h 75"/>
                </a:gdLst>
                <a:ahLst/>
                <a:cxnLst>
                  <a:cxn ang="0">
                    <a:pos x="T0" y="T1"/>
                  </a:cxn>
                  <a:cxn ang="0">
                    <a:pos x="T2" y="T3"/>
                  </a:cxn>
                  <a:cxn ang="0">
                    <a:pos x="T4" y="T5"/>
                  </a:cxn>
                  <a:cxn ang="0">
                    <a:pos x="T6" y="T7"/>
                  </a:cxn>
                  <a:cxn ang="0">
                    <a:pos x="T8" y="T9"/>
                  </a:cxn>
                  <a:cxn ang="0">
                    <a:pos x="T10" y="T11"/>
                  </a:cxn>
                </a:cxnLst>
                <a:rect l="0" t="0" r="r" b="b"/>
                <a:pathLst>
                  <a:path w="90" h="75">
                    <a:moveTo>
                      <a:pt x="60" y="45"/>
                    </a:moveTo>
                    <a:cubicBezTo>
                      <a:pt x="60" y="0"/>
                      <a:pt x="60" y="0"/>
                      <a:pt x="60" y="0"/>
                    </a:cubicBezTo>
                    <a:cubicBezTo>
                      <a:pt x="0" y="0"/>
                      <a:pt x="0" y="0"/>
                      <a:pt x="0" y="0"/>
                    </a:cubicBezTo>
                    <a:cubicBezTo>
                      <a:pt x="0" y="75"/>
                      <a:pt x="0" y="75"/>
                      <a:pt x="0" y="75"/>
                    </a:cubicBezTo>
                    <a:cubicBezTo>
                      <a:pt x="90" y="75"/>
                      <a:pt x="90" y="75"/>
                      <a:pt x="90" y="75"/>
                    </a:cubicBezTo>
                    <a:cubicBezTo>
                      <a:pt x="73" y="75"/>
                      <a:pt x="60" y="61"/>
                      <a:pt x="60" y="4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a:p>
            </p:txBody>
          </p:sp>
        </p:grpSp>
      </p:grpSp>
      <p:grpSp>
        <p:nvGrpSpPr>
          <p:cNvPr id="53" name="Group 77"/>
          <p:cNvGrpSpPr/>
          <p:nvPr/>
        </p:nvGrpSpPr>
        <p:grpSpPr>
          <a:xfrm>
            <a:off x="3697003" y="2084852"/>
            <a:ext cx="509691" cy="3119848"/>
            <a:chOff x="4350352" y="2210578"/>
            <a:chExt cx="509757" cy="3119848"/>
          </a:xfrm>
          <a:solidFill>
            <a:srgbClr val="D9D9D9"/>
          </a:solidFill>
        </p:grpSpPr>
        <p:sp>
          <p:nvSpPr>
            <p:cNvPr id="54" name="Rectangle 78"/>
            <p:cNvSpPr>
              <a:spLocks noChangeArrowheads="1"/>
            </p:cNvSpPr>
            <p:nvPr/>
          </p:nvSpPr>
          <p:spPr bwMode="auto">
            <a:xfrm>
              <a:off x="4350352" y="3773130"/>
              <a:ext cx="509757" cy="700696"/>
            </a:xfrm>
            <a:prstGeom prst="rect">
              <a:avLst/>
            </a:prstGeom>
            <a:grpFill/>
            <a:ln>
              <a:noFill/>
            </a:ln>
          </p:spPr>
          <p:txBody>
            <a:bodyPr vert="horz" wrap="square" lIns="68580" tIns="34290" rIns="68580" bIns="34290" numCol="1" anchor="t" anchorCtr="0" compatLnSpc="1"/>
            <a:lstStyle/>
            <a:p>
              <a:endParaRPr lang="id-ID"/>
            </a:p>
          </p:txBody>
        </p:sp>
        <p:sp>
          <p:nvSpPr>
            <p:cNvPr id="55" name="Rectangle 79"/>
            <p:cNvSpPr>
              <a:spLocks noChangeArrowheads="1"/>
            </p:cNvSpPr>
            <p:nvPr/>
          </p:nvSpPr>
          <p:spPr bwMode="auto">
            <a:xfrm>
              <a:off x="4350352" y="2974337"/>
              <a:ext cx="509757" cy="781276"/>
            </a:xfrm>
            <a:prstGeom prst="rect">
              <a:avLst/>
            </a:prstGeom>
            <a:grpFill/>
            <a:ln>
              <a:noFill/>
            </a:ln>
          </p:spPr>
          <p:txBody>
            <a:bodyPr vert="horz" wrap="square" lIns="68580" tIns="34290" rIns="68580" bIns="34290" numCol="1" anchor="t" anchorCtr="0" compatLnSpc="1"/>
            <a:lstStyle/>
            <a:p>
              <a:endParaRPr lang="id-ID"/>
            </a:p>
          </p:txBody>
        </p:sp>
        <p:sp>
          <p:nvSpPr>
            <p:cNvPr id="56" name="Freeform 80"/>
            <p:cNvSpPr/>
            <p:nvPr/>
          </p:nvSpPr>
          <p:spPr bwMode="auto">
            <a:xfrm>
              <a:off x="4350352" y="4491343"/>
              <a:ext cx="509757" cy="839083"/>
            </a:xfrm>
            <a:custGeom>
              <a:avLst/>
              <a:gdLst>
                <a:gd name="T0" fmla="*/ 0 w 120"/>
                <a:gd name="T1" fmla="*/ 0 h 202"/>
                <a:gd name="T2" fmla="*/ 0 w 120"/>
                <a:gd name="T3" fmla="*/ 142 h 202"/>
                <a:gd name="T4" fmla="*/ 60 w 120"/>
                <a:gd name="T5" fmla="*/ 202 h 202"/>
                <a:gd name="T6" fmla="*/ 120 w 120"/>
                <a:gd name="T7" fmla="*/ 142 h 202"/>
                <a:gd name="T8" fmla="*/ 120 w 120"/>
                <a:gd name="T9" fmla="*/ 0 h 202"/>
                <a:gd name="T10" fmla="*/ 0 w 120"/>
                <a:gd name="T11" fmla="*/ 0 h 202"/>
              </a:gdLst>
              <a:ahLst/>
              <a:cxnLst>
                <a:cxn ang="0">
                  <a:pos x="T0" y="T1"/>
                </a:cxn>
                <a:cxn ang="0">
                  <a:pos x="T2" y="T3"/>
                </a:cxn>
                <a:cxn ang="0">
                  <a:pos x="T4" y="T5"/>
                </a:cxn>
                <a:cxn ang="0">
                  <a:pos x="T6" y="T7"/>
                </a:cxn>
                <a:cxn ang="0">
                  <a:pos x="T8" y="T9"/>
                </a:cxn>
                <a:cxn ang="0">
                  <a:pos x="T10" y="T11"/>
                </a:cxn>
              </a:cxnLst>
              <a:rect l="0" t="0" r="r" b="b"/>
              <a:pathLst>
                <a:path w="120" h="202">
                  <a:moveTo>
                    <a:pt x="0" y="0"/>
                  </a:moveTo>
                  <a:cubicBezTo>
                    <a:pt x="0" y="142"/>
                    <a:pt x="0" y="142"/>
                    <a:pt x="0" y="142"/>
                  </a:cubicBezTo>
                  <a:cubicBezTo>
                    <a:pt x="0" y="175"/>
                    <a:pt x="27" y="202"/>
                    <a:pt x="60" y="202"/>
                  </a:cubicBezTo>
                  <a:cubicBezTo>
                    <a:pt x="93" y="202"/>
                    <a:pt x="120" y="175"/>
                    <a:pt x="120" y="142"/>
                  </a:cubicBezTo>
                  <a:cubicBezTo>
                    <a:pt x="120" y="0"/>
                    <a:pt x="120" y="0"/>
                    <a:pt x="120" y="0"/>
                  </a:cubicBezTo>
                  <a:lnTo>
                    <a:pt x="0" y="0"/>
                  </a:lnTo>
                  <a:close/>
                </a:path>
              </a:pathLst>
            </a:custGeom>
            <a:grpFill/>
            <a:ln>
              <a:noFill/>
            </a:ln>
          </p:spPr>
          <p:txBody>
            <a:bodyPr vert="horz" wrap="square" lIns="68580" tIns="34290" rIns="68580" bIns="34290" numCol="1" anchor="t" anchorCtr="0" compatLnSpc="1"/>
            <a:lstStyle/>
            <a:p>
              <a:endParaRPr lang="id-ID"/>
            </a:p>
          </p:txBody>
        </p:sp>
        <p:sp>
          <p:nvSpPr>
            <p:cNvPr id="57" name="Freeform 81"/>
            <p:cNvSpPr/>
            <p:nvPr/>
          </p:nvSpPr>
          <p:spPr bwMode="auto">
            <a:xfrm>
              <a:off x="4350352" y="2210578"/>
              <a:ext cx="509757" cy="747991"/>
            </a:xfrm>
            <a:custGeom>
              <a:avLst/>
              <a:gdLst>
                <a:gd name="T0" fmla="*/ 120 w 120"/>
                <a:gd name="T1" fmla="*/ 180 h 180"/>
                <a:gd name="T2" fmla="*/ 120 w 120"/>
                <a:gd name="T3" fmla="*/ 60 h 180"/>
                <a:gd name="T4" fmla="*/ 60 w 120"/>
                <a:gd name="T5" fmla="*/ 0 h 180"/>
                <a:gd name="T6" fmla="*/ 0 w 120"/>
                <a:gd name="T7" fmla="*/ 60 h 180"/>
                <a:gd name="T8" fmla="*/ 0 w 120"/>
                <a:gd name="T9" fmla="*/ 180 h 180"/>
                <a:gd name="T10" fmla="*/ 120 w 120"/>
                <a:gd name="T11" fmla="*/ 180 h 180"/>
              </a:gdLst>
              <a:ahLst/>
              <a:cxnLst>
                <a:cxn ang="0">
                  <a:pos x="T0" y="T1"/>
                </a:cxn>
                <a:cxn ang="0">
                  <a:pos x="T2" y="T3"/>
                </a:cxn>
                <a:cxn ang="0">
                  <a:pos x="T4" y="T5"/>
                </a:cxn>
                <a:cxn ang="0">
                  <a:pos x="T6" y="T7"/>
                </a:cxn>
                <a:cxn ang="0">
                  <a:pos x="T8" y="T9"/>
                </a:cxn>
                <a:cxn ang="0">
                  <a:pos x="T10" y="T11"/>
                </a:cxn>
              </a:cxnLst>
              <a:rect l="0" t="0" r="r" b="b"/>
              <a:pathLst>
                <a:path w="120" h="180">
                  <a:moveTo>
                    <a:pt x="120" y="180"/>
                  </a:moveTo>
                  <a:cubicBezTo>
                    <a:pt x="120" y="60"/>
                    <a:pt x="120" y="60"/>
                    <a:pt x="120" y="60"/>
                  </a:cubicBezTo>
                  <a:cubicBezTo>
                    <a:pt x="120" y="27"/>
                    <a:pt x="93" y="0"/>
                    <a:pt x="60" y="0"/>
                  </a:cubicBezTo>
                  <a:cubicBezTo>
                    <a:pt x="27" y="0"/>
                    <a:pt x="0" y="27"/>
                    <a:pt x="0" y="60"/>
                  </a:cubicBezTo>
                  <a:cubicBezTo>
                    <a:pt x="0" y="180"/>
                    <a:pt x="0" y="180"/>
                    <a:pt x="0" y="180"/>
                  </a:cubicBezTo>
                  <a:lnTo>
                    <a:pt x="120" y="180"/>
                  </a:lnTo>
                  <a:close/>
                </a:path>
              </a:pathLst>
            </a:custGeom>
            <a:grpFill/>
            <a:ln>
              <a:noFill/>
            </a:ln>
          </p:spPr>
          <p:txBody>
            <a:bodyPr vert="horz" wrap="square" lIns="68580" tIns="34290" rIns="68580" bIns="34290" numCol="1" anchor="t" anchorCtr="0" compatLnSpc="1"/>
            <a:lstStyle/>
            <a:p>
              <a:endParaRPr lang="id-ID"/>
            </a:p>
          </p:txBody>
        </p:sp>
      </p:grpSp>
      <p:grpSp>
        <p:nvGrpSpPr>
          <p:cNvPr id="58" name="Group 82"/>
          <p:cNvGrpSpPr/>
          <p:nvPr/>
        </p:nvGrpSpPr>
        <p:grpSpPr>
          <a:xfrm>
            <a:off x="3567679" y="2084852"/>
            <a:ext cx="764832" cy="3119847"/>
            <a:chOff x="4221011" y="2210578"/>
            <a:chExt cx="764932" cy="3119846"/>
          </a:xfrm>
          <a:solidFill>
            <a:schemeClr val="accent1"/>
          </a:solidFill>
        </p:grpSpPr>
        <p:sp>
          <p:nvSpPr>
            <p:cNvPr id="59" name="Rectangle 83"/>
            <p:cNvSpPr>
              <a:spLocks noChangeArrowheads="1"/>
            </p:cNvSpPr>
            <p:nvPr/>
          </p:nvSpPr>
          <p:spPr bwMode="auto">
            <a:xfrm>
              <a:off x="4348600" y="2508374"/>
              <a:ext cx="509757" cy="2551606"/>
            </a:xfrm>
            <a:prstGeom prst="rect">
              <a:avLst/>
            </a:prstGeom>
            <a:grpFill/>
            <a:ln>
              <a:noFill/>
            </a:ln>
          </p:spPr>
          <p:txBody>
            <a:bodyPr vert="horz" wrap="square" lIns="68580" tIns="34290" rIns="68580" bIns="34290" numCol="1" anchor="t" anchorCtr="0" compatLnSpc="1"/>
            <a:lstStyle/>
            <a:p>
              <a:endParaRPr lang="id-ID"/>
            </a:p>
          </p:txBody>
        </p:sp>
        <p:sp>
          <p:nvSpPr>
            <p:cNvPr id="60" name="Freeform 89"/>
            <p:cNvSpPr/>
            <p:nvPr/>
          </p:nvSpPr>
          <p:spPr bwMode="auto">
            <a:xfrm>
              <a:off x="4348601" y="2210578"/>
              <a:ext cx="509756" cy="297796"/>
            </a:xfrm>
            <a:custGeom>
              <a:avLst/>
              <a:gdLst>
                <a:gd name="T0" fmla="*/ 120 w 120"/>
                <a:gd name="T1" fmla="*/ 60 h 69"/>
                <a:gd name="T2" fmla="*/ 60 w 120"/>
                <a:gd name="T3" fmla="*/ 0 h 69"/>
                <a:gd name="T4" fmla="*/ 0 w 120"/>
                <a:gd name="T5" fmla="*/ 60 h 69"/>
                <a:gd name="T6" fmla="*/ 0 w 120"/>
                <a:gd name="T7" fmla="*/ 69 h 69"/>
                <a:gd name="T8" fmla="*/ 120 w 120"/>
                <a:gd name="T9" fmla="*/ 69 h 69"/>
                <a:gd name="T10" fmla="*/ 120 w 120"/>
                <a:gd name="T11" fmla="*/ 60 h 69"/>
              </a:gdLst>
              <a:ahLst/>
              <a:cxnLst>
                <a:cxn ang="0">
                  <a:pos x="T0" y="T1"/>
                </a:cxn>
                <a:cxn ang="0">
                  <a:pos x="T2" y="T3"/>
                </a:cxn>
                <a:cxn ang="0">
                  <a:pos x="T4" y="T5"/>
                </a:cxn>
                <a:cxn ang="0">
                  <a:pos x="T6" y="T7"/>
                </a:cxn>
                <a:cxn ang="0">
                  <a:pos x="T8" y="T9"/>
                </a:cxn>
                <a:cxn ang="0">
                  <a:pos x="T10" y="T11"/>
                </a:cxn>
              </a:cxnLst>
              <a:rect l="0" t="0" r="r" b="b"/>
              <a:pathLst>
                <a:path w="120" h="69">
                  <a:moveTo>
                    <a:pt x="120" y="60"/>
                  </a:moveTo>
                  <a:cubicBezTo>
                    <a:pt x="120" y="27"/>
                    <a:pt x="93" y="0"/>
                    <a:pt x="60" y="0"/>
                  </a:cubicBezTo>
                  <a:cubicBezTo>
                    <a:pt x="27" y="0"/>
                    <a:pt x="0" y="27"/>
                    <a:pt x="0" y="60"/>
                  </a:cubicBezTo>
                  <a:cubicBezTo>
                    <a:pt x="0" y="69"/>
                    <a:pt x="0" y="69"/>
                    <a:pt x="0" y="69"/>
                  </a:cubicBezTo>
                  <a:cubicBezTo>
                    <a:pt x="120" y="69"/>
                    <a:pt x="120" y="69"/>
                    <a:pt x="120" y="69"/>
                  </a:cubicBezTo>
                  <a:lnTo>
                    <a:pt x="120" y="60"/>
                  </a:lnTo>
                  <a:close/>
                </a:path>
              </a:pathLst>
            </a:custGeom>
            <a:grpFill/>
            <a:ln>
              <a:noFill/>
            </a:ln>
          </p:spPr>
          <p:txBody>
            <a:bodyPr vert="horz" wrap="square" lIns="68580" tIns="34290" rIns="68580" bIns="34290" numCol="1" anchor="t" anchorCtr="0" compatLnSpc="1"/>
            <a:lstStyle/>
            <a:p>
              <a:endParaRPr lang="id-ID"/>
            </a:p>
          </p:txBody>
        </p:sp>
        <p:grpSp>
          <p:nvGrpSpPr>
            <p:cNvPr id="61" name="Group 90"/>
            <p:cNvGrpSpPr/>
            <p:nvPr/>
          </p:nvGrpSpPr>
          <p:grpSpPr>
            <a:xfrm>
              <a:off x="4221011" y="5009856"/>
              <a:ext cx="764932" cy="320568"/>
              <a:chOff x="7812240" y="4117494"/>
              <a:chExt cx="693213" cy="290513"/>
            </a:xfrm>
            <a:grpFill/>
          </p:grpSpPr>
          <p:sp>
            <p:nvSpPr>
              <p:cNvPr id="62" name="Freeform 99"/>
              <p:cNvSpPr/>
              <p:nvPr/>
            </p:nvSpPr>
            <p:spPr bwMode="auto">
              <a:xfrm>
                <a:off x="8156203" y="4117494"/>
                <a:ext cx="349250" cy="290513"/>
              </a:xfrm>
              <a:custGeom>
                <a:avLst/>
                <a:gdLst>
                  <a:gd name="T0" fmla="*/ 60 w 90"/>
                  <a:gd name="T1" fmla="*/ 45 h 75"/>
                  <a:gd name="T2" fmla="*/ 60 w 90"/>
                  <a:gd name="T3" fmla="*/ 0 h 75"/>
                  <a:gd name="T4" fmla="*/ 0 w 90"/>
                  <a:gd name="T5" fmla="*/ 0 h 75"/>
                  <a:gd name="T6" fmla="*/ 0 w 90"/>
                  <a:gd name="T7" fmla="*/ 75 h 75"/>
                  <a:gd name="T8" fmla="*/ 90 w 90"/>
                  <a:gd name="T9" fmla="*/ 75 h 75"/>
                  <a:gd name="T10" fmla="*/ 60 w 90"/>
                  <a:gd name="T11" fmla="*/ 45 h 75"/>
                </a:gdLst>
                <a:ahLst/>
                <a:cxnLst>
                  <a:cxn ang="0">
                    <a:pos x="T0" y="T1"/>
                  </a:cxn>
                  <a:cxn ang="0">
                    <a:pos x="T2" y="T3"/>
                  </a:cxn>
                  <a:cxn ang="0">
                    <a:pos x="T4" y="T5"/>
                  </a:cxn>
                  <a:cxn ang="0">
                    <a:pos x="T6" y="T7"/>
                  </a:cxn>
                  <a:cxn ang="0">
                    <a:pos x="T8" y="T9"/>
                  </a:cxn>
                  <a:cxn ang="0">
                    <a:pos x="T10" y="T11"/>
                  </a:cxn>
                </a:cxnLst>
                <a:rect l="0" t="0" r="r" b="b"/>
                <a:pathLst>
                  <a:path w="90" h="75">
                    <a:moveTo>
                      <a:pt x="60" y="45"/>
                    </a:moveTo>
                    <a:cubicBezTo>
                      <a:pt x="60" y="0"/>
                      <a:pt x="60" y="0"/>
                      <a:pt x="60" y="0"/>
                    </a:cubicBezTo>
                    <a:cubicBezTo>
                      <a:pt x="0" y="0"/>
                      <a:pt x="0" y="0"/>
                      <a:pt x="0" y="0"/>
                    </a:cubicBezTo>
                    <a:cubicBezTo>
                      <a:pt x="0" y="75"/>
                      <a:pt x="0" y="75"/>
                      <a:pt x="0" y="75"/>
                    </a:cubicBezTo>
                    <a:cubicBezTo>
                      <a:pt x="90" y="75"/>
                      <a:pt x="90" y="75"/>
                      <a:pt x="90" y="75"/>
                    </a:cubicBezTo>
                    <a:cubicBezTo>
                      <a:pt x="73" y="75"/>
                      <a:pt x="60" y="61"/>
                      <a:pt x="60" y="4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a:p>
            </p:txBody>
          </p:sp>
          <p:sp>
            <p:nvSpPr>
              <p:cNvPr id="63" name="Freeform 104"/>
              <p:cNvSpPr/>
              <p:nvPr/>
            </p:nvSpPr>
            <p:spPr bwMode="auto">
              <a:xfrm>
                <a:off x="7929453" y="4134957"/>
                <a:ext cx="460375" cy="273050"/>
              </a:xfrm>
              <a:custGeom>
                <a:avLst/>
                <a:gdLst>
                  <a:gd name="T0" fmla="*/ 0 w 120"/>
                  <a:gd name="T1" fmla="*/ 0 h 70"/>
                  <a:gd name="T2" fmla="*/ 0 w 120"/>
                  <a:gd name="T3" fmla="*/ 10 h 70"/>
                  <a:gd name="T4" fmla="*/ 60 w 120"/>
                  <a:gd name="T5" fmla="*/ 70 h 70"/>
                  <a:gd name="T6" fmla="*/ 120 w 120"/>
                  <a:gd name="T7" fmla="*/ 10 h 70"/>
                  <a:gd name="T8" fmla="*/ 120 w 120"/>
                  <a:gd name="T9" fmla="*/ 0 h 70"/>
                  <a:gd name="T10" fmla="*/ 0 w 120"/>
                  <a:gd name="T11" fmla="*/ 0 h 70"/>
                </a:gdLst>
                <a:ahLst/>
                <a:cxnLst>
                  <a:cxn ang="0">
                    <a:pos x="T0" y="T1"/>
                  </a:cxn>
                  <a:cxn ang="0">
                    <a:pos x="T2" y="T3"/>
                  </a:cxn>
                  <a:cxn ang="0">
                    <a:pos x="T4" y="T5"/>
                  </a:cxn>
                  <a:cxn ang="0">
                    <a:pos x="T6" y="T7"/>
                  </a:cxn>
                  <a:cxn ang="0">
                    <a:pos x="T8" y="T9"/>
                  </a:cxn>
                  <a:cxn ang="0">
                    <a:pos x="T10" y="T11"/>
                  </a:cxn>
                </a:cxnLst>
                <a:rect l="0" t="0" r="r" b="b"/>
                <a:pathLst>
                  <a:path w="120" h="70">
                    <a:moveTo>
                      <a:pt x="0" y="0"/>
                    </a:moveTo>
                    <a:cubicBezTo>
                      <a:pt x="0" y="10"/>
                      <a:pt x="0" y="10"/>
                      <a:pt x="0" y="10"/>
                    </a:cubicBezTo>
                    <a:cubicBezTo>
                      <a:pt x="0" y="43"/>
                      <a:pt x="27" y="70"/>
                      <a:pt x="60" y="70"/>
                    </a:cubicBezTo>
                    <a:cubicBezTo>
                      <a:pt x="93" y="70"/>
                      <a:pt x="120" y="43"/>
                      <a:pt x="120" y="10"/>
                    </a:cubicBezTo>
                    <a:cubicBezTo>
                      <a:pt x="120" y="0"/>
                      <a:pt x="120" y="0"/>
                      <a:pt x="120"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a:p>
            </p:txBody>
          </p:sp>
          <p:sp>
            <p:nvSpPr>
              <p:cNvPr id="64" name="Freeform 105"/>
              <p:cNvSpPr/>
              <p:nvPr/>
            </p:nvSpPr>
            <p:spPr bwMode="auto">
              <a:xfrm flipH="1">
                <a:off x="7812240" y="4117494"/>
                <a:ext cx="349250" cy="290513"/>
              </a:xfrm>
              <a:custGeom>
                <a:avLst/>
                <a:gdLst>
                  <a:gd name="T0" fmla="*/ 60 w 90"/>
                  <a:gd name="T1" fmla="*/ 45 h 75"/>
                  <a:gd name="T2" fmla="*/ 60 w 90"/>
                  <a:gd name="T3" fmla="*/ 0 h 75"/>
                  <a:gd name="T4" fmla="*/ 0 w 90"/>
                  <a:gd name="T5" fmla="*/ 0 h 75"/>
                  <a:gd name="T6" fmla="*/ 0 w 90"/>
                  <a:gd name="T7" fmla="*/ 75 h 75"/>
                  <a:gd name="T8" fmla="*/ 90 w 90"/>
                  <a:gd name="T9" fmla="*/ 75 h 75"/>
                  <a:gd name="T10" fmla="*/ 60 w 90"/>
                  <a:gd name="T11" fmla="*/ 45 h 75"/>
                </a:gdLst>
                <a:ahLst/>
                <a:cxnLst>
                  <a:cxn ang="0">
                    <a:pos x="T0" y="T1"/>
                  </a:cxn>
                  <a:cxn ang="0">
                    <a:pos x="T2" y="T3"/>
                  </a:cxn>
                  <a:cxn ang="0">
                    <a:pos x="T4" y="T5"/>
                  </a:cxn>
                  <a:cxn ang="0">
                    <a:pos x="T6" y="T7"/>
                  </a:cxn>
                  <a:cxn ang="0">
                    <a:pos x="T8" y="T9"/>
                  </a:cxn>
                  <a:cxn ang="0">
                    <a:pos x="T10" y="T11"/>
                  </a:cxn>
                </a:cxnLst>
                <a:rect l="0" t="0" r="r" b="b"/>
                <a:pathLst>
                  <a:path w="90" h="75">
                    <a:moveTo>
                      <a:pt x="60" y="45"/>
                    </a:moveTo>
                    <a:cubicBezTo>
                      <a:pt x="60" y="0"/>
                      <a:pt x="60" y="0"/>
                      <a:pt x="60" y="0"/>
                    </a:cubicBezTo>
                    <a:cubicBezTo>
                      <a:pt x="0" y="0"/>
                      <a:pt x="0" y="0"/>
                      <a:pt x="0" y="0"/>
                    </a:cubicBezTo>
                    <a:cubicBezTo>
                      <a:pt x="0" y="75"/>
                      <a:pt x="0" y="75"/>
                      <a:pt x="0" y="75"/>
                    </a:cubicBezTo>
                    <a:cubicBezTo>
                      <a:pt x="90" y="75"/>
                      <a:pt x="90" y="75"/>
                      <a:pt x="90" y="75"/>
                    </a:cubicBezTo>
                    <a:cubicBezTo>
                      <a:pt x="73" y="75"/>
                      <a:pt x="60" y="61"/>
                      <a:pt x="60" y="4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a:p>
            </p:txBody>
          </p:sp>
        </p:grpSp>
      </p:grpSp>
      <p:grpSp>
        <p:nvGrpSpPr>
          <p:cNvPr id="65" name="Group 106"/>
          <p:cNvGrpSpPr/>
          <p:nvPr/>
        </p:nvGrpSpPr>
        <p:grpSpPr>
          <a:xfrm>
            <a:off x="4418060" y="2084852"/>
            <a:ext cx="509691" cy="3119848"/>
            <a:chOff x="5071502" y="2210578"/>
            <a:chExt cx="509757" cy="3119848"/>
          </a:xfrm>
          <a:solidFill>
            <a:schemeClr val="bg1">
              <a:lumMod val="85000"/>
            </a:schemeClr>
          </a:solidFill>
        </p:grpSpPr>
        <p:sp>
          <p:nvSpPr>
            <p:cNvPr id="66" name="Rectangle 107"/>
            <p:cNvSpPr>
              <a:spLocks noChangeArrowheads="1"/>
            </p:cNvSpPr>
            <p:nvPr/>
          </p:nvSpPr>
          <p:spPr bwMode="auto">
            <a:xfrm>
              <a:off x="5071502" y="3773130"/>
              <a:ext cx="509757" cy="700696"/>
            </a:xfrm>
            <a:prstGeom prst="rect">
              <a:avLst/>
            </a:prstGeom>
            <a:grpFill/>
            <a:ln>
              <a:noFill/>
            </a:ln>
          </p:spPr>
          <p:txBody>
            <a:bodyPr vert="horz" wrap="square" lIns="68580" tIns="34290" rIns="68580" bIns="34290" numCol="1" anchor="t" anchorCtr="0" compatLnSpc="1"/>
            <a:lstStyle/>
            <a:p>
              <a:endParaRPr lang="id-ID"/>
            </a:p>
          </p:txBody>
        </p:sp>
        <p:sp>
          <p:nvSpPr>
            <p:cNvPr id="67" name="Rectangle 108"/>
            <p:cNvSpPr>
              <a:spLocks noChangeArrowheads="1"/>
            </p:cNvSpPr>
            <p:nvPr/>
          </p:nvSpPr>
          <p:spPr bwMode="auto">
            <a:xfrm>
              <a:off x="5071502" y="2974337"/>
              <a:ext cx="509757" cy="781276"/>
            </a:xfrm>
            <a:prstGeom prst="rect">
              <a:avLst/>
            </a:prstGeom>
            <a:grpFill/>
            <a:ln>
              <a:noFill/>
            </a:ln>
          </p:spPr>
          <p:txBody>
            <a:bodyPr vert="horz" wrap="square" lIns="68580" tIns="34290" rIns="68580" bIns="34290" numCol="1" anchor="t" anchorCtr="0" compatLnSpc="1"/>
            <a:lstStyle/>
            <a:p>
              <a:endParaRPr lang="id-ID"/>
            </a:p>
          </p:txBody>
        </p:sp>
        <p:sp>
          <p:nvSpPr>
            <p:cNvPr id="68" name="Freeform 109"/>
            <p:cNvSpPr/>
            <p:nvPr/>
          </p:nvSpPr>
          <p:spPr bwMode="auto">
            <a:xfrm>
              <a:off x="5071502" y="4491343"/>
              <a:ext cx="509757" cy="839083"/>
            </a:xfrm>
            <a:custGeom>
              <a:avLst/>
              <a:gdLst>
                <a:gd name="T0" fmla="*/ 0 w 120"/>
                <a:gd name="T1" fmla="*/ 0 h 202"/>
                <a:gd name="T2" fmla="*/ 0 w 120"/>
                <a:gd name="T3" fmla="*/ 142 h 202"/>
                <a:gd name="T4" fmla="*/ 60 w 120"/>
                <a:gd name="T5" fmla="*/ 202 h 202"/>
                <a:gd name="T6" fmla="*/ 120 w 120"/>
                <a:gd name="T7" fmla="*/ 142 h 202"/>
                <a:gd name="T8" fmla="*/ 120 w 120"/>
                <a:gd name="T9" fmla="*/ 0 h 202"/>
                <a:gd name="T10" fmla="*/ 0 w 120"/>
                <a:gd name="T11" fmla="*/ 0 h 202"/>
              </a:gdLst>
              <a:ahLst/>
              <a:cxnLst>
                <a:cxn ang="0">
                  <a:pos x="T0" y="T1"/>
                </a:cxn>
                <a:cxn ang="0">
                  <a:pos x="T2" y="T3"/>
                </a:cxn>
                <a:cxn ang="0">
                  <a:pos x="T4" y="T5"/>
                </a:cxn>
                <a:cxn ang="0">
                  <a:pos x="T6" y="T7"/>
                </a:cxn>
                <a:cxn ang="0">
                  <a:pos x="T8" y="T9"/>
                </a:cxn>
                <a:cxn ang="0">
                  <a:pos x="T10" y="T11"/>
                </a:cxn>
              </a:cxnLst>
              <a:rect l="0" t="0" r="r" b="b"/>
              <a:pathLst>
                <a:path w="120" h="202">
                  <a:moveTo>
                    <a:pt x="0" y="0"/>
                  </a:moveTo>
                  <a:cubicBezTo>
                    <a:pt x="0" y="142"/>
                    <a:pt x="0" y="142"/>
                    <a:pt x="0" y="142"/>
                  </a:cubicBezTo>
                  <a:cubicBezTo>
                    <a:pt x="0" y="175"/>
                    <a:pt x="27" y="202"/>
                    <a:pt x="60" y="202"/>
                  </a:cubicBezTo>
                  <a:cubicBezTo>
                    <a:pt x="93" y="202"/>
                    <a:pt x="120" y="175"/>
                    <a:pt x="120" y="142"/>
                  </a:cubicBezTo>
                  <a:cubicBezTo>
                    <a:pt x="120" y="0"/>
                    <a:pt x="120" y="0"/>
                    <a:pt x="120" y="0"/>
                  </a:cubicBezTo>
                  <a:lnTo>
                    <a:pt x="0" y="0"/>
                  </a:lnTo>
                  <a:close/>
                </a:path>
              </a:pathLst>
            </a:custGeom>
            <a:grpFill/>
            <a:ln>
              <a:noFill/>
            </a:ln>
          </p:spPr>
          <p:txBody>
            <a:bodyPr vert="horz" wrap="square" lIns="68580" tIns="34290" rIns="68580" bIns="34290" numCol="1" anchor="t" anchorCtr="0" compatLnSpc="1"/>
            <a:lstStyle/>
            <a:p>
              <a:endParaRPr lang="id-ID"/>
            </a:p>
          </p:txBody>
        </p:sp>
        <p:sp>
          <p:nvSpPr>
            <p:cNvPr id="69" name="Freeform 110"/>
            <p:cNvSpPr/>
            <p:nvPr/>
          </p:nvSpPr>
          <p:spPr bwMode="auto">
            <a:xfrm>
              <a:off x="5071502" y="2210578"/>
              <a:ext cx="509757" cy="747991"/>
            </a:xfrm>
            <a:custGeom>
              <a:avLst/>
              <a:gdLst>
                <a:gd name="T0" fmla="*/ 120 w 120"/>
                <a:gd name="T1" fmla="*/ 180 h 180"/>
                <a:gd name="T2" fmla="*/ 120 w 120"/>
                <a:gd name="T3" fmla="*/ 60 h 180"/>
                <a:gd name="T4" fmla="*/ 60 w 120"/>
                <a:gd name="T5" fmla="*/ 0 h 180"/>
                <a:gd name="T6" fmla="*/ 0 w 120"/>
                <a:gd name="T7" fmla="*/ 60 h 180"/>
                <a:gd name="T8" fmla="*/ 0 w 120"/>
                <a:gd name="T9" fmla="*/ 180 h 180"/>
                <a:gd name="T10" fmla="*/ 120 w 120"/>
                <a:gd name="T11" fmla="*/ 180 h 180"/>
              </a:gdLst>
              <a:ahLst/>
              <a:cxnLst>
                <a:cxn ang="0">
                  <a:pos x="T0" y="T1"/>
                </a:cxn>
                <a:cxn ang="0">
                  <a:pos x="T2" y="T3"/>
                </a:cxn>
                <a:cxn ang="0">
                  <a:pos x="T4" y="T5"/>
                </a:cxn>
                <a:cxn ang="0">
                  <a:pos x="T6" y="T7"/>
                </a:cxn>
                <a:cxn ang="0">
                  <a:pos x="T8" y="T9"/>
                </a:cxn>
                <a:cxn ang="0">
                  <a:pos x="T10" y="T11"/>
                </a:cxn>
              </a:cxnLst>
              <a:rect l="0" t="0" r="r" b="b"/>
              <a:pathLst>
                <a:path w="120" h="180">
                  <a:moveTo>
                    <a:pt x="120" y="180"/>
                  </a:moveTo>
                  <a:cubicBezTo>
                    <a:pt x="120" y="60"/>
                    <a:pt x="120" y="60"/>
                    <a:pt x="120" y="60"/>
                  </a:cubicBezTo>
                  <a:cubicBezTo>
                    <a:pt x="120" y="27"/>
                    <a:pt x="93" y="0"/>
                    <a:pt x="60" y="0"/>
                  </a:cubicBezTo>
                  <a:cubicBezTo>
                    <a:pt x="27" y="0"/>
                    <a:pt x="0" y="27"/>
                    <a:pt x="0" y="60"/>
                  </a:cubicBezTo>
                  <a:cubicBezTo>
                    <a:pt x="0" y="180"/>
                    <a:pt x="0" y="180"/>
                    <a:pt x="0" y="180"/>
                  </a:cubicBezTo>
                  <a:lnTo>
                    <a:pt x="120" y="180"/>
                  </a:lnTo>
                  <a:close/>
                </a:path>
              </a:pathLst>
            </a:custGeom>
            <a:grpFill/>
            <a:ln>
              <a:noFill/>
            </a:ln>
          </p:spPr>
          <p:txBody>
            <a:bodyPr vert="horz" wrap="square" lIns="68580" tIns="34290" rIns="68580" bIns="34290" numCol="1" anchor="t" anchorCtr="0" compatLnSpc="1"/>
            <a:lstStyle/>
            <a:p>
              <a:endParaRPr lang="id-ID"/>
            </a:p>
          </p:txBody>
        </p:sp>
      </p:grpSp>
      <p:sp>
        <p:nvSpPr>
          <p:cNvPr id="70" name="Freeform 113"/>
          <p:cNvSpPr/>
          <p:nvPr/>
        </p:nvSpPr>
        <p:spPr bwMode="auto">
          <a:xfrm>
            <a:off x="4413391" y="3151055"/>
            <a:ext cx="509690" cy="297796"/>
          </a:xfrm>
          <a:custGeom>
            <a:avLst/>
            <a:gdLst>
              <a:gd name="T0" fmla="*/ 120 w 120"/>
              <a:gd name="T1" fmla="*/ 60 h 69"/>
              <a:gd name="T2" fmla="*/ 60 w 120"/>
              <a:gd name="T3" fmla="*/ 0 h 69"/>
              <a:gd name="T4" fmla="*/ 0 w 120"/>
              <a:gd name="T5" fmla="*/ 60 h 69"/>
              <a:gd name="T6" fmla="*/ 0 w 120"/>
              <a:gd name="T7" fmla="*/ 69 h 69"/>
              <a:gd name="T8" fmla="*/ 120 w 120"/>
              <a:gd name="T9" fmla="*/ 69 h 69"/>
              <a:gd name="T10" fmla="*/ 120 w 120"/>
              <a:gd name="T11" fmla="*/ 60 h 69"/>
            </a:gdLst>
            <a:ahLst/>
            <a:cxnLst>
              <a:cxn ang="0">
                <a:pos x="T0" y="T1"/>
              </a:cxn>
              <a:cxn ang="0">
                <a:pos x="T2" y="T3"/>
              </a:cxn>
              <a:cxn ang="0">
                <a:pos x="T4" y="T5"/>
              </a:cxn>
              <a:cxn ang="0">
                <a:pos x="T6" y="T7"/>
              </a:cxn>
              <a:cxn ang="0">
                <a:pos x="T8" y="T9"/>
              </a:cxn>
              <a:cxn ang="0">
                <a:pos x="T10" y="T11"/>
              </a:cxn>
            </a:cxnLst>
            <a:rect l="0" t="0" r="r" b="b"/>
            <a:pathLst>
              <a:path w="120" h="69">
                <a:moveTo>
                  <a:pt x="120" y="60"/>
                </a:moveTo>
                <a:cubicBezTo>
                  <a:pt x="120" y="27"/>
                  <a:pt x="93" y="0"/>
                  <a:pt x="60" y="0"/>
                </a:cubicBezTo>
                <a:cubicBezTo>
                  <a:pt x="27" y="0"/>
                  <a:pt x="0" y="27"/>
                  <a:pt x="0" y="60"/>
                </a:cubicBezTo>
                <a:cubicBezTo>
                  <a:pt x="0" y="69"/>
                  <a:pt x="0" y="69"/>
                  <a:pt x="0" y="69"/>
                </a:cubicBezTo>
                <a:cubicBezTo>
                  <a:pt x="120" y="69"/>
                  <a:pt x="120" y="69"/>
                  <a:pt x="120" y="69"/>
                </a:cubicBezTo>
                <a:lnTo>
                  <a:pt x="120" y="60"/>
                </a:lnTo>
                <a:close/>
              </a:path>
            </a:pathLst>
          </a:custGeom>
          <a:solidFill>
            <a:schemeClr val="tx1">
              <a:alpha val="9000"/>
            </a:schemeClr>
          </a:solidFill>
          <a:ln>
            <a:noFill/>
          </a:ln>
        </p:spPr>
        <p:txBody>
          <a:bodyPr vert="horz" wrap="square" lIns="91431" tIns="45715" rIns="91431" bIns="45715" numCol="1" anchor="t" anchorCtr="0" compatLnSpc="1"/>
          <a:lstStyle/>
          <a:p>
            <a:endParaRPr lang="id-ID"/>
          </a:p>
        </p:txBody>
      </p:sp>
      <p:grpSp>
        <p:nvGrpSpPr>
          <p:cNvPr id="71" name="Group 3"/>
          <p:cNvGrpSpPr/>
          <p:nvPr/>
        </p:nvGrpSpPr>
        <p:grpSpPr>
          <a:xfrm>
            <a:off x="4288735" y="3195384"/>
            <a:ext cx="764832" cy="2009315"/>
            <a:chOff x="4288499" y="3130610"/>
            <a:chExt cx="764932" cy="2009314"/>
          </a:xfrm>
          <a:solidFill>
            <a:schemeClr val="bg1">
              <a:lumMod val="65000"/>
            </a:schemeClr>
          </a:solidFill>
        </p:grpSpPr>
        <p:sp>
          <p:nvSpPr>
            <p:cNvPr id="72" name="Rectangle 112"/>
            <p:cNvSpPr>
              <a:spLocks noChangeArrowheads="1"/>
            </p:cNvSpPr>
            <p:nvPr/>
          </p:nvSpPr>
          <p:spPr bwMode="auto">
            <a:xfrm>
              <a:off x="4416086" y="3428406"/>
              <a:ext cx="509757" cy="1441073"/>
            </a:xfrm>
            <a:prstGeom prst="rect">
              <a:avLst/>
            </a:prstGeom>
            <a:grpFill/>
            <a:ln>
              <a:noFill/>
            </a:ln>
          </p:spPr>
          <p:txBody>
            <a:bodyPr vert="horz" wrap="square" lIns="68580" tIns="34290" rIns="68580" bIns="34290" numCol="1" anchor="t" anchorCtr="0" compatLnSpc="1"/>
            <a:lstStyle/>
            <a:p>
              <a:endParaRPr lang="id-ID"/>
            </a:p>
          </p:txBody>
        </p:sp>
        <p:sp>
          <p:nvSpPr>
            <p:cNvPr id="73" name="Freeform 114"/>
            <p:cNvSpPr/>
            <p:nvPr/>
          </p:nvSpPr>
          <p:spPr bwMode="auto">
            <a:xfrm>
              <a:off x="4416086" y="3130610"/>
              <a:ext cx="509756" cy="297796"/>
            </a:xfrm>
            <a:custGeom>
              <a:avLst/>
              <a:gdLst>
                <a:gd name="T0" fmla="*/ 120 w 120"/>
                <a:gd name="T1" fmla="*/ 60 h 69"/>
                <a:gd name="T2" fmla="*/ 60 w 120"/>
                <a:gd name="T3" fmla="*/ 0 h 69"/>
                <a:gd name="T4" fmla="*/ 0 w 120"/>
                <a:gd name="T5" fmla="*/ 60 h 69"/>
                <a:gd name="T6" fmla="*/ 0 w 120"/>
                <a:gd name="T7" fmla="*/ 69 h 69"/>
                <a:gd name="T8" fmla="*/ 120 w 120"/>
                <a:gd name="T9" fmla="*/ 69 h 69"/>
                <a:gd name="T10" fmla="*/ 120 w 120"/>
                <a:gd name="T11" fmla="*/ 60 h 69"/>
              </a:gdLst>
              <a:ahLst/>
              <a:cxnLst>
                <a:cxn ang="0">
                  <a:pos x="T0" y="T1"/>
                </a:cxn>
                <a:cxn ang="0">
                  <a:pos x="T2" y="T3"/>
                </a:cxn>
                <a:cxn ang="0">
                  <a:pos x="T4" y="T5"/>
                </a:cxn>
                <a:cxn ang="0">
                  <a:pos x="T6" y="T7"/>
                </a:cxn>
                <a:cxn ang="0">
                  <a:pos x="T8" y="T9"/>
                </a:cxn>
                <a:cxn ang="0">
                  <a:pos x="T10" y="T11"/>
                </a:cxn>
              </a:cxnLst>
              <a:rect l="0" t="0" r="r" b="b"/>
              <a:pathLst>
                <a:path w="120" h="69">
                  <a:moveTo>
                    <a:pt x="120" y="60"/>
                  </a:moveTo>
                  <a:cubicBezTo>
                    <a:pt x="120" y="27"/>
                    <a:pt x="93" y="0"/>
                    <a:pt x="60" y="0"/>
                  </a:cubicBezTo>
                  <a:cubicBezTo>
                    <a:pt x="27" y="0"/>
                    <a:pt x="0" y="27"/>
                    <a:pt x="0" y="60"/>
                  </a:cubicBezTo>
                  <a:cubicBezTo>
                    <a:pt x="0" y="69"/>
                    <a:pt x="0" y="69"/>
                    <a:pt x="0" y="69"/>
                  </a:cubicBezTo>
                  <a:cubicBezTo>
                    <a:pt x="120" y="69"/>
                    <a:pt x="120" y="69"/>
                    <a:pt x="120" y="69"/>
                  </a:cubicBezTo>
                  <a:lnTo>
                    <a:pt x="120" y="60"/>
                  </a:lnTo>
                  <a:close/>
                </a:path>
              </a:pathLst>
            </a:custGeom>
            <a:grpFill/>
            <a:ln>
              <a:noFill/>
            </a:ln>
          </p:spPr>
          <p:txBody>
            <a:bodyPr vert="horz" wrap="square" lIns="68580" tIns="34290" rIns="68580" bIns="34290" numCol="1" anchor="t" anchorCtr="0" compatLnSpc="1"/>
            <a:lstStyle/>
            <a:p>
              <a:endParaRPr lang="id-ID"/>
            </a:p>
          </p:txBody>
        </p:sp>
        <p:grpSp>
          <p:nvGrpSpPr>
            <p:cNvPr id="74" name="Group 115"/>
            <p:cNvGrpSpPr/>
            <p:nvPr/>
          </p:nvGrpSpPr>
          <p:grpSpPr>
            <a:xfrm>
              <a:off x="4288499" y="4819356"/>
              <a:ext cx="764932" cy="320568"/>
              <a:chOff x="8465776" y="4117494"/>
              <a:chExt cx="693213" cy="290513"/>
            </a:xfrm>
            <a:grpFill/>
          </p:grpSpPr>
          <p:sp>
            <p:nvSpPr>
              <p:cNvPr id="75" name="Freeform 116"/>
              <p:cNvSpPr/>
              <p:nvPr/>
            </p:nvSpPr>
            <p:spPr bwMode="auto">
              <a:xfrm>
                <a:off x="8809739" y="4117494"/>
                <a:ext cx="349250" cy="290513"/>
              </a:xfrm>
              <a:custGeom>
                <a:avLst/>
                <a:gdLst>
                  <a:gd name="T0" fmla="*/ 60 w 90"/>
                  <a:gd name="T1" fmla="*/ 45 h 75"/>
                  <a:gd name="T2" fmla="*/ 60 w 90"/>
                  <a:gd name="T3" fmla="*/ 0 h 75"/>
                  <a:gd name="T4" fmla="*/ 0 w 90"/>
                  <a:gd name="T5" fmla="*/ 0 h 75"/>
                  <a:gd name="T6" fmla="*/ 0 w 90"/>
                  <a:gd name="T7" fmla="*/ 75 h 75"/>
                  <a:gd name="T8" fmla="*/ 90 w 90"/>
                  <a:gd name="T9" fmla="*/ 75 h 75"/>
                  <a:gd name="T10" fmla="*/ 60 w 90"/>
                  <a:gd name="T11" fmla="*/ 45 h 75"/>
                </a:gdLst>
                <a:ahLst/>
                <a:cxnLst>
                  <a:cxn ang="0">
                    <a:pos x="T0" y="T1"/>
                  </a:cxn>
                  <a:cxn ang="0">
                    <a:pos x="T2" y="T3"/>
                  </a:cxn>
                  <a:cxn ang="0">
                    <a:pos x="T4" y="T5"/>
                  </a:cxn>
                  <a:cxn ang="0">
                    <a:pos x="T6" y="T7"/>
                  </a:cxn>
                  <a:cxn ang="0">
                    <a:pos x="T8" y="T9"/>
                  </a:cxn>
                  <a:cxn ang="0">
                    <a:pos x="T10" y="T11"/>
                  </a:cxn>
                </a:cxnLst>
                <a:rect l="0" t="0" r="r" b="b"/>
                <a:pathLst>
                  <a:path w="90" h="75">
                    <a:moveTo>
                      <a:pt x="60" y="45"/>
                    </a:moveTo>
                    <a:cubicBezTo>
                      <a:pt x="60" y="0"/>
                      <a:pt x="60" y="0"/>
                      <a:pt x="60" y="0"/>
                    </a:cubicBezTo>
                    <a:cubicBezTo>
                      <a:pt x="0" y="0"/>
                      <a:pt x="0" y="0"/>
                      <a:pt x="0" y="0"/>
                    </a:cubicBezTo>
                    <a:cubicBezTo>
                      <a:pt x="0" y="75"/>
                      <a:pt x="0" y="75"/>
                      <a:pt x="0" y="75"/>
                    </a:cubicBezTo>
                    <a:cubicBezTo>
                      <a:pt x="90" y="75"/>
                      <a:pt x="90" y="75"/>
                      <a:pt x="90" y="75"/>
                    </a:cubicBezTo>
                    <a:cubicBezTo>
                      <a:pt x="73" y="75"/>
                      <a:pt x="60" y="61"/>
                      <a:pt x="60" y="4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a:p>
            </p:txBody>
          </p:sp>
          <p:sp>
            <p:nvSpPr>
              <p:cNvPr id="76" name="Freeform 117"/>
              <p:cNvSpPr/>
              <p:nvPr/>
            </p:nvSpPr>
            <p:spPr bwMode="auto">
              <a:xfrm>
                <a:off x="8582989" y="4134957"/>
                <a:ext cx="460375" cy="273050"/>
              </a:xfrm>
              <a:custGeom>
                <a:avLst/>
                <a:gdLst>
                  <a:gd name="T0" fmla="*/ 0 w 120"/>
                  <a:gd name="T1" fmla="*/ 0 h 70"/>
                  <a:gd name="T2" fmla="*/ 0 w 120"/>
                  <a:gd name="T3" fmla="*/ 10 h 70"/>
                  <a:gd name="T4" fmla="*/ 60 w 120"/>
                  <a:gd name="T5" fmla="*/ 70 h 70"/>
                  <a:gd name="T6" fmla="*/ 120 w 120"/>
                  <a:gd name="T7" fmla="*/ 10 h 70"/>
                  <a:gd name="T8" fmla="*/ 120 w 120"/>
                  <a:gd name="T9" fmla="*/ 0 h 70"/>
                  <a:gd name="T10" fmla="*/ 0 w 120"/>
                  <a:gd name="T11" fmla="*/ 0 h 70"/>
                </a:gdLst>
                <a:ahLst/>
                <a:cxnLst>
                  <a:cxn ang="0">
                    <a:pos x="T0" y="T1"/>
                  </a:cxn>
                  <a:cxn ang="0">
                    <a:pos x="T2" y="T3"/>
                  </a:cxn>
                  <a:cxn ang="0">
                    <a:pos x="T4" y="T5"/>
                  </a:cxn>
                  <a:cxn ang="0">
                    <a:pos x="T6" y="T7"/>
                  </a:cxn>
                  <a:cxn ang="0">
                    <a:pos x="T8" y="T9"/>
                  </a:cxn>
                  <a:cxn ang="0">
                    <a:pos x="T10" y="T11"/>
                  </a:cxn>
                </a:cxnLst>
                <a:rect l="0" t="0" r="r" b="b"/>
                <a:pathLst>
                  <a:path w="120" h="70">
                    <a:moveTo>
                      <a:pt x="0" y="0"/>
                    </a:moveTo>
                    <a:cubicBezTo>
                      <a:pt x="0" y="10"/>
                      <a:pt x="0" y="10"/>
                      <a:pt x="0" y="10"/>
                    </a:cubicBezTo>
                    <a:cubicBezTo>
                      <a:pt x="0" y="43"/>
                      <a:pt x="27" y="70"/>
                      <a:pt x="60" y="70"/>
                    </a:cubicBezTo>
                    <a:cubicBezTo>
                      <a:pt x="93" y="70"/>
                      <a:pt x="120" y="43"/>
                      <a:pt x="120" y="10"/>
                    </a:cubicBezTo>
                    <a:cubicBezTo>
                      <a:pt x="120" y="0"/>
                      <a:pt x="120" y="0"/>
                      <a:pt x="120"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a:p>
            </p:txBody>
          </p:sp>
          <p:sp>
            <p:nvSpPr>
              <p:cNvPr id="77" name="Freeform 118"/>
              <p:cNvSpPr/>
              <p:nvPr/>
            </p:nvSpPr>
            <p:spPr bwMode="auto">
              <a:xfrm flipH="1">
                <a:off x="8465776" y="4117494"/>
                <a:ext cx="349250" cy="290513"/>
              </a:xfrm>
              <a:custGeom>
                <a:avLst/>
                <a:gdLst>
                  <a:gd name="T0" fmla="*/ 60 w 90"/>
                  <a:gd name="T1" fmla="*/ 45 h 75"/>
                  <a:gd name="T2" fmla="*/ 60 w 90"/>
                  <a:gd name="T3" fmla="*/ 0 h 75"/>
                  <a:gd name="T4" fmla="*/ 0 w 90"/>
                  <a:gd name="T5" fmla="*/ 0 h 75"/>
                  <a:gd name="T6" fmla="*/ 0 w 90"/>
                  <a:gd name="T7" fmla="*/ 75 h 75"/>
                  <a:gd name="T8" fmla="*/ 90 w 90"/>
                  <a:gd name="T9" fmla="*/ 75 h 75"/>
                  <a:gd name="T10" fmla="*/ 60 w 90"/>
                  <a:gd name="T11" fmla="*/ 45 h 75"/>
                </a:gdLst>
                <a:ahLst/>
                <a:cxnLst>
                  <a:cxn ang="0">
                    <a:pos x="T0" y="T1"/>
                  </a:cxn>
                  <a:cxn ang="0">
                    <a:pos x="T2" y="T3"/>
                  </a:cxn>
                  <a:cxn ang="0">
                    <a:pos x="T4" y="T5"/>
                  </a:cxn>
                  <a:cxn ang="0">
                    <a:pos x="T6" y="T7"/>
                  </a:cxn>
                  <a:cxn ang="0">
                    <a:pos x="T8" y="T9"/>
                  </a:cxn>
                  <a:cxn ang="0">
                    <a:pos x="T10" y="T11"/>
                  </a:cxn>
                </a:cxnLst>
                <a:rect l="0" t="0" r="r" b="b"/>
                <a:pathLst>
                  <a:path w="90" h="75">
                    <a:moveTo>
                      <a:pt x="60" y="45"/>
                    </a:moveTo>
                    <a:cubicBezTo>
                      <a:pt x="60" y="0"/>
                      <a:pt x="60" y="0"/>
                      <a:pt x="60" y="0"/>
                    </a:cubicBezTo>
                    <a:cubicBezTo>
                      <a:pt x="0" y="0"/>
                      <a:pt x="0" y="0"/>
                      <a:pt x="0" y="0"/>
                    </a:cubicBezTo>
                    <a:cubicBezTo>
                      <a:pt x="0" y="75"/>
                      <a:pt x="0" y="75"/>
                      <a:pt x="0" y="75"/>
                    </a:cubicBezTo>
                    <a:cubicBezTo>
                      <a:pt x="90" y="75"/>
                      <a:pt x="90" y="75"/>
                      <a:pt x="90" y="75"/>
                    </a:cubicBezTo>
                    <a:cubicBezTo>
                      <a:pt x="73" y="75"/>
                      <a:pt x="60" y="61"/>
                      <a:pt x="60" y="4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a:p>
            </p:txBody>
          </p:sp>
        </p:grpSp>
      </p:grpSp>
      <p:grpSp>
        <p:nvGrpSpPr>
          <p:cNvPr id="78" name="Group 119"/>
          <p:cNvGrpSpPr/>
          <p:nvPr/>
        </p:nvGrpSpPr>
        <p:grpSpPr>
          <a:xfrm>
            <a:off x="5137362" y="2084852"/>
            <a:ext cx="509691" cy="3119848"/>
            <a:chOff x="5790899" y="2210578"/>
            <a:chExt cx="509757" cy="3119848"/>
          </a:xfrm>
          <a:solidFill>
            <a:schemeClr val="bg1">
              <a:lumMod val="85000"/>
            </a:schemeClr>
          </a:solidFill>
        </p:grpSpPr>
        <p:sp>
          <p:nvSpPr>
            <p:cNvPr id="79" name="Rectangle 120"/>
            <p:cNvSpPr>
              <a:spLocks noChangeArrowheads="1"/>
            </p:cNvSpPr>
            <p:nvPr/>
          </p:nvSpPr>
          <p:spPr bwMode="auto">
            <a:xfrm>
              <a:off x="5790899" y="3773130"/>
              <a:ext cx="509757" cy="700696"/>
            </a:xfrm>
            <a:prstGeom prst="rect">
              <a:avLst/>
            </a:prstGeom>
            <a:grpFill/>
            <a:ln>
              <a:noFill/>
            </a:ln>
          </p:spPr>
          <p:txBody>
            <a:bodyPr vert="horz" wrap="square" lIns="68580" tIns="34290" rIns="68580" bIns="34290" numCol="1" anchor="t" anchorCtr="0" compatLnSpc="1"/>
            <a:lstStyle/>
            <a:p>
              <a:endParaRPr lang="id-ID"/>
            </a:p>
          </p:txBody>
        </p:sp>
        <p:sp>
          <p:nvSpPr>
            <p:cNvPr id="80" name="Rectangle 121"/>
            <p:cNvSpPr>
              <a:spLocks noChangeArrowheads="1"/>
            </p:cNvSpPr>
            <p:nvPr/>
          </p:nvSpPr>
          <p:spPr bwMode="auto">
            <a:xfrm>
              <a:off x="5790899" y="2974337"/>
              <a:ext cx="509757" cy="781276"/>
            </a:xfrm>
            <a:prstGeom prst="rect">
              <a:avLst/>
            </a:prstGeom>
            <a:grpFill/>
            <a:ln>
              <a:noFill/>
            </a:ln>
          </p:spPr>
          <p:txBody>
            <a:bodyPr vert="horz" wrap="square" lIns="68580" tIns="34290" rIns="68580" bIns="34290" numCol="1" anchor="t" anchorCtr="0" compatLnSpc="1"/>
            <a:lstStyle/>
            <a:p>
              <a:endParaRPr lang="id-ID"/>
            </a:p>
          </p:txBody>
        </p:sp>
        <p:sp>
          <p:nvSpPr>
            <p:cNvPr id="81" name="Freeform 122"/>
            <p:cNvSpPr/>
            <p:nvPr/>
          </p:nvSpPr>
          <p:spPr bwMode="auto">
            <a:xfrm>
              <a:off x="5790899" y="4491343"/>
              <a:ext cx="509757" cy="839083"/>
            </a:xfrm>
            <a:custGeom>
              <a:avLst/>
              <a:gdLst>
                <a:gd name="T0" fmla="*/ 0 w 120"/>
                <a:gd name="T1" fmla="*/ 0 h 202"/>
                <a:gd name="T2" fmla="*/ 0 w 120"/>
                <a:gd name="T3" fmla="*/ 142 h 202"/>
                <a:gd name="T4" fmla="*/ 60 w 120"/>
                <a:gd name="T5" fmla="*/ 202 h 202"/>
                <a:gd name="T6" fmla="*/ 120 w 120"/>
                <a:gd name="T7" fmla="*/ 142 h 202"/>
                <a:gd name="T8" fmla="*/ 120 w 120"/>
                <a:gd name="T9" fmla="*/ 0 h 202"/>
                <a:gd name="T10" fmla="*/ 0 w 120"/>
                <a:gd name="T11" fmla="*/ 0 h 202"/>
              </a:gdLst>
              <a:ahLst/>
              <a:cxnLst>
                <a:cxn ang="0">
                  <a:pos x="T0" y="T1"/>
                </a:cxn>
                <a:cxn ang="0">
                  <a:pos x="T2" y="T3"/>
                </a:cxn>
                <a:cxn ang="0">
                  <a:pos x="T4" y="T5"/>
                </a:cxn>
                <a:cxn ang="0">
                  <a:pos x="T6" y="T7"/>
                </a:cxn>
                <a:cxn ang="0">
                  <a:pos x="T8" y="T9"/>
                </a:cxn>
                <a:cxn ang="0">
                  <a:pos x="T10" y="T11"/>
                </a:cxn>
              </a:cxnLst>
              <a:rect l="0" t="0" r="r" b="b"/>
              <a:pathLst>
                <a:path w="120" h="202">
                  <a:moveTo>
                    <a:pt x="0" y="0"/>
                  </a:moveTo>
                  <a:cubicBezTo>
                    <a:pt x="0" y="142"/>
                    <a:pt x="0" y="142"/>
                    <a:pt x="0" y="142"/>
                  </a:cubicBezTo>
                  <a:cubicBezTo>
                    <a:pt x="0" y="175"/>
                    <a:pt x="27" y="202"/>
                    <a:pt x="60" y="202"/>
                  </a:cubicBezTo>
                  <a:cubicBezTo>
                    <a:pt x="93" y="202"/>
                    <a:pt x="120" y="175"/>
                    <a:pt x="120" y="142"/>
                  </a:cubicBezTo>
                  <a:cubicBezTo>
                    <a:pt x="120" y="0"/>
                    <a:pt x="120" y="0"/>
                    <a:pt x="120" y="0"/>
                  </a:cubicBezTo>
                  <a:lnTo>
                    <a:pt x="0" y="0"/>
                  </a:lnTo>
                  <a:close/>
                </a:path>
              </a:pathLst>
            </a:custGeom>
            <a:grpFill/>
            <a:ln>
              <a:noFill/>
            </a:ln>
          </p:spPr>
          <p:txBody>
            <a:bodyPr vert="horz" wrap="square" lIns="68580" tIns="34290" rIns="68580" bIns="34290" numCol="1" anchor="t" anchorCtr="0" compatLnSpc="1"/>
            <a:lstStyle/>
            <a:p>
              <a:endParaRPr lang="id-ID"/>
            </a:p>
          </p:txBody>
        </p:sp>
        <p:sp>
          <p:nvSpPr>
            <p:cNvPr id="82" name="Freeform 123"/>
            <p:cNvSpPr/>
            <p:nvPr/>
          </p:nvSpPr>
          <p:spPr bwMode="auto">
            <a:xfrm>
              <a:off x="5790899" y="2210578"/>
              <a:ext cx="509757" cy="747991"/>
            </a:xfrm>
            <a:custGeom>
              <a:avLst/>
              <a:gdLst>
                <a:gd name="T0" fmla="*/ 120 w 120"/>
                <a:gd name="T1" fmla="*/ 180 h 180"/>
                <a:gd name="T2" fmla="*/ 120 w 120"/>
                <a:gd name="T3" fmla="*/ 60 h 180"/>
                <a:gd name="T4" fmla="*/ 60 w 120"/>
                <a:gd name="T5" fmla="*/ 0 h 180"/>
                <a:gd name="T6" fmla="*/ 0 w 120"/>
                <a:gd name="T7" fmla="*/ 60 h 180"/>
                <a:gd name="T8" fmla="*/ 0 w 120"/>
                <a:gd name="T9" fmla="*/ 180 h 180"/>
                <a:gd name="T10" fmla="*/ 120 w 120"/>
                <a:gd name="T11" fmla="*/ 180 h 180"/>
              </a:gdLst>
              <a:ahLst/>
              <a:cxnLst>
                <a:cxn ang="0">
                  <a:pos x="T0" y="T1"/>
                </a:cxn>
                <a:cxn ang="0">
                  <a:pos x="T2" y="T3"/>
                </a:cxn>
                <a:cxn ang="0">
                  <a:pos x="T4" y="T5"/>
                </a:cxn>
                <a:cxn ang="0">
                  <a:pos x="T6" y="T7"/>
                </a:cxn>
                <a:cxn ang="0">
                  <a:pos x="T8" y="T9"/>
                </a:cxn>
                <a:cxn ang="0">
                  <a:pos x="T10" y="T11"/>
                </a:cxn>
              </a:cxnLst>
              <a:rect l="0" t="0" r="r" b="b"/>
              <a:pathLst>
                <a:path w="120" h="180">
                  <a:moveTo>
                    <a:pt x="120" y="180"/>
                  </a:moveTo>
                  <a:cubicBezTo>
                    <a:pt x="120" y="60"/>
                    <a:pt x="120" y="60"/>
                    <a:pt x="120" y="60"/>
                  </a:cubicBezTo>
                  <a:cubicBezTo>
                    <a:pt x="120" y="27"/>
                    <a:pt x="93" y="0"/>
                    <a:pt x="60" y="0"/>
                  </a:cubicBezTo>
                  <a:cubicBezTo>
                    <a:pt x="27" y="0"/>
                    <a:pt x="0" y="27"/>
                    <a:pt x="0" y="60"/>
                  </a:cubicBezTo>
                  <a:cubicBezTo>
                    <a:pt x="0" y="180"/>
                    <a:pt x="0" y="180"/>
                    <a:pt x="0" y="180"/>
                  </a:cubicBezTo>
                  <a:lnTo>
                    <a:pt x="120" y="180"/>
                  </a:lnTo>
                  <a:close/>
                </a:path>
              </a:pathLst>
            </a:custGeom>
            <a:grpFill/>
            <a:ln>
              <a:noFill/>
            </a:ln>
          </p:spPr>
          <p:txBody>
            <a:bodyPr vert="horz" wrap="square" lIns="68580" tIns="34290" rIns="68580" bIns="34290" numCol="1" anchor="t" anchorCtr="0" compatLnSpc="1"/>
            <a:lstStyle/>
            <a:p>
              <a:endParaRPr lang="id-ID"/>
            </a:p>
          </p:txBody>
        </p:sp>
      </p:grpSp>
      <p:sp>
        <p:nvSpPr>
          <p:cNvPr id="83" name="Freeform 126"/>
          <p:cNvSpPr/>
          <p:nvPr/>
        </p:nvSpPr>
        <p:spPr bwMode="auto">
          <a:xfrm>
            <a:off x="5132693" y="2506485"/>
            <a:ext cx="509690" cy="297796"/>
          </a:xfrm>
          <a:custGeom>
            <a:avLst/>
            <a:gdLst>
              <a:gd name="T0" fmla="*/ 120 w 120"/>
              <a:gd name="T1" fmla="*/ 60 h 69"/>
              <a:gd name="T2" fmla="*/ 60 w 120"/>
              <a:gd name="T3" fmla="*/ 0 h 69"/>
              <a:gd name="T4" fmla="*/ 0 w 120"/>
              <a:gd name="T5" fmla="*/ 60 h 69"/>
              <a:gd name="T6" fmla="*/ 0 w 120"/>
              <a:gd name="T7" fmla="*/ 69 h 69"/>
              <a:gd name="T8" fmla="*/ 120 w 120"/>
              <a:gd name="T9" fmla="*/ 69 h 69"/>
              <a:gd name="T10" fmla="*/ 120 w 120"/>
              <a:gd name="T11" fmla="*/ 60 h 69"/>
            </a:gdLst>
            <a:ahLst/>
            <a:cxnLst>
              <a:cxn ang="0">
                <a:pos x="T0" y="T1"/>
              </a:cxn>
              <a:cxn ang="0">
                <a:pos x="T2" y="T3"/>
              </a:cxn>
              <a:cxn ang="0">
                <a:pos x="T4" y="T5"/>
              </a:cxn>
              <a:cxn ang="0">
                <a:pos x="T6" y="T7"/>
              </a:cxn>
              <a:cxn ang="0">
                <a:pos x="T8" y="T9"/>
              </a:cxn>
              <a:cxn ang="0">
                <a:pos x="T10" y="T11"/>
              </a:cxn>
            </a:cxnLst>
            <a:rect l="0" t="0" r="r" b="b"/>
            <a:pathLst>
              <a:path w="120" h="69">
                <a:moveTo>
                  <a:pt x="120" y="60"/>
                </a:moveTo>
                <a:cubicBezTo>
                  <a:pt x="120" y="27"/>
                  <a:pt x="93" y="0"/>
                  <a:pt x="60" y="0"/>
                </a:cubicBezTo>
                <a:cubicBezTo>
                  <a:pt x="27" y="0"/>
                  <a:pt x="0" y="27"/>
                  <a:pt x="0" y="60"/>
                </a:cubicBezTo>
                <a:cubicBezTo>
                  <a:pt x="0" y="69"/>
                  <a:pt x="0" y="69"/>
                  <a:pt x="0" y="69"/>
                </a:cubicBezTo>
                <a:cubicBezTo>
                  <a:pt x="120" y="69"/>
                  <a:pt x="120" y="69"/>
                  <a:pt x="120" y="69"/>
                </a:cubicBezTo>
                <a:lnTo>
                  <a:pt x="120" y="60"/>
                </a:lnTo>
                <a:close/>
              </a:path>
            </a:pathLst>
          </a:custGeom>
          <a:solidFill>
            <a:schemeClr val="tx1">
              <a:alpha val="9000"/>
            </a:schemeClr>
          </a:solidFill>
          <a:ln>
            <a:noFill/>
          </a:ln>
        </p:spPr>
        <p:txBody>
          <a:bodyPr vert="horz" wrap="square" lIns="91431" tIns="45715" rIns="91431" bIns="45715" numCol="1" anchor="t" anchorCtr="0" compatLnSpc="1"/>
          <a:lstStyle/>
          <a:p>
            <a:endParaRPr lang="id-ID"/>
          </a:p>
        </p:txBody>
      </p:sp>
      <p:grpSp>
        <p:nvGrpSpPr>
          <p:cNvPr id="84" name="Group 2"/>
          <p:cNvGrpSpPr/>
          <p:nvPr/>
        </p:nvGrpSpPr>
        <p:grpSpPr>
          <a:xfrm>
            <a:off x="5008039" y="2550814"/>
            <a:ext cx="764832" cy="2653884"/>
            <a:chOff x="5007896" y="2486040"/>
            <a:chExt cx="764932" cy="2653884"/>
          </a:xfrm>
          <a:solidFill>
            <a:schemeClr val="accent4"/>
          </a:solidFill>
        </p:grpSpPr>
        <p:sp>
          <p:nvSpPr>
            <p:cNvPr id="85" name="Rectangle 125"/>
            <p:cNvSpPr>
              <a:spLocks noChangeArrowheads="1"/>
            </p:cNvSpPr>
            <p:nvPr/>
          </p:nvSpPr>
          <p:spPr bwMode="auto">
            <a:xfrm>
              <a:off x="5135484" y="2768069"/>
              <a:ext cx="509757" cy="2101409"/>
            </a:xfrm>
            <a:prstGeom prst="rect">
              <a:avLst/>
            </a:prstGeom>
            <a:grpFill/>
            <a:ln>
              <a:noFill/>
            </a:ln>
          </p:spPr>
          <p:txBody>
            <a:bodyPr vert="horz" wrap="square" lIns="68580" tIns="34290" rIns="68580" bIns="34290" numCol="1" anchor="t" anchorCtr="0" compatLnSpc="1"/>
            <a:lstStyle/>
            <a:p>
              <a:endParaRPr lang="id-ID"/>
            </a:p>
          </p:txBody>
        </p:sp>
        <p:sp>
          <p:nvSpPr>
            <p:cNvPr id="86" name="Freeform 127"/>
            <p:cNvSpPr/>
            <p:nvPr/>
          </p:nvSpPr>
          <p:spPr bwMode="auto">
            <a:xfrm>
              <a:off x="5135485" y="2486040"/>
              <a:ext cx="509756" cy="297796"/>
            </a:xfrm>
            <a:custGeom>
              <a:avLst/>
              <a:gdLst>
                <a:gd name="T0" fmla="*/ 120 w 120"/>
                <a:gd name="T1" fmla="*/ 60 h 69"/>
                <a:gd name="T2" fmla="*/ 60 w 120"/>
                <a:gd name="T3" fmla="*/ 0 h 69"/>
                <a:gd name="T4" fmla="*/ 0 w 120"/>
                <a:gd name="T5" fmla="*/ 60 h 69"/>
                <a:gd name="T6" fmla="*/ 0 w 120"/>
                <a:gd name="T7" fmla="*/ 69 h 69"/>
                <a:gd name="T8" fmla="*/ 120 w 120"/>
                <a:gd name="T9" fmla="*/ 69 h 69"/>
                <a:gd name="T10" fmla="*/ 120 w 120"/>
                <a:gd name="T11" fmla="*/ 60 h 69"/>
              </a:gdLst>
              <a:ahLst/>
              <a:cxnLst>
                <a:cxn ang="0">
                  <a:pos x="T0" y="T1"/>
                </a:cxn>
                <a:cxn ang="0">
                  <a:pos x="T2" y="T3"/>
                </a:cxn>
                <a:cxn ang="0">
                  <a:pos x="T4" y="T5"/>
                </a:cxn>
                <a:cxn ang="0">
                  <a:pos x="T6" y="T7"/>
                </a:cxn>
                <a:cxn ang="0">
                  <a:pos x="T8" y="T9"/>
                </a:cxn>
                <a:cxn ang="0">
                  <a:pos x="T10" y="T11"/>
                </a:cxn>
              </a:cxnLst>
              <a:rect l="0" t="0" r="r" b="b"/>
              <a:pathLst>
                <a:path w="120" h="69">
                  <a:moveTo>
                    <a:pt x="120" y="60"/>
                  </a:moveTo>
                  <a:cubicBezTo>
                    <a:pt x="120" y="27"/>
                    <a:pt x="93" y="0"/>
                    <a:pt x="60" y="0"/>
                  </a:cubicBezTo>
                  <a:cubicBezTo>
                    <a:pt x="27" y="0"/>
                    <a:pt x="0" y="27"/>
                    <a:pt x="0" y="60"/>
                  </a:cubicBezTo>
                  <a:cubicBezTo>
                    <a:pt x="0" y="69"/>
                    <a:pt x="0" y="69"/>
                    <a:pt x="0" y="69"/>
                  </a:cubicBezTo>
                  <a:cubicBezTo>
                    <a:pt x="120" y="69"/>
                    <a:pt x="120" y="69"/>
                    <a:pt x="120" y="69"/>
                  </a:cubicBezTo>
                  <a:lnTo>
                    <a:pt x="120" y="60"/>
                  </a:lnTo>
                  <a:close/>
                </a:path>
              </a:pathLst>
            </a:custGeom>
            <a:grpFill/>
            <a:ln>
              <a:noFill/>
            </a:ln>
          </p:spPr>
          <p:txBody>
            <a:bodyPr vert="horz" wrap="square" lIns="68580" tIns="34290" rIns="68580" bIns="34290" numCol="1" anchor="t" anchorCtr="0" compatLnSpc="1"/>
            <a:lstStyle/>
            <a:p>
              <a:endParaRPr lang="id-ID"/>
            </a:p>
          </p:txBody>
        </p:sp>
        <p:grpSp>
          <p:nvGrpSpPr>
            <p:cNvPr id="87" name="Group 128"/>
            <p:cNvGrpSpPr/>
            <p:nvPr/>
          </p:nvGrpSpPr>
          <p:grpSpPr>
            <a:xfrm>
              <a:off x="5007896" y="4819356"/>
              <a:ext cx="764932" cy="320568"/>
              <a:chOff x="9117724" y="4117494"/>
              <a:chExt cx="693213" cy="290513"/>
            </a:xfrm>
            <a:grpFill/>
          </p:grpSpPr>
          <p:sp>
            <p:nvSpPr>
              <p:cNvPr id="88" name="Freeform 129"/>
              <p:cNvSpPr/>
              <p:nvPr/>
            </p:nvSpPr>
            <p:spPr bwMode="auto">
              <a:xfrm>
                <a:off x="9461687" y="4117494"/>
                <a:ext cx="349250" cy="290513"/>
              </a:xfrm>
              <a:custGeom>
                <a:avLst/>
                <a:gdLst>
                  <a:gd name="T0" fmla="*/ 60 w 90"/>
                  <a:gd name="T1" fmla="*/ 45 h 75"/>
                  <a:gd name="T2" fmla="*/ 60 w 90"/>
                  <a:gd name="T3" fmla="*/ 0 h 75"/>
                  <a:gd name="T4" fmla="*/ 0 w 90"/>
                  <a:gd name="T5" fmla="*/ 0 h 75"/>
                  <a:gd name="T6" fmla="*/ 0 w 90"/>
                  <a:gd name="T7" fmla="*/ 75 h 75"/>
                  <a:gd name="T8" fmla="*/ 90 w 90"/>
                  <a:gd name="T9" fmla="*/ 75 h 75"/>
                  <a:gd name="T10" fmla="*/ 60 w 90"/>
                  <a:gd name="T11" fmla="*/ 45 h 75"/>
                </a:gdLst>
                <a:ahLst/>
                <a:cxnLst>
                  <a:cxn ang="0">
                    <a:pos x="T0" y="T1"/>
                  </a:cxn>
                  <a:cxn ang="0">
                    <a:pos x="T2" y="T3"/>
                  </a:cxn>
                  <a:cxn ang="0">
                    <a:pos x="T4" y="T5"/>
                  </a:cxn>
                  <a:cxn ang="0">
                    <a:pos x="T6" y="T7"/>
                  </a:cxn>
                  <a:cxn ang="0">
                    <a:pos x="T8" y="T9"/>
                  </a:cxn>
                  <a:cxn ang="0">
                    <a:pos x="T10" y="T11"/>
                  </a:cxn>
                </a:cxnLst>
                <a:rect l="0" t="0" r="r" b="b"/>
                <a:pathLst>
                  <a:path w="90" h="75">
                    <a:moveTo>
                      <a:pt x="60" y="45"/>
                    </a:moveTo>
                    <a:cubicBezTo>
                      <a:pt x="60" y="0"/>
                      <a:pt x="60" y="0"/>
                      <a:pt x="60" y="0"/>
                    </a:cubicBezTo>
                    <a:cubicBezTo>
                      <a:pt x="0" y="0"/>
                      <a:pt x="0" y="0"/>
                      <a:pt x="0" y="0"/>
                    </a:cubicBezTo>
                    <a:cubicBezTo>
                      <a:pt x="0" y="75"/>
                      <a:pt x="0" y="75"/>
                      <a:pt x="0" y="75"/>
                    </a:cubicBezTo>
                    <a:cubicBezTo>
                      <a:pt x="90" y="75"/>
                      <a:pt x="90" y="75"/>
                      <a:pt x="90" y="75"/>
                    </a:cubicBezTo>
                    <a:cubicBezTo>
                      <a:pt x="73" y="75"/>
                      <a:pt x="60" y="61"/>
                      <a:pt x="60" y="4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a:p>
            </p:txBody>
          </p:sp>
          <p:sp>
            <p:nvSpPr>
              <p:cNvPr id="89" name="Freeform 130"/>
              <p:cNvSpPr/>
              <p:nvPr/>
            </p:nvSpPr>
            <p:spPr bwMode="auto">
              <a:xfrm>
                <a:off x="9234937" y="4134957"/>
                <a:ext cx="460375" cy="273050"/>
              </a:xfrm>
              <a:custGeom>
                <a:avLst/>
                <a:gdLst>
                  <a:gd name="T0" fmla="*/ 0 w 120"/>
                  <a:gd name="T1" fmla="*/ 0 h 70"/>
                  <a:gd name="T2" fmla="*/ 0 w 120"/>
                  <a:gd name="T3" fmla="*/ 10 h 70"/>
                  <a:gd name="T4" fmla="*/ 60 w 120"/>
                  <a:gd name="T5" fmla="*/ 70 h 70"/>
                  <a:gd name="T6" fmla="*/ 120 w 120"/>
                  <a:gd name="T7" fmla="*/ 10 h 70"/>
                  <a:gd name="T8" fmla="*/ 120 w 120"/>
                  <a:gd name="T9" fmla="*/ 0 h 70"/>
                  <a:gd name="T10" fmla="*/ 0 w 120"/>
                  <a:gd name="T11" fmla="*/ 0 h 70"/>
                </a:gdLst>
                <a:ahLst/>
                <a:cxnLst>
                  <a:cxn ang="0">
                    <a:pos x="T0" y="T1"/>
                  </a:cxn>
                  <a:cxn ang="0">
                    <a:pos x="T2" y="T3"/>
                  </a:cxn>
                  <a:cxn ang="0">
                    <a:pos x="T4" y="T5"/>
                  </a:cxn>
                  <a:cxn ang="0">
                    <a:pos x="T6" y="T7"/>
                  </a:cxn>
                  <a:cxn ang="0">
                    <a:pos x="T8" y="T9"/>
                  </a:cxn>
                  <a:cxn ang="0">
                    <a:pos x="T10" y="T11"/>
                  </a:cxn>
                </a:cxnLst>
                <a:rect l="0" t="0" r="r" b="b"/>
                <a:pathLst>
                  <a:path w="120" h="70">
                    <a:moveTo>
                      <a:pt x="0" y="0"/>
                    </a:moveTo>
                    <a:cubicBezTo>
                      <a:pt x="0" y="10"/>
                      <a:pt x="0" y="10"/>
                      <a:pt x="0" y="10"/>
                    </a:cubicBezTo>
                    <a:cubicBezTo>
                      <a:pt x="0" y="43"/>
                      <a:pt x="27" y="70"/>
                      <a:pt x="60" y="70"/>
                    </a:cubicBezTo>
                    <a:cubicBezTo>
                      <a:pt x="93" y="70"/>
                      <a:pt x="120" y="43"/>
                      <a:pt x="120" y="10"/>
                    </a:cubicBezTo>
                    <a:cubicBezTo>
                      <a:pt x="120" y="0"/>
                      <a:pt x="120" y="0"/>
                      <a:pt x="120"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a:p>
            </p:txBody>
          </p:sp>
          <p:sp>
            <p:nvSpPr>
              <p:cNvPr id="90" name="Freeform 131"/>
              <p:cNvSpPr/>
              <p:nvPr/>
            </p:nvSpPr>
            <p:spPr bwMode="auto">
              <a:xfrm flipH="1">
                <a:off x="9117724" y="4117494"/>
                <a:ext cx="349250" cy="290513"/>
              </a:xfrm>
              <a:custGeom>
                <a:avLst/>
                <a:gdLst>
                  <a:gd name="T0" fmla="*/ 60 w 90"/>
                  <a:gd name="T1" fmla="*/ 45 h 75"/>
                  <a:gd name="T2" fmla="*/ 60 w 90"/>
                  <a:gd name="T3" fmla="*/ 0 h 75"/>
                  <a:gd name="T4" fmla="*/ 0 w 90"/>
                  <a:gd name="T5" fmla="*/ 0 h 75"/>
                  <a:gd name="T6" fmla="*/ 0 w 90"/>
                  <a:gd name="T7" fmla="*/ 75 h 75"/>
                  <a:gd name="T8" fmla="*/ 90 w 90"/>
                  <a:gd name="T9" fmla="*/ 75 h 75"/>
                  <a:gd name="T10" fmla="*/ 60 w 90"/>
                  <a:gd name="T11" fmla="*/ 45 h 75"/>
                </a:gdLst>
                <a:ahLst/>
                <a:cxnLst>
                  <a:cxn ang="0">
                    <a:pos x="T0" y="T1"/>
                  </a:cxn>
                  <a:cxn ang="0">
                    <a:pos x="T2" y="T3"/>
                  </a:cxn>
                  <a:cxn ang="0">
                    <a:pos x="T4" y="T5"/>
                  </a:cxn>
                  <a:cxn ang="0">
                    <a:pos x="T6" y="T7"/>
                  </a:cxn>
                  <a:cxn ang="0">
                    <a:pos x="T8" y="T9"/>
                  </a:cxn>
                  <a:cxn ang="0">
                    <a:pos x="T10" y="T11"/>
                  </a:cxn>
                </a:cxnLst>
                <a:rect l="0" t="0" r="r" b="b"/>
                <a:pathLst>
                  <a:path w="90" h="75">
                    <a:moveTo>
                      <a:pt x="60" y="45"/>
                    </a:moveTo>
                    <a:cubicBezTo>
                      <a:pt x="60" y="0"/>
                      <a:pt x="60" y="0"/>
                      <a:pt x="60" y="0"/>
                    </a:cubicBezTo>
                    <a:cubicBezTo>
                      <a:pt x="0" y="0"/>
                      <a:pt x="0" y="0"/>
                      <a:pt x="0" y="0"/>
                    </a:cubicBezTo>
                    <a:cubicBezTo>
                      <a:pt x="0" y="75"/>
                      <a:pt x="0" y="75"/>
                      <a:pt x="0" y="75"/>
                    </a:cubicBezTo>
                    <a:cubicBezTo>
                      <a:pt x="90" y="75"/>
                      <a:pt x="90" y="75"/>
                      <a:pt x="90" y="75"/>
                    </a:cubicBezTo>
                    <a:cubicBezTo>
                      <a:pt x="73" y="75"/>
                      <a:pt x="60" y="61"/>
                      <a:pt x="60" y="4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a:p>
            </p:txBody>
          </p:sp>
        </p:grpSp>
      </p:grpSp>
      <p:grpSp>
        <p:nvGrpSpPr>
          <p:cNvPr id="91" name="Group 132"/>
          <p:cNvGrpSpPr/>
          <p:nvPr/>
        </p:nvGrpSpPr>
        <p:grpSpPr>
          <a:xfrm>
            <a:off x="5849082" y="2084852"/>
            <a:ext cx="509691" cy="3119848"/>
            <a:chOff x="6502710" y="2210578"/>
            <a:chExt cx="509757" cy="3119848"/>
          </a:xfrm>
          <a:solidFill>
            <a:schemeClr val="bg1">
              <a:lumMod val="85000"/>
            </a:schemeClr>
          </a:solidFill>
        </p:grpSpPr>
        <p:sp>
          <p:nvSpPr>
            <p:cNvPr id="92" name="Rectangle 133"/>
            <p:cNvSpPr>
              <a:spLocks noChangeArrowheads="1"/>
            </p:cNvSpPr>
            <p:nvPr/>
          </p:nvSpPr>
          <p:spPr bwMode="auto">
            <a:xfrm>
              <a:off x="6502710" y="3773130"/>
              <a:ext cx="509757" cy="700696"/>
            </a:xfrm>
            <a:prstGeom prst="rect">
              <a:avLst/>
            </a:prstGeom>
            <a:grpFill/>
            <a:ln>
              <a:noFill/>
            </a:ln>
          </p:spPr>
          <p:txBody>
            <a:bodyPr vert="horz" wrap="square" lIns="68580" tIns="34290" rIns="68580" bIns="34290" numCol="1" anchor="t" anchorCtr="0" compatLnSpc="1"/>
            <a:lstStyle/>
            <a:p>
              <a:endParaRPr lang="id-ID"/>
            </a:p>
          </p:txBody>
        </p:sp>
        <p:sp>
          <p:nvSpPr>
            <p:cNvPr id="93" name="Rectangle 134"/>
            <p:cNvSpPr>
              <a:spLocks noChangeArrowheads="1"/>
            </p:cNvSpPr>
            <p:nvPr/>
          </p:nvSpPr>
          <p:spPr bwMode="auto">
            <a:xfrm>
              <a:off x="6502710" y="2974337"/>
              <a:ext cx="509757" cy="781276"/>
            </a:xfrm>
            <a:prstGeom prst="rect">
              <a:avLst/>
            </a:prstGeom>
            <a:grpFill/>
            <a:ln>
              <a:noFill/>
            </a:ln>
          </p:spPr>
          <p:txBody>
            <a:bodyPr vert="horz" wrap="square" lIns="68580" tIns="34290" rIns="68580" bIns="34290" numCol="1" anchor="t" anchorCtr="0" compatLnSpc="1"/>
            <a:lstStyle/>
            <a:p>
              <a:endParaRPr lang="id-ID"/>
            </a:p>
          </p:txBody>
        </p:sp>
        <p:sp>
          <p:nvSpPr>
            <p:cNvPr id="94" name="Freeform 135"/>
            <p:cNvSpPr/>
            <p:nvPr/>
          </p:nvSpPr>
          <p:spPr bwMode="auto">
            <a:xfrm>
              <a:off x="6502710" y="4491343"/>
              <a:ext cx="509757" cy="839083"/>
            </a:xfrm>
            <a:custGeom>
              <a:avLst/>
              <a:gdLst>
                <a:gd name="T0" fmla="*/ 0 w 120"/>
                <a:gd name="T1" fmla="*/ 0 h 202"/>
                <a:gd name="T2" fmla="*/ 0 w 120"/>
                <a:gd name="T3" fmla="*/ 142 h 202"/>
                <a:gd name="T4" fmla="*/ 60 w 120"/>
                <a:gd name="T5" fmla="*/ 202 h 202"/>
                <a:gd name="T6" fmla="*/ 120 w 120"/>
                <a:gd name="T7" fmla="*/ 142 h 202"/>
                <a:gd name="T8" fmla="*/ 120 w 120"/>
                <a:gd name="T9" fmla="*/ 0 h 202"/>
                <a:gd name="T10" fmla="*/ 0 w 120"/>
                <a:gd name="T11" fmla="*/ 0 h 202"/>
              </a:gdLst>
              <a:ahLst/>
              <a:cxnLst>
                <a:cxn ang="0">
                  <a:pos x="T0" y="T1"/>
                </a:cxn>
                <a:cxn ang="0">
                  <a:pos x="T2" y="T3"/>
                </a:cxn>
                <a:cxn ang="0">
                  <a:pos x="T4" y="T5"/>
                </a:cxn>
                <a:cxn ang="0">
                  <a:pos x="T6" y="T7"/>
                </a:cxn>
                <a:cxn ang="0">
                  <a:pos x="T8" y="T9"/>
                </a:cxn>
                <a:cxn ang="0">
                  <a:pos x="T10" y="T11"/>
                </a:cxn>
              </a:cxnLst>
              <a:rect l="0" t="0" r="r" b="b"/>
              <a:pathLst>
                <a:path w="120" h="202">
                  <a:moveTo>
                    <a:pt x="0" y="0"/>
                  </a:moveTo>
                  <a:cubicBezTo>
                    <a:pt x="0" y="142"/>
                    <a:pt x="0" y="142"/>
                    <a:pt x="0" y="142"/>
                  </a:cubicBezTo>
                  <a:cubicBezTo>
                    <a:pt x="0" y="175"/>
                    <a:pt x="27" y="202"/>
                    <a:pt x="60" y="202"/>
                  </a:cubicBezTo>
                  <a:cubicBezTo>
                    <a:pt x="93" y="202"/>
                    <a:pt x="120" y="175"/>
                    <a:pt x="120" y="142"/>
                  </a:cubicBezTo>
                  <a:cubicBezTo>
                    <a:pt x="120" y="0"/>
                    <a:pt x="120" y="0"/>
                    <a:pt x="120" y="0"/>
                  </a:cubicBezTo>
                  <a:lnTo>
                    <a:pt x="0" y="0"/>
                  </a:lnTo>
                  <a:close/>
                </a:path>
              </a:pathLst>
            </a:custGeom>
            <a:grpFill/>
            <a:ln>
              <a:noFill/>
            </a:ln>
          </p:spPr>
          <p:txBody>
            <a:bodyPr vert="horz" wrap="square" lIns="68580" tIns="34290" rIns="68580" bIns="34290" numCol="1" anchor="t" anchorCtr="0" compatLnSpc="1"/>
            <a:lstStyle/>
            <a:p>
              <a:endParaRPr lang="id-ID"/>
            </a:p>
          </p:txBody>
        </p:sp>
        <p:sp>
          <p:nvSpPr>
            <p:cNvPr id="95" name="Freeform 136"/>
            <p:cNvSpPr/>
            <p:nvPr/>
          </p:nvSpPr>
          <p:spPr bwMode="auto">
            <a:xfrm>
              <a:off x="6502710" y="2210578"/>
              <a:ext cx="509757" cy="747991"/>
            </a:xfrm>
            <a:custGeom>
              <a:avLst/>
              <a:gdLst>
                <a:gd name="T0" fmla="*/ 120 w 120"/>
                <a:gd name="T1" fmla="*/ 180 h 180"/>
                <a:gd name="T2" fmla="*/ 120 w 120"/>
                <a:gd name="T3" fmla="*/ 60 h 180"/>
                <a:gd name="T4" fmla="*/ 60 w 120"/>
                <a:gd name="T5" fmla="*/ 0 h 180"/>
                <a:gd name="T6" fmla="*/ 0 w 120"/>
                <a:gd name="T7" fmla="*/ 60 h 180"/>
                <a:gd name="T8" fmla="*/ 0 w 120"/>
                <a:gd name="T9" fmla="*/ 180 h 180"/>
                <a:gd name="T10" fmla="*/ 120 w 120"/>
                <a:gd name="T11" fmla="*/ 180 h 180"/>
              </a:gdLst>
              <a:ahLst/>
              <a:cxnLst>
                <a:cxn ang="0">
                  <a:pos x="T0" y="T1"/>
                </a:cxn>
                <a:cxn ang="0">
                  <a:pos x="T2" y="T3"/>
                </a:cxn>
                <a:cxn ang="0">
                  <a:pos x="T4" y="T5"/>
                </a:cxn>
                <a:cxn ang="0">
                  <a:pos x="T6" y="T7"/>
                </a:cxn>
                <a:cxn ang="0">
                  <a:pos x="T8" y="T9"/>
                </a:cxn>
                <a:cxn ang="0">
                  <a:pos x="T10" y="T11"/>
                </a:cxn>
              </a:cxnLst>
              <a:rect l="0" t="0" r="r" b="b"/>
              <a:pathLst>
                <a:path w="120" h="180">
                  <a:moveTo>
                    <a:pt x="120" y="180"/>
                  </a:moveTo>
                  <a:cubicBezTo>
                    <a:pt x="120" y="60"/>
                    <a:pt x="120" y="60"/>
                    <a:pt x="120" y="60"/>
                  </a:cubicBezTo>
                  <a:cubicBezTo>
                    <a:pt x="120" y="27"/>
                    <a:pt x="93" y="0"/>
                    <a:pt x="60" y="0"/>
                  </a:cubicBezTo>
                  <a:cubicBezTo>
                    <a:pt x="27" y="0"/>
                    <a:pt x="0" y="27"/>
                    <a:pt x="0" y="60"/>
                  </a:cubicBezTo>
                  <a:cubicBezTo>
                    <a:pt x="0" y="180"/>
                    <a:pt x="0" y="180"/>
                    <a:pt x="0" y="180"/>
                  </a:cubicBezTo>
                  <a:lnTo>
                    <a:pt x="120" y="180"/>
                  </a:lnTo>
                  <a:close/>
                </a:path>
              </a:pathLst>
            </a:custGeom>
            <a:grpFill/>
            <a:ln>
              <a:noFill/>
            </a:ln>
          </p:spPr>
          <p:txBody>
            <a:bodyPr vert="horz" wrap="square" lIns="68580" tIns="34290" rIns="68580" bIns="34290" numCol="1" anchor="t" anchorCtr="0" compatLnSpc="1"/>
            <a:lstStyle/>
            <a:p>
              <a:endParaRPr lang="id-ID"/>
            </a:p>
          </p:txBody>
        </p:sp>
      </p:grpSp>
      <p:sp>
        <p:nvSpPr>
          <p:cNvPr id="96" name="Freeform 139"/>
          <p:cNvSpPr/>
          <p:nvPr/>
        </p:nvSpPr>
        <p:spPr bwMode="auto">
          <a:xfrm>
            <a:off x="5844412" y="3656325"/>
            <a:ext cx="509690" cy="297796"/>
          </a:xfrm>
          <a:custGeom>
            <a:avLst/>
            <a:gdLst>
              <a:gd name="T0" fmla="*/ 120 w 120"/>
              <a:gd name="T1" fmla="*/ 60 h 69"/>
              <a:gd name="T2" fmla="*/ 60 w 120"/>
              <a:gd name="T3" fmla="*/ 0 h 69"/>
              <a:gd name="T4" fmla="*/ 0 w 120"/>
              <a:gd name="T5" fmla="*/ 60 h 69"/>
              <a:gd name="T6" fmla="*/ 0 w 120"/>
              <a:gd name="T7" fmla="*/ 69 h 69"/>
              <a:gd name="T8" fmla="*/ 120 w 120"/>
              <a:gd name="T9" fmla="*/ 69 h 69"/>
              <a:gd name="T10" fmla="*/ 120 w 120"/>
              <a:gd name="T11" fmla="*/ 60 h 69"/>
            </a:gdLst>
            <a:ahLst/>
            <a:cxnLst>
              <a:cxn ang="0">
                <a:pos x="T0" y="T1"/>
              </a:cxn>
              <a:cxn ang="0">
                <a:pos x="T2" y="T3"/>
              </a:cxn>
              <a:cxn ang="0">
                <a:pos x="T4" y="T5"/>
              </a:cxn>
              <a:cxn ang="0">
                <a:pos x="T6" y="T7"/>
              </a:cxn>
              <a:cxn ang="0">
                <a:pos x="T8" y="T9"/>
              </a:cxn>
              <a:cxn ang="0">
                <a:pos x="T10" y="T11"/>
              </a:cxn>
            </a:cxnLst>
            <a:rect l="0" t="0" r="r" b="b"/>
            <a:pathLst>
              <a:path w="120" h="69">
                <a:moveTo>
                  <a:pt x="120" y="60"/>
                </a:moveTo>
                <a:cubicBezTo>
                  <a:pt x="120" y="27"/>
                  <a:pt x="93" y="0"/>
                  <a:pt x="60" y="0"/>
                </a:cubicBezTo>
                <a:cubicBezTo>
                  <a:pt x="27" y="0"/>
                  <a:pt x="0" y="27"/>
                  <a:pt x="0" y="60"/>
                </a:cubicBezTo>
                <a:cubicBezTo>
                  <a:pt x="0" y="69"/>
                  <a:pt x="0" y="69"/>
                  <a:pt x="0" y="69"/>
                </a:cubicBezTo>
                <a:cubicBezTo>
                  <a:pt x="120" y="69"/>
                  <a:pt x="120" y="69"/>
                  <a:pt x="120" y="69"/>
                </a:cubicBezTo>
                <a:lnTo>
                  <a:pt x="120" y="60"/>
                </a:lnTo>
                <a:close/>
              </a:path>
            </a:pathLst>
          </a:custGeom>
          <a:solidFill>
            <a:schemeClr val="tx1">
              <a:alpha val="9000"/>
            </a:schemeClr>
          </a:solidFill>
          <a:ln>
            <a:noFill/>
          </a:ln>
        </p:spPr>
        <p:txBody>
          <a:bodyPr vert="horz" wrap="square" lIns="91431" tIns="45715" rIns="91431" bIns="45715" numCol="1" anchor="t" anchorCtr="0" compatLnSpc="1"/>
          <a:lstStyle/>
          <a:p>
            <a:endParaRPr lang="id-ID"/>
          </a:p>
        </p:txBody>
      </p:sp>
      <p:grpSp>
        <p:nvGrpSpPr>
          <p:cNvPr id="97" name="Group 1"/>
          <p:cNvGrpSpPr/>
          <p:nvPr/>
        </p:nvGrpSpPr>
        <p:grpSpPr>
          <a:xfrm>
            <a:off x="5719758" y="3700655"/>
            <a:ext cx="637262" cy="1504045"/>
            <a:chOff x="5719707" y="3635879"/>
            <a:chExt cx="637345" cy="1504045"/>
          </a:xfrm>
          <a:solidFill>
            <a:schemeClr val="tx1">
              <a:lumMod val="65000"/>
              <a:lumOff val="35000"/>
            </a:schemeClr>
          </a:solidFill>
        </p:grpSpPr>
        <p:sp>
          <p:nvSpPr>
            <p:cNvPr id="98" name="Rectangle 138"/>
            <p:cNvSpPr>
              <a:spLocks noChangeArrowheads="1"/>
            </p:cNvSpPr>
            <p:nvPr/>
          </p:nvSpPr>
          <p:spPr bwMode="auto">
            <a:xfrm>
              <a:off x="5847295" y="3906864"/>
              <a:ext cx="509757" cy="962617"/>
            </a:xfrm>
            <a:prstGeom prst="rect">
              <a:avLst/>
            </a:prstGeom>
            <a:grpFill/>
            <a:ln>
              <a:noFill/>
            </a:ln>
          </p:spPr>
          <p:txBody>
            <a:bodyPr vert="horz" wrap="square" lIns="68580" tIns="34290" rIns="68580" bIns="34290" numCol="1" anchor="t" anchorCtr="0" compatLnSpc="1"/>
            <a:lstStyle/>
            <a:p>
              <a:endParaRPr lang="id-ID"/>
            </a:p>
          </p:txBody>
        </p:sp>
        <p:sp>
          <p:nvSpPr>
            <p:cNvPr id="99" name="Freeform 140"/>
            <p:cNvSpPr/>
            <p:nvPr/>
          </p:nvSpPr>
          <p:spPr bwMode="auto">
            <a:xfrm>
              <a:off x="5847296" y="3635879"/>
              <a:ext cx="509756" cy="297796"/>
            </a:xfrm>
            <a:custGeom>
              <a:avLst/>
              <a:gdLst>
                <a:gd name="T0" fmla="*/ 120 w 120"/>
                <a:gd name="T1" fmla="*/ 60 h 69"/>
                <a:gd name="T2" fmla="*/ 60 w 120"/>
                <a:gd name="T3" fmla="*/ 0 h 69"/>
                <a:gd name="T4" fmla="*/ 0 w 120"/>
                <a:gd name="T5" fmla="*/ 60 h 69"/>
                <a:gd name="T6" fmla="*/ 0 w 120"/>
                <a:gd name="T7" fmla="*/ 69 h 69"/>
                <a:gd name="T8" fmla="*/ 120 w 120"/>
                <a:gd name="T9" fmla="*/ 69 h 69"/>
                <a:gd name="T10" fmla="*/ 120 w 120"/>
                <a:gd name="T11" fmla="*/ 60 h 69"/>
              </a:gdLst>
              <a:ahLst/>
              <a:cxnLst>
                <a:cxn ang="0">
                  <a:pos x="T0" y="T1"/>
                </a:cxn>
                <a:cxn ang="0">
                  <a:pos x="T2" y="T3"/>
                </a:cxn>
                <a:cxn ang="0">
                  <a:pos x="T4" y="T5"/>
                </a:cxn>
                <a:cxn ang="0">
                  <a:pos x="T6" y="T7"/>
                </a:cxn>
                <a:cxn ang="0">
                  <a:pos x="T8" y="T9"/>
                </a:cxn>
                <a:cxn ang="0">
                  <a:pos x="T10" y="T11"/>
                </a:cxn>
              </a:cxnLst>
              <a:rect l="0" t="0" r="r" b="b"/>
              <a:pathLst>
                <a:path w="120" h="69">
                  <a:moveTo>
                    <a:pt x="120" y="60"/>
                  </a:moveTo>
                  <a:cubicBezTo>
                    <a:pt x="120" y="27"/>
                    <a:pt x="93" y="0"/>
                    <a:pt x="60" y="0"/>
                  </a:cubicBezTo>
                  <a:cubicBezTo>
                    <a:pt x="27" y="0"/>
                    <a:pt x="0" y="27"/>
                    <a:pt x="0" y="60"/>
                  </a:cubicBezTo>
                  <a:cubicBezTo>
                    <a:pt x="0" y="69"/>
                    <a:pt x="0" y="69"/>
                    <a:pt x="0" y="69"/>
                  </a:cubicBezTo>
                  <a:cubicBezTo>
                    <a:pt x="120" y="69"/>
                    <a:pt x="120" y="69"/>
                    <a:pt x="120" y="69"/>
                  </a:cubicBezTo>
                  <a:lnTo>
                    <a:pt x="120" y="60"/>
                  </a:lnTo>
                  <a:close/>
                </a:path>
              </a:pathLst>
            </a:custGeom>
            <a:grpFill/>
            <a:ln>
              <a:noFill/>
            </a:ln>
          </p:spPr>
          <p:txBody>
            <a:bodyPr vert="horz" wrap="square" lIns="68580" tIns="34290" rIns="68580" bIns="34290" numCol="1" anchor="t" anchorCtr="0" compatLnSpc="1"/>
            <a:lstStyle/>
            <a:p>
              <a:endParaRPr lang="id-ID"/>
            </a:p>
          </p:txBody>
        </p:sp>
        <p:grpSp>
          <p:nvGrpSpPr>
            <p:cNvPr id="100" name="Group 141"/>
            <p:cNvGrpSpPr/>
            <p:nvPr/>
          </p:nvGrpSpPr>
          <p:grpSpPr>
            <a:xfrm>
              <a:off x="5719707" y="4819356"/>
              <a:ext cx="637344" cy="320568"/>
              <a:chOff x="9762797" y="4117494"/>
              <a:chExt cx="577588" cy="290513"/>
            </a:xfrm>
            <a:grpFill/>
          </p:grpSpPr>
          <p:sp>
            <p:nvSpPr>
              <p:cNvPr id="101" name="Freeform 142"/>
              <p:cNvSpPr/>
              <p:nvPr/>
            </p:nvSpPr>
            <p:spPr bwMode="auto">
              <a:xfrm>
                <a:off x="9880010" y="4134957"/>
                <a:ext cx="460375" cy="273050"/>
              </a:xfrm>
              <a:custGeom>
                <a:avLst/>
                <a:gdLst>
                  <a:gd name="T0" fmla="*/ 0 w 120"/>
                  <a:gd name="T1" fmla="*/ 0 h 70"/>
                  <a:gd name="T2" fmla="*/ 0 w 120"/>
                  <a:gd name="T3" fmla="*/ 10 h 70"/>
                  <a:gd name="T4" fmla="*/ 60 w 120"/>
                  <a:gd name="T5" fmla="*/ 70 h 70"/>
                  <a:gd name="T6" fmla="*/ 120 w 120"/>
                  <a:gd name="T7" fmla="*/ 10 h 70"/>
                  <a:gd name="T8" fmla="*/ 120 w 120"/>
                  <a:gd name="T9" fmla="*/ 0 h 70"/>
                  <a:gd name="T10" fmla="*/ 0 w 120"/>
                  <a:gd name="T11" fmla="*/ 0 h 70"/>
                </a:gdLst>
                <a:ahLst/>
                <a:cxnLst>
                  <a:cxn ang="0">
                    <a:pos x="T0" y="T1"/>
                  </a:cxn>
                  <a:cxn ang="0">
                    <a:pos x="T2" y="T3"/>
                  </a:cxn>
                  <a:cxn ang="0">
                    <a:pos x="T4" y="T5"/>
                  </a:cxn>
                  <a:cxn ang="0">
                    <a:pos x="T6" y="T7"/>
                  </a:cxn>
                  <a:cxn ang="0">
                    <a:pos x="T8" y="T9"/>
                  </a:cxn>
                  <a:cxn ang="0">
                    <a:pos x="T10" y="T11"/>
                  </a:cxn>
                </a:cxnLst>
                <a:rect l="0" t="0" r="r" b="b"/>
                <a:pathLst>
                  <a:path w="120" h="70">
                    <a:moveTo>
                      <a:pt x="0" y="0"/>
                    </a:moveTo>
                    <a:cubicBezTo>
                      <a:pt x="0" y="10"/>
                      <a:pt x="0" y="10"/>
                      <a:pt x="0" y="10"/>
                    </a:cubicBezTo>
                    <a:cubicBezTo>
                      <a:pt x="0" y="43"/>
                      <a:pt x="27" y="70"/>
                      <a:pt x="60" y="70"/>
                    </a:cubicBezTo>
                    <a:cubicBezTo>
                      <a:pt x="93" y="70"/>
                      <a:pt x="120" y="43"/>
                      <a:pt x="120" y="10"/>
                    </a:cubicBezTo>
                    <a:cubicBezTo>
                      <a:pt x="120" y="0"/>
                      <a:pt x="120" y="0"/>
                      <a:pt x="120"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a:p>
            </p:txBody>
          </p:sp>
          <p:sp>
            <p:nvSpPr>
              <p:cNvPr id="102" name="Freeform 143"/>
              <p:cNvSpPr/>
              <p:nvPr/>
            </p:nvSpPr>
            <p:spPr bwMode="auto">
              <a:xfrm flipH="1">
                <a:off x="9762797" y="4117494"/>
                <a:ext cx="349250" cy="290513"/>
              </a:xfrm>
              <a:custGeom>
                <a:avLst/>
                <a:gdLst>
                  <a:gd name="T0" fmla="*/ 60 w 90"/>
                  <a:gd name="T1" fmla="*/ 45 h 75"/>
                  <a:gd name="T2" fmla="*/ 60 w 90"/>
                  <a:gd name="T3" fmla="*/ 0 h 75"/>
                  <a:gd name="T4" fmla="*/ 0 w 90"/>
                  <a:gd name="T5" fmla="*/ 0 h 75"/>
                  <a:gd name="T6" fmla="*/ 0 w 90"/>
                  <a:gd name="T7" fmla="*/ 75 h 75"/>
                  <a:gd name="T8" fmla="*/ 90 w 90"/>
                  <a:gd name="T9" fmla="*/ 75 h 75"/>
                  <a:gd name="T10" fmla="*/ 60 w 90"/>
                  <a:gd name="T11" fmla="*/ 45 h 75"/>
                </a:gdLst>
                <a:ahLst/>
                <a:cxnLst>
                  <a:cxn ang="0">
                    <a:pos x="T0" y="T1"/>
                  </a:cxn>
                  <a:cxn ang="0">
                    <a:pos x="T2" y="T3"/>
                  </a:cxn>
                  <a:cxn ang="0">
                    <a:pos x="T4" y="T5"/>
                  </a:cxn>
                  <a:cxn ang="0">
                    <a:pos x="T6" y="T7"/>
                  </a:cxn>
                  <a:cxn ang="0">
                    <a:pos x="T8" y="T9"/>
                  </a:cxn>
                  <a:cxn ang="0">
                    <a:pos x="T10" y="T11"/>
                  </a:cxn>
                </a:cxnLst>
                <a:rect l="0" t="0" r="r" b="b"/>
                <a:pathLst>
                  <a:path w="90" h="75">
                    <a:moveTo>
                      <a:pt x="60" y="45"/>
                    </a:moveTo>
                    <a:cubicBezTo>
                      <a:pt x="60" y="0"/>
                      <a:pt x="60" y="0"/>
                      <a:pt x="60" y="0"/>
                    </a:cubicBezTo>
                    <a:cubicBezTo>
                      <a:pt x="0" y="0"/>
                      <a:pt x="0" y="0"/>
                      <a:pt x="0" y="0"/>
                    </a:cubicBezTo>
                    <a:cubicBezTo>
                      <a:pt x="0" y="75"/>
                      <a:pt x="0" y="75"/>
                      <a:pt x="0" y="75"/>
                    </a:cubicBezTo>
                    <a:cubicBezTo>
                      <a:pt x="90" y="75"/>
                      <a:pt x="90" y="75"/>
                      <a:pt x="90" y="75"/>
                    </a:cubicBezTo>
                    <a:cubicBezTo>
                      <a:pt x="73" y="75"/>
                      <a:pt x="60" y="61"/>
                      <a:pt x="60" y="4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a:p>
            </p:txBody>
          </p:sp>
        </p:grpSp>
      </p:grpSp>
      <p:cxnSp>
        <p:nvCxnSpPr>
          <p:cNvPr id="103" name="Straight Connector 144"/>
          <p:cNvCxnSpPr/>
          <p:nvPr/>
        </p:nvCxnSpPr>
        <p:spPr>
          <a:xfrm>
            <a:off x="804028" y="5517661"/>
            <a:ext cx="5550072" cy="0"/>
          </a:xfrm>
          <a:prstGeom prst="line">
            <a:avLst/>
          </a:prstGeom>
          <a:ln w="15875">
            <a:solidFill>
              <a:schemeClr val="bg1">
                <a:lumMod val="6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04" name="Oval 145"/>
          <p:cNvSpPr/>
          <p:nvPr/>
        </p:nvSpPr>
        <p:spPr>
          <a:xfrm>
            <a:off x="1003189" y="5470284"/>
            <a:ext cx="111370" cy="111384"/>
          </a:xfrm>
          <a:prstGeom prst="ellipse">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id-ID"/>
          </a:p>
        </p:txBody>
      </p:sp>
      <p:sp>
        <p:nvSpPr>
          <p:cNvPr id="105" name="Oval 146"/>
          <p:cNvSpPr/>
          <p:nvPr/>
        </p:nvSpPr>
        <p:spPr>
          <a:xfrm>
            <a:off x="1733580" y="5470284"/>
            <a:ext cx="111370" cy="111384"/>
          </a:xfrm>
          <a:prstGeom prst="ellipse">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id-ID"/>
          </a:p>
        </p:txBody>
      </p:sp>
      <p:sp>
        <p:nvSpPr>
          <p:cNvPr id="106" name="Oval 147"/>
          <p:cNvSpPr/>
          <p:nvPr/>
        </p:nvSpPr>
        <p:spPr>
          <a:xfrm>
            <a:off x="2463974" y="5470284"/>
            <a:ext cx="111370" cy="11138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id-ID"/>
          </a:p>
        </p:txBody>
      </p:sp>
      <p:sp>
        <p:nvSpPr>
          <p:cNvPr id="107" name="Oval 148"/>
          <p:cNvSpPr/>
          <p:nvPr/>
        </p:nvSpPr>
        <p:spPr>
          <a:xfrm>
            <a:off x="3173939" y="5470284"/>
            <a:ext cx="111370" cy="111384"/>
          </a:xfrm>
          <a:prstGeom prst="ellipse">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id-ID"/>
          </a:p>
        </p:txBody>
      </p:sp>
      <p:sp>
        <p:nvSpPr>
          <p:cNvPr id="108" name="Oval 149"/>
          <p:cNvSpPr/>
          <p:nvPr/>
        </p:nvSpPr>
        <p:spPr>
          <a:xfrm>
            <a:off x="3891491" y="5470284"/>
            <a:ext cx="111370" cy="11138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id-ID"/>
          </a:p>
        </p:txBody>
      </p:sp>
      <p:sp>
        <p:nvSpPr>
          <p:cNvPr id="109" name="Oval 150"/>
          <p:cNvSpPr/>
          <p:nvPr/>
        </p:nvSpPr>
        <p:spPr>
          <a:xfrm>
            <a:off x="4612548" y="5470284"/>
            <a:ext cx="111370" cy="111384"/>
          </a:xfrm>
          <a:prstGeom prst="ellipse">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id-ID"/>
          </a:p>
        </p:txBody>
      </p:sp>
      <p:sp>
        <p:nvSpPr>
          <p:cNvPr id="110" name="Oval 151"/>
          <p:cNvSpPr/>
          <p:nvPr/>
        </p:nvSpPr>
        <p:spPr>
          <a:xfrm>
            <a:off x="5333604" y="5470284"/>
            <a:ext cx="111370" cy="11138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id-ID"/>
          </a:p>
        </p:txBody>
      </p:sp>
      <p:sp>
        <p:nvSpPr>
          <p:cNvPr id="111" name="Oval 152"/>
          <p:cNvSpPr/>
          <p:nvPr/>
        </p:nvSpPr>
        <p:spPr>
          <a:xfrm>
            <a:off x="6043570" y="5470284"/>
            <a:ext cx="111370" cy="111384"/>
          </a:xfrm>
          <a:prstGeom prst="ellipse">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id-ID"/>
          </a:p>
        </p:txBody>
      </p:sp>
      <p:sp>
        <p:nvSpPr>
          <p:cNvPr id="112" name="TextBox 182"/>
          <p:cNvSpPr txBox="1"/>
          <p:nvPr/>
        </p:nvSpPr>
        <p:spPr>
          <a:xfrm>
            <a:off x="807535" y="4128653"/>
            <a:ext cx="502678" cy="569375"/>
          </a:xfrm>
          <a:prstGeom prst="rect">
            <a:avLst/>
          </a:prstGeom>
          <a:noFill/>
        </p:spPr>
        <p:txBody>
          <a:bodyPr wrap="none" lIns="121908" tIns="60954" rIns="121908" bIns="60954" rtlCol="0">
            <a:spAutoFit/>
          </a:bodyPr>
          <a:lstStyle/>
          <a:p>
            <a:pPr algn="ctr"/>
            <a:r>
              <a:rPr lang="id-ID" b="1" dirty="0">
                <a:solidFill>
                  <a:schemeClr val="bg1"/>
                </a:solidFill>
              </a:rPr>
              <a:t>20</a:t>
            </a:r>
          </a:p>
          <a:p>
            <a:pPr algn="ctr"/>
            <a:r>
              <a:rPr lang="id-ID" sz="1100" dirty="0">
                <a:solidFill>
                  <a:schemeClr val="bg1"/>
                </a:solidFill>
              </a:rPr>
              <a:t>%</a:t>
            </a:r>
          </a:p>
        </p:txBody>
      </p:sp>
      <p:sp>
        <p:nvSpPr>
          <p:cNvPr id="113" name="TextBox 183"/>
          <p:cNvSpPr txBox="1"/>
          <p:nvPr/>
        </p:nvSpPr>
        <p:spPr>
          <a:xfrm>
            <a:off x="1548668" y="4569448"/>
            <a:ext cx="502678" cy="569375"/>
          </a:xfrm>
          <a:prstGeom prst="rect">
            <a:avLst/>
          </a:prstGeom>
          <a:noFill/>
        </p:spPr>
        <p:txBody>
          <a:bodyPr wrap="none" lIns="121908" tIns="60954" rIns="121908" bIns="60954" rtlCol="0">
            <a:spAutoFit/>
          </a:bodyPr>
          <a:lstStyle/>
          <a:p>
            <a:pPr algn="ctr"/>
            <a:r>
              <a:rPr lang="id-ID" b="1" dirty="0">
                <a:solidFill>
                  <a:schemeClr val="bg1"/>
                </a:solidFill>
              </a:rPr>
              <a:t>10</a:t>
            </a:r>
          </a:p>
          <a:p>
            <a:pPr algn="ctr"/>
            <a:r>
              <a:rPr lang="id-ID" sz="1100" dirty="0">
                <a:solidFill>
                  <a:schemeClr val="bg1"/>
                </a:solidFill>
              </a:rPr>
              <a:t>%</a:t>
            </a:r>
          </a:p>
        </p:txBody>
      </p:sp>
      <p:sp>
        <p:nvSpPr>
          <p:cNvPr id="114" name="TextBox 184"/>
          <p:cNvSpPr txBox="1"/>
          <p:nvPr/>
        </p:nvSpPr>
        <p:spPr>
          <a:xfrm>
            <a:off x="2263522" y="3633321"/>
            <a:ext cx="502678" cy="569375"/>
          </a:xfrm>
          <a:prstGeom prst="rect">
            <a:avLst/>
          </a:prstGeom>
          <a:noFill/>
        </p:spPr>
        <p:txBody>
          <a:bodyPr wrap="none" lIns="121908" tIns="60954" rIns="121908" bIns="60954" rtlCol="0">
            <a:spAutoFit/>
          </a:bodyPr>
          <a:lstStyle/>
          <a:p>
            <a:pPr algn="ctr"/>
            <a:r>
              <a:rPr lang="id-ID" b="1" dirty="0">
                <a:solidFill>
                  <a:schemeClr val="bg1"/>
                </a:solidFill>
              </a:rPr>
              <a:t>45</a:t>
            </a:r>
          </a:p>
          <a:p>
            <a:pPr algn="ctr"/>
            <a:r>
              <a:rPr lang="id-ID" sz="1100" dirty="0">
                <a:solidFill>
                  <a:schemeClr val="bg1"/>
                </a:solidFill>
              </a:rPr>
              <a:t>%</a:t>
            </a:r>
          </a:p>
        </p:txBody>
      </p:sp>
      <p:sp>
        <p:nvSpPr>
          <p:cNvPr id="115" name="TextBox 185"/>
          <p:cNvSpPr txBox="1"/>
          <p:nvPr/>
        </p:nvSpPr>
        <p:spPr>
          <a:xfrm>
            <a:off x="2977087" y="2953737"/>
            <a:ext cx="502678" cy="569375"/>
          </a:xfrm>
          <a:prstGeom prst="rect">
            <a:avLst/>
          </a:prstGeom>
          <a:noFill/>
        </p:spPr>
        <p:txBody>
          <a:bodyPr wrap="none" lIns="121908" tIns="60954" rIns="121908" bIns="60954" rtlCol="0">
            <a:spAutoFit/>
          </a:bodyPr>
          <a:lstStyle/>
          <a:p>
            <a:pPr algn="ctr"/>
            <a:r>
              <a:rPr lang="id-ID" b="1" dirty="0">
                <a:solidFill>
                  <a:schemeClr val="bg1"/>
                </a:solidFill>
              </a:rPr>
              <a:t>75</a:t>
            </a:r>
          </a:p>
          <a:p>
            <a:pPr algn="ctr"/>
            <a:r>
              <a:rPr lang="id-ID" sz="1100" dirty="0">
                <a:solidFill>
                  <a:schemeClr val="bg1"/>
                </a:solidFill>
              </a:rPr>
              <a:t>%</a:t>
            </a:r>
          </a:p>
        </p:txBody>
      </p:sp>
      <p:sp>
        <p:nvSpPr>
          <p:cNvPr id="116" name="TextBox 186"/>
          <p:cNvSpPr txBox="1"/>
          <p:nvPr/>
        </p:nvSpPr>
        <p:spPr>
          <a:xfrm>
            <a:off x="3636144" y="2209317"/>
            <a:ext cx="630918" cy="569375"/>
          </a:xfrm>
          <a:prstGeom prst="rect">
            <a:avLst/>
          </a:prstGeom>
          <a:noFill/>
        </p:spPr>
        <p:txBody>
          <a:bodyPr wrap="none" lIns="121908" tIns="60954" rIns="121908" bIns="60954" rtlCol="0">
            <a:spAutoFit/>
          </a:bodyPr>
          <a:lstStyle/>
          <a:p>
            <a:pPr algn="ctr"/>
            <a:r>
              <a:rPr lang="id-ID" b="1" dirty="0">
                <a:solidFill>
                  <a:schemeClr val="bg1"/>
                </a:solidFill>
              </a:rPr>
              <a:t>100</a:t>
            </a:r>
          </a:p>
          <a:p>
            <a:pPr algn="ctr"/>
            <a:r>
              <a:rPr lang="id-ID" sz="1100" dirty="0">
                <a:solidFill>
                  <a:schemeClr val="bg1"/>
                </a:solidFill>
              </a:rPr>
              <a:t>%</a:t>
            </a:r>
          </a:p>
        </p:txBody>
      </p:sp>
      <p:sp>
        <p:nvSpPr>
          <p:cNvPr id="117" name="TextBox 187"/>
          <p:cNvSpPr txBox="1"/>
          <p:nvPr/>
        </p:nvSpPr>
        <p:spPr>
          <a:xfrm>
            <a:off x="5138615" y="2673796"/>
            <a:ext cx="502678" cy="569375"/>
          </a:xfrm>
          <a:prstGeom prst="rect">
            <a:avLst/>
          </a:prstGeom>
          <a:noFill/>
        </p:spPr>
        <p:txBody>
          <a:bodyPr wrap="none" lIns="121908" tIns="60954" rIns="121908" bIns="60954" rtlCol="0">
            <a:spAutoFit/>
          </a:bodyPr>
          <a:lstStyle/>
          <a:p>
            <a:pPr algn="ctr"/>
            <a:r>
              <a:rPr lang="id-ID" b="1" dirty="0">
                <a:solidFill>
                  <a:schemeClr val="bg1"/>
                </a:solidFill>
              </a:rPr>
              <a:t>85</a:t>
            </a:r>
          </a:p>
          <a:p>
            <a:pPr algn="ctr"/>
            <a:r>
              <a:rPr lang="id-ID" sz="1100" dirty="0">
                <a:solidFill>
                  <a:schemeClr val="bg1"/>
                </a:solidFill>
              </a:rPr>
              <a:t>%</a:t>
            </a:r>
          </a:p>
        </p:txBody>
      </p:sp>
      <p:sp>
        <p:nvSpPr>
          <p:cNvPr id="118" name="TextBox 188"/>
          <p:cNvSpPr txBox="1"/>
          <p:nvPr/>
        </p:nvSpPr>
        <p:spPr>
          <a:xfrm>
            <a:off x="4427780" y="3372524"/>
            <a:ext cx="502678" cy="569375"/>
          </a:xfrm>
          <a:prstGeom prst="rect">
            <a:avLst/>
          </a:prstGeom>
          <a:noFill/>
        </p:spPr>
        <p:txBody>
          <a:bodyPr wrap="none" lIns="121908" tIns="60954" rIns="121908" bIns="60954" rtlCol="0">
            <a:spAutoFit/>
          </a:bodyPr>
          <a:lstStyle/>
          <a:p>
            <a:pPr algn="ctr"/>
            <a:r>
              <a:rPr lang="id-ID" b="1" dirty="0">
                <a:solidFill>
                  <a:schemeClr val="bg1"/>
                </a:solidFill>
              </a:rPr>
              <a:t>55</a:t>
            </a:r>
          </a:p>
          <a:p>
            <a:pPr algn="ctr"/>
            <a:r>
              <a:rPr lang="id-ID" sz="1100" dirty="0">
                <a:solidFill>
                  <a:schemeClr val="bg1"/>
                </a:solidFill>
              </a:rPr>
              <a:t>%</a:t>
            </a:r>
          </a:p>
        </p:txBody>
      </p:sp>
      <p:sp>
        <p:nvSpPr>
          <p:cNvPr id="119" name="TextBox 189"/>
          <p:cNvSpPr txBox="1"/>
          <p:nvPr/>
        </p:nvSpPr>
        <p:spPr>
          <a:xfrm>
            <a:off x="5847916" y="3824792"/>
            <a:ext cx="502678" cy="569375"/>
          </a:xfrm>
          <a:prstGeom prst="rect">
            <a:avLst/>
          </a:prstGeom>
          <a:noFill/>
        </p:spPr>
        <p:txBody>
          <a:bodyPr wrap="none" lIns="121908" tIns="60954" rIns="121908" bIns="60954" rtlCol="0">
            <a:spAutoFit/>
          </a:bodyPr>
          <a:lstStyle/>
          <a:p>
            <a:pPr algn="ctr"/>
            <a:r>
              <a:rPr lang="id-ID" b="1" dirty="0">
                <a:solidFill>
                  <a:schemeClr val="bg1"/>
                </a:solidFill>
              </a:rPr>
              <a:t>40</a:t>
            </a:r>
          </a:p>
          <a:p>
            <a:pPr algn="ctr"/>
            <a:r>
              <a:rPr lang="id-ID" sz="1100" dirty="0">
                <a:solidFill>
                  <a:schemeClr val="bg1"/>
                </a:solidFill>
              </a:rPr>
              <a:t>%</a:t>
            </a:r>
          </a:p>
        </p:txBody>
      </p:sp>
      <p:sp>
        <p:nvSpPr>
          <p:cNvPr id="120" name="TextBox 190"/>
          <p:cNvSpPr txBox="1"/>
          <p:nvPr/>
        </p:nvSpPr>
        <p:spPr>
          <a:xfrm>
            <a:off x="5866813" y="5575594"/>
            <a:ext cx="560386" cy="292376"/>
          </a:xfrm>
          <a:prstGeom prst="rect">
            <a:avLst/>
          </a:prstGeom>
          <a:noFill/>
        </p:spPr>
        <p:txBody>
          <a:bodyPr wrap="none" lIns="121908" tIns="60954" rIns="121908" bIns="60954" rtlCol="0">
            <a:spAutoFit/>
          </a:bodyPr>
          <a:lstStyle/>
          <a:p>
            <a:r>
              <a:rPr lang="id-ID" sz="1100" dirty="0">
                <a:solidFill>
                  <a:schemeClr val="bg1">
                    <a:lumMod val="50000"/>
                  </a:schemeClr>
                </a:solidFill>
              </a:rPr>
              <a:t>2015</a:t>
            </a:r>
          </a:p>
        </p:txBody>
      </p:sp>
      <p:sp>
        <p:nvSpPr>
          <p:cNvPr id="121" name="TextBox 191"/>
          <p:cNvSpPr txBox="1"/>
          <p:nvPr/>
        </p:nvSpPr>
        <p:spPr>
          <a:xfrm>
            <a:off x="5141174" y="5575594"/>
            <a:ext cx="560386" cy="292376"/>
          </a:xfrm>
          <a:prstGeom prst="rect">
            <a:avLst/>
          </a:prstGeom>
          <a:noFill/>
        </p:spPr>
        <p:txBody>
          <a:bodyPr wrap="none" lIns="121908" tIns="60954" rIns="121908" bIns="60954" rtlCol="0">
            <a:spAutoFit/>
          </a:bodyPr>
          <a:lstStyle/>
          <a:p>
            <a:r>
              <a:rPr lang="id-ID" sz="1100" dirty="0">
                <a:solidFill>
                  <a:schemeClr val="bg1">
                    <a:lumMod val="50000"/>
                  </a:schemeClr>
                </a:solidFill>
              </a:rPr>
              <a:t>2014</a:t>
            </a:r>
          </a:p>
        </p:txBody>
      </p:sp>
      <p:sp>
        <p:nvSpPr>
          <p:cNvPr id="122" name="TextBox 192"/>
          <p:cNvSpPr txBox="1"/>
          <p:nvPr/>
        </p:nvSpPr>
        <p:spPr>
          <a:xfrm>
            <a:off x="4441159" y="5575594"/>
            <a:ext cx="560386" cy="292376"/>
          </a:xfrm>
          <a:prstGeom prst="rect">
            <a:avLst/>
          </a:prstGeom>
          <a:noFill/>
        </p:spPr>
        <p:txBody>
          <a:bodyPr wrap="none" lIns="121908" tIns="60954" rIns="121908" bIns="60954" rtlCol="0">
            <a:spAutoFit/>
          </a:bodyPr>
          <a:lstStyle/>
          <a:p>
            <a:r>
              <a:rPr lang="id-ID" sz="1100" dirty="0">
                <a:solidFill>
                  <a:schemeClr val="bg1">
                    <a:lumMod val="50000"/>
                  </a:schemeClr>
                </a:solidFill>
              </a:rPr>
              <a:t>2013</a:t>
            </a:r>
          </a:p>
        </p:txBody>
      </p:sp>
      <p:sp>
        <p:nvSpPr>
          <p:cNvPr id="123" name="TextBox 193"/>
          <p:cNvSpPr txBox="1"/>
          <p:nvPr/>
        </p:nvSpPr>
        <p:spPr>
          <a:xfrm>
            <a:off x="3719301" y="5575594"/>
            <a:ext cx="560386" cy="292376"/>
          </a:xfrm>
          <a:prstGeom prst="rect">
            <a:avLst/>
          </a:prstGeom>
          <a:noFill/>
        </p:spPr>
        <p:txBody>
          <a:bodyPr wrap="none" lIns="121908" tIns="60954" rIns="121908" bIns="60954" rtlCol="0">
            <a:spAutoFit/>
          </a:bodyPr>
          <a:lstStyle/>
          <a:p>
            <a:r>
              <a:rPr lang="id-ID" sz="1100" dirty="0">
                <a:solidFill>
                  <a:schemeClr val="bg1">
                    <a:lumMod val="50000"/>
                  </a:schemeClr>
                </a:solidFill>
              </a:rPr>
              <a:t>2012</a:t>
            </a:r>
          </a:p>
        </p:txBody>
      </p:sp>
      <p:sp>
        <p:nvSpPr>
          <p:cNvPr id="124" name="TextBox 194"/>
          <p:cNvSpPr txBox="1"/>
          <p:nvPr/>
        </p:nvSpPr>
        <p:spPr>
          <a:xfrm>
            <a:off x="2997443" y="5575594"/>
            <a:ext cx="560386" cy="292376"/>
          </a:xfrm>
          <a:prstGeom prst="rect">
            <a:avLst/>
          </a:prstGeom>
          <a:noFill/>
        </p:spPr>
        <p:txBody>
          <a:bodyPr wrap="none" lIns="121908" tIns="60954" rIns="121908" bIns="60954" rtlCol="0">
            <a:spAutoFit/>
          </a:bodyPr>
          <a:lstStyle/>
          <a:p>
            <a:r>
              <a:rPr lang="id-ID" sz="1100" dirty="0">
                <a:solidFill>
                  <a:schemeClr val="bg1">
                    <a:lumMod val="50000"/>
                  </a:schemeClr>
                </a:solidFill>
              </a:rPr>
              <a:t>2011</a:t>
            </a:r>
          </a:p>
        </p:txBody>
      </p:sp>
      <p:sp>
        <p:nvSpPr>
          <p:cNvPr id="125" name="TextBox 195"/>
          <p:cNvSpPr txBox="1"/>
          <p:nvPr/>
        </p:nvSpPr>
        <p:spPr>
          <a:xfrm>
            <a:off x="2285350" y="5575595"/>
            <a:ext cx="560386" cy="292376"/>
          </a:xfrm>
          <a:prstGeom prst="rect">
            <a:avLst/>
          </a:prstGeom>
          <a:noFill/>
        </p:spPr>
        <p:txBody>
          <a:bodyPr wrap="none" lIns="121908" tIns="60954" rIns="121908" bIns="60954" rtlCol="0">
            <a:spAutoFit/>
          </a:bodyPr>
          <a:lstStyle/>
          <a:p>
            <a:r>
              <a:rPr lang="id-ID" sz="1100" dirty="0">
                <a:solidFill>
                  <a:schemeClr val="bg1">
                    <a:lumMod val="50000"/>
                  </a:schemeClr>
                </a:solidFill>
              </a:rPr>
              <a:t>2010</a:t>
            </a:r>
          </a:p>
        </p:txBody>
      </p:sp>
      <p:sp>
        <p:nvSpPr>
          <p:cNvPr id="126" name="TextBox 196"/>
          <p:cNvSpPr txBox="1"/>
          <p:nvPr/>
        </p:nvSpPr>
        <p:spPr>
          <a:xfrm>
            <a:off x="1566354" y="5575586"/>
            <a:ext cx="560386" cy="292376"/>
          </a:xfrm>
          <a:prstGeom prst="rect">
            <a:avLst/>
          </a:prstGeom>
          <a:noFill/>
        </p:spPr>
        <p:txBody>
          <a:bodyPr wrap="none" lIns="121908" tIns="60954" rIns="121908" bIns="60954" rtlCol="0">
            <a:spAutoFit/>
          </a:bodyPr>
          <a:lstStyle/>
          <a:p>
            <a:r>
              <a:rPr lang="id-ID" sz="1100" dirty="0">
                <a:solidFill>
                  <a:schemeClr val="bg1">
                    <a:lumMod val="50000"/>
                  </a:schemeClr>
                </a:solidFill>
              </a:rPr>
              <a:t>2009</a:t>
            </a:r>
          </a:p>
        </p:txBody>
      </p:sp>
      <p:sp>
        <p:nvSpPr>
          <p:cNvPr id="127" name="TextBox 197"/>
          <p:cNvSpPr txBox="1"/>
          <p:nvPr/>
        </p:nvSpPr>
        <p:spPr>
          <a:xfrm>
            <a:off x="840457" y="5575582"/>
            <a:ext cx="560386" cy="292376"/>
          </a:xfrm>
          <a:prstGeom prst="rect">
            <a:avLst/>
          </a:prstGeom>
          <a:noFill/>
        </p:spPr>
        <p:txBody>
          <a:bodyPr wrap="none" lIns="121908" tIns="60954" rIns="121908" bIns="60954" rtlCol="0">
            <a:spAutoFit/>
          </a:bodyPr>
          <a:lstStyle/>
          <a:p>
            <a:r>
              <a:rPr lang="id-ID" sz="1100" dirty="0">
                <a:solidFill>
                  <a:schemeClr val="bg1">
                    <a:lumMod val="50000"/>
                  </a:schemeClr>
                </a:solidFill>
              </a:rPr>
              <a:t>2008</a:t>
            </a:r>
          </a:p>
        </p:txBody>
      </p:sp>
      <p:sp>
        <p:nvSpPr>
          <p:cNvPr id="128" name="TextBox 198"/>
          <p:cNvSpPr txBox="1"/>
          <p:nvPr/>
        </p:nvSpPr>
        <p:spPr>
          <a:xfrm>
            <a:off x="6960096" y="2492897"/>
            <a:ext cx="1887672" cy="615541"/>
          </a:xfrm>
          <a:prstGeom prst="rect">
            <a:avLst/>
          </a:prstGeom>
          <a:noFill/>
        </p:spPr>
        <p:txBody>
          <a:bodyPr wrap="none" lIns="121908" tIns="60954" rIns="121908" bIns="60954" rtlCol="0">
            <a:spAutoFit/>
          </a:bodyPr>
          <a:lstStyle/>
          <a:p>
            <a:r>
              <a:rPr lang="zh-CN" altLang="en-US" sz="3200" b="1" dirty="0">
                <a:solidFill>
                  <a:schemeClr val="accent2"/>
                </a:solidFill>
                <a:latin typeface="Raleway" panose="020B0003030101060003" pitchFamily="34" charset="0"/>
              </a:rPr>
              <a:t>添加标题</a:t>
            </a:r>
            <a:endParaRPr lang="id-ID" sz="3200" b="1" dirty="0">
              <a:solidFill>
                <a:schemeClr val="accent2"/>
              </a:solidFill>
              <a:latin typeface="Raleway" panose="020B0003030101060003" pitchFamily="34" charset="0"/>
            </a:endParaRPr>
          </a:p>
        </p:txBody>
      </p:sp>
      <p:sp>
        <p:nvSpPr>
          <p:cNvPr id="129" name="Rectangle 185"/>
          <p:cNvSpPr/>
          <p:nvPr/>
        </p:nvSpPr>
        <p:spPr>
          <a:xfrm>
            <a:off x="7031016" y="3073780"/>
            <a:ext cx="4587967" cy="2062103"/>
          </a:xfrm>
          <a:prstGeom prst="rect">
            <a:avLst/>
          </a:prstGeom>
        </p:spPr>
        <p:txBody>
          <a:bodyPr wrap="square" lIns="121908" tIns="60954" rIns="121908" bIns="60954">
            <a:spAutoFit/>
          </a:bodyPr>
          <a:lstStyle/>
          <a:p>
            <a:r>
              <a:rPr lang="zh-CN" altLang="en-US" sz="1400" dirty="0">
                <a:solidFill>
                  <a:schemeClr val="bg1">
                    <a:lumMod val="65000"/>
                  </a:schemeClr>
                </a:solidFill>
                <a:latin typeface="微软雅黑" panose="020B0503020204020204" pitchFamily="34" charset="-122"/>
                <a:ea typeface="微软雅黑" panose="020B0503020204020204" pitchFamily="34" charset="-122"/>
              </a:rPr>
              <a:t>请在此处输入您的文本，或者复制您的文本粘贴到此处请在此处请在此处输入您的文本，或者复制您的文本粘贴到此处请在此处请在此处输入您的文本，或者复制您的文本粘贴到此处请在此处</a:t>
            </a:r>
            <a:endParaRPr lang="en-US" altLang="zh-CN" sz="1400" dirty="0">
              <a:solidFill>
                <a:schemeClr val="bg1">
                  <a:lumMod val="65000"/>
                </a:schemeClr>
              </a:solidFill>
              <a:latin typeface="微软雅黑" panose="020B0503020204020204" pitchFamily="34" charset="-122"/>
              <a:ea typeface="微软雅黑" panose="020B0503020204020204" pitchFamily="34" charset="-122"/>
            </a:endParaRPr>
          </a:p>
          <a:p>
            <a:endParaRPr lang="en-US" altLang="zh-CN" sz="1400" b="1" dirty="0">
              <a:solidFill>
                <a:schemeClr val="bg1">
                  <a:lumMod val="65000"/>
                </a:schemeClr>
              </a:solidFill>
              <a:latin typeface="微软雅黑" panose="020B0503020204020204" pitchFamily="34" charset="-122"/>
              <a:ea typeface="微软雅黑" panose="020B0503020204020204" pitchFamily="34" charset="-122"/>
            </a:endParaRPr>
          </a:p>
          <a:p>
            <a:r>
              <a:rPr lang="zh-CN" altLang="en-US" sz="1400" dirty="0">
                <a:solidFill>
                  <a:schemeClr val="bg1">
                    <a:lumMod val="65000"/>
                  </a:schemeClr>
                </a:solidFill>
                <a:latin typeface="微软雅黑" panose="020B0503020204020204" pitchFamily="34" charset="-122"/>
                <a:ea typeface="微软雅黑" panose="020B0503020204020204" pitchFamily="34" charset="-122"/>
              </a:rPr>
              <a:t>请在此处输入您的文本，或者复制您的文本粘贴到此处请在此处请在此处输入您的文本，或者复制您的文本粘贴到此处请在此处请在此处输入您的文本，或者复制您的文本粘贴到此处请在此处</a:t>
            </a:r>
            <a:endParaRPr lang="id-ID" altLang="zh-CN" sz="1400" dirty="0">
              <a:solidFill>
                <a:prstClr val="white">
                  <a:lumMod val="65000"/>
                </a:prstClr>
              </a:solidFill>
              <a:latin typeface="PT Sans" panose="020B0503020203020204" pitchFamily="34" charset="0"/>
            </a:endParaRPr>
          </a:p>
        </p:txBody>
      </p:sp>
      <p:sp>
        <p:nvSpPr>
          <p:cNvPr id="130" name="标题 129"/>
          <p:cNvSpPr>
            <a:spLocks noGrp="1"/>
          </p:cNvSpPr>
          <p:nvPr>
            <p:ph type="title"/>
          </p:nvPr>
        </p:nvSpPr>
        <p:spPr/>
        <p:txBody>
          <a:bodyPr/>
          <a:lstStyle/>
          <a:p>
            <a:r>
              <a:rPr lang="zh-CN" altLang="en-US" dirty="0"/>
              <a:t>单击此处添加标题</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anim calcmode="lin" valueType="num">
                                      <p:cBhvr>
                                        <p:cTn id="13" dur="500" fill="hold"/>
                                        <p:tgtEl>
                                          <p:spTgt spid="14"/>
                                        </p:tgtEl>
                                        <p:attrNameLst>
                                          <p:attrName>ppt_x</p:attrName>
                                        </p:attrNameLst>
                                      </p:cBhvr>
                                      <p:tavLst>
                                        <p:tav tm="0">
                                          <p:val>
                                            <p:strVal val="#ppt_x"/>
                                          </p:val>
                                        </p:tav>
                                        <p:tav tm="100000">
                                          <p:val>
                                            <p:strVal val="#ppt_x"/>
                                          </p:val>
                                        </p:tav>
                                      </p:tavLst>
                                    </p:anim>
                                    <p:anim calcmode="lin" valueType="num">
                                      <p:cBhvr>
                                        <p:cTn id="14" dur="500" fill="hold"/>
                                        <p:tgtEl>
                                          <p:spTgt spid="14"/>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500"/>
                                        <p:tgtEl>
                                          <p:spTgt spid="27"/>
                                        </p:tgtEl>
                                      </p:cBhvr>
                                    </p:animEffect>
                                    <p:anim calcmode="lin" valueType="num">
                                      <p:cBhvr>
                                        <p:cTn id="18" dur="500" fill="hold"/>
                                        <p:tgtEl>
                                          <p:spTgt spid="27"/>
                                        </p:tgtEl>
                                        <p:attrNameLst>
                                          <p:attrName>ppt_x</p:attrName>
                                        </p:attrNameLst>
                                      </p:cBhvr>
                                      <p:tavLst>
                                        <p:tav tm="0">
                                          <p:val>
                                            <p:strVal val="#ppt_x"/>
                                          </p:val>
                                        </p:tav>
                                        <p:tav tm="100000">
                                          <p:val>
                                            <p:strVal val="#ppt_x"/>
                                          </p:val>
                                        </p:tav>
                                      </p:tavLst>
                                    </p:anim>
                                    <p:anim calcmode="lin" valueType="num">
                                      <p:cBhvr>
                                        <p:cTn id="19" dur="500" fill="hold"/>
                                        <p:tgtEl>
                                          <p:spTgt spid="27"/>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40"/>
                                        </p:tgtEl>
                                        <p:attrNameLst>
                                          <p:attrName>style.visibility</p:attrName>
                                        </p:attrNameLst>
                                      </p:cBhvr>
                                      <p:to>
                                        <p:strVal val="visible"/>
                                      </p:to>
                                    </p:set>
                                    <p:animEffect transition="in" filter="fade">
                                      <p:cBhvr>
                                        <p:cTn id="22" dur="500"/>
                                        <p:tgtEl>
                                          <p:spTgt spid="40"/>
                                        </p:tgtEl>
                                      </p:cBhvr>
                                    </p:animEffect>
                                    <p:anim calcmode="lin" valueType="num">
                                      <p:cBhvr>
                                        <p:cTn id="23" dur="500" fill="hold"/>
                                        <p:tgtEl>
                                          <p:spTgt spid="40"/>
                                        </p:tgtEl>
                                        <p:attrNameLst>
                                          <p:attrName>ppt_x</p:attrName>
                                        </p:attrNameLst>
                                      </p:cBhvr>
                                      <p:tavLst>
                                        <p:tav tm="0">
                                          <p:val>
                                            <p:strVal val="#ppt_x"/>
                                          </p:val>
                                        </p:tav>
                                        <p:tav tm="100000">
                                          <p:val>
                                            <p:strVal val="#ppt_x"/>
                                          </p:val>
                                        </p:tav>
                                      </p:tavLst>
                                    </p:anim>
                                    <p:anim calcmode="lin" valueType="num">
                                      <p:cBhvr>
                                        <p:cTn id="24" dur="500" fill="hold"/>
                                        <p:tgtEl>
                                          <p:spTgt spid="40"/>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53"/>
                                        </p:tgtEl>
                                        <p:attrNameLst>
                                          <p:attrName>style.visibility</p:attrName>
                                        </p:attrNameLst>
                                      </p:cBhvr>
                                      <p:to>
                                        <p:strVal val="visible"/>
                                      </p:to>
                                    </p:set>
                                    <p:animEffect transition="in" filter="fade">
                                      <p:cBhvr>
                                        <p:cTn id="27" dur="500"/>
                                        <p:tgtEl>
                                          <p:spTgt spid="53"/>
                                        </p:tgtEl>
                                      </p:cBhvr>
                                    </p:animEffect>
                                    <p:anim calcmode="lin" valueType="num">
                                      <p:cBhvr>
                                        <p:cTn id="28" dur="500" fill="hold"/>
                                        <p:tgtEl>
                                          <p:spTgt spid="53"/>
                                        </p:tgtEl>
                                        <p:attrNameLst>
                                          <p:attrName>ppt_x</p:attrName>
                                        </p:attrNameLst>
                                      </p:cBhvr>
                                      <p:tavLst>
                                        <p:tav tm="0">
                                          <p:val>
                                            <p:strVal val="#ppt_x"/>
                                          </p:val>
                                        </p:tav>
                                        <p:tav tm="100000">
                                          <p:val>
                                            <p:strVal val="#ppt_x"/>
                                          </p:val>
                                        </p:tav>
                                      </p:tavLst>
                                    </p:anim>
                                    <p:anim calcmode="lin" valueType="num">
                                      <p:cBhvr>
                                        <p:cTn id="29" dur="500" fill="hold"/>
                                        <p:tgtEl>
                                          <p:spTgt spid="53"/>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65"/>
                                        </p:tgtEl>
                                        <p:attrNameLst>
                                          <p:attrName>style.visibility</p:attrName>
                                        </p:attrNameLst>
                                      </p:cBhvr>
                                      <p:to>
                                        <p:strVal val="visible"/>
                                      </p:to>
                                    </p:set>
                                    <p:animEffect transition="in" filter="fade">
                                      <p:cBhvr>
                                        <p:cTn id="32" dur="500"/>
                                        <p:tgtEl>
                                          <p:spTgt spid="65"/>
                                        </p:tgtEl>
                                      </p:cBhvr>
                                    </p:animEffect>
                                    <p:anim calcmode="lin" valueType="num">
                                      <p:cBhvr>
                                        <p:cTn id="33" dur="500" fill="hold"/>
                                        <p:tgtEl>
                                          <p:spTgt spid="65"/>
                                        </p:tgtEl>
                                        <p:attrNameLst>
                                          <p:attrName>ppt_x</p:attrName>
                                        </p:attrNameLst>
                                      </p:cBhvr>
                                      <p:tavLst>
                                        <p:tav tm="0">
                                          <p:val>
                                            <p:strVal val="#ppt_x"/>
                                          </p:val>
                                        </p:tav>
                                        <p:tav tm="100000">
                                          <p:val>
                                            <p:strVal val="#ppt_x"/>
                                          </p:val>
                                        </p:tav>
                                      </p:tavLst>
                                    </p:anim>
                                    <p:anim calcmode="lin" valueType="num">
                                      <p:cBhvr>
                                        <p:cTn id="34" dur="500" fill="hold"/>
                                        <p:tgtEl>
                                          <p:spTgt spid="65"/>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78"/>
                                        </p:tgtEl>
                                        <p:attrNameLst>
                                          <p:attrName>style.visibility</p:attrName>
                                        </p:attrNameLst>
                                      </p:cBhvr>
                                      <p:to>
                                        <p:strVal val="visible"/>
                                      </p:to>
                                    </p:set>
                                    <p:animEffect transition="in" filter="fade">
                                      <p:cBhvr>
                                        <p:cTn id="37" dur="500"/>
                                        <p:tgtEl>
                                          <p:spTgt spid="78"/>
                                        </p:tgtEl>
                                      </p:cBhvr>
                                    </p:animEffect>
                                    <p:anim calcmode="lin" valueType="num">
                                      <p:cBhvr>
                                        <p:cTn id="38" dur="500" fill="hold"/>
                                        <p:tgtEl>
                                          <p:spTgt spid="78"/>
                                        </p:tgtEl>
                                        <p:attrNameLst>
                                          <p:attrName>ppt_x</p:attrName>
                                        </p:attrNameLst>
                                      </p:cBhvr>
                                      <p:tavLst>
                                        <p:tav tm="0">
                                          <p:val>
                                            <p:strVal val="#ppt_x"/>
                                          </p:val>
                                        </p:tav>
                                        <p:tav tm="100000">
                                          <p:val>
                                            <p:strVal val="#ppt_x"/>
                                          </p:val>
                                        </p:tav>
                                      </p:tavLst>
                                    </p:anim>
                                    <p:anim calcmode="lin" valueType="num">
                                      <p:cBhvr>
                                        <p:cTn id="39" dur="500" fill="hold"/>
                                        <p:tgtEl>
                                          <p:spTgt spid="78"/>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91"/>
                                        </p:tgtEl>
                                        <p:attrNameLst>
                                          <p:attrName>style.visibility</p:attrName>
                                        </p:attrNameLst>
                                      </p:cBhvr>
                                      <p:to>
                                        <p:strVal val="visible"/>
                                      </p:to>
                                    </p:set>
                                    <p:animEffect transition="in" filter="fade">
                                      <p:cBhvr>
                                        <p:cTn id="42" dur="500"/>
                                        <p:tgtEl>
                                          <p:spTgt spid="91"/>
                                        </p:tgtEl>
                                      </p:cBhvr>
                                    </p:animEffect>
                                    <p:anim calcmode="lin" valueType="num">
                                      <p:cBhvr>
                                        <p:cTn id="43" dur="500" fill="hold"/>
                                        <p:tgtEl>
                                          <p:spTgt spid="91"/>
                                        </p:tgtEl>
                                        <p:attrNameLst>
                                          <p:attrName>ppt_x</p:attrName>
                                        </p:attrNameLst>
                                      </p:cBhvr>
                                      <p:tavLst>
                                        <p:tav tm="0">
                                          <p:val>
                                            <p:strVal val="#ppt_x"/>
                                          </p:val>
                                        </p:tav>
                                        <p:tav tm="100000">
                                          <p:val>
                                            <p:strVal val="#ppt_x"/>
                                          </p:val>
                                        </p:tav>
                                      </p:tavLst>
                                    </p:anim>
                                    <p:anim calcmode="lin" valueType="num">
                                      <p:cBhvr>
                                        <p:cTn id="44" dur="500" fill="hold"/>
                                        <p:tgtEl>
                                          <p:spTgt spid="91"/>
                                        </p:tgtEl>
                                        <p:attrNameLst>
                                          <p:attrName>ppt_y</p:attrName>
                                        </p:attrNameLst>
                                      </p:cBhvr>
                                      <p:tavLst>
                                        <p:tav tm="0">
                                          <p:val>
                                            <p:strVal val="#ppt_y+.1"/>
                                          </p:val>
                                        </p:tav>
                                        <p:tav tm="100000">
                                          <p:val>
                                            <p:strVal val="#ppt_y"/>
                                          </p:val>
                                        </p:tav>
                                      </p:tavLst>
                                    </p:anim>
                                  </p:childTnLst>
                                </p:cTn>
                              </p:par>
                              <p:par>
                                <p:cTn id="45" presetID="22" presetClass="entr" presetSubtype="8" fill="hold" nodeType="withEffect">
                                  <p:stCondLst>
                                    <p:cond delay="0"/>
                                  </p:stCondLst>
                                  <p:childTnLst>
                                    <p:set>
                                      <p:cBhvr>
                                        <p:cTn id="46" dur="1" fill="hold">
                                          <p:stCondLst>
                                            <p:cond delay="0"/>
                                          </p:stCondLst>
                                        </p:cTn>
                                        <p:tgtEl>
                                          <p:spTgt spid="103"/>
                                        </p:tgtEl>
                                        <p:attrNameLst>
                                          <p:attrName>style.visibility</p:attrName>
                                        </p:attrNameLst>
                                      </p:cBhvr>
                                      <p:to>
                                        <p:strVal val="visible"/>
                                      </p:to>
                                    </p:set>
                                    <p:animEffect transition="in" filter="wipe(left)">
                                      <p:cBhvr>
                                        <p:cTn id="47" dur="500"/>
                                        <p:tgtEl>
                                          <p:spTgt spid="103"/>
                                        </p:tgtEl>
                                      </p:cBhvr>
                                    </p:animEffect>
                                  </p:childTnLst>
                                </p:cTn>
                              </p:par>
                            </p:childTnLst>
                          </p:cTn>
                        </p:par>
                        <p:par>
                          <p:cTn id="48" fill="hold">
                            <p:stCondLst>
                              <p:cond delay="500"/>
                            </p:stCondLst>
                            <p:childTnLst>
                              <p:par>
                                <p:cTn id="49" presetID="53" presetClass="entr" presetSubtype="16" fill="hold" grpId="0" nodeType="afterEffect">
                                  <p:stCondLst>
                                    <p:cond delay="0"/>
                                  </p:stCondLst>
                                  <p:childTnLst>
                                    <p:set>
                                      <p:cBhvr>
                                        <p:cTn id="50" dur="1" fill="hold">
                                          <p:stCondLst>
                                            <p:cond delay="0"/>
                                          </p:stCondLst>
                                        </p:cTn>
                                        <p:tgtEl>
                                          <p:spTgt spid="104"/>
                                        </p:tgtEl>
                                        <p:attrNameLst>
                                          <p:attrName>style.visibility</p:attrName>
                                        </p:attrNameLst>
                                      </p:cBhvr>
                                      <p:to>
                                        <p:strVal val="visible"/>
                                      </p:to>
                                    </p:set>
                                    <p:anim calcmode="lin" valueType="num">
                                      <p:cBhvr>
                                        <p:cTn id="51" dur="500" fill="hold"/>
                                        <p:tgtEl>
                                          <p:spTgt spid="104"/>
                                        </p:tgtEl>
                                        <p:attrNameLst>
                                          <p:attrName>ppt_w</p:attrName>
                                        </p:attrNameLst>
                                      </p:cBhvr>
                                      <p:tavLst>
                                        <p:tav tm="0">
                                          <p:val>
                                            <p:fltVal val="0"/>
                                          </p:val>
                                        </p:tav>
                                        <p:tav tm="100000">
                                          <p:val>
                                            <p:strVal val="#ppt_w"/>
                                          </p:val>
                                        </p:tav>
                                      </p:tavLst>
                                    </p:anim>
                                    <p:anim calcmode="lin" valueType="num">
                                      <p:cBhvr>
                                        <p:cTn id="52" dur="500" fill="hold"/>
                                        <p:tgtEl>
                                          <p:spTgt spid="104"/>
                                        </p:tgtEl>
                                        <p:attrNameLst>
                                          <p:attrName>ppt_h</p:attrName>
                                        </p:attrNameLst>
                                      </p:cBhvr>
                                      <p:tavLst>
                                        <p:tav tm="0">
                                          <p:val>
                                            <p:fltVal val="0"/>
                                          </p:val>
                                        </p:tav>
                                        <p:tav tm="100000">
                                          <p:val>
                                            <p:strVal val="#ppt_h"/>
                                          </p:val>
                                        </p:tav>
                                      </p:tavLst>
                                    </p:anim>
                                    <p:animEffect transition="in" filter="fade">
                                      <p:cBhvr>
                                        <p:cTn id="53" dur="500"/>
                                        <p:tgtEl>
                                          <p:spTgt spid="104"/>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127"/>
                                        </p:tgtEl>
                                        <p:attrNameLst>
                                          <p:attrName>style.visibility</p:attrName>
                                        </p:attrNameLst>
                                      </p:cBhvr>
                                      <p:to>
                                        <p:strVal val="visible"/>
                                      </p:to>
                                    </p:set>
                                    <p:animEffect transition="in" filter="fade">
                                      <p:cBhvr>
                                        <p:cTn id="56" dur="500"/>
                                        <p:tgtEl>
                                          <p:spTgt spid="127"/>
                                        </p:tgtEl>
                                      </p:cBhvr>
                                    </p:animEffect>
                                  </p:childTnLst>
                                </p:cTn>
                              </p:par>
                            </p:childTnLst>
                          </p:cTn>
                        </p:par>
                        <p:par>
                          <p:cTn id="57" fill="hold">
                            <p:stCondLst>
                              <p:cond delay="1000"/>
                            </p:stCondLst>
                            <p:childTnLst>
                              <p:par>
                                <p:cTn id="58" presetID="22" presetClass="entr" presetSubtype="4" fill="hold" nodeType="after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wipe(down)">
                                      <p:cBhvr>
                                        <p:cTn id="60" dur="500"/>
                                        <p:tgtEl>
                                          <p:spTgt spid="8"/>
                                        </p:tgtEl>
                                      </p:cBhvr>
                                    </p:animEffect>
                                  </p:childTnLst>
                                </p:cTn>
                              </p:par>
                            </p:childTnLst>
                          </p:cTn>
                        </p:par>
                        <p:par>
                          <p:cTn id="61" fill="hold">
                            <p:stCondLst>
                              <p:cond delay="1500"/>
                            </p:stCondLst>
                            <p:childTnLst>
                              <p:par>
                                <p:cTn id="62" presetID="10" presetClass="entr" presetSubtype="0" fill="hold" grpId="0" nodeType="afterEffect">
                                  <p:stCondLst>
                                    <p:cond delay="0"/>
                                  </p:stCondLst>
                                  <p:childTnLst>
                                    <p:set>
                                      <p:cBhvr>
                                        <p:cTn id="63" dur="1" fill="hold">
                                          <p:stCondLst>
                                            <p:cond delay="0"/>
                                          </p:stCondLst>
                                        </p:cTn>
                                        <p:tgtEl>
                                          <p:spTgt spid="112"/>
                                        </p:tgtEl>
                                        <p:attrNameLst>
                                          <p:attrName>style.visibility</p:attrName>
                                        </p:attrNameLst>
                                      </p:cBhvr>
                                      <p:to>
                                        <p:strVal val="visible"/>
                                      </p:to>
                                    </p:set>
                                    <p:animEffect transition="in" filter="fade">
                                      <p:cBhvr>
                                        <p:cTn id="64" dur="500"/>
                                        <p:tgtEl>
                                          <p:spTgt spid="112"/>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7"/>
                                        </p:tgtEl>
                                        <p:attrNameLst>
                                          <p:attrName>style.visibility</p:attrName>
                                        </p:attrNameLst>
                                      </p:cBhvr>
                                      <p:to>
                                        <p:strVal val="visible"/>
                                      </p:to>
                                    </p:set>
                                    <p:animEffect transition="in" filter="fade">
                                      <p:cBhvr>
                                        <p:cTn id="67" dur="500"/>
                                        <p:tgtEl>
                                          <p:spTgt spid="7"/>
                                        </p:tgtEl>
                                      </p:cBhvr>
                                    </p:animEffect>
                                  </p:childTnLst>
                                </p:cTn>
                              </p:par>
                            </p:childTnLst>
                          </p:cTn>
                        </p:par>
                        <p:par>
                          <p:cTn id="68" fill="hold">
                            <p:stCondLst>
                              <p:cond delay="2000"/>
                            </p:stCondLst>
                            <p:childTnLst>
                              <p:par>
                                <p:cTn id="69" presetID="53" presetClass="entr" presetSubtype="16" fill="hold" grpId="0" nodeType="afterEffect">
                                  <p:stCondLst>
                                    <p:cond delay="0"/>
                                  </p:stCondLst>
                                  <p:childTnLst>
                                    <p:set>
                                      <p:cBhvr>
                                        <p:cTn id="70" dur="1" fill="hold">
                                          <p:stCondLst>
                                            <p:cond delay="0"/>
                                          </p:stCondLst>
                                        </p:cTn>
                                        <p:tgtEl>
                                          <p:spTgt spid="105"/>
                                        </p:tgtEl>
                                        <p:attrNameLst>
                                          <p:attrName>style.visibility</p:attrName>
                                        </p:attrNameLst>
                                      </p:cBhvr>
                                      <p:to>
                                        <p:strVal val="visible"/>
                                      </p:to>
                                    </p:set>
                                    <p:anim calcmode="lin" valueType="num">
                                      <p:cBhvr>
                                        <p:cTn id="71" dur="500" fill="hold"/>
                                        <p:tgtEl>
                                          <p:spTgt spid="105"/>
                                        </p:tgtEl>
                                        <p:attrNameLst>
                                          <p:attrName>ppt_w</p:attrName>
                                        </p:attrNameLst>
                                      </p:cBhvr>
                                      <p:tavLst>
                                        <p:tav tm="0">
                                          <p:val>
                                            <p:fltVal val="0"/>
                                          </p:val>
                                        </p:tav>
                                        <p:tav tm="100000">
                                          <p:val>
                                            <p:strVal val="#ppt_w"/>
                                          </p:val>
                                        </p:tav>
                                      </p:tavLst>
                                    </p:anim>
                                    <p:anim calcmode="lin" valueType="num">
                                      <p:cBhvr>
                                        <p:cTn id="72" dur="500" fill="hold"/>
                                        <p:tgtEl>
                                          <p:spTgt spid="105"/>
                                        </p:tgtEl>
                                        <p:attrNameLst>
                                          <p:attrName>ppt_h</p:attrName>
                                        </p:attrNameLst>
                                      </p:cBhvr>
                                      <p:tavLst>
                                        <p:tav tm="0">
                                          <p:val>
                                            <p:fltVal val="0"/>
                                          </p:val>
                                        </p:tav>
                                        <p:tav tm="100000">
                                          <p:val>
                                            <p:strVal val="#ppt_h"/>
                                          </p:val>
                                        </p:tav>
                                      </p:tavLst>
                                    </p:anim>
                                    <p:animEffect transition="in" filter="fade">
                                      <p:cBhvr>
                                        <p:cTn id="73" dur="500"/>
                                        <p:tgtEl>
                                          <p:spTgt spid="105"/>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126"/>
                                        </p:tgtEl>
                                        <p:attrNameLst>
                                          <p:attrName>style.visibility</p:attrName>
                                        </p:attrNameLst>
                                      </p:cBhvr>
                                      <p:to>
                                        <p:strVal val="visible"/>
                                      </p:to>
                                    </p:set>
                                    <p:animEffect transition="in" filter="fade">
                                      <p:cBhvr>
                                        <p:cTn id="76" dur="500"/>
                                        <p:tgtEl>
                                          <p:spTgt spid="126"/>
                                        </p:tgtEl>
                                      </p:cBhvr>
                                    </p:animEffect>
                                  </p:childTnLst>
                                </p:cTn>
                              </p:par>
                            </p:childTnLst>
                          </p:cTn>
                        </p:par>
                        <p:par>
                          <p:cTn id="77" fill="hold">
                            <p:stCondLst>
                              <p:cond delay="2500"/>
                            </p:stCondLst>
                            <p:childTnLst>
                              <p:par>
                                <p:cTn id="78" presetID="22" presetClass="entr" presetSubtype="4" fill="hold" nodeType="afterEffect">
                                  <p:stCondLst>
                                    <p:cond delay="0"/>
                                  </p:stCondLst>
                                  <p:childTnLst>
                                    <p:set>
                                      <p:cBhvr>
                                        <p:cTn id="79" dur="1" fill="hold">
                                          <p:stCondLst>
                                            <p:cond delay="0"/>
                                          </p:stCondLst>
                                        </p:cTn>
                                        <p:tgtEl>
                                          <p:spTgt spid="20"/>
                                        </p:tgtEl>
                                        <p:attrNameLst>
                                          <p:attrName>style.visibility</p:attrName>
                                        </p:attrNameLst>
                                      </p:cBhvr>
                                      <p:to>
                                        <p:strVal val="visible"/>
                                      </p:to>
                                    </p:set>
                                    <p:animEffect transition="in" filter="wipe(down)">
                                      <p:cBhvr>
                                        <p:cTn id="80" dur="500"/>
                                        <p:tgtEl>
                                          <p:spTgt spid="20"/>
                                        </p:tgtEl>
                                      </p:cBhvr>
                                    </p:animEffect>
                                  </p:childTnLst>
                                </p:cTn>
                              </p:par>
                            </p:childTnLst>
                          </p:cTn>
                        </p:par>
                        <p:par>
                          <p:cTn id="81" fill="hold">
                            <p:stCondLst>
                              <p:cond delay="3000"/>
                            </p:stCondLst>
                            <p:childTnLst>
                              <p:par>
                                <p:cTn id="82" presetID="10" presetClass="entr" presetSubtype="0"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Effect transition="in" filter="fade">
                                      <p:cBhvr>
                                        <p:cTn id="84" dur="500"/>
                                        <p:tgtEl>
                                          <p:spTgt spid="113"/>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19"/>
                                        </p:tgtEl>
                                        <p:attrNameLst>
                                          <p:attrName>style.visibility</p:attrName>
                                        </p:attrNameLst>
                                      </p:cBhvr>
                                      <p:to>
                                        <p:strVal val="visible"/>
                                      </p:to>
                                    </p:set>
                                    <p:animEffect transition="in" filter="fade">
                                      <p:cBhvr>
                                        <p:cTn id="87" dur="500"/>
                                        <p:tgtEl>
                                          <p:spTgt spid="19"/>
                                        </p:tgtEl>
                                      </p:cBhvr>
                                    </p:animEffect>
                                  </p:childTnLst>
                                </p:cTn>
                              </p:par>
                            </p:childTnLst>
                          </p:cTn>
                        </p:par>
                        <p:par>
                          <p:cTn id="88" fill="hold">
                            <p:stCondLst>
                              <p:cond delay="350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125"/>
                                        </p:tgtEl>
                                        <p:attrNameLst>
                                          <p:attrName>style.visibility</p:attrName>
                                        </p:attrNameLst>
                                      </p:cBhvr>
                                      <p:to>
                                        <p:strVal val="visible"/>
                                      </p:to>
                                    </p:set>
                                    <p:animEffect transition="in" filter="fade">
                                      <p:cBhvr>
                                        <p:cTn id="96" dur="500"/>
                                        <p:tgtEl>
                                          <p:spTgt spid="125"/>
                                        </p:tgtEl>
                                      </p:cBhvr>
                                    </p:animEffect>
                                  </p:childTnLst>
                                </p:cTn>
                              </p:par>
                            </p:childTnLst>
                          </p:cTn>
                        </p:par>
                        <p:par>
                          <p:cTn id="97" fill="hold">
                            <p:stCondLst>
                              <p:cond delay="4000"/>
                            </p:stCondLst>
                            <p:childTnLst>
                              <p:par>
                                <p:cTn id="98" presetID="22" presetClass="entr" presetSubtype="4" fill="hold" nodeType="afterEffect">
                                  <p:stCondLst>
                                    <p:cond delay="0"/>
                                  </p:stCondLst>
                                  <p:childTnLst>
                                    <p:set>
                                      <p:cBhvr>
                                        <p:cTn id="99" dur="1" fill="hold">
                                          <p:stCondLst>
                                            <p:cond delay="0"/>
                                          </p:stCondLst>
                                        </p:cTn>
                                        <p:tgtEl>
                                          <p:spTgt spid="33"/>
                                        </p:tgtEl>
                                        <p:attrNameLst>
                                          <p:attrName>style.visibility</p:attrName>
                                        </p:attrNameLst>
                                      </p:cBhvr>
                                      <p:to>
                                        <p:strVal val="visible"/>
                                      </p:to>
                                    </p:set>
                                    <p:animEffect transition="in" filter="wipe(down)">
                                      <p:cBhvr>
                                        <p:cTn id="100" dur="500"/>
                                        <p:tgtEl>
                                          <p:spTgt spid="33"/>
                                        </p:tgtEl>
                                      </p:cBhvr>
                                    </p:animEffect>
                                  </p:childTnLst>
                                </p:cTn>
                              </p:par>
                            </p:childTnLst>
                          </p:cTn>
                        </p:par>
                        <p:par>
                          <p:cTn id="101" fill="hold">
                            <p:stCondLst>
                              <p:cond delay="4500"/>
                            </p:stCondLst>
                            <p:childTnLst>
                              <p:par>
                                <p:cTn id="102" presetID="10" presetClass="entr" presetSubtype="0" fill="hold" grpId="0" nodeType="afterEffect">
                                  <p:stCondLst>
                                    <p:cond delay="0"/>
                                  </p:stCondLst>
                                  <p:childTnLst>
                                    <p:set>
                                      <p:cBhvr>
                                        <p:cTn id="103" dur="1" fill="hold">
                                          <p:stCondLst>
                                            <p:cond delay="0"/>
                                          </p:stCondLst>
                                        </p:cTn>
                                        <p:tgtEl>
                                          <p:spTgt spid="114"/>
                                        </p:tgtEl>
                                        <p:attrNameLst>
                                          <p:attrName>style.visibility</p:attrName>
                                        </p:attrNameLst>
                                      </p:cBhvr>
                                      <p:to>
                                        <p:strVal val="visible"/>
                                      </p:to>
                                    </p:set>
                                    <p:animEffect transition="in" filter="fade">
                                      <p:cBhvr>
                                        <p:cTn id="104" dur="500"/>
                                        <p:tgtEl>
                                          <p:spTgt spid="114"/>
                                        </p:tgtEl>
                                      </p:cBhvr>
                                    </p:animEffect>
                                  </p:childTnLst>
                                </p:cTn>
                              </p:par>
                              <p:par>
                                <p:cTn id="105" presetID="10" presetClass="entr" presetSubtype="0" fill="hold" grpId="0" nodeType="withEffect">
                                  <p:stCondLst>
                                    <p:cond delay="0"/>
                                  </p:stCondLst>
                                  <p:childTnLst>
                                    <p:set>
                                      <p:cBhvr>
                                        <p:cTn id="106" dur="1" fill="hold">
                                          <p:stCondLst>
                                            <p:cond delay="0"/>
                                          </p:stCondLst>
                                        </p:cTn>
                                        <p:tgtEl>
                                          <p:spTgt spid="32"/>
                                        </p:tgtEl>
                                        <p:attrNameLst>
                                          <p:attrName>style.visibility</p:attrName>
                                        </p:attrNameLst>
                                      </p:cBhvr>
                                      <p:to>
                                        <p:strVal val="visible"/>
                                      </p:to>
                                    </p:set>
                                    <p:animEffect transition="in" filter="fade">
                                      <p:cBhvr>
                                        <p:cTn id="107" dur="500"/>
                                        <p:tgtEl>
                                          <p:spTgt spid="32"/>
                                        </p:tgtEl>
                                      </p:cBhvr>
                                    </p:animEffect>
                                  </p:childTnLst>
                                </p:cTn>
                              </p:par>
                            </p:childTnLst>
                          </p:cTn>
                        </p:par>
                        <p:par>
                          <p:cTn id="108" fill="hold">
                            <p:stCondLst>
                              <p:cond delay="5000"/>
                            </p:stCondLst>
                            <p:childTnLst>
                              <p:par>
                                <p:cTn id="109" presetID="53" presetClass="entr" presetSubtype="16" fill="hold" grpId="0" nodeType="afterEffect">
                                  <p:stCondLst>
                                    <p:cond delay="0"/>
                                  </p:stCondLst>
                                  <p:childTnLst>
                                    <p:set>
                                      <p:cBhvr>
                                        <p:cTn id="110" dur="1" fill="hold">
                                          <p:stCondLst>
                                            <p:cond delay="0"/>
                                          </p:stCondLst>
                                        </p:cTn>
                                        <p:tgtEl>
                                          <p:spTgt spid="107"/>
                                        </p:tgtEl>
                                        <p:attrNameLst>
                                          <p:attrName>style.visibility</p:attrName>
                                        </p:attrNameLst>
                                      </p:cBhvr>
                                      <p:to>
                                        <p:strVal val="visible"/>
                                      </p:to>
                                    </p:set>
                                    <p:anim calcmode="lin" valueType="num">
                                      <p:cBhvr>
                                        <p:cTn id="111" dur="500" fill="hold"/>
                                        <p:tgtEl>
                                          <p:spTgt spid="107"/>
                                        </p:tgtEl>
                                        <p:attrNameLst>
                                          <p:attrName>ppt_w</p:attrName>
                                        </p:attrNameLst>
                                      </p:cBhvr>
                                      <p:tavLst>
                                        <p:tav tm="0">
                                          <p:val>
                                            <p:fltVal val="0"/>
                                          </p:val>
                                        </p:tav>
                                        <p:tav tm="100000">
                                          <p:val>
                                            <p:strVal val="#ppt_w"/>
                                          </p:val>
                                        </p:tav>
                                      </p:tavLst>
                                    </p:anim>
                                    <p:anim calcmode="lin" valueType="num">
                                      <p:cBhvr>
                                        <p:cTn id="112" dur="500" fill="hold"/>
                                        <p:tgtEl>
                                          <p:spTgt spid="107"/>
                                        </p:tgtEl>
                                        <p:attrNameLst>
                                          <p:attrName>ppt_h</p:attrName>
                                        </p:attrNameLst>
                                      </p:cBhvr>
                                      <p:tavLst>
                                        <p:tav tm="0">
                                          <p:val>
                                            <p:fltVal val="0"/>
                                          </p:val>
                                        </p:tav>
                                        <p:tav tm="100000">
                                          <p:val>
                                            <p:strVal val="#ppt_h"/>
                                          </p:val>
                                        </p:tav>
                                      </p:tavLst>
                                    </p:anim>
                                    <p:animEffect transition="in" filter="fade">
                                      <p:cBhvr>
                                        <p:cTn id="113" dur="500"/>
                                        <p:tgtEl>
                                          <p:spTgt spid="107"/>
                                        </p:tgtEl>
                                      </p:cBhvr>
                                    </p:animEffect>
                                  </p:childTnLst>
                                </p:cTn>
                              </p:par>
                              <p:par>
                                <p:cTn id="114" presetID="10" presetClass="entr" presetSubtype="0" fill="hold" grpId="0" nodeType="withEffect">
                                  <p:stCondLst>
                                    <p:cond delay="0"/>
                                  </p:stCondLst>
                                  <p:childTnLst>
                                    <p:set>
                                      <p:cBhvr>
                                        <p:cTn id="115" dur="1" fill="hold">
                                          <p:stCondLst>
                                            <p:cond delay="0"/>
                                          </p:stCondLst>
                                        </p:cTn>
                                        <p:tgtEl>
                                          <p:spTgt spid="124"/>
                                        </p:tgtEl>
                                        <p:attrNameLst>
                                          <p:attrName>style.visibility</p:attrName>
                                        </p:attrNameLst>
                                      </p:cBhvr>
                                      <p:to>
                                        <p:strVal val="visible"/>
                                      </p:to>
                                    </p:set>
                                    <p:animEffect transition="in" filter="fade">
                                      <p:cBhvr>
                                        <p:cTn id="116" dur="500"/>
                                        <p:tgtEl>
                                          <p:spTgt spid="124"/>
                                        </p:tgtEl>
                                      </p:cBhvr>
                                    </p:animEffect>
                                  </p:childTnLst>
                                </p:cTn>
                              </p:par>
                            </p:childTnLst>
                          </p:cTn>
                        </p:par>
                        <p:par>
                          <p:cTn id="117" fill="hold">
                            <p:stCondLst>
                              <p:cond delay="5500"/>
                            </p:stCondLst>
                            <p:childTnLst>
                              <p:par>
                                <p:cTn id="118" presetID="22" presetClass="entr" presetSubtype="4" fill="hold"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6000"/>
                            </p:stCondLst>
                            <p:childTnLst>
                              <p:par>
                                <p:cTn id="122" presetID="10" presetClass="entr" presetSubtype="0" fill="hold" grpId="0" nodeType="afterEffect">
                                  <p:stCondLst>
                                    <p:cond delay="0"/>
                                  </p:stCondLst>
                                  <p:childTnLst>
                                    <p:set>
                                      <p:cBhvr>
                                        <p:cTn id="123" dur="1" fill="hold">
                                          <p:stCondLst>
                                            <p:cond delay="0"/>
                                          </p:stCondLst>
                                        </p:cTn>
                                        <p:tgtEl>
                                          <p:spTgt spid="115"/>
                                        </p:tgtEl>
                                        <p:attrNameLst>
                                          <p:attrName>style.visibility</p:attrName>
                                        </p:attrNameLst>
                                      </p:cBhvr>
                                      <p:to>
                                        <p:strVal val="visible"/>
                                      </p:to>
                                    </p:set>
                                    <p:animEffect transition="in" filter="fade">
                                      <p:cBhvr>
                                        <p:cTn id="124" dur="500"/>
                                        <p:tgtEl>
                                          <p:spTgt spid="115"/>
                                        </p:tgtEl>
                                      </p:cBhvr>
                                    </p:animEffect>
                                  </p:childTnLst>
                                </p:cTn>
                              </p:par>
                              <p:par>
                                <p:cTn id="125" presetID="10" presetClass="entr" presetSubtype="0" fill="hold" grpId="0" nodeType="withEffect">
                                  <p:stCondLst>
                                    <p:cond delay="0"/>
                                  </p:stCondLst>
                                  <p:childTnLst>
                                    <p:set>
                                      <p:cBhvr>
                                        <p:cTn id="126" dur="1" fill="hold">
                                          <p:stCondLst>
                                            <p:cond delay="0"/>
                                          </p:stCondLst>
                                        </p:cTn>
                                        <p:tgtEl>
                                          <p:spTgt spid="45"/>
                                        </p:tgtEl>
                                        <p:attrNameLst>
                                          <p:attrName>style.visibility</p:attrName>
                                        </p:attrNameLst>
                                      </p:cBhvr>
                                      <p:to>
                                        <p:strVal val="visible"/>
                                      </p:to>
                                    </p:set>
                                    <p:animEffect transition="in" filter="fade">
                                      <p:cBhvr>
                                        <p:cTn id="127" dur="500"/>
                                        <p:tgtEl>
                                          <p:spTgt spid="45"/>
                                        </p:tgtEl>
                                      </p:cBhvr>
                                    </p:animEffect>
                                  </p:childTnLst>
                                </p:cTn>
                              </p:par>
                            </p:childTnLst>
                          </p:cTn>
                        </p:par>
                        <p:par>
                          <p:cTn id="128" fill="hold">
                            <p:stCondLst>
                              <p:cond delay="6500"/>
                            </p:stCondLst>
                            <p:childTnLst>
                              <p:par>
                                <p:cTn id="129" presetID="53" presetClass="entr" presetSubtype="16" fill="hold" grpId="0" nodeType="afterEffect">
                                  <p:stCondLst>
                                    <p:cond delay="0"/>
                                  </p:stCondLst>
                                  <p:childTnLst>
                                    <p:set>
                                      <p:cBhvr>
                                        <p:cTn id="130" dur="1" fill="hold">
                                          <p:stCondLst>
                                            <p:cond delay="0"/>
                                          </p:stCondLst>
                                        </p:cTn>
                                        <p:tgtEl>
                                          <p:spTgt spid="108"/>
                                        </p:tgtEl>
                                        <p:attrNameLst>
                                          <p:attrName>style.visibility</p:attrName>
                                        </p:attrNameLst>
                                      </p:cBhvr>
                                      <p:to>
                                        <p:strVal val="visible"/>
                                      </p:to>
                                    </p:set>
                                    <p:anim calcmode="lin" valueType="num">
                                      <p:cBhvr>
                                        <p:cTn id="131" dur="500" fill="hold"/>
                                        <p:tgtEl>
                                          <p:spTgt spid="108"/>
                                        </p:tgtEl>
                                        <p:attrNameLst>
                                          <p:attrName>ppt_w</p:attrName>
                                        </p:attrNameLst>
                                      </p:cBhvr>
                                      <p:tavLst>
                                        <p:tav tm="0">
                                          <p:val>
                                            <p:fltVal val="0"/>
                                          </p:val>
                                        </p:tav>
                                        <p:tav tm="100000">
                                          <p:val>
                                            <p:strVal val="#ppt_w"/>
                                          </p:val>
                                        </p:tav>
                                      </p:tavLst>
                                    </p:anim>
                                    <p:anim calcmode="lin" valueType="num">
                                      <p:cBhvr>
                                        <p:cTn id="132" dur="500" fill="hold"/>
                                        <p:tgtEl>
                                          <p:spTgt spid="108"/>
                                        </p:tgtEl>
                                        <p:attrNameLst>
                                          <p:attrName>ppt_h</p:attrName>
                                        </p:attrNameLst>
                                      </p:cBhvr>
                                      <p:tavLst>
                                        <p:tav tm="0">
                                          <p:val>
                                            <p:fltVal val="0"/>
                                          </p:val>
                                        </p:tav>
                                        <p:tav tm="100000">
                                          <p:val>
                                            <p:strVal val="#ppt_h"/>
                                          </p:val>
                                        </p:tav>
                                      </p:tavLst>
                                    </p:anim>
                                    <p:animEffect transition="in" filter="fade">
                                      <p:cBhvr>
                                        <p:cTn id="133" dur="500"/>
                                        <p:tgtEl>
                                          <p:spTgt spid="108"/>
                                        </p:tgtEl>
                                      </p:cBhvr>
                                    </p:animEffect>
                                  </p:childTnLst>
                                </p:cTn>
                              </p:par>
                              <p:par>
                                <p:cTn id="134" presetID="10" presetClass="entr" presetSubtype="0" fill="hold" grpId="0" nodeType="withEffect">
                                  <p:stCondLst>
                                    <p:cond delay="0"/>
                                  </p:stCondLst>
                                  <p:childTnLst>
                                    <p:set>
                                      <p:cBhvr>
                                        <p:cTn id="135" dur="1" fill="hold">
                                          <p:stCondLst>
                                            <p:cond delay="0"/>
                                          </p:stCondLst>
                                        </p:cTn>
                                        <p:tgtEl>
                                          <p:spTgt spid="123"/>
                                        </p:tgtEl>
                                        <p:attrNameLst>
                                          <p:attrName>style.visibility</p:attrName>
                                        </p:attrNameLst>
                                      </p:cBhvr>
                                      <p:to>
                                        <p:strVal val="visible"/>
                                      </p:to>
                                    </p:set>
                                    <p:animEffect transition="in" filter="fade">
                                      <p:cBhvr>
                                        <p:cTn id="136" dur="500"/>
                                        <p:tgtEl>
                                          <p:spTgt spid="123"/>
                                        </p:tgtEl>
                                      </p:cBhvr>
                                    </p:animEffect>
                                  </p:childTnLst>
                                </p:cTn>
                              </p:par>
                            </p:childTnLst>
                          </p:cTn>
                        </p:par>
                        <p:par>
                          <p:cTn id="137" fill="hold">
                            <p:stCondLst>
                              <p:cond delay="7000"/>
                            </p:stCondLst>
                            <p:childTnLst>
                              <p:par>
                                <p:cTn id="138" presetID="22" presetClass="entr" presetSubtype="4" fill="hold" nodeType="afterEffect">
                                  <p:stCondLst>
                                    <p:cond delay="0"/>
                                  </p:stCondLst>
                                  <p:childTnLst>
                                    <p:set>
                                      <p:cBhvr>
                                        <p:cTn id="139" dur="1" fill="hold">
                                          <p:stCondLst>
                                            <p:cond delay="0"/>
                                          </p:stCondLst>
                                        </p:cTn>
                                        <p:tgtEl>
                                          <p:spTgt spid="58"/>
                                        </p:tgtEl>
                                        <p:attrNameLst>
                                          <p:attrName>style.visibility</p:attrName>
                                        </p:attrNameLst>
                                      </p:cBhvr>
                                      <p:to>
                                        <p:strVal val="visible"/>
                                      </p:to>
                                    </p:set>
                                    <p:animEffect transition="in" filter="wipe(down)">
                                      <p:cBhvr>
                                        <p:cTn id="140" dur="500"/>
                                        <p:tgtEl>
                                          <p:spTgt spid="58"/>
                                        </p:tgtEl>
                                      </p:cBhvr>
                                    </p:animEffect>
                                  </p:childTnLst>
                                </p:cTn>
                              </p:par>
                            </p:childTnLst>
                          </p:cTn>
                        </p:par>
                        <p:par>
                          <p:cTn id="141" fill="hold">
                            <p:stCondLst>
                              <p:cond delay="7500"/>
                            </p:stCondLst>
                            <p:childTnLst>
                              <p:par>
                                <p:cTn id="142" presetID="10" presetClass="entr" presetSubtype="0" fill="hold" grpId="0" nodeType="afterEffect">
                                  <p:stCondLst>
                                    <p:cond delay="0"/>
                                  </p:stCondLst>
                                  <p:childTnLst>
                                    <p:set>
                                      <p:cBhvr>
                                        <p:cTn id="143" dur="1" fill="hold">
                                          <p:stCondLst>
                                            <p:cond delay="0"/>
                                          </p:stCondLst>
                                        </p:cTn>
                                        <p:tgtEl>
                                          <p:spTgt spid="116"/>
                                        </p:tgtEl>
                                        <p:attrNameLst>
                                          <p:attrName>style.visibility</p:attrName>
                                        </p:attrNameLst>
                                      </p:cBhvr>
                                      <p:to>
                                        <p:strVal val="visible"/>
                                      </p:to>
                                    </p:set>
                                    <p:animEffect transition="in" filter="fade">
                                      <p:cBhvr>
                                        <p:cTn id="144" dur="500"/>
                                        <p:tgtEl>
                                          <p:spTgt spid="116"/>
                                        </p:tgtEl>
                                      </p:cBhvr>
                                    </p:animEffect>
                                  </p:childTnLst>
                                </p:cTn>
                              </p:par>
                            </p:childTnLst>
                          </p:cTn>
                        </p:par>
                        <p:par>
                          <p:cTn id="145" fill="hold">
                            <p:stCondLst>
                              <p:cond delay="8000"/>
                            </p:stCondLst>
                            <p:childTnLst>
                              <p:par>
                                <p:cTn id="146" presetID="53" presetClass="entr" presetSubtype="16" fill="hold" grpId="0" nodeType="afterEffect">
                                  <p:stCondLst>
                                    <p:cond delay="0"/>
                                  </p:stCondLst>
                                  <p:childTnLst>
                                    <p:set>
                                      <p:cBhvr>
                                        <p:cTn id="147" dur="1" fill="hold">
                                          <p:stCondLst>
                                            <p:cond delay="0"/>
                                          </p:stCondLst>
                                        </p:cTn>
                                        <p:tgtEl>
                                          <p:spTgt spid="109"/>
                                        </p:tgtEl>
                                        <p:attrNameLst>
                                          <p:attrName>style.visibility</p:attrName>
                                        </p:attrNameLst>
                                      </p:cBhvr>
                                      <p:to>
                                        <p:strVal val="visible"/>
                                      </p:to>
                                    </p:set>
                                    <p:anim calcmode="lin" valueType="num">
                                      <p:cBhvr>
                                        <p:cTn id="148" dur="500" fill="hold"/>
                                        <p:tgtEl>
                                          <p:spTgt spid="109"/>
                                        </p:tgtEl>
                                        <p:attrNameLst>
                                          <p:attrName>ppt_w</p:attrName>
                                        </p:attrNameLst>
                                      </p:cBhvr>
                                      <p:tavLst>
                                        <p:tav tm="0">
                                          <p:val>
                                            <p:fltVal val="0"/>
                                          </p:val>
                                        </p:tav>
                                        <p:tav tm="100000">
                                          <p:val>
                                            <p:strVal val="#ppt_w"/>
                                          </p:val>
                                        </p:tav>
                                      </p:tavLst>
                                    </p:anim>
                                    <p:anim calcmode="lin" valueType="num">
                                      <p:cBhvr>
                                        <p:cTn id="149" dur="500" fill="hold"/>
                                        <p:tgtEl>
                                          <p:spTgt spid="109"/>
                                        </p:tgtEl>
                                        <p:attrNameLst>
                                          <p:attrName>ppt_h</p:attrName>
                                        </p:attrNameLst>
                                      </p:cBhvr>
                                      <p:tavLst>
                                        <p:tav tm="0">
                                          <p:val>
                                            <p:fltVal val="0"/>
                                          </p:val>
                                        </p:tav>
                                        <p:tav tm="100000">
                                          <p:val>
                                            <p:strVal val="#ppt_h"/>
                                          </p:val>
                                        </p:tav>
                                      </p:tavLst>
                                    </p:anim>
                                    <p:animEffect transition="in" filter="fade">
                                      <p:cBhvr>
                                        <p:cTn id="150" dur="500"/>
                                        <p:tgtEl>
                                          <p:spTgt spid="109"/>
                                        </p:tgtEl>
                                      </p:cBhvr>
                                    </p:animEffect>
                                  </p:childTnLst>
                                </p:cTn>
                              </p:par>
                              <p:par>
                                <p:cTn id="151" presetID="10" presetClass="entr" presetSubtype="0" fill="hold" grpId="0" nodeType="withEffect">
                                  <p:stCondLst>
                                    <p:cond delay="0"/>
                                  </p:stCondLst>
                                  <p:childTnLst>
                                    <p:set>
                                      <p:cBhvr>
                                        <p:cTn id="152" dur="1" fill="hold">
                                          <p:stCondLst>
                                            <p:cond delay="0"/>
                                          </p:stCondLst>
                                        </p:cTn>
                                        <p:tgtEl>
                                          <p:spTgt spid="122"/>
                                        </p:tgtEl>
                                        <p:attrNameLst>
                                          <p:attrName>style.visibility</p:attrName>
                                        </p:attrNameLst>
                                      </p:cBhvr>
                                      <p:to>
                                        <p:strVal val="visible"/>
                                      </p:to>
                                    </p:set>
                                    <p:animEffect transition="in" filter="fade">
                                      <p:cBhvr>
                                        <p:cTn id="153" dur="500"/>
                                        <p:tgtEl>
                                          <p:spTgt spid="122"/>
                                        </p:tgtEl>
                                      </p:cBhvr>
                                    </p:animEffect>
                                  </p:childTnLst>
                                </p:cTn>
                              </p:par>
                            </p:childTnLst>
                          </p:cTn>
                        </p:par>
                        <p:par>
                          <p:cTn id="154" fill="hold">
                            <p:stCondLst>
                              <p:cond delay="8500"/>
                            </p:stCondLst>
                            <p:childTnLst>
                              <p:par>
                                <p:cTn id="155" presetID="22" presetClass="entr" presetSubtype="4" fill="hold" nodeType="afterEffect">
                                  <p:stCondLst>
                                    <p:cond delay="0"/>
                                  </p:stCondLst>
                                  <p:childTnLst>
                                    <p:set>
                                      <p:cBhvr>
                                        <p:cTn id="156" dur="1" fill="hold">
                                          <p:stCondLst>
                                            <p:cond delay="0"/>
                                          </p:stCondLst>
                                        </p:cTn>
                                        <p:tgtEl>
                                          <p:spTgt spid="71"/>
                                        </p:tgtEl>
                                        <p:attrNameLst>
                                          <p:attrName>style.visibility</p:attrName>
                                        </p:attrNameLst>
                                      </p:cBhvr>
                                      <p:to>
                                        <p:strVal val="visible"/>
                                      </p:to>
                                    </p:set>
                                    <p:animEffect transition="in" filter="wipe(down)">
                                      <p:cBhvr>
                                        <p:cTn id="157" dur="500"/>
                                        <p:tgtEl>
                                          <p:spTgt spid="71"/>
                                        </p:tgtEl>
                                      </p:cBhvr>
                                    </p:animEffect>
                                  </p:childTnLst>
                                </p:cTn>
                              </p:par>
                            </p:childTnLst>
                          </p:cTn>
                        </p:par>
                        <p:par>
                          <p:cTn id="158" fill="hold">
                            <p:stCondLst>
                              <p:cond delay="9000"/>
                            </p:stCondLst>
                            <p:childTnLst>
                              <p:par>
                                <p:cTn id="159" presetID="10" presetClass="entr" presetSubtype="0" fill="hold" grpId="0" nodeType="afterEffect">
                                  <p:stCondLst>
                                    <p:cond delay="0"/>
                                  </p:stCondLst>
                                  <p:childTnLst>
                                    <p:set>
                                      <p:cBhvr>
                                        <p:cTn id="160" dur="1" fill="hold">
                                          <p:stCondLst>
                                            <p:cond delay="0"/>
                                          </p:stCondLst>
                                        </p:cTn>
                                        <p:tgtEl>
                                          <p:spTgt spid="118"/>
                                        </p:tgtEl>
                                        <p:attrNameLst>
                                          <p:attrName>style.visibility</p:attrName>
                                        </p:attrNameLst>
                                      </p:cBhvr>
                                      <p:to>
                                        <p:strVal val="visible"/>
                                      </p:to>
                                    </p:set>
                                    <p:animEffect transition="in" filter="fade">
                                      <p:cBhvr>
                                        <p:cTn id="161" dur="500"/>
                                        <p:tgtEl>
                                          <p:spTgt spid="118"/>
                                        </p:tgtEl>
                                      </p:cBhvr>
                                    </p:animEffect>
                                  </p:childTnLst>
                                </p:cTn>
                              </p:par>
                              <p:par>
                                <p:cTn id="162" presetID="10" presetClass="entr" presetSubtype="0" fill="hold" grpId="0" nodeType="withEffect">
                                  <p:stCondLst>
                                    <p:cond delay="0"/>
                                  </p:stCondLst>
                                  <p:childTnLst>
                                    <p:set>
                                      <p:cBhvr>
                                        <p:cTn id="163" dur="1" fill="hold">
                                          <p:stCondLst>
                                            <p:cond delay="0"/>
                                          </p:stCondLst>
                                        </p:cTn>
                                        <p:tgtEl>
                                          <p:spTgt spid="70"/>
                                        </p:tgtEl>
                                        <p:attrNameLst>
                                          <p:attrName>style.visibility</p:attrName>
                                        </p:attrNameLst>
                                      </p:cBhvr>
                                      <p:to>
                                        <p:strVal val="visible"/>
                                      </p:to>
                                    </p:set>
                                    <p:animEffect transition="in" filter="fade">
                                      <p:cBhvr>
                                        <p:cTn id="164" dur="500"/>
                                        <p:tgtEl>
                                          <p:spTgt spid="70"/>
                                        </p:tgtEl>
                                      </p:cBhvr>
                                    </p:animEffect>
                                  </p:childTnLst>
                                </p:cTn>
                              </p:par>
                            </p:childTnLst>
                          </p:cTn>
                        </p:par>
                        <p:par>
                          <p:cTn id="165" fill="hold">
                            <p:stCondLst>
                              <p:cond delay="9500"/>
                            </p:stCondLst>
                            <p:childTnLst>
                              <p:par>
                                <p:cTn id="166" presetID="53" presetClass="entr" presetSubtype="16" fill="hold" grpId="0" nodeType="afterEffect">
                                  <p:stCondLst>
                                    <p:cond delay="0"/>
                                  </p:stCondLst>
                                  <p:childTnLst>
                                    <p:set>
                                      <p:cBhvr>
                                        <p:cTn id="167" dur="1" fill="hold">
                                          <p:stCondLst>
                                            <p:cond delay="0"/>
                                          </p:stCondLst>
                                        </p:cTn>
                                        <p:tgtEl>
                                          <p:spTgt spid="110"/>
                                        </p:tgtEl>
                                        <p:attrNameLst>
                                          <p:attrName>style.visibility</p:attrName>
                                        </p:attrNameLst>
                                      </p:cBhvr>
                                      <p:to>
                                        <p:strVal val="visible"/>
                                      </p:to>
                                    </p:set>
                                    <p:anim calcmode="lin" valueType="num">
                                      <p:cBhvr>
                                        <p:cTn id="168" dur="500" fill="hold"/>
                                        <p:tgtEl>
                                          <p:spTgt spid="110"/>
                                        </p:tgtEl>
                                        <p:attrNameLst>
                                          <p:attrName>ppt_w</p:attrName>
                                        </p:attrNameLst>
                                      </p:cBhvr>
                                      <p:tavLst>
                                        <p:tav tm="0">
                                          <p:val>
                                            <p:fltVal val="0"/>
                                          </p:val>
                                        </p:tav>
                                        <p:tav tm="100000">
                                          <p:val>
                                            <p:strVal val="#ppt_w"/>
                                          </p:val>
                                        </p:tav>
                                      </p:tavLst>
                                    </p:anim>
                                    <p:anim calcmode="lin" valueType="num">
                                      <p:cBhvr>
                                        <p:cTn id="169" dur="500" fill="hold"/>
                                        <p:tgtEl>
                                          <p:spTgt spid="110"/>
                                        </p:tgtEl>
                                        <p:attrNameLst>
                                          <p:attrName>ppt_h</p:attrName>
                                        </p:attrNameLst>
                                      </p:cBhvr>
                                      <p:tavLst>
                                        <p:tav tm="0">
                                          <p:val>
                                            <p:fltVal val="0"/>
                                          </p:val>
                                        </p:tav>
                                        <p:tav tm="100000">
                                          <p:val>
                                            <p:strVal val="#ppt_h"/>
                                          </p:val>
                                        </p:tav>
                                      </p:tavLst>
                                    </p:anim>
                                    <p:animEffect transition="in" filter="fade">
                                      <p:cBhvr>
                                        <p:cTn id="170" dur="500"/>
                                        <p:tgtEl>
                                          <p:spTgt spid="110"/>
                                        </p:tgtEl>
                                      </p:cBhvr>
                                    </p:animEffect>
                                  </p:childTnLst>
                                </p:cTn>
                              </p:par>
                              <p:par>
                                <p:cTn id="171" presetID="10" presetClass="entr" presetSubtype="0" fill="hold" grpId="0" nodeType="withEffect">
                                  <p:stCondLst>
                                    <p:cond delay="0"/>
                                  </p:stCondLst>
                                  <p:childTnLst>
                                    <p:set>
                                      <p:cBhvr>
                                        <p:cTn id="172" dur="1" fill="hold">
                                          <p:stCondLst>
                                            <p:cond delay="0"/>
                                          </p:stCondLst>
                                        </p:cTn>
                                        <p:tgtEl>
                                          <p:spTgt spid="121"/>
                                        </p:tgtEl>
                                        <p:attrNameLst>
                                          <p:attrName>style.visibility</p:attrName>
                                        </p:attrNameLst>
                                      </p:cBhvr>
                                      <p:to>
                                        <p:strVal val="visible"/>
                                      </p:to>
                                    </p:set>
                                    <p:animEffect transition="in" filter="fade">
                                      <p:cBhvr>
                                        <p:cTn id="173" dur="500"/>
                                        <p:tgtEl>
                                          <p:spTgt spid="121"/>
                                        </p:tgtEl>
                                      </p:cBhvr>
                                    </p:animEffect>
                                  </p:childTnLst>
                                </p:cTn>
                              </p:par>
                            </p:childTnLst>
                          </p:cTn>
                        </p:par>
                        <p:par>
                          <p:cTn id="174" fill="hold">
                            <p:stCondLst>
                              <p:cond delay="10000"/>
                            </p:stCondLst>
                            <p:childTnLst>
                              <p:par>
                                <p:cTn id="175" presetID="22" presetClass="entr" presetSubtype="4" fill="hold" nodeType="afterEffect">
                                  <p:stCondLst>
                                    <p:cond delay="0"/>
                                  </p:stCondLst>
                                  <p:childTnLst>
                                    <p:set>
                                      <p:cBhvr>
                                        <p:cTn id="176" dur="1" fill="hold">
                                          <p:stCondLst>
                                            <p:cond delay="0"/>
                                          </p:stCondLst>
                                        </p:cTn>
                                        <p:tgtEl>
                                          <p:spTgt spid="84"/>
                                        </p:tgtEl>
                                        <p:attrNameLst>
                                          <p:attrName>style.visibility</p:attrName>
                                        </p:attrNameLst>
                                      </p:cBhvr>
                                      <p:to>
                                        <p:strVal val="visible"/>
                                      </p:to>
                                    </p:set>
                                    <p:animEffect transition="in" filter="wipe(down)">
                                      <p:cBhvr>
                                        <p:cTn id="177" dur="500"/>
                                        <p:tgtEl>
                                          <p:spTgt spid="84"/>
                                        </p:tgtEl>
                                      </p:cBhvr>
                                    </p:animEffect>
                                  </p:childTnLst>
                                </p:cTn>
                              </p:par>
                            </p:childTnLst>
                          </p:cTn>
                        </p:par>
                        <p:par>
                          <p:cTn id="178" fill="hold">
                            <p:stCondLst>
                              <p:cond delay="10500"/>
                            </p:stCondLst>
                            <p:childTnLst>
                              <p:par>
                                <p:cTn id="179" presetID="10" presetClass="entr" presetSubtype="0" fill="hold" grpId="0" nodeType="afterEffect">
                                  <p:stCondLst>
                                    <p:cond delay="0"/>
                                  </p:stCondLst>
                                  <p:childTnLst>
                                    <p:set>
                                      <p:cBhvr>
                                        <p:cTn id="180" dur="1" fill="hold">
                                          <p:stCondLst>
                                            <p:cond delay="0"/>
                                          </p:stCondLst>
                                        </p:cTn>
                                        <p:tgtEl>
                                          <p:spTgt spid="117"/>
                                        </p:tgtEl>
                                        <p:attrNameLst>
                                          <p:attrName>style.visibility</p:attrName>
                                        </p:attrNameLst>
                                      </p:cBhvr>
                                      <p:to>
                                        <p:strVal val="visible"/>
                                      </p:to>
                                    </p:set>
                                    <p:animEffect transition="in" filter="fade">
                                      <p:cBhvr>
                                        <p:cTn id="181" dur="500"/>
                                        <p:tgtEl>
                                          <p:spTgt spid="117"/>
                                        </p:tgtEl>
                                      </p:cBhvr>
                                    </p:animEffect>
                                  </p:childTnLst>
                                </p:cTn>
                              </p:par>
                              <p:par>
                                <p:cTn id="182" presetID="10" presetClass="entr" presetSubtype="0" fill="hold" grpId="0" nodeType="withEffect">
                                  <p:stCondLst>
                                    <p:cond delay="0"/>
                                  </p:stCondLst>
                                  <p:childTnLst>
                                    <p:set>
                                      <p:cBhvr>
                                        <p:cTn id="183" dur="1" fill="hold">
                                          <p:stCondLst>
                                            <p:cond delay="0"/>
                                          </p:stCondLst>
                                        </p:cTn>
                                        <p:tgtEl>
                                          <p:spTgt spid="83"/>
                                        </p:tgtEl>
                                        <p:attrNameLst>
                                          <p:attrName>style.visibility</p:attrName>
                                        </p:attrNameLst>
                                      </p:cBhvr>
                                      <p:to>
                                        <p:strVal val="visible"/>
                                      </p:to>
                                    </p:set>
                                    <p:animEffect transition="in" filter="fade">
                                      <p:cBhvr>
                                        <p:cTn id="184" dur="500"/>
                                        <p:tgtEl>
                                          <p:spTgt spid="83"/>
                                        </p:tgtEl>
                                      </p:cBhvr>
                                    </p:animEffect>
                                  </p:childTnLst>
                                </p:cTn>
                              </p:par>
                            </p:childTnLst>
                          </p:cTn>
                        </p:par>
                        <p:par>
                          <p:cTn id="185" fill="hold">
                            <p:stCondLst>
                              <p:cond delay="11000"/>
                            </p:stCondLst>
                            <p:childTnLst>
                              <p:par>
                                <p:cTn id="186" presetID="53" presetClass="entr" presetSubtype="16" fill="hold" grpId="0" nodeType="afterEffect">
                                  <p:stCondLst>
                                    <p:cond delay="0"/>
                                  </p:stCondLst>
                                  <p:childTnLst>
                                    <p:set>
                                      <p:cBhvr>
                                        <p:cTn id="187" dur="1" fill="hold">
                                          <p:stCondLst>
                                            <p:cond delay="0"/>
                                          </p:stCondLst>
                                        </p:cTn>
                                        <p:tgtEl>
                                          <p:spTgt spid="111"/>
                                        </p:tgtEl>
                                        <p:attrNameLst>
                                          <p:attrName>style.visibility</p:attrName>
                                        </p:attrNameLst>
                                      </p:cBhvr>
                                      <p:to>
                                        <p:strVal val="visible"/>
                                      </p:to>
                                    </p:set>
                                    <p:anim calcmode="lin" valueType="num">
                                      <p:cBhvr>
                                        <p:cTn id="188" dur="500" fill="hold"/>
                                        <p:tgtEl>
                                          <p:spTgt spid="111"/>
                                        </p:tgtEl>
                                        <p:attrNameLst>
                                          <p:attrName>ppt_w</p:attrName>
                                        </p:attrNameLst>
                                      </p:cBhvr>
                                      <p:tavLst>
                                        <p:tav tm="0">
                                          <p:val>
                                            <p:fltVal val="0"/>
                                          </p:val>
                                        </p:tav>
                                        <p:tav tm="100000">
                                          <p:val>
                                            <p:strVal val="#ppt_w"/>
                                          </p:val>
                                        </p:tav>
                                      </p:tavLst>
                                    </p:anim>
                                    <p:anim calcmode="lin" valueType="num">
                                      <p:cBhvr>
                                        <p:cTn id="189" dur="500" fill="hold"/>
                                        <p:tgtEl>
                                          <p:spTgt spid="111"/>
                                        </p:tgtEl>
                                        <p:attrNameLst>
                                          <p:attrName>ppt_h</p:attrName>
                                        </p:attrNameLst>
                                      </p:cBhvr>
                                      <p:tavLst>
                                        <p:tav tm="0">
                                          <p:val>
                                            <p:fltVal val="0"/>
                                          </p:val>
                                        </p:tav>
                                        <p:tav tm="100000">
                                          <p:val>
                                            <p:strVal val="#ppt_h"/>
                                          </p:val>
                                        </p:tav>
                                      </p:tavLst>
                                    </p:anim>
                                    <p:animEffect transition="in" filter="fade">
                                      <p:cBhvr>
                                        <p:cTn id="190" dur="500"/>
                                        <p:tgtEl>
                                          <p:spTgt spid="111"/>
                                        </p:tgtEl>
                                      </p:cBhvr>
                                    </p:animEffect>
                                  </p:childTnLst>
                                </p:cTn>
                              </p:par>
                              <p:par>
                                <p:cTn id="191" presetID="22" presetClass="entr" presetSubtype="4" fill="hold" grpId="0" nodeType="withEffect">
                                  <p:stCondLst>
                                    <p:cond delay="0"/>
                                  </p:stCondLst>
                                  <p:childTnLst>
                                    <p:set>
                                      <p:cBhvr>
                                        <p:cTn id="192" dur="1" fill="hold">
                                          <p:stCondLst>
                                            <p:cond delay="0"/>
                                          </p:stCondLst>
                                        </p:cTn>
                                        <p:tgtEl>
                                          <p:spTgt spid="120"/>
                                        </p:tgtEl>
                                        <p:attrNameLst>
                                          <p:attrName>style.visibility</p:attrName>
                                        </p:attrNameLst>
                                      </p:cBhvr>
                                      <p:to>
                                        <p:strVal val="visible"/>
                                      </p:to>
                                    </p:set>
                                    <p:animEffect transition="in" filter="wipe(down)">
                                      <p:cBhvr>
                                        <p:cTn id="193" dur="500"/>
                                        <p:tgtEl>
                                          <p:spTgt spid="120"/>
                                        </p:tgtEl>
                                      </p:cBhvr>
                                    </p:animEffect>
                                  </p:childTnLst>
                                </p:cTn>
                              </p:par>
                            </p:childTnLst>
                          </p:cTn>
                        </p:par>
                        <p:par>
                          <p:cTn id="194" fill="hold">
                            <p:stCondLst>
                              <p:cond delay="11500"/>
                            </p:stCondLst>
                            <p:childTnLst>
                              <p:par>
                                <p:cTn id="195" presetID="22" presetClass="entr" presetSubtype="4" fill="hold" nodeType="afterEffect">
                                  <p:stCondLst>
                                    <p:cond delay="0"/>
                                  </p:stCondLst>
                                  <p:childTnLst>
                                    <p:set>
                                      <p:cBhvr>
                                        <p:cTn id="196" dur="1" fill="hold">
                                          <p:stCondLst>
                                            <p:cond delay="0"/>
                                          </p:stCondLst>
                                        </p:cTn>
                                        <p:tgtEl>
                                          <p:spTgt spid="97"/>
                                        </p:tgtEl>
                                        <p:attrNameLst>
                                          <p:attrName>style.visibility</p:attrName>
                                        </p:attrNameLst>
                                      </p:cBhvr>
                                      <p:to>
                                        <p:strVal val="visible"/>
                                      </p:to>
                                    </p:set>
                                    <p:animEffect transition="in" filter="wipe(down)">
                                      <p:cBhvr>
                                        <p:cTn id="197" dur="500"/>
                                        <p:tgtEl>
                                          <p:spTgt spid="97"/>
                                        </p:tgtEl>
                                      </p:cBhvr>
                                    </p:animEffect>
                                  </p:childTnLst>
                                </p:cTn>
                              </p:par>
                            </p:childTnLst>
                          </p:cTn>
                        </p:par>
                        <p:par>
                          <p:cTn id="198" fill="hold">
                            <p:stCondLst>
                              <p:cond delay="12000"/>
                            </p:stCondLst>
                            <p:childTnLst>
                              <p:par>
                                <p:cTn id="199" presetID="10" presetClass="entr" presetSubtype="0" fill="hold" grpId="0" nodeType="afterEffect">
                                  <p:stCondLst>
                                    <p:cond delay="0"/>
                                  </p:stCondLst>
                                  <p:childTnLst>
                                    <p:set>
                                      <p:cBhvr>
                                        <p:cTn id="200" dur="1" fill="hold">
                                          <p:stCondLst>
                                            <p:cond delay="0"/>
                                          </p:stCondLst>
                                        </p:cTn>
                                        <p:tgtEl>
                                          <p:spTgt spid="119"/>
                                        </p:tgtEl>
                                        <p:attrNameLst>
                                          <p:attrName>style.visibility</p:attrName>
                                        </p:attrNameLst>
                                      </p:cBhvr>
                                      <p:to>
                                        <p:strVal val="visible"/>
                                      </p:to>
                                    </p:set>
                                    <p:animEffect transition="in" filter="fade">
                                      <p:cBhvr>
                                        <p:cTn id="201" dur="500"/>
                                        <p:tgtEl>
                                          <p:spTgt spid="119"/>
                                        </p:tgtEl>
                                      </p:cBhvr>
                                    </p:animEffect>
                                  </p:childTnLst>
                                </p:cTn>
                              </p:par>
                              <p:par>
                                <p:cTn id="202" presetID="10" presetClass="entr" presetSubtype="0" fill="hold" grpId="0" nodeType="withEffect">
                                  <p:stCondLst>
                                    <p:cond delay="0"/>
                                  </p:stCondLst>
                                  <p:childTnLst>
                                    <p:set>
                                      <p:cBhvr>
                                        <p:cTn id="203" dur="1" fill="hold">
                                          <p:stCondLst>
                                            <p:cond delay="0"/>
                                          </p:stCondLst>
                                        </p:cTn>
                                        <p:tgtEl>
                                          <p:spTgt spid="96"/>
                                        </p:tgtEl>
                                        <p:attrNameLst>
                                          <p:attrName>style.visibility</p:attrName>
                                        </p:attrNameLst>
                                      </p:cBhvr>
                                      <p:to>
                                        <p:strVal val="visible"/>
                                      </p:to>
                                    </p:set>
                                    <p:animEffect transition="in" filter="fade">
                                      <p:cBhvr>
                                        <p:cTn id="204" dur="500"/>
                                        <p:tgtEl>
                                          <p:spTgt spid="96"/>
                                        </p:tgtEl>
                                      </p:cBhvr>
                                    </p:animEffect>
                                  </p:childTnLst>
                                </p:cTn>
                              </p:par>
                            </p:childTnLst>
                          </p:cTn>
                        </p:par>
                        <p:par>
                          <p:cTn id="205" fill="hold">
                            <p:stCondLst>
                              <p:cond delay="12500"/>
                            </p:stCondLst>
                            <p:childTnLst>
                              <p:par>
                                <p:cTn id="206" presetID="10" presetClass="entr" presetSubtype="0" fill="hold" grpId="0" nodeType="afterEffect">
                                  <p:stCondLst>
                                    <p:cond delay="0"/>
                                  </p:stCondLst>
                                  <p:childTnLst>
                                    <p:set>
                                      <p:cBhvr>
                                        <p:cTn id="207" dur="1" fill="hold">
                                          <p:stCondLst>
                                            <p:cond delay="0"/>
                                          </p:stCondLst>
                                        </p:cTn>
                                        <p:tgtEl>
                                          <p:spTgt spid="128"/>
                                        </p:tgtEl>
                                        <p:attrNameLst>
                                          <p:attrName>style.visibility</p:attrName>
                                        </p:attrNameLst>
                                      </p:cBhvr>
                                      <p:to>
                                        <p:strVal val="visible"/>
                                      </p:to>
                                    </p:set>
                                    <p:animEffect transition="in" filter="fade">
                                      <p:cBhvr>
                                        <p:cTn id="208" dur="500"/>
                                        <p:tgtEl>
                                          <p:spTgt spid="128"/>
                                        </p:tgtEl>
                                      </p:cBhvr>
                                    </p:animEffect>
                                  </p:childTnLst>
                                </p:cTn>
                              </p:par>
                              <p:par>
                                <p:cTn id="209" presetID="10" presetClass="entr" presetSubtype="0" fill="hold" grpId="0" nodeType="withEffect">
                                  <p:stCondLst>
                                    <p:cond delay="0"/>
                                  </p:stCondLst>
                                  <p:childTnLst>
                                    <p:set>
                                      <p:cBhvr>
                                        <p:cTn id="210" dur="1" fill="hold">
                                          <p:stCondLst>
                                            <p:cond delay="0"/>
                                          </p:stCondLst>
                                        </p:cTn>
                                        <p:tgtEl>
                                          <p:spTgt spid="129"/>
                                        </p:tgtEl>
                                        <p:attrNameLst>
                                          <p:attrName>style.visibility</p:attrName>
                                        </p:attrNameLst>
                                      </p:cBhvr>
                                      <p:to>
                                        <p:strVal val="visible"/>
                                      </p:to>
                                    </p:set>
                                    <p:animEffect transition="in" filter="fade">
                                      <p:cBhvr>
                                        <p:cTn id="211" dur="500"/>
                                        <p:tgtEl>
                                          <p:spTgt spid="1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9" grpId="0" animBg="1"/>
      <p:bldP spid="32" grpId="0" animBg="1"/>
      <p:bldP spid="45" grpId="0" animBg="1"/>
      <p:bldP spid="70" grpId="0" animBg="1"/>
      <p:bldP spid="83" grpId="0" animBg="1"/>
      <p:bldP spid="96" grpId="0" animBg="1"/>
      <p:bldP spid="104" grpId="0" animBg="1"/>
      <p:bldP spid="105" grpId="0" animBg="1"/>
      <p:bldP spid="106" grpId="0" animBg="1"/>
      <p:bldP spid="107" grpId="0" animBg="1"/>
      <p:bldP spid="108" grpId="0" animBg="1"/>
      <p:bldP spid="109" grpId="0" animBg="1"/>
      <p:bldP spid="110" grpId="0" animBg="1"/>
      <p:bldP spid="111" grpId="0" animBg="1"/>
      <p:bldP spid="112" grpId="0"/>
      <p:bldP spid="113" grpId="0"/>
      <p:bldP spid="114" grpId="0"/>
      <p:bldP spid="115" grpId="0"/>
      <p:bldP spid="116" grpId="0"/>
      <p:bldP spid="117" grpId="0"/>
      <p:bldP spid="118" grpId="0"/>
      <p:bldP spid="119" grpId="0"/>
      <p:bldP spid="120" grpId="0"/>
      <p:bldP spid="121" grpId="0"/>
      <p:bldP spid="122" grpId="0"/>
      <p:bldP spid="123" grpId="0"/>
      <p:bldP spid="124" grpId="0"/>
      <p:bldP spid="125" grpId="0"/>
      <p:bldP spid="126" grpId="0"/>
      <p:bldP spid="127" grpId="0"/>
      <p:bldP spid="128" grpId="0"/>
      <p:bldP spid="12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75630" y="-247649"/>
            <a:ext cx="6831240" cy="3695698"/>
          </a:xfrm>
          <a:prstGeom prst="rect">
            <a:avLst/>
          </a:prstGeom>
        </p:spPr>
      </p:pic>
      <p:sp>
        <p:nvSpPr>
          <p:cNvPr id="13" name="TextBox 3"/>
          <p:cNvSpPr txBox="1"/>
          <p:nvPr/>
        </p:nvSpPr>
        <p:spPr>
          <a:xfrm>
            <a:off x="4034166" y="3160018"/>
            <a:ext cx="4339651" cy="923330"/>
          </a:xfrm>
          <a:prstGeom prst="rect">
            <a:avLst/>
          </a:prstGeom>
          <a:noFill/>
        </p:spPr>
        <p:txBody>
          <a:bodyPr wrap="none" rtlCol="0">
            <a:spAutoFit/>
          </a:bodyPr>
          <a:lstStyle/>
          <a:p>
            <a:pPr algn="ctr"/>
            <a:r>
              <a:rPr lang="zh-CN" altLang="en-US" sz="5400" b="1" dirty="0">
                <a:ln w="12700">
                  <a:noFill/>
                  <a:prstDash val="solid"/>
                </a:ln>
                <a:solidFill>
                  <a:schemeClr val="tx2"/>
                </a:solidFill>
                <a:latin typeface="+mj-ea"/>
                <a:ea typeface="+mj-ea"/>
              </a:rPr>
              <a:t>感谢您的观看</a:t>
            </a:r>
          </a:p>
        </p:txBody>
      </p:sp>
      <p:sp>
        <p:nvSpPr>
          <p:cNvPr id="15" name="矩形 14"/>
          <p:cNvSpPr/>
          <p:nvPr/>
        </p:nvSpPr>
        <p:spPr>
          <a:xfrm>
            <a:off x="3157578" y="3984104"/>
            <a:ext cx="6092825" cy="600164"/>
          </a:xfrm>
          <a:prstGeom prst="rect">
            <a:avLst/>
          </a:prstGeom>
        </p:spPr>
        <p:txBody>
          <a:bodyPr>
            <a:spAutoFit/>
          </a:bodyPr>
          <a:lstStyle/>
          <a:p>
            <a:pPr algn="ctr"/>
            <a:r>
              <a:rPr lang="en-US" altLang="zh-CN" sz="1100" dirty="0">
                <a:latin typeface="微软雅黑" panose="020B0503020204020204" pitchFamily="34" charset="-122"/>
                <a:ea typeface="微软雅黑" panose="020B0503020204020204" pitchFamily="34" charset="-122"/>
              </a:rPr>
              <a:t>Your content to play here, or through your copy, paste in this box, and select only </a:t>
            </a:r>
          </a:p>
          <a:p>
            <a:pPr algn="ctr"/>
            <a:r>
              <a:rPr lang="en-US" altLang="zh-CN" sz="1100" dirty="0">
                <a:latin typeface="微软雅黑" panose="020B0503020204020204" pitchFamily="34" charset="-122"/>
                <a:ea typeface="微软雅黑" panose="020B0503020204020204" pitchFamily="34" charset="-122"/>
              </a:rPr>
              <a:t>the text. Your content to play here, or through your copy, paste in </a:t>
            </a:r>
          </a:p>
          <a:p>
            <a:pPr algn="ctr"/>
            <a:r>
              <a:rPr lang="en-US" altLang="zh-CN" sz="1100" dirty="0">
                <a:latin typeface="微软雅黑" panose="020B0503020204020204" pitchFamily="34" charset="-122"/>
                <a:ea typeface="微软雅黑" panose="020B0503020204020204" pitchFamily="34" charset="-122"/>
              </a:rPr>
              <a:t>this box, and select only the text.</a:t>
            </a:r>
          </a:p>
        </p:txBody>
      </p:sp>
      <p:pic>
        <p:nvPicPr>
          <p:cNvPr id="16" name="图片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447" y="3881206"/>
            <a:ext cx="4153097" cy="2644138"/>
          </a:xfrm>
          <a:prstGeom prst="rect">
            <a:avLst/>
          </a:prstGeom>
        </p:spPr>
      </p:pic>
      <p:pic>
        <p:nvPicPr>
          <p:cNvPr id="17" name="Picture 52" descr="4400"/>
          <p:cNvPicPr>
            <a:picLocks noChangeAspect="1" noChangeArrowheads="1"/>
          </p:cNvPicPr>
          <p:nvPr/>
        </p:nvPicPr>
        <p:blipFill>
          <a:blip r:embed="rId5" cstate="print">
            <a:lum contrast="20000"/>
            <a:extLst>
              <a:ext uri="{28A0092B-C50C-407E-A947-70E740481C1C}">
                <a14:useLocalDpi xmlns:a14="http://schemas.microsoft.com/office/drawing/2010/main" val="0"/>
              </a:ext>
            </a:extLst>
          </a:blip>
          <a:srcRect/>
          <a:stretch>
            <a:fillRect/>
          </a:stretch>
        </p:blipFill>
        <p:spPr bwMode="auto">
          <a:xfrm>
            <a:off x="-69652" y="5160775"/>
            <a:ext cx="4948020" cy="1727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100" fill="hold"/>
                                        <p:tgtEl>
                                          <p:spTgt spid="12"/>
                                        </p:tgtEl>
                                        <p:attrNameLst>
                                          <p:attrName>ppt_w</p:attrName>
                                        </p:attrNameLst>
                                      </p:cBhvr>
                                      <p:tavLst>
                                        <p:tav tm="0">
                                          <p:val>
                                            <p:fltVal val="0"/>
                                          </p:val>
                                        </p:tav>
                                        <p:tav tm="100000">
                                          <p:val>
                                            <p:strVal val="#ppt_w"/>
                                          </p:val>
                                        </p:tav>
                                      </p:tavLst>
                                    </p:anim>
                                    <p:anim calcmode="lin" valueType="num">
                                      <p:cBhvr>
                                        <p:cTn id="8" dur="1100" fill="hold"/>
                                        <p:tgtEl>
                                          <p:spTgt spid="12"/>
                                        </p:tgtEl>
                                        <p:attrNameLst>
                                          <p:attrName>ppt_h</p:attrName>
                                        </p:attrNameLst>
                                      </p:cBhvr>
                                      <p:tavLst>
                                        <p:tav tm="0">
                                          <p:val>
                                            <p:fltVal val="0"/>
                                          </p:val>
                                        </p:tav>
                                        <p:tav tm="100000">
                                          <p:val>
                                            <p:strVal val="#ppt_h"/>
                                          </p:val>
                                        </p:tav>
                                      </p:tavLst>
                                    </p:anim>
                                    <p:animEffect transition="in" filter="fade">
                                      <p:cBhvr>
                                        <p:cTn id="9" dur="1100"/>
                                        <p:tgtEl>
                                          <p:spTgt spid="12"/>
                                        </p:tgtEl>
                                      </p:cBhvr>
                                    </p:animEffect>
                                  </p:childTnLst>
                                </p:cTn>
                              </p:par>
                            </p:childTnLst>
                          </p:cTn>
                        </p:par>
                        <p:par>
                          <p:cTn id="10" fill="hold">
                            <p:stCondLst>
                              <p:cond delay="1500"/>
                            </p:stCondLst>
                            <p:childTnLst>
                              <p:par>
                                <p:cTn id="11" presetID="53" presetClass="entr" presetSubtype="528" fill="hold" grpId="0" nodeType="afterEffect">
                                  <p:stCondLst>
                                    <p:cond delay="0"/>
                                  </p:stCondLst>
                                  <p:iterate type="lt">
                                    <p:tmPct val="10000"/>
                                  </p:iterate>
                                  <p:childTnLst>
                                    <p:set>
                                      <p:cBhvr>
                                        <p:cTn id="12" dur="1" fill="hold">
                                          <p:stCondLst>
                                            <p:cond delay="0"/>
                                          </p:stCondLst>
                                        </p:cTn>
                                        <p:tgtEl>
                                          <p:spTgt spid="13"/>
                                        </p:tgtEl>
                                        <p:attrNameLst>
                                          <p:attrName>style.visibility</p:attrName>
                                        </p:attrNameLst>
                                      </p:cBhvr>
                                      <p:to>
                                        <p:strVal val="visible"/>
                                      </p:to>
                                    </p:set>
                                    <p:anim calcmode="lin" valueType="num">
                                      <p:cBhvr>
                                        <p:cTn id="13" dur="500" fill="hold"/>
                                        <p:tgtEl>
                                          <p:spTgt spid="13"/>
                                        </p:tgtEl>
                                        <p:attrNameLst>
                                          <p:attrName>ppt_w</p:attrName>
                                        </p:attrNameLst>
                                      </p:cBhvr>
                                      <p:tavLst>
                                        <p:tav tm="0">
                                          <p:val>
                                            <p:fltVal val="0"/>
                                          </p:val>
                                        </p:tav>
                                        <p:tav tm="100000">
                                          <p:val>
                                            <p:strVal val="#ppt_w"/>
                                          </p:val>
                                        </p:tav>
                                      </p:tavLst>
                                    </p:anim>
                                    <p:anim calcmode="lin" valueType="num">
                                      <p:cBhvr>
                                        <p:cTn id="14" dur="500" fill="hold"/>
                                        <p:tgtEl>
                                          <p:spTgt spid="13"/>
                                        </p:tgtEl>
                                        <p:attrNameLst>
                                          <p:attrName>ppt_h</p:attrName>
                                        </p:attrNameLst>
                                      </p:cBhvr>
                                      <p:tavLst>
                                        <p:tav tm="0">
                                          <p:val>
                                            <p:fltVal val="0"/>
                                          </p:val>
                                        </p:tav>
                                        <p:tav tm="100000">
                                          <p:val>
                                            <p:strVal val="#ppt_h"/>
                                          </p:val>
                                        </p:tav>
                                      </p:tavLst>
                                    </p:anim>
                                    <p:animEffect transition="in" filter="fade">
                                      <p:cBhvr>
                                        <p:cTn id="15" dur="500"/>
                                        <p:tgtEl>
                                          <p:spTgt spid="13"/>
                                        </p:tgtEl>
                                      </p:cBhvr>
                                    </p:animEffect>
                                    <p:anim calcmode="lin" valueType="num">
                                      <p:cBhvr>
                                        <p:cTn id="16" dur="500" fill="hold"/>
                                        <p:tgtEl>
                                          <p:spTgt spid="13"/>
                                        </p:tgtEl>
                                        <p:attrNameLst>
                                          <p:attrName>ppt_x</p:attrName>
                                        </p:attrNameLst>
                                      </p:cBhvr>
                                      <p:tavLst>
                                        <p:tav tm="0">
                                          <p:val>
                                            <p:fltVal val="0.5"/>
                                          </p:val>
                                        </p:tav>
                                        <p:tav tm="100000">
                                          <p:val>
                                            <p:strVal val="#ppt_x"/>
                                          </p:val>
                                        </p:tav>
                                      </p:tavLst>
                                    </p:anim>
                                    <p:anim calcmode="lin" valueType="num">
                                      <p:cBhvr>
                                        <p:cTn id="17" dur="500" fill="hold"/>
                                        <p:tgtEl>
                                          <p:spTgt spid="13"/>
                                        </p:tgtEl>
                                        <p:attrNameLst>
                                          <p:attrName>ppt_y</p:attrName>
                                        </p:attrNameLst>
                                      </p:cBhvr>
                                      <p:tavLst>
                                        <p:tav tm="0">
                                          <p:val>
                                            <p:fltVal val="0.5"/>
                                          </p:val>
                                        </p:tav>
                                        <p:tav tm="100000">
                                          <p:val>
                                            <p:strVal val="#ppt_y"/>
                                          </p:val>
                                        </p:tav>
                                      </p:tavLst>
                                    </p:anim>
                                  </p:childTnLst>
                                </p:cTn>
                              </p:par>
                            </p:childTnLst>
                          </p:cTn>
                        </p:par>
                        <p:par>
                          <p:cTn id="18" fill="hold">
                            <p:stCondLst>
                              <p:cond delay="750"/>
                            </p:stCondLst>
                            <p:childTnLst>
                              <p:par>
                                <p:cTn id="19" presetID="22" presetClass="entr" presetSubtype="8" fill="hold" grpId="0" nodeType="after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wipe(left)">
                                      <p:cBhvr>
                                        <p:cTn id="21" dur="1200"/>
                                        <p:tgtEl>
                                          <p:spTgt spid="15"/>
                                        </p:tgtEl>
                                      </p:cBhvr>
                                    </p:animEffect>
                                  </p:childTnLst>
                                </p:cTn>
                              </p:par>
                            </p:childTnLst>
                          </p:cTn>
                        </p:par>
                        <p:par>
                          <p:cTn id="22" fill="hold">
                            <p:stCondLst>
                              <p:cond delay="2250"/>
                            </p:stCondLst>
                            <p:childTnLst>
                              <p:par>
                                <p:cTn id="23" presetID="22" presetClass="entr" presetSubtype="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wipe(left)">
                                      <p:cBhvr>
                                        <p:cTn id="25" dur="1000"/>
                                        <p:tgtEl>
                                          <p:spTgt spid="17"/>
                                        </p:tgtEl>
                                      </p:cBhvr>
                                    </p:animEffect>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fade">
                                      <p:cBhvr>
                                        <p:cTn id="29" dur="1000"/>
                                        <p:tgtEl>
                                          <p:spTgt spid="16"/>
                                        </p:tgtEl>
                                      </p:cBhvr>
                                    </p:animEffect>
                                    <p:anim calcmode="lin" valueType="num">
                                      <p:cBhvr>
                                        <p:cTn id="30" dur="1000" fill="hold"/>
                                        <p:tgtEl>
                                          <p:spTgt spid="16"/>
                                        </p:tgtEl>
                                        <p:attrNameLst>
                                          <p:attrName>ppt_x</p:attrName>
                                        </p:attrNameLst>
                                      </p:cBhvr>
                                      <p:tavLst>
                                        <p:tav tm="0">
                                          <p:val>
                                            <p:strVal val="#ppt_x"/>
                                          </p:val>
                                        </p:tav>
                                        <p:tav tm="100000">
                                          <p:val>
                                            <p:strVal val="#ppt_x"/>
                                          </p:val>
                                        </p:tav>
                                      </p:tavLst>
                                    </p:anim>
                                    <p:anim calcmode="lin" valueType="num">
                                      <p:cBhvr>
                                        <p:cTn id="31"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A_矩形 16"/>
          <p:cNvSpPr/>
          <p:nvPr>
            <p:custDataLst>
              <p:tags r:id="rId1"/>
            </p:custDataLst>
          </p:nvPr>
        </p:nvSpPr>
        <p:spPr>
          <a:xfrm>
            <a:off x="1913230" y="2319295"/>
            <a:ext cx="4698723" cy="769441"/>
          </a:xfrm>
          <a:prstGeom prst="rect">
            <a:avLst/>
          </a:prstGeom>
        </p:spPr>
        <p:txBody>
          <a:bodyPr wrap="none">
            <a:spAutoFit/>
          </a:bodyPr>
          <a:lstStyle/>
          <a:p>
            <a:pPr algn="ctr" fontAlgn="auto">
              <a:spcBef>
                <a:spcPts val="0"/>
              </a:spcBef>
              <a:spcAft>
                <a:spcPts val="0"/>
              </a:spcAft>
              <a:defRPr/>
            </a:pPr>
            <a:r>
              <a:rPr lang="zh-CN" altLang="en-US" sz="4400">
                <a:solidFill>
                  <a:schemeClr val="tx2"/>
                </a:solidFill>
                <a:latin typeface="方正大标宋简体" panose="02010601030101010101" pitchFamily="2" charset="-122"/>
                <a:ea typeface="方正大标宋简体" panose="02010601030101010101" pitchFamily="2" charset="-122"/>
                <a:sym typeface="微软雅黑" panose="020B0503020204020204" pitchFamily="34" charset="-122"/>
              </a:rPr>
              <a:t>单击此处添加标题</a:t>
            </a:r>
          </a:p>
        </p:txBody>
      </p:sp>
      <p:grpSp>
        <p:nvGrpSpPr>
          <p:cNvPr id="7" name="组合 6"/>
          <p:cNvGrpSpPr/>
          <p:nvPr/>
        </p:nvGrpSpPr>
        <p:grpSpPr>
          <a:xfrm>
            <a:off x="2822431" y="1502407"/>
            <a:ext cx="2880320" cy="636004"/>
            <a:chOff x="3131840" y="987574"/>
            <a:chExt cx="2880320" cy="648072"/>
          </a:xfrm>
        </p:grpSpPr>
        <p:sp>
          <p:nvSpPr>
            <p:cNvPr id="8" name="圆角矩形 2"/>
            <p:cNvSpPr/>
            <p:nvPr/>
          </p:nvSpPr>
          <p:spPr>
            <a:xfrm>
              <a:off x="3131840" y="987574"/>
              <a:ext cx="2880320" cy="648072"/>
            </a:xfrm>
            <a:prstGeom prst="roundRect">
              <a:avLst>
                <a:gd name="adj" fmla="val 50000"/>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35">
                <a:solidFill>
                  <a:schemeClr val="tx2"/>
                </a:solidFill>
              </a:endParaRPr>
            </a:p>
          </p:txBody>
        </p:sp>
        <p:sp>
          <p:nvSpPr>
            <p:cNvPr id="9" name="TextBox 5"/>
            <p:cNvSpPr txBox="1"/>
            <p:nvPr/>
          </p:nvSpPr>
          <p:spPr>
            <a:xfrm>
              <a:off x="3864115" y="1080778"/>
              <a:ext cx="1550424" cy="512306"/>
            </a:xfrm>
            <a:prstGeom prst="rect">
              <a:avLst/>
            </a:prstGeom>
            <a:noFill/>
          </p:spPr>
          <p:txBody>
            <a:bodyPr wrap="none" rtlCol="0">
              <a:spAutoFit/>
            </a:bodyPr>
            <a:lstStyle/>
            <a:p>
              <a:r>
                <a:rPr lang="zh-CN" altLang="en-US" sz="2665" dirty="0">
                  <a:solidFill>
                    <a:schemeClr val="tx2"/>
                  </a:solidFill>
                  <a:latin typeface="方正粗黑宋简体" panose="02000000000000000000" pitchFamily="2" charset="-122"/>
                  <a:ea typeface="方正粗黑宋简体" panose="02000000000000000000" pitchFamily="2" charset="-122"/>
                </a:rPr>
                <a:t>第一部分</a:t>
              </a:r>
            </a:p>
          </p:txBody>
        </p:sp>
      </p:grpSp>
      <p:sp>
        <p:nvSpPr>
          <p:cNvPr id="10" name="PA_矩形 2"/>
          <p:cNvSpPr/>
          <p:nvPr>
            <p:custDataLst>
              <p:tags r:id="rId2"/>
            </p:custDataLst>
          </p:nvPr>
        </p:nvSpPr>
        <p:spPr>
          <a:xfrm>
            <a:off x="2335611" y="3089464"/>
            <a:ext cx="3853961" cy="738664"/>
          </a:xfrm>
          <a:prstGeom prst="rect">
            <a:avLst/>
          </a:prstGeom>
        </p:spPr>
        <p:txBody>
          <a:bodyPr wrap="square">
            <a:spAutoFit/>
          </a:bodyPr>
          <a:lstStyle/>
          <a:p>
            <a:pPr algn="ctr">
              <a:lnSpc>
                <a:spcPct val="150000"/>
              </a:lnSpc>
            </a:pPr>
            <a:r>
              <a:rPr lang="zh-CN" altLang="en-US" sz="1400">
                <a:solidFill>
                  <a:schemeClr val="tx2"/>
                </a:solidFill>
              </a:rPr>
              <a:t>点击输入简要文字内容，文字内容需概括精炼，不用多余的文字修饰。</a:t>
            </a:r>
          </a:p>
        </p:txBody>
      </p:sp>
      <p:pic>
        <p:nvPicPr>
          <p:cNvPr id="12" name="图片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54549" y="3991258"/>
            <a:ext cx="2751180" cy="2807822"/>
          </a:xfrm>
          <a:prstGeom prst="rect">
            <a:avLst/>
          </a:prstGeom>
        </p:spPr>
      </p:pic>
      <p:pic>
        <p:nvPicPr>
          <p:cNvPr id="13" name="图片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0" y="3949548"/>
            <a:ext cx="4338185" cy="291004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3"/>
                                        </p:tgtEl>
                                        <p:attrNameLst>
                                          <p:attrName>ppt_y</p:attrName>
                                        </p:attrNameLst>
                                      </p:cBhvr>
                                      <p:tavLst>
                                        <p:tav tm="0">
                                          <p:val>
                                            <p:strVal val="#ppt_y"/>
                                          </p:val>
                                        </p:tav>
                                        <p:tav tm="100000">
                                          <p:val>
                                            <p:strVal val="#ppt_y"/>
                                          </p:val>
                                        </p:tav>
                                      </p:tavLst>
                                    </p:anim>
                                    <p:anim calcmode="lin" valueType="num">
                                      <p:cBhvr>
                                        <p:cTn id="14"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3"/>
                                        </p:tgtEl>
                                      </p:cBhvr>
                                    </p:animEffect>
                                  </p:childTnLst>
                                </p:cTn>
                              </p:par>
                            </p:childTnLst>
                          </p:cTn>
                        </p:par>
                        <p:par>
                          <p:cTn id="17" fill="hold">
                            <p:stCondLst>
                              <p:cond delay="850"/>
                            </p:stCondLst>
                            <p:childTnLst>
                              <p:par>
                                <p:cTn id="18" presetID="22" presetClass="entr" presetSubtype="1"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up)">
                                      <p:cBhvr>
                                        <p:cTn id="20" dur="500"/>
                                        <p:tgtEl>
                                          <p:spTgt spid="10"/>
                                        </p:tgtEl>
                                      </p:cBhvr>
                                    </p:animEffect>
                                  </p:childTnLst>
                                </p:cTn>
                              </p:par>
                              <p:par>
                                <p:cTn id="21" presetID="42" presetClass="entr" presetSubtype="0"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1000"/>
                                        <p:tgtEl>
                                          <p:spTgt spid="12"/>
                                        </p:tgtEl>
                                      </p:cBhvr>
                                    </p:animEffect>
                                    <p:anim calcmode="lin" valueType="num">
                                      <p:cBhvr>
                                        <p:cTn id="24" dur="1000" fill="hold"/>
                                        <p:tgtEl>
                                          <p:spTgt spid="12"/>
                                        </p:tgtEl>
                                        <p:attrNameLst>
                                          <p:attrName>ppt_x</p:attrName>
                                        </p:attrNameLst>
                                      </p:cBhvr>
                                      <p:tavLst>
                                        <p:tav tm="0">
                                          <p:val>
                                            <p:strVal val="#ppt_x"/>
                                          </p:val>
                                        </p:tav>
                                        <p:tav tm="100000">
                                          <p:val>
                                            <p:strVal val="#ppt_x"/>
                                          </p:val>
                                        </p:tav>
                                      </p:tavLst>
                                    </p:anim>
                                    <p:anim calcmode="lin" valueType="num">
                                      <p:cBhvr>
                                        <p:cTn id="25" dur="1000" fill="hold"/>
                                        <p:tgtEl>
                                          <p:spTgt spid="12"/>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1000"/>
                                        <p:tgtEl>
                                          <p:spTgt spid="13"/>
                                        </p:tgtEl>
                                      </p:cBhvr>
                                    </p:animEffect>
                                    <p:anim calcmode="lin" valueType="num">
                                      <p:cBhvr>
                                        <p:cTn id="29" dur="1000" fill="hold"/>
                                        <p:tgtEl>
                                          <p:spTgt spid="13"/>
                                        </p:tgtEl>
                                        <p:attrNameLst>
                                          <p:attrName>ppt_x</p:attrName>
                                        </p:attrNameLst>
                                      </p:cBhvr>
                                      <p:tavLst>
                                        <p:tav tm="0">
                                          <p:val>
                                            <p:strVal val="#ppt_x"/>
                                          </p:val>
                                        </p:tav>
                                        <p:tav tm="100000">
                                          <p:val>
                                            <p:strVal val="#ppt_x"/>
                                          </p:val>
                                        </p:tav>
                                      </p:tavLst>
                                    </p:anim>
                                    <p:anim calcmode="lin" valueType="num">
                                      <p:cBhvr>
                                        <p:cTn id="30"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14"/>
          <p:cNvSpPr/>
          <p:nvPr/>
        </p:nvSpPr>
        <p:spPr bwMode="auto">
          <a:xfrm>
            <a:off x="9009914" y="1752460"/>
            <a:ext cx="2266655" cy="4032251"/>
          </a:xfrm>
          <a:prstGeom prst="rect">
            <a:avLst/>
          </a:prstGeom>
          <a:solidFill>
            <a:schemeClr val="accent2"/>
          </a:solidFill>
          <a:ln>
            <a:noFill/>
          </a:ln>
        </p:spPr>
        <p:txBody>
          <a:bodyPr lIns="0" tIns="0" rIns="0" bIns="0"/>
          <a:lstStyle/>
          <a:p>
            <a:pPr algn="ctr" fontAlgn="base">
              <a:spcBef>
                <a:spcPct val="0"/>
              </a:spcBef>
              <a:spcAft>
                <a:spcPct val="0"/>
              </a:spcAft>
            </a:pPr>
            <a:endParaRPr lang="en-US" sz="2800">
              <a:solidFill>
                <a:schemeClr val="bg1"/>
              </a:solidFill>
              <a:latin typeface="微软雅黑" panose="020B0503020204020204" pitchFamily="34" charset="-122"/>
              <a:ea typeface="微软雅黑" panose="020B0503020204020204" pitchFamily="34" charset="-122"/>
              <a:sym typeface="Gill Sans" charset="0"/>
            </a:endParaRPr>
          </a:p>
        </p:txBody>
      </p:sp>
      <p:pic>
        <p:nvPicPr>
          <p:cNvPr id="11" name="Picture 15"/>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746999" y="1752460"/>
            <a:ext cx="2266314" cy="4032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grpSp>
        <p:nvGrpSpPr>
          <p:cNvPr id="12" name="Group 41"/>
          <p:cNvGrpSpPr/>
          <p:nvPr/>
        </p:nvGrpSpPr>
        <p:grpSpPr bwMode="auto">
          <a:xfrm>
            <a:off x="9406735" y="2193784"/>
            <a:ext cx="1479358" cy="3168650"/>
            <a:chOff x="0" y="0"/>
            <a:chExt cx="1864" cy="3992"/>
          </a:xfrm>
        </p:grpSpPr>
        <p:sp>
          <p:nvSpPr>
            <p:cNvPr id="13" name="Rectangle 42"/>
            <p:cNvSpPr/>
            <p:nvPr/>
          </p:nvSpPr>
          <p:spPr bwMode="auto">
            <a:xfrm>
              <a:off x="0" y="2248"/>
              <a:ext cx="1864" cy="1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fontAlgn="base">
                <a:spcBef>
                  <a:spcPct val="0"/>
                </a:spcBef>
                <a:spcAft>
                  <a:spcPct val="0"/>
                </a:spcAft>
              </a:pPr>
              <a:r>
                <a:rPr lang="zh-CN" altLang="en-US" sz="1200" dirty="0">
                  <a:solidFill>
                    <a:srgbClr val="FFFFFF"/>
                  </a:solidFill>
                  <a:latin typeface="微软雅黑" panose="020B0503020204020204" pitchFamily="34" charset="-122"/>
                  <a:ea typeface="微软雅黑" panose="020B0503020204020204" pitchFamily="34" charset="-122"/>
                  <a:cs typeface="Lato Light" charset="0"/>
                  <a:sym typeface="Lato Light" charset="0"/>
                </a:rPr>
                <a:t>此处添加详细文本描述，建议与标题相关并符合整体语言风格，语言描述尽量简洁生动。</a:t>
              </a:r>
            </a:p>
          </p:txBody>
        </p:sp>
        <p:sp>
          <p:nvSpPr>
            <p:cNvPr id="14" name="Rectangle 43"/>
            <p:cNvSpPr/>
            <p:nvPr/>
          </p:nvSpPr>
          <p:spPr bwMode="auto">
            <a:xfrm>
              <a:off x="0" y="0"/>
              <a:ext cx="1864" cy="2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fontAlgn="base">
                <a:lnSpc>
                  <a:spcPct val="80000"/>
                </a:lnSpc>
                <a:spcBef>
                  <a:spcPct val="0"/>
                </a:spcBef>
                <a:spcAft>
                  <a:spcPct val="0"/>
                </a:spcAft>
              </a:pPr>
              <a:r>
                <a:rPr lang="zh-CN" altLang="en-US" sz="2500" dirty="0">
                  <a:solidFill>
                    <a:schemeClr val="bg1"/>
                  </a:solidFill>
                  <a:latin typeface="微软雅黑" panose="020B0503020204020204" pitchFamily="34" charset="-122"/>
                  <a:ea typeface="微软雅黑" panose="020B0503020204020204" pitchFamily="34" charset="-122"/>
                  <a:cs typeface="Bebas Neue" charset="0"/>
                  <a:sym typeface="Bebas Neue" charset="0"/>
                </a:rPr>
                <a:t>单击此处</a:t>
              </a:r>
              <a:endParaRPr lang="en-US" altLang="zh-CN" sz="2500" dirty="0">
                <a:solidFill>
                  <a:schemeClr val="bg1"/>
                </a:solidFill>
                <a:latin typeface="微软雅黑" panose="020B0503020204020204" pitchFamily="34" charset="-122"/>
                <a:ea typeface="微软雅黑" panose="020B0503020204020204" pitchFamily="34" charset="-122"/>
                <a:cs typeface="Bebas Neue" charset="0"/>
                <a:sym typeface="Bebas Neue" charset="0"/>
              </a:endParaRPr>
            </a:p>
            <a:p>
              <a:pPr fontAlgn="base">
                <a:lnSpc>
                  <a:spcPct val="80000"/>
                </a:lnSpc>
                <a:spcBef>
                  <a:spcPct val="0"/>
                </a:spcBef>
                <a:spcAft>
                  <a:spcPct val="0"/>
                </a:spcAft>
              </a:pPr>
              <a:r>
                <a:rPr lang="zh-CN" altLang="en-US" sz="2500" dirty="0">
                  <a:solidFill>
                    <a:schemeClr val="bg1"/>
                  </a:solidFill>
                  <a:latin typeface="微软雅黑" panose="020B0503020204020204" pitchFamily="34" charset="-122"/>
                  <a:ea typeface="微软雅黑" panose="020B0503020204020204" pitchFamily="34" charset="-122"/>
                  <a:cs typeface="Bebas Neue" charset="0"/>
                  <a:sym typeface="Bebas Neue" charset="0"/>
                </a:rPr>
                <a:t>添加标题</a:t>
              </a:r>
              <a:endParaRPr lang="en-US" sz="2500" dirty="0">
                <a:solidFill>
                  <a:schemeClr val="bg1"/>
                </a:solidFill>
                <a:latin typeface="微软雅黑" panose="020B0503020204020204" pitchFamily="34" charset="-122"/>
                <a:ea typeface="微软雅黑" panose="020B0503020204020204" pitchFamily="34" charset="-122"/>
                <a:cs typeface="Bebas Neue" charset="0"/>
                <a:sym typeface="Bebas Neue" charset="0"/>
              </a:endParaRPr>
            </a:p>
          </p:txBody>
        </p:sp>
      </p:grpSp>
      <p:grpSp>
        <p:nvGrpSpPr>
          <p:cNvPr id="40" name="Group 16"/>
          <p:cNvGrpSpPr/>
          <p:nvPr/>
        </p:nvGrpSpPr>
        <p:grpSpPr bwMode="auto">
          <a:xfrm>
            <a:off x="1372541" y="2053418"/>
            <a:ext cx="4495216" cy="3384551"/>
            <a:chOff x="0" y="0"/>
            <a:chExt cx="5664" cy="4264"/>
          </a:xfrm>
        </p:grpSpPr>
        <p:grpSp>
          <p:nvGrpSpPr>
            <p:cNvPr id="41" name="Group 17"/>
            <p:cNvGrpSpPr/>
            <p:nvPr/>
          </p:nvGrpSpPr>
          <p:grpSpPr bwMode="auto">
            <a:xfrm>
              <a:off x="24" y="0"/>
              <a:ext cx="5640" cy="784"/>
              <a:chOff x="24" y="0"/>
              <a:chExt cx="5640" cy="784"/>
            </a:xfrm>
          </p:grpSpPr>
          <p:sp>
            <p:nvSpPr>
              <p:cNvPr id="57" name="Rectangle 18"/>
              <p:cNvSpPr/>
              <p:nvPr/>
            </p:nvSpPr>
            <p:spPr bwMode="auto">
              <a:xfrm>
                <a:off x="900" y="0"/>
                <a:ext cx="4764" cy="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fontAlgn="base">
                  <a:spcBef>
                    <a:spcPct val="0"/>
                  </a:spcBef>
                  <a:spcAft>
                    <a:spcPct val="0"/>
                  </a:spcAft>
                  <a:defRPr/>
                </a:pPr>
                <a:r>
                  <a:rPr lang="zh-CN" altLang="en-US" sz="1700" kern="0" dirty="0">
                    <a:solidFill>
                      <a:srgbClr val="474747"/>
                    </a:solidFill>
                    <a:latin typeface="微软雅黑" panose="020B0503020204020204" pitchFamily="34" charset="-122"/>
                    <a:ea typeface="微软雅黑" panose="020B0503020204020204" pitchFamily="34" charset="-122"/>
                    <a:cs typeface="Lato Light" charset="0"/>
                    <a:sym typeface="Lato Light" charset="0"/>
                  </a:rPr>
                  <a:t>此处添加详细文本描述，建议与标题相关并符合整体语言风格，语言描述尽量简洁生动。</a:t>
                </a:r>
                <a:endParaRPr lang="en-US" sz="1700" kern="0" dirty="0">
                  <a:solidFill>
                    <a:srgbClr val="474747"/>
                  </a:solidFill>
                  <a:latin typeface="微软雅黑" panose="020B0503020204020204" pitchFamily="34" charset="-122"/>
                  <a:ea typeface="微软雅黑" panose="020B0503020204020204" pitchFamily="34" charset="-122"/>
                  <a:cs typeface="Lato Light" charset="0"/>
                  <a:sym typeface="Lato Light" charset="0"/>
                </a:endParaRPr>
              </a:p>
            </p:txBody>
          </p:sp>
          <p:grpSp>
            <p:nvGrpSpPr>
              <p:cNvPr id="58" name="Group 19"/>
              <p:cNvGrpSpPr/>
              <p:nvPr/>
            </p:nvGrpSpPr>
            <p:grpSpPr bwMode="auto">
              <a:xfrm>
                <a:off x="24" y="96"/>
                <a:ext cx="744" cy="672"/>
                <a:chOff x="24" y="-29"/>
                <a:chExt cx="744" cy="671"/>
              </a:xfrm>
            </p:grpSpPr>
            <p:sp>
              <p:nvSpPr>
                <p:cNvPr id="59" name="Oval 20"/>
                <p:cNvSpPr/>
                <p:nvPr/>
              </p:nvSpPr>
              <p:spPr bwMode="auto">
                <a:xfrm>
                  <a:off x="114" y="-29"/>
                  <a:ext cx="530" cy="538"/>
                </a:xfrm>
                <a:prstGeom prst="ellipse">
                  <a:avLst/>
                </a:prstGeom>
                <a:solidFill>
                  <a:schemeClr val="accent2"/>
                </a:solid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pPr algn="ctr" fontAlgn="base">
                    <a:spcBef>
                      <a:spcPct val="0"/>
                    </a:spcBef>
                    <a:spcAft>
                      <a:spcPct val="0"/>
                    </a:spcAft>
                    <a:defRPr/>
                  </a:pPr>
                  <a:endParaRPr lang="en-US" sz="3400" kern="0">
                    <a:solidFill>
                      <a:srgbClr val="FFFFFF"/>
                    </a:solidFill>
                    <a:latin typeface="微软雅黑" panose="020B0503020204020204" pitchFamily="34" charset="-122"/>
                    <a:ea typeface="微软雅黑" panose="020B0503020204020204" pitchFamily="34" charset="-122"/>
                    <a:sym typeface="Gill Sans" charset="0"/>
                  </a:endParaRPr>
                </a:p>
              </p:txBody>
            </p:sp>
            <p:sp>
              <p:nvSpPr>
                <p:cNvPr id="60" name="Rectangle 21"/>
                <p:cNvSpPr/>
                <p:nvPr/>
              </p:nvSpPr>
              <p:spPr bwMode="auto">
                <a:xfrm>
                  <a:off x="24" y="35"/>
                  <a:ext cx="744" cy="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algn="ctr" fontAlgn="base">
                    <a:lnSpc>
                      <a:spcPct val="70000"/>
                    </a:lnSpc>
                    <a:spcBef>
                      <a:spcPct val="0"/>
                    </a:spcBef>
                    <a:spcAft>
                      <a:spcPct val="0"/>
                    </a:spcAft>
                    <a:defRPr/>
                  </a:pPr>
                  <a:r>
                    <a:rPr lang="en-US" sz="3400" kern="0" dirty="0">
                      <a:solidFill>
                        <a:srgbClr val="FFFFFF"/>
                      </a:solidFill>
                      <a:latin typeface="微软雅黑" panose="020B0503020204020204" pitchFamily="34" charset="-122"/>
                      <a:ea typeface="微软雅黑" panose="020B0503020204020204" pitchFamily="34" charset="-122"/>
                      <a:cs typeface="Bebas Neue" charset="0"/>
                      <a:sym typeface="Bebas Neue" charset="0"/>
                    </a:rPr>
                    <a:t>1</a:t>
                  </a:r>
                </a:p>
              </p:txBody>
            </p:sp>
          </p:grpSp>
        </p:grpSp>
        <p:grpSp>
          <p:nvGrpSpPr>
            <p:cNvPr id="42" name="Group 22"/>
            <p:cNvGrpSpPr/>
            <p:nvPr/>
          </p:nvGrpSpPr>
          <p:grpSpPr bwMode="auto">
            <a:xfrm>
              <a:off x="0" y="1168"/>
              <a:ext cx="5664" cy="792"/>
              <a:chOff x="0" y="0"/>
              <a:chExt cx="5664" cy="792"/>
            </a:xfrm>
          </p:grpSpPr>
          <p:sp>
            <p:nvSpPr>
              <p:cNvPr id="53" name="Rectangle 23"/>
              <p:cNvSpPr/>
              <p:nvPr/>
            </p:nvSpPr>
            <p:spPr bwMode="auto">
              <a:xfrm>
                <a:off x="900" y="0"/>
                <a:ext cx="4764" cy="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fontAlgn="base">
                  <a:spcBef>
                    <a:spcPct val="0"/>
                  </a:spcBef>
                  <a:spcAft>
                    <a:spcPct val="0"/>
                  </a:spcAft>
                  <a:defRPr/>
                </a:pPr>
                <a:r>
                  <a:rPr lang="zh-CN" altLang="en-US" sz="1700" kern="0" dirty="0">
                    <a:solidFill>
                      <a:srgbClr val="474747"/>
                    </a:solidFill>
                    <a:latin typeface="微软雅黑" panose="020B0503020204020204" pitchFamily="34" charset="-122"/>
                    <a:ea typeface="微软雅黑" panose="020B0503020204020204" pitchFamily="34" charset="-122"/>
                    <a:cs typeface="Lato Light" charset="0"/>
                    <a:sym typeface="Lato Light" charset="0"/>
                  </a:rPr>
                  <a:t>此处添加详细文本描述，建议与标题相关并符合整体语言风格，语言描述尽量简洁生动。</a:t>
                </a:r>
                <a:endParaRPr lang="en-US" altLang="zh-CN" sz="1700" kern="0" dirty="0">
                  <a:solidFill>
                    <a:srgbClr val="474747"/>
                  </a:solidFill>
                  <a:latin typeface="微软雅黑" panose="020B0503020204020204" pitchFamily="34" charset="-122"/>
                  <a:ea typeface="微软雅黑" panose="020B0503020204020204" pitchFamily="34" charset="-122"/>
                  <a:cs typeface="Lato Light" charset="0"/>
                  <a:sym typeface="Lato Light" charset="0"/>
                </a:endParaRPr>
              </a:p>
            </p:txBody>
          </p:sp>
          <p:grpSp>
            <p:nvGrpSpPr>
              <p:cNvPr id="54" name="Group 24"/>
              <p:cNvGrpSpPr/>
              <p:nvPr/>
            </p:nvGrpSpPr>
            <p:grpSpPr bwMode="auto">
              <a:xfrm>
                <a:off x="0" y="147"/>
                <a:ext cx="744" cy="645"/>
                <a:chOff x="0" y="22"/>
                <a:chExt cx="744" cy="644"/>
              </a:xfrm>
            </p:grpSpPr>
            <p:sp>
              <p:nvSpPr>
                <p:cNvPr id="55" name="Oval 25"/>
                <p:cNvSpPr/>
                <p:nvPr/>
              </p:nvSpPr>
              <p:spPr bwMode="auto">
                <a:xfrm>
                  <a:off x="114" y="22"/>
                  <a:ext cx="530" cy="538"/>
                </a:xfrm>
                <a:prstGeom prst="ellipse">
                  <a:avLst/>
                </a:prstGeom>
                <a:solidFill>
                  <a:schemeClr val="accent3"/>
                </a:solid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pPr algn="ctr" fontAlgn="base">
                    <a:spcBef>
                      <a:spcPct val="0"/>
                    </a:spcBef>
                    <a:spcAft>
                      <a:spcPct val="0"/>
                    </a:spcAft>
                    <a:defRPr/>
                  </a:pPr>
                  <a:endParaRPr lang="en-US" sz="3400" kern="0">
                    <a:solidFill>
                      <a:srgbClr val="FFFFFF"/>
                    </a:solidFill>
                    <a:latin typeface="微软雅黑" panose="020B0503020204020204" pitchFamily="34" charset="-122"/>
                    <a:ea typeface="微软雅黑" panose="020B0503020204020204" pitchFamily="34" charset="-122"/>
                    <a:sym typeface="Gill Sans" charset="0"/>
                  </a:endParaRPr>
                </a:p>
              </p:txBody>
            </p:sp>
            <p:sp>
              <p:nvSpPr>
                <p:cNvPr id="56" name="Rectangle 26"/>
                <p:cNvSpPr/>
                <p:nvPr/>
              </p:nvSpPr>
              <p:spPr bwMode="auto">
                <a:xfrm>
                  <a:off x="0" y="59"/>
                  <a:ext cx="744" cy="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algn="ctr" fontAlgn="base">
                    <a:lnSpc>
                      <a:spcPct val="70000"/>
                    </a:lnSpc>
                    <a:spcBef>
                      <a:spcPct val="0"/>
                    </a:spcBef>
                    <a:spcAft>
                      <a:spcPct val="0"/>
                    </a:spcAft>
                    <a:defRPr/>
                  </a:pPr>
                  <a:r>
                    <a:rPr lang="en-US" sz="3400" kern="0" dirty="0">
                      <a:solidFill>
                        <a:srgbClr val="FFFFFF"/>
                      </a:solidFill>
                      <a:latin typeface="微软雅黑" panose="020B0503020204020204" pitchFamily="34" charset="-122"/>
                      <a:ea typeface="微软雅黑" panose="020B0503020204020204" pitchFamily="34" charset="-122"/>
                      <a:cs typeface="Bebas Neue" charset="0"/>
                      <a:sym typeface="Bebas Neue" charset="0"/>
                    </a:rPr>
                    <a:t>2</a:t>
                  </a:r>
                </a:p>
              </p:txBody>
            </p:sp>
          </p:grpSp>
        </p:grpSp>
        <p:grpSp>
          <p:nvGrpSpPr>
            <p:cNvPr id="43" name="Group 27"/>
            <p:cNvGrpSpPr/>
            <p:nvPr/>
          </p:nvGrpSpPr>
          <p:grpSpPr bwMode="auto">
            <a:xfrm>
              <a:off x="24" y="2320"/>
              <a:ext cx="5640" cy="792"/>
              <a:chOff x="24" y="0"/>
              <a:chExt cx="5640" cy="792"/>
            </a:xfrm>
          </p:grpSpPr>
          <p:sp>
            <p:nvSpPr>
              <p:cNvPr id="49" name="Rectangle 28"/>
              <p:cNvSpPr/>
              <p:nvPr/>
            </p:nvSpPr>
            <p:spPr bwMode="auto">
              <a:xfrm>
                <a:off x="900" y="0"/>
                <a:ext cx="4764" cy="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fontAlgn="base">
                  <a:spcBef>
                    <a:spcPct val="0"/>
                  </a:spcBef>
                  <a:spcAft>
                    <a:spcPct val="0"/>
                  </a:spcAft>
                  <a:defRPr/>
                </a:pPr>
                <a:r>
                  <a:rPr lang="zh-CN" altLang="en-US" sz="1700" kern="0" dirty="0">
                    <a:solidFill>
                      <a:srgbClr val="474747"/>
                    </a:solidFill>
                    <a:latin typeface="微软雅黑" panose="020B0503020204020204" pitchFamily="34" charset="-122"/>
                    <a:ea typeface="微软雅黑" panose="020B0503020204020204" pitchFamily="34" charset="-122"/>
                    <a:cs typeface="Lato Light" charset="0"/>
                    <a:sym typeface="Lato Light" charset="0"/>
                  </a:rPr>
                  <a:t>此处添加详细文本描述，建议与标题相关并符合整体语言风格，语言描述尽量简洁生动。</a:t>
                </a:r>
                <a:endParaRPr lang="en-US" altLang="zh-CN" sz="1700" kern="0" dirty="0">
                  <a:solidFill>
                    <a:srgbClr val="474747"/>
                  </a:solidFill>
                  <a:latin typeface="微软雅黑" panose="020B0503020204020204" pitchFamily="34" charset="-122"/>
                  <a:ea typeface="微软雅黑" panose="020B0503020204020204" pitchFamily="34" charset="-122"/>
                  <a:cs typeface="Lato Light" charset="0"/>
                  <a:sym typeface="Lato Light" charset="0"/>
                </a:endParaRPr>
              </a:p>
            </p:txBody>
          </p:sp>
          <p:grpSp>
            <p:nvGrpSpPr>
              <p:cNvPr id="50" name="Group 29"/>
              <p:cNvGrpSpPr/>
              <p:nvPr/>
            </p:nvGrpSpPr>
            <p:grpSpPr bwMode="auto">
              <a:xfrm>
                <a:off x="24" y="147"/>
                <a:ext cx="744" cy="645"/>
                <a:chOff x="24" y="22"/>
                <a:chExt cx="744" cy="644"/>
              </a:xfrm>
            </p:grpSpPr>
            <p:sp>
              <p:nvSpPr>
                <p:cNvPr id="51" name="Oval 30"/>
                <p:cNvSpPr/>
                <p:nvPr/>
              </p:nvSpPr>
              <p:spPr bwMode="auto">
                <a:xfrm>
                  <a:off x="114" y="22"/>
                  <a:ext cx="530" cy="538"/>
                </a:xfrm>
                <a:prstGeom prst="ellipse">
                  <a:avLst/>
                </a:prstGeom>
                <a:solidFill>
                  <a:schemeClr val="accent4"/>
                </a:solid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pPr algn="ctr" fontAlgn="base">
                    <a:spcBef>
                      <a:spcPct val="0"/>
                    </a:spcBef>
                    <a:spcAft>
                      <a:spcPct val="0"/>
                    </a:spcAft>
                    <a:defRPr/>
                  </a:pPr>
                  <a:endParaRPr lang="en-US" sz="3400" kern="0">
                    <a:solidFill>
                      <a:srgbClr val="474747"/>
                    </a:solidFill>
                    <a:latin typeface="微软雅黑" panose="020B0503020204020204" pitchFamily="34" charset="-122"/>
                    <a:ea typeface="微软雅黑" panose="020B0503020204020204" pitchFamily="34" charset="-122"/>
                    <a:sym typeface="Gill Sans" charset="0"/>
                  </a:endParaRPr>
                </a:p>
              </p:txBody>
            </p:sp>
            <p:sp>
              <p:nvSpPr>
                <p:cNvPr id="52" name="Rectangle 31"/>
                <p:cNvSpPr/>
                <p:nvPr/>
              </p:nvSpPr>
              <p:spPr bwMode="auto">
                <a:xfrm>
                  <a:off x="24" y="59"/>
                  <a:ext cx="744" cy="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algn="ctr" fontAlgn="base">
                    <a:lnSpc>
                      <a:spcPct val="70000"/>
                    </a:lnSpc>
                    <a:spcBef>
                      <a:spcPct val="0"/>
                    </a:spcBef>
                    <a:spcAft>
                      <a:spcPct val="0"/>
                    </a:spcAft>
                    <a:defRPr/>
                  </a:pPr>
                  <a:r>
                    <a:rPr lang="en-US" sz="3400" kern="0" dirty="0">
                      <a:solidFill>
                        <a:srgbClr val="FFFFFF"/>
                      </a:solidFill>
                      <a:latin typeface="微软雅黑" panose="020B0503020204020204" pitchFamily="34" charset="-122"/>
                      <a:ea typeface="微软雅黑" panose="020B0503020204020204" pitchFamily="34" charset="-122"/>
                      <a:cs typeface="Bebas Neue" charset="0"/>
                      <a:sym typeface="Bebas Neue" charset="0"/>
                    </a:rPr>
                    <a:t>3</a:t>
                  </a:r>
                </a:p>
              </p:txBody>
            </p:sp>
          </p:grpSp>
        </p:grpSp>
        <p:grpSp>
          <p:nvGrpSpPr>
            <p:cNvPr id="44" name="Group 32"/>
            <p:cNvGrpSpPr/>
            <p:nvPr/>
          </p:nvGrpSpPr>
          <p:grpSpPr bwMode="auto">
            <a:xfrm>
              <a:off x="0" y="3448"/>
              <a:ext cx="5664" cy="816"/>
              <a:chOff x="0" y="0"/>
              <a:chExt cx="5664" cy="816"/>
            </a:xfrm>
          </p:grpSpPr>
          <p:sp>
            <p:nvSpPr>
              <p:cNvPr id="45" name="Rectangle 33"/>
              <p:cNvSpPr/>
              <p:nvPr/>
            </p:nvSpPr>
            <p:spPr bwMode="auto">
              <a:xfrm>
                <a:off x="900" y="0"/>
                <a:ext cx="4764" cy="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fontAlgn="base">
                  <a:spcBef>
                    <a:spcPct val="0"/>
                  </a:spcBef>
                  <a:spcAft>
                    <a:spcPct val="0"/>
                  </a:spcAft>
                  <a:defRPr/>
                </a:pPr>
                <a:r>
                  <a:rPr lang="zh-CN" altLang="en-US" sz="1700" kern="0" dirty="0">
                    <a:solidFill>
                      <a:srgbClr val="474747"/>
                    </a:solidFill>
                    <a:latin typeface="微软雅黑" panose="020B0503020204020204" pitchFamily="34" charset="-122"/>
                    <a:ea typeface="微软雅黑" panose="020B0503020204020204" pitchFamily="34" charset="-122"/>
                    <a:cs typeface="Lato Light" charset="0"/>
                    <a:sym typeface="Lato Light" charset="0"/>
                  </a:rPr>
                  <a:t>此处添加详细文本描述，建议与标题相关并符合整体语言风格，语言描述尽量简洁生动。</a:t>
                </a:r>
                <a:endParaRPr lang="en-US" altLang="zh-CN" sz="1700" kern="0" dirty="0">
                  <a:solidFill>
                    <a:srgbClr val="474747"/>
                  </a:solidFill>
                  <a:latin typeface="微软雅黑" panose="020B0503020204020204" pitchFamily="34" charset="-122"/>
                  <a:ea typeface="微软雅黑" panose="020B0503020204020204" pitchFamily="34" charset="-122"/>
                  <a:cs typeface="Lato Light" charset="0"/>
                  <a:sym typeface="Lato Light" charset="0"/>
                </a:endParaRPr>
              </a:p>
            </p:txBody>
          </p:sp>
          <p:grpSp>
            <p:nvGrpSpPr>
              <p:cNvPr id="46" name="Group 34"/>
              <p:cNvGrpSpPr/>
              <p:nvPr/>
            </p:nvGrpSpPr>
            <p:grpSpPr bwMode="auto">
              <a:xfrm>
                <a:off x="0" y="147"/>
                <a:ext cx="744" cy="669"/>
                <a:chOff x="0" y="22"/>
                <a:chExt cx="744" cy="668"/>
              </a:xfrm>
            </p:grpSpPr>
            <p:sp>
              <p:nvSpPr>
                <p:cNvPr id="47" name="Oval 35"/>
                <p:cNvSpPr/>
                <p:nvPr/>
              </p:nvSpPr>
              <p:spPr bwMode="auto">
                <a:xfrm>
                  <a:off x="114" y="22"/>
                  <a:ext cx="530" cy="538"/>
                </a:xfrm>
                <a:prstGeom prst="ellipse">
                  <a:avLst/>
                </a:prstGeom>
                <a:solidFill>
                  <a:schemeClr val="accent5"/>
                </a:solid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pPr algn="ctr" fontAlgn="base">
                    <a:spcBef>
                      <a:spcPct val="0"/>
                    </a:spcBef>
                    <a:spcAft>
                      <a:spcPct val="0"/>
                    </a:spcAft>
                    <a:defRPr/>
                  </a:pPr>
                  <a:endParaRPr lang="en-US" sz="3400" kern="0">
                    <a:solidFill>
                      <a:srgbClr val="474747"/>
                    </a:solidFill>
                    <a:latin typeface="微软雅黑" panose="020B0503020204020204" pitchFamily="34" charset="-122"/>
                    <a:ea typeface="微软雅黑" panose="020B0503020204020204" pitchFamily="34" charset="-122"/>
                    <a:sym typeface="Gill Sans" charset="0"/>
                  </a:endParaRPr>
                </a:p>
              </p:txBody>
            </p:sp>
            <p:sp>
              <p:nvSpPr>
                <p:cNvPr id="48" name="Rectangle 36"/>
                <p:cNvSpPr/>
                <p:nvPr/>
              </p:nvSpPr>
              <p:spPr bwMode="auto">
                <a:xfrm>
                  <a:off x="0" y="83"/>
                  <a:ext cx="744" cy="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algn="ctr" fontAlgn="base">
                    <a:lnSpc>
                      <a:spcPct val="70000"/>
                    </a:lnSpc>
                    <a:spcBef>
                      <a:spcPct val="0"/>
                    </a:spcBef>
                    <a:spcAft>
                      <a:spcPct val="0"/>
                    </a:spcAft>
                    <a:defRPr/>
                  </a:pPr>
                  <a:r>
                    <a:rPr lang="en-US" sz="3400" kern="0" dirty="0">
                      <a:solidFill>
                        <a:srgbClr val="FFFFFF"/>
                      </a:solidFill>
                      <a:latin typeface="微软雅黑" panose="020B0503020204020204" pitchFamily="34" charset="-122"/>
                      <a:ea typeface="微软雅黑" panose="020B0503020204020204" pitchFamily="34" charset="-122"/>
                      <a:cs typeface="Bebas Neue" charset="0"/>
                      <a:sym typeface="Bebas Neue" charset="0"/>
                    </a:rPr>
                    <a:t>4</a:t>
                  </a:r>
                </a:p>
              </p:txBody>
            </p:sp>
          </p:grpSp>
        </p:grpSp>
      </p:grpSp>
      <p:grpSp>
        <p:nvGrpSpPr>
          <p:cNvPr id="61" name="Group 37"/>
          <p:cNvGrpSpPr/>
          <p:nvPr/>
        </p:nvGrpSpPr>
        <p:grpSpPr bwMode="auto">
          <a:xfrm>
            <a:off x="1448727" y="2821550"/>
            <a:ext cx="4419031" cy="1835150"/>
            <a:chOff x="0" y="0"/>
            <a:chExt cx="3600" cy="2312"/>
          </a:xfrm>
        </p:grpSpPr>
        <p:sp>
          <p:nvSpPr>
            <p:cNvPr id="62" name="Line 38"/>
            <p:cNvSpPr>
              <a:spLocks noChangeShapeType="1"/>
            </p:cNvSpPr>
            <p:nvPr/>
          </p:nvSpPr>
          <p:spPr bwMode="auto">
            <a:xfrm>
              <a:off x="0" y="0"/>
              <a:ext cx="3600" cy="0"/>
            </a:xfrm>
            <a:prstGeom prst="line">
              <a:avLst/>
            </a:prstGeom>
            <a:noFill/>
            <a:ln w="12700" cap="flat">
              <a:solidFill>
                <a:schemeClr val="accent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algn="ctr" fontAlgn="base">
                <a:spcBef>
                  <a:spcPct val="0"/>
                </a:spcBef>
                <a:spcAft>
                  <a:spcPct val="0"/>
                </a:spcAft>
              </a:pPr>
              <a:endParaRPr lang="en-US" sz="2800">
                <a:solidFill>
                  <a:srgbClr val="000000"/>
                </a:solidFill>
                <a:latin typeface="微软雅黑" panose="020B0503020204020204" pitchFamily="34" charset="-122"/>
                <a:ea typeface="微软雅黑" panose="020B0503020204020204" pitchFamily="34" charset="-122"/>
                <a:sym typeface="Gill Sans" charset="0"/>
              </a:endParaRPr>
            </a:p>
          </p:txBody>
        </p:sp>
        <p:sp>
          <p:nvSpPr>
            <p:cNvPr id="63" name="Line 39"/>
            <p:cNvSpPr>
              <a:spLocks noChangeShapeType="1"/>
            </p:cNvSpPr>
            <p:nvPr/>
          </p:nvSpPr>
          <p:spPr bwMode="auto">
            <a:xfrm>
              <a:off x="0" y="1151"/>
              <a:ext cx="3600" cy="1"/>
            </a:xfrm>
            <a:prstGeom prst="line">
              <a:avLst/>
            </a:prstGeom>
            <a:noFill/>
            <a:ln w="12700" cap="flat">
              <a:solidFill>
                <a:schemeClr val="accent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algn="ctr" fontAlgn="base">
                <a:spcBef>
                  <a:spcPct val="0"/>
                </a:spcBef>
                <a:spcAft>
                  <a:spcPct val="0"/>
                </a:spcAft>
              </a:pPr>
              <a:endParaRPr lang="en-US" sz="2800">
                <a:solidFill>
                  <a:srgbClr val="000000"/>
                </a:solidFill>
                <a:latin typeface="微软雅黑" panose="020B0503020204020204" pitchFamily="34" charset="-122"/>
                <a:ea typeface="微软雅黑" panose="020B0503020204020204" pitchFamily="34" charset="-122"/>
                <a:sym typeface="Gill Sans" charset="0"/>
              </a:endParaRPr>
            </a:p>
          </p:txBody>
        </p:sp>
        <p:sp>
          <p:nvSpPr>
            <p:cNvPr id="64" name="Line 40"/>
            <p:cNvSpPr>
              <a:spLocks noChangeShapeType="1"/>
            </p:cNvSpPr>
            <p:nvPr/>
          </p:nvSpPr>
          <p:spPr bwMode="auto">
            <a:xfrm>
              <a:off x="0" y="2311"/>
              <a:ext cx="3600" cy="1"/>
            </a:xfrm>
            <a:prstGeom prst="line">
              <a:avLst/>
            </a:prstGeom>
            <a:noFill/>
            <a:ln w="12700" cap="flat">
              <a:solidFill>
                <a:schemeClr val="accent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algn="ctr" fontAlgn="base">
                <a:spcBef>
                  <a:spcPct val="0"/>
                </a:spcBef>
                <a:spcAft>
                  <a:spcPct val="0"/>
                </a:spcAft>
              </a:pPr>
              <a:endParaRPr lang="en-US" sz="2800">
                <a:solidFill>
                  <a:srgbClr val="000000"/>
                </a:solidFill>
                <a:latin typeface="微软雅黑" panose="020B0503020204020204" pitchFamily="34" charset="-122"/>
                <a:ea typeface="微软雅黑" panose="020B0503020204020204" pitchFamily="34" charset="-122"/>
                <a:sym typeface="Gill Sans" charset="0"/>
              </a:endParaRPr>
            </a:p>
          </p:txBody>
        </p:sp>
      </p:grpSp>
      <p:sp>
        <p:nvSpPr>
          <p:cNvPr id="2" name="标题 1"/>
          <p:cNvSpPr>
            <a:spLocks noGrp="1"/>
          </p:cNvSpPr>
          <p:nvPr>
            <p:ph type="title"/>
          </p:nvPr>
        </p:nvSpPr>
        <p:spPr/>
        <p:txBody>
          <a:bodyPr/>
          <a:lstStyle/>
          <a:p>
            <a:r>
              <a:rPr lang="zh-CN" altLang="en-US" dirty="0"/>
              <a:t>单击此处添加标题</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up)">
                                      <p:cBhvr>
                                        <p:cTn id="7" dur="200"/>
                                        <p:tgtEl>
                                          <p:spTgt spid="11"/>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down)">
                                      <p:cBhvr>
                                        <p:cTn id="10" dur="200"/>
                                        <p:tgtEl>
                                          <p:spTgt spid="10"/>
                                        </p:tgtEl>
                                      </p:cBhvr>
                                    </p:animEffect>
                                  </p:childTnLst>
                                </p:cTn>
                              </p:par>
                            </p:childTnLst>
                          </p:cTn>
                        </p:par>
                        <p:par>
                          <p:cTn id="11" fill="hold">
                            <p:stCondLst>
                              <p:cond delay="500"/>
                            </p:stCondLst>
                            <p:childTnLst>
                              <p:par>
                                <p:cTn id="12" presetID="22" presetClass="entr" presetSubtype="8" fill="hold" nodeType="after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wipe(left)">
                                      <p:cBhvr>
                                        <p:cTn id="14" dur="200"/>
                                        <p:tgtEl>
                                          <p:spTgt spid="12"/>
                                        </p:tgtEl>
                                      </p:cBhvr>
                                    </p:animEffect>
                                  </p:childTnLst>
                                </p:cTn>
                              </p:par>
                              <p:par>
                                <p:cTn id="15" presetID="22" presetClass="entr" presetSubtype="2" fill="hold" nodeType="with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wipe(right)">
                                      <p:cBhvr>
                                        <p:cTn id="17" dur="200"/>
                                        <p:tgtEl>
                                          <p:spTgt spid="61"/>
                                        </p:tgtEl>
                                      </p:cBhvr>
                                    </p:animEffect>
                                  </p:childTnLst>
                                </p:cTn>
                              </p:par>
                              <p:par>
                                <p:cTn id="18" presetID="22" presetClass="entr" presetSubtype="8" fill="hold" nodeType="withEffect">
                                  <p:stCondLst>
                                    <p:cond delay="0"/>
                                  </p:stCondLst>
                                  <p:childTnLst>
                                    <p:set>
                                      <p:cBhvr>
                                        <p:cTn id="19" dur="1" fill="hold">
                                          <p:stCondLst>
                                            <p:cond delay="0"/>
                                          </p:stCondLst>
                                        </p:cTn>
                                        <p:tgtEl>
                                          <p:spTgt spid="40"/>
                                        </p:tgtEl>
                                        <p:attrNameLst>
                                          <p:attrName>style.visibility</p:attrName>
                                        </p:attrNameLst>
                                      </p:cBhvr>
                                      <p:to>
                                        <p:strVal val="visible"/>
                                      </p:to>
                                    </p:set>
                                    <p:animEffect transition="in" filter="wipe(left)">
                                      <p:cBhvr>
                                        <p:cTn id="20" dur="2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a:t>单击此处添加标题</a:t>
            </a:r>
          </a:p>
        </p:txBody>
      </p:sp>
      <p:sp>
        <p:nvSpPr>
          <p:cNvPr id="3" name="椭圆 2"/>
          <p:cNvSpPr/>
          <p:nvPr/>
        </p:nvSpPr>
        <p:spPr>
          <a:xfrm>
            <a:off x="8173002" y="4676499"/>
            <a:ext cx="951256" cy="95138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p>
        </p:txBody>
      </p:sp>
      <p:sp>
        <p:nvSpPr>
          <p:cNvPr id="4" name="椭圆 3"/>
          <p:cNvSpPr/>
          <p:nvPr/>
        </p:nvSpPr>
        <p:spPr>
          <a:xfrm>
            <a:off x="2807855" y="3267736"/>
            <a:ext cx="1079979" cy="108012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p>
        </p:txBody>
      </p:sp>
      <p:sp>
        <p:nvSpPr>
          <p:cNvPr id="5" name="TextBox 4"/>
          <p:cNvSpPr txBox="1"/>
          <p:nvPr/>
        </p:nvSpPr>
        <p:spPr>
          <a:xfrm>
            <a:off x="5323874" y="4934198"/>
            <a:ext cx="1169527" cy="400097"/>
          </a:xfrm>
          <a:prstGeom prst="rect">
            <a:avLst/>
          </a:prstGeom>
          <a:noFill/>
        </p:spPr>
        <p:txBody>
          <a:bodyPr wrap="none" lIns="121908" tIns="60954" rIns="121908" bIns="60954" rtlCol="0">
            <a:spAutoFit/>
          </a:bodyPr>
          <a:lstStyle/>
          <a:p>
            <a:pPr fontAlgn="base">
              <a:spcBef>
                <a:spcPct val="0"/>
              </a:spcBef>
              <a:spcAft>
                <a:spcPct val="0"/>
              </a:spcAft>
            </a:pPr>
            <a:r>
              <a:rPr lang="zh-CN" altLang="en-US" b="1" dirty="0">
                <a:solidFill>
                  <a:schemeClr val="accent1"/>
                </a:solidFill>
                <a:latin typeface="Impact" panose="020B0806030902050204" pitchFamily="34" charset="0"/>
              </a:rPr>
              <a:t>添加标题</a:t>
            </a:r>
          </a:p>
        </p:txBody>
      </p:sp>
      <p:sp>
        <p:nvSpPr>
          <p:cNvPr id="6" name="矩形 5"/>
          <p:cNvSpPr/>
          <p:nvPr/>
        </p:nvSpPr>
        <p:spPr>
          <a:xfrm>
            <a:off x="4727152" y="5426640"/>
            <a:ext cx="2687674" cy="738664"/>
          </a:xfrm>
          <a:prstGeom prst="rect">
            <a:avLst/>
          </a:prstGeom>
        </p:spPr>
        <p:txBody>
          <a:bodyPr wrap="square" lIns="121908" tIns="60954" rIns="121908" bIns="60954">
            <a:spAutoFit/>
          </a:bodyPr>
          <a:lstStyle/>
          <a:p>
            <a:pPr algn="just">
              <a:defRPr/>
            </a:pPr>
            <a:r>
              <a:rPr lang="zh-CN" altLang="en-US" sz="13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zh-CN" altLang="en-US" sz="1300" kern="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 name="椭圆 6"/>
          <p:cNvSpPr/>
          <p:nvPr/>
        </p:nvSpPr>
        <p:spPr>
          <a:xfrm>
            <a:off x="2242912" y="4803140"/>
            <a:ext cx="700228" cy="700319"/>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p>
        </p:txBody>
      </p:sp>
      <p:sp>
        <p:nvSpPr>
          <p:cNvPr id="8" name="椭圆 7"/>
          <p:cNvSpPr/>
          <p:nvPr/>
        </p:nvSpPr>
        <p:spPr>
          <a:xfrm>
            <a:off x="10145934" y="4906001"/>
            <a:ext cx="494537" cy="494601"/>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p>
        </p:txBody>
      </p:sp>
      <p:sp>
        <p:nvSpPr>
          <p:cNvPr id="9" name="椭圆 8"/>
          <p:cNvSpPr/>
          <p:nvPr/>
        </p:nvSpPr>
        <p:spPr>
          <a:xfrm>
            <a:off x="10054634" y="2023781"/>
            <a:ext cx="751631" cy="751729"/>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p>
        </p:txBody>
      </p:sp>
      <p:grpSp>
        <p:nvGrpSpPr>
          <p:cNvPr id="10" name="组合 9"/>
          <p:cNvGrpSpPr/>
          <p:nvPr/>
        </p:nvGrpSpPr>
        <p:grpSpPr>
          <a:xfrm>
            <a:off x="1019204" y="2369059"/>
            <a:ext cx="1548358" cy="1548560"/>
            <a:chOff x="384226" y="1756080"/>
            <a:chExt cx="1161420" cy="1161420"/>
          </a:xfrm>
        </p:grpSpPr>
        <p:sp>
          <p:nvSpPr>
            <p:cNvPr id="11" name="椭圆 10"/>
            <p:cNvSpPr/>
            <p:nvPr/>
          </p:nvSpPr>
          <p:spPr>
            <a:xfrm>
              <a:off x="384226" y="1756080"/>
              <a:ext cx="1161420" cy="116142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Freeform 6"/>
            <p:cNvSpPr>
              <a:spLocks noEditPoints="1"/>
            </p:cNvSpPr>
            <p:nvPr/>
          </p:nvSpPr>
          <p:spPr bwMode="auto">
            <a:xfrm>
              <a:off x="640254" y="2026267"/>
              <a:ext cx="621045" cy="621045"/>
            </a:xfrm>
            <a:custGeom>
              <a:avLst/>
              <a:gdLst>
                <a:gd name="T0" fmla="*/ 35 w 89"/>
                <a:gd name="T1" fmla="*/ 11 h 92"/>
                <a:gd name="T2" fmla="*/ 56 w 89"/>
                <a:gd name="T3" fmla="*/ 11 h 92"/>
                <a:gd name="T4" fmla="*/ 70 w 89"/>
                <a:gd name="T5" fmla="*/ 10 h 92"/>
                <a:gd name="T6" fmla="*/ 70 w 89"/>
                <a:gd name="T7" fmla="*/ 27 h 92"/>
                <a:gd name="T8" fmla="*/ 70 w 89"/>
                <a:gd name="T9" fmla="*/ 10 h 92"/>
                <a:gd name="T10" fmla="*/ 30 w 89"/>
                <a:gd name="T11" fmla="*/ 55 h 92"/>
                <a:gd name="T12" fmla="*/ 32 w 89"/>
                <a:gd name="T13" fmla="*/ 85 h 92"/>
                <a:gd name="T14" fmla="*/ 22 w 89"/>
                <a:gd name="T15" fmla="*/ 59 h 92"/>
                <a:gd name="T16" fmla="*/ 17 w 89"/>
                <a:gd name="T17" fmla="*/ 85 h 92"/>
                <a:gd name="T18" fmla="*/ 11 w 89"/>
                <a:gd name="T19" fmla="*/ 55 h 92"/>
                <a:gd name="T20" fmla="*/ 4 w 89"/>
                <a:gd name="T21" fmla="*/ 53 h 92"/>
                <a:gd name="T22" fmla="*/ 10 w 89"/>
                <a:gd name="T23" fmla="*/ 28 h 92"/>
                <a:gd name="T24" fmla="*/ 21 w 89"/>
                <a:gd name="T25" fmla="*/ 35 h 92"/>
                <a:gd name="T26" fmla="*/ 31 w 89"/>
                <a:gd name="T27" fmla="*/ 28 h 92"/>
                <a:gd name="T28" fmla="*/ 44 w 89"/>
                <a:gd name="T29" fmla="*/ 24 h 92"/>
                <a:gd name="T30" fmla="*/ 44 w 89"/>
                <a:gd name="T31" fmla="*/ 27 h 92"/>
                <a:gd name="T32" fmla="*/ 45 w 89"/>
                <a:gd name="T33" fmla="*/ 48 h 92"/>
                <a:gd name="T34" fmla="*/ 45 w 89"/>
                <a:gd name="T35" fmla="*/ 48 h 92"/>
                <a:gd name="T36" fmla="*/ 45 w 89"/>
                <a:gd name="T37" fmla="*/ 48 h 92"/>
                <a:gd name="T38" fmla="*/ 47 w 89"/>
                <a:gd name="T39" fmla="*/ 27 h 92"/>
                <a:gd name="T40" fmla="*/ 47 w 89"/>
                <a:gd name="T41" fmla="*/ 24 h 92"/>
                <a:gd name="T42" fmla="*/ 59 w 89"/>
                <a:gd name="T43" fmla="*/ 28 h 92"/>
                <a:gd name="T44" fmla="*/ 70 w 89"/>
                <a:gd name="T45" fmla="*/ 35 h 92"/>
                <a:gd name="T46" fmla="*/ 80 w 89"/>
                <a:gd name="T47" fmla="*/ 28 h 92"/>
                <a:gd name="T48" fmla="*/ 85 w 89"/>
                <a:gd name="T49" fmla="*/ 51 h 92"/>
                <a:gd name="T50" fmla="*/ 79 w 89"/>
                <a:gd name="T51" fmla="*/ 55 h 92"/>
                <a:gd name="T52" fmla="*/ 80 w 89"/>
                <a:gd name="T53" fmla="*/ 85 h 92"/>
                <a:gd name="T54" fmla="*/ 71 w 89"/>
                <a:gd name="T55" fmla="*/ 59 h 92"/>
                <a:gd name="T56" fmla="*/ 66 w 89"/>
                <a:gd name="T57" fmla="*/ 85 h 92"/>
                <a:gd name="T58" fmla="*/ 60 w 89"/>
                <a:gd name="T59" fmla="*/ 55 h 92"/>
                <a:gd name="T60" fmla="*/ 57 w 89"/>
                <a:gd name="T61" fmla="*/ 55 h 92"/>
                <a:gd name="T62" fmla="*/ 49 w 89"/>
                <a:gd name="T63" fmla="*/ 92 h 92"/>
                <a:gd name="T64" fmla="*/ 43 w 89"/>
                <a:gd name="T65" fmla="*/ 61 h 92"/>
                <a:gd name="T66" fmla="*/ 32 w 89"/>
                <a:gd name="T67" fmla="*/ 92 h 92"/>
                <a:gd name="T68" fmla="*/ 30 w 89"/>
                <a:gd name="T69" fmla="*/ 52 h 92"/>
                <a:gd name="T70" fmla="*/ 13 w 89"/>
                <a:gd name="T71" fmla="*/ 18 h 92"/>
                <a:gd name="T72" fmla="*/ 29 w 89"/>
                <a:gd name="T73" fmla="*/ 18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9" h="92">
                  <a:moveTo>
                    <a:pt x="45" y="0"/>
                  </a:moveTo>
                  <a:cubicBezTo>
                    <a:pt x="40" y="0"/>
                    <a:pt x="35" y="5"/>
                    <a:pt x="35" y="11"/>
                  </a:cubicBezTo>
                  <a:cubicBezTo>
                    <a:pt x="35" y="16"/>
                    <a:pt x="40" y="21"/>
                    <a:pt x="45" y="21"/>
                  </a:cubicBezTo>
                  <a:cubicBezTo>
                    <a:pt x="51" y="21"/>
                    <a:pt x="56" y="16"/>
                    <a:pt x="56" y="11"/>
                  </a:cubicBezTo>
                  <a:cubicBezTo>
                    <a:pt x="56" y="5"/>
                    <a:pt x="51" y="0"/>
                    <a:pt x="45" y="0"/>
                  </a:cubicBezTo>
                  <a:close/>
                  <a:moveTo>
                    <a:pt x="70" y="10"/>
                  </a:moveTo>
                  <a:cubicBezTo>
                    <a:pt x="65" y="10"/>
                    <a:pt x="61" y="14"/>
                    <a:pt x="61" y="18"/>
                  </a:cubicBezTo>
                  <a:cubicBezTo>
                    <a:pt x="61" y="23"/>
                    <a:pt x="65" y="27"/>
                    <a:pt x="70" y="27"/>
                  </a:cubicBezTo>
                  <a:cubicBezTo>
                    <a:pt x="74" y="27"/>
                    <a:pt x="78" y="23"/>
                    <a:pt x="78" y="18"/>
                  </a:cubicBezTo>
                  <a:cubicBezTo>
                    <a:pt x="78" y="14"/>
                    <a:pt x="74" y="10"/>
                    <a:pt x="70" y="10"/>
                  </a:cubicBezTo>
                  <a:close/>
                  <a:moveTo>
                    <a:pt x="30" y="52"/>
                  </a:moveTo>
                  <a:cubicBezTo>
                    <a:pt x="30" y="55"/>
                    <a:pt x="30" y="55"/>
                    <a:pt x="30" y="55"/>
                  </a:cubicBezTo>
                  <a:cubicBezTo>
                    <a:pt x="30" y="55"/>
                    <a:pt x="30" y="55"/>
                    <a:pt x="30" y="55"/>
                  </a:cubicBezTo>
                  <a:cubicBezTo>
                    <a:pt x="32" y="85"/>
                    <a:pt x="32" y="85"/>
                    <a:pt x="32" y="85"/>
                  </a:cubicBezTo>
                  <a:cubicBezTo>
                    <a:pt x="24" y="85"/>
                    <a:pt x="24" y="85"/>
                    <a:pt x="24" y="85"/>
                  </a:cubicBezTo>
                  <a:cubicBezTo>
                    <a:pt x="22" y="59"/>
                    <a:pt x="22" y="59"/>
                    <a:pt x="22" y="59"/>
                  </a:cubicBezTo>
                  <a:cubicBezTo>
                    <a:pt x="19" y="59"/>
                    <a:pt x="19" y="59"/>
                    <a:pt x="19" y="59"/>
                  </a:cubicBezTo>
                  <a:cubicBezTo>
                    <a:pt x="17" y="85"/>
                    <a:pt x="17" y="85"/>
                    <a:pt x="17" y="85"/>
                  </a:cubicBezTo>
                  <a:cubicBezTo>
                    <a:pt x="10" y="85"/>
                    <a:pt x="10" y="85"/>
                    <a:pt x="10" y="85"/>
                  </a:cubicBezTo>
                  <a:cubicBezTo>
                    <a:pt x="11" y="55"/>
                    <a:pt x="11" y="55"/>
                    <a:pt x="11" y="55"/>
                  </a:cubicBezTo>
                  <a:cubicBezTo>
                    <a:pt x="10" y="43"/>
                    <a:pt x="10" y="43"/>
                    <a:pt x="10" y="43"/>
                  </a:cubicBezTo>
                  <a:cubicBezTo>
                    <a:pt x="4" y="53"/>
                    <a:pt x="4" y="53"/>
                    <a:pt x="4" y="53"/>
                  </a:cubicBezTo>
                  <a:cubicBezTo>
                    <a:pt x="0" y="50"/>
                    <a:pt x="0" y="50"/>
                    <a:pt x="0" y="50"/>
                  </a:cubicBezTo>
                  <a:cubicBezTo>
                    <a:pt x="10" y="28"/>
                    <a:pt x="10" y="28"/>
                    <a:pt x="10" y="28"/>
                  </a:cubicBezTo>
                  <a:cubicBezTo>
                    <a:pt x="16" y="28"/>
                    <a:pt x="16" y="28"/>
                    <a:pt x="16" y="28"/>
                  </a:cubicBezTo>
                  <a:cubicBezTo>
                    <a:pt x="21" y="35"/>
                    <a:pt x="21" y="35"/>
                    <a:pt x="21" y="35"/>
                  </a:cubicBezTo>
                  <a:cubicBezTo>
                    <a:pt x="26" y="28"/>
                    <a:pt x="26" y="28"/>
                    <a:pt x="26" y="28"/>
                  </a:cubicBezTo>
                  <a:cubicBezTo>
                    <a:pt x="31" y="28"/>
                    <a:pt x="31" y="28"/>
                    <a:pt x="31" y="28"/>
                  </a:cubicBezTo>
                  <a:cubicBezTo>
                    <a:pt x="33" y="24"/>
                    <a:pt x="33" y="24"/>
                    <a:pt x="33" y="24"/>
                  </a:cubicBezTo>
                  <a:cubicBezTo>
                    <a:pt x="44" y="24"/>
                    <a:pt x="44" y="24"/>
                    <a:pt x="44" y="24"/>
                  </a:cubicBezTo>
                  <a:cubicBezTo>
                    <a:pt x="43" y="25"/>
                    <a:pt x="43" y="25"/>
                    <a:pt x="43" y="25"/>
                  </a:cubicBezTo>
                  <a:cubicBezTo>
                    <a:pt x="44" y="27"/>
                    <a:pt x="44" y="27"/>
                    <a:pt x="44" y="27"/>
                  </a:cubicBezTo>
                  <a:cubicBezTo>
                    <a:pt x="41" y="44"/>
                    <a:pt x="41" y="44"/>
                    <a:pt x="41" y="44"/>
                  </a:cubicBezTo>
                  <a:cubicBezTo>
                    <a:pt x="45" y="48"/>
                    <a:pt x="45" y="48"/>
                    <a:pt x="45" y="48"/>
                  </a:cubicBezTo>
                  <a:cubicBezTo>
                    <a:pt x="45" y="48"/>
                    <a:pt x="45" y="48"/>
                    <a:pt x="45" y="48"/>
                  </a:cubicBezTo>
                  <a:cubicBezTo>
                    <a:pt x="45" y="48"/>
                    <a:pt x="45" y="48"/>
                    <a:pt x="45" y="48"/>
                  </a:cubicBezTo>
                  <a:cubicBezTo>
                    <a:pt x="45" y="48"/>
                    <a:pt x="45" y="48"/>
                    <a:pt x="45" y="48"/>
                  </a:cubicBezTo>
                  <a:cubicBezTo>
                    <a:pt x="45" y="48"/>
                    <a:pt x="45" y="48"/>
                    <a:pt x="45" y="48"/>
                  </a:cubicBezTo>
                  <a:cubicBezTo>
                    <a:pt x="49" y="44"/>
                    <a:pt x="49" y="44"/>
                    <a:pt x="49" y="44"/>
                  </a:cubicBezTo>
                  <a:cubicBezTo>
                    <a:pt x="47" y="27"/>
                    <a:pt x="47" y="27"/>
                    <a:pt x="47" y="27"/>
                  </a:cubicBezTo>
                  <a:cubicBezTo>
                    <a:pt x="48" y="25"/>
                    <a:pt x="48" y="25"/>
                    <a:pt x="48" y="25"/>
                  </a:cubicBezTo>
                  <a:cubicBezTo>
                    <a:pt x="47" y="24"/>
                    <a:pt x="47" y="24"/>
                    <a:pt x="47" y="24"/>
                  </a:cubicBezTo>
                  <a:cubicBezTo>
                    <a:pt x="58" y="24"/>
                    <a:pt x="58" y="24"/>
                    <a:pt x="58" y="24"/>
                  </a:cubicBezTo>
                  <a:cubicBezTo>
                    <a:pt x="59" y="28"/>
                    <a:pt x="59" y="28"/>
                    <a:pt x="59" y="28"/>
                  </a:cubicBezTo>
                  <a:cubicBezTo>
                    <a:pt x="64" y="28"/>
                    <a:pt x="64" y="28"/>
                    <a:pt x="64" y="28"/>
                  </a:cubicBezTo>
                  <a:cubicBezTo>
                    <a:pt x="70" y="35"/>
                    <a:pt x="70" y="35"/>
                    <a:pt x="70" y="35"/>
                  </a:cubicBezTo>
                  <a:cubicBezTo>
                    <a:pt x="75" y="28"/>
                    <a:pt x="75" y="28"/>
                    <a:pt x="75" y="28"/>
                  </a:cubicBezTo>
                  <a:cubicBezTo>
                    <a:pt x="80" y="28"/>
                    <a:pt x="80" y="28"/>
                    <a:pt x="80" y="28"/>
                  </a:cubicBezTo>
                  <a:cubicBezTo>
                    <a:pt x="89" y="48"/>
                    <a:pt x="89" y="48"/>
                    <a:pt x="89" y="48"/>
                  </a:cubicBezTo>
                  <a:cubicBezTo>
                    <a:pt x="85" y="51"/>
                    <a:pt x="85" y="51"/>
                    <a:pt x="85" y="51"/>
                  </a:cubicBezTo>
                  <a:cubicBezTo>
                    <a:pt x="79" y="41"/>
                    <a:pt x="79" y="41"/>
                    <a:pt x="79" y="41"/>
                  </a:cubicBezTo>
                  <a:cubicBezTo>
                    <a:pt x="79" y="55"/>
                    <a:pt x="79" y="55"/>
                    <a:pt x="79" y="55"/>
                  </a:cubicBezTo>
                  <a:cubicBezTo>
                    <a:pt x="79" y="55"/>
                    <a:pt x="79" y="55"/>
                    <a:pt x="79" y="55"/>
                  </a:cubicBezTo>
                  <a:cubicBezTo>
                    <a:pt x="80" y="85"/>
                    <a:pt x="80" y="85"/>
                    <a:pt x="80" y="85"/>
                  </a:cubicBezTo>
                  <a:cubicBezTo>
                    <a:pt x="72" y="85"/>
                    <a:pt x="72" y="85"/>
                    <a:pt x="72" y="85"/>
                  </a:cubicBezTo>
                  <a:cubicBezTo>
                    <a:pt x="71" y="59"/>
                    <a:pt x="71" y="59"/>
                    <a:pt x="71" y="59"/>
                  </a:cubicBezTo>
                  <a:cubicBezTo>
                    <a:pt x="68" y="59"/>
                    <a:pt x="68" y="59"/>
                    <a:pt x="68" y="59"/>
                  </a:cubicBezTo>
                  <a:cubicBezTo>
                    <a:pt x="66" y="85"/>
                    <a:pt x="66" y="85"/>
                    <a:pt x="66" y="85"/>
                  </a:cubicBezTo>
                  <a:cubicBezTo>
                    <a:pt x="59" y="85"/>
                    <a:pt x="59" y="85"/>
                    <a:pt x="59" y="85"/>
                  </a:cubicBezTo>
                  <a:cubicBezTo>
                    <a:pt x="60" y="55"/>
                    <a:pt x="60" y="55"/>
                    <a:pt x="60" y="55"/>
                  </a:cubicBezTo>
                  <a:cubicBezTo>
                    <a:pt x="60" y="53"/>
                    <a:pt x="60" y="53"/>
                    <a:pt x="60" y="53"/>
                  </a:cubicBezTo>
                  <a:cubicBezTo>
                    <a:pt x="57" y="55"/>
                    <a:pt x="57" y="55"/>
                    <a:pt x="57" y="55"/>
                  </a:cubicBezTo>
                  <a:cubicBezTo>
                    <a:pt x="58" y="92"/>
                    <a:pt x="58" y="92"/>
                    <a:pt x="58" y="92"/>
                  </a:cubicBezTo>
                  <a:cubicBezTo>
                    <a:pt x="49" y="92"/>
                    <a:pt x="49" y="92"/>
                    <a:pt x="49" y="92"/>
                  </a:cubicBezTo>
                  <a:cubicBezTo>
                    <a:pt x="47" y="61"/>
                    <a:pt x="47" y="61"/>
                    <a:pt x="47" y="61"/>
                  </a:cubicBezTo>
                  <a:cubicBezTo>
                    <a:pt x="43" y="61"/>
                    <a:pt x="43" y="61"/>
                    <a:pt x="43" y="61"/>
                  </a:cubicBezTo>
                  <a:cubicBezTo>
                    <a:pt x="42" y="92"/>
                    <a:pt x="42" y="92"/>
                    <a:pt x="42" y="92"/>
                  </a:cubicBezTo>
                  <a:cubicBezTo>
                    <a:pt x="32" y="92"/>
                    <a:pt x="32" y="92"/>
                    <a:pt x="32" y="92"/>
                  </a:cubicBezTo>
                  <a:cubicBezTo>
                    <a:pt x="34" y="55"/>
                    <a:pt x="34" y="55"/>
                    <a:pt x="34" y="55"/>
                  </a:cubicBezTo>
                  <a:cubicBezTo>
                    <a:pt x="30" y="52"/>
                    <a:pt x="30" y="52"/>
                    <a:pt x="30" y="52"/>
                  </a:cubicBezTo>
                  <a:close/>
                  <a:moveTo>
                    <a:pt x="21" y="10"/>
                  </a:moveTo>
                  <a:cubicBezTo>
                    <a:pt x="16" y="10"/>
                    <a:pt x="13" y="14"/>
                    <a:pt x="13" y="18"/>
                  </a:cubicBezTo>
                  <a:cubicBezTo>
                    <a:pt x="13" y="23"/>
                    <a:pt x="16" y="27"/>
                    <a:pt x="21" y="27"/>
                  </a:cubicBezTo>
                  <a:cubicBezTo>
                    <a:pt x="25" y="27"/>
                    <a:pt x="29" y="23"/>
                    <a:pt x="29" y="18"/>
                  </a:cubicBezTo>
                  <a:cubicBezTo>
                    <a:pt x="29" y="14"/>
                    <a:pt x="25" y="10"/>
                    <a:pt x="21" y="10"/>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grpSp>
        <p:nvGrpSpPr>
          <p:cNvPr id="13" name="组合 12"/>
          <p:cNvGrpSpPr/>
          <p:nvPr/>
        </p:nvGrpSpPr>
        <p:grpSpPr>
          <a:xfrm>
            <a:off x="9065909" y="3143339"/>
            <a:ext cx="1548358" cy="1548560"/>
            <a:chOff x="6855774" y="2243492"/>
            <a:chExt cx="1161420" cy="1161420"/>
          </a:xfrm>
        </p:grpSpPr>
        <p:sp>
          <p:nvSpPr>
            <p:cNvPr id="14" name="椭圆 13"/>
            <p:cNvSpPr/>
            <p:nvPr/>
          </p:nvSpPr>
          <p:spPr>
            <a:xfrm>
              <a:off x="6855774" y="2243492"/>
              <a:ext cx="1161420" cy="116142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Freeform 27"/>
            <p:cNvSpPr>
              <a:spLocks noEditPoints="1"/>
            </p:cNvSpPr>
            <p:nvPr/>
          </p:nvSpPr>
          <p:spPr bwMode="auto">
            <a:xfrm>
              <a:off x="7113036" y="2520442"/>
              <a:ext cx="646896" cy="607520"/>
            </a:xfrm>
            <a:custGeom>
              <a:avLst/>
              <a:gdLst>
                <a:gd name="T0" fmla="*/ 8 w 97"/>
                <a:gd name="T1" fmla="*/ 10 h 91"/>
                <a:gd name="T2" fmla="*/ 28 w 97"/>
                <a:gd name="T3" fmla="*/ 10 h 91"/>
                <a:gd name="T4" fmla="*/ 41 w 97"/>
                <a:gd name="T5" fmla="*/ 45 h 91"/>
                <a:gd name="T6" fmla="*/ 51 w 97"/>
                <a:gd name="T7" fmla="*/ 41 h 91"/>
                <a:gd name="T8" fmla="*/ 59 w 97"/>
                <a:gd name="T9" fmla="*/ 46 h 91"/>
                <a:gd name="T10" fmla="*/ 66 w 97"/>
                <a:gd name="T11" fmla="*/ 27 h 91"/>
                <a:gd name="T12" fmla="*/ 73 w 97"/>
                <a:gd name="T13" fmla="*/ 34 h 91"/>
                <a:gd name="T14" fmla="*/ 83 w 97"/>
                <a:gd name="T15" fmla="*/ 23 h 91"/>
                <a:gd name="T16" fmla="*/ 73 w 97"/>
                <a:gd name="T17" fmla="*/ 40 h 91"/>
                <a:gd name="T18" fmla="*/ 67 w 97"/>
                <a:gd name="T19" fmla="*/ 33 h 91"/>
                <a:gd name="T20" fmla="*/ 61 w 97"/>
                <a:gd name="T21" fmla="*/ 51 h 91"/>
                <a:gd name="T22" fmla="*/ 51 w 97"/>
                <a:gd name="T23" fmla="*/ 45 h 91"/>
                <a:gd name="T24" fmla="*/ 41 w 97"/>
                <a:gd name="T25" fmla="*/ 45 h 91"/>
                <a:gd name="T26" fmla="*/ 74 w 97"/>
                <a:gd name="T27" fmla="*/ 86 h 91"/>
                <a:gd name="T28" fmla="*/ 43 w 97"/>
                <a:gd name="T29" fmla="*/ 91 h 91"/>
                <a:gd name="T30" fmla="*/ 63 w 97"/>
                <a:gd name="T31" fmla="*/ 68 h 91"/>
                <a:gd name="T32" fmla="*/ 97 w 97"/>
                <a:gd name="T33" fmla="*/ 68 h 91"/>
                <a:gd name="T34" fmla="*/ 97 w 97"/>
                <a:gd name="T35" fmla="*/ 6 h 91"/>
                <a:gd name="T36" fmla="*/ 93 w 97"/>
                <a:gd name="T37" fmla="*/ 3 h 91"/>
                <a:gd name="T38" fmla="*/ 34 w 97"/>
                <a:gd name="T39" fmla="*/ 9 h 91"/>
                <a:gd name="T40" fmla="*/ 90 w 97"/>
                <a:gd name="T41" fmla="*/ 61 h 91"/>
                <a:gd name="T42" fmla="*/ 36 w 97"/>
                <a:gd name="T43" fmla="*/ 68 h 91"/>
                <a:gd name="T44" fmla="*/ 54 w 97"/>
                <a:gd name="T45" fmla="*/ 84 h 91"/>
                <a:gd name="T46" fmla="*/ 63 w 97"/>
                <a:gd name="T47" fmla="*/ 68 h 91"/>
                <a:gd name="T48" fmla="*/ 7 w 97"/>
                <a:gd name="T49" fmla="*/ 55 h 91"/>
                <a:gd name="T50" fmla="*/ 14 w 97"/>
                <a:gd name="T51" fmla="*/ 91 h 91"/>
                <a:gd name="T52" fmla="*/ 20 w 97"/>
                <a:gd name="T53" fmla="*/ 60 h 91"/>
                <a:gd name="T54" fmla="*/ 31 w 97"/>
                <a:gd name="T55" fmla="*/ 91 h 91"/>
                <a:gd name="T56" fmla="*/ 28 w 97"/>
                <a:gd name="T57" fmla="*/ 33 h 91"/>
                <a:gd name="T58" fmla="*/ 55 w 97"/>
                <a:gd name="T59" fmla="*/ 24 h 91"/>
                <a:gd name="T60" fmla="*/ 20 w 97"/>
                <a:gd name="T61" fmla="*/ 23 h 91"/>
                <a:gd name="T62" fmla="*/ 19 w 97"/>
                <a:gd name="T63" fmla="*/ 27 h 91"/>
                <a:gd name="T64" fmla="*/ 18 w 97"/>
                <a:gd name="T65" fmla="*/ 47 h 91"/>
                <a:gd name="T66" fmla="*/ 18 w 97"/>
                <a:gd name="T67" fmla="*/ 47 h 91"/>
                <a:gd name="T68" fmla="*/ 18 w 97"/>
                <a:gd name="T69" fmla="*/ 47 h 91"/>
                <a:gd name="T70" fmla="*/ 16 w 97"/>
                <a:gd name="T71" fmla="*/ 27 h 91"/>
                <a:gd name="T72" fmla="*/ 16 w 97"/>
                <a:gd name="T73" fmla="*/ 23 h 91"/>
                <a:gd name="T74" fmla="*/ 0 w 97"/>
                <a:gd name="T75" fmla="*/ 5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7" h="91">
                  <a:moveTo>
                    <a:pt x="18" y="0"/>
                  </a:moveTo>
                  <a:cubicBezTo>
                    <a:pt x="12" y="0"/>
                    <a:pt x="8" y="4"/>
                    <a:pt x="8" y="10"/>
                  </a:cubicBezTo>
                  <a:cubicBezTo>
                    <a:pt x="8" y="16"/>
                    <a:pt x="12" y="20"/>
                    <a:pt x="18" y="20"/>
                  </a:cubicBezTo>
                  <a:cubicBezTo>
                    <a:pt x="24" y="20"/>
                    <a:pt x="28" y="16"/>
                    <a:pt x="28" y="10"/>
                  </a:cubicBezTo>
                  <a:cubicBezTo>
                    <a:pt x="28" y="4"/>
                    <a:pt x="24" y="0"/>
                    <a:pt x="18" y="0"/>
                  </a:cubicBezTo>
                  <a:close/>
                  <a:moveTo>
                    <a:pt x="41" y="45"/>
                  </a:moveTo>
                  <a:cubicBezTo>
                    <a:pt x="50" y="42"/>
                    <a:pt x="50" y="42"/>
                    <a:pt x="50" y="42"/>
                  </a:cubicBezTo>
                  <a:cubicBezTo>
                    <a:pt x="51" y="41"/>
                    <a:pt x="51" y="41"/>
                    <a:pt x="51" y="41"/>
                  </a:cubicBezTo>
                  <a:cubicBezTo>
                    <a:pt x="52" y="42"/>
                    <a:pt x="52" y="42"/>
                    <a:pt x="52" y="42"/>
                  </a:cubicBezTo>
                  <a:cubicBezTo>
                    <a:pt x="59" y="46"/>
                    <a:pt x="59" y="46"/>
                    <a:pt x="59" y="46"/>
                  </a:cubicBezTo>
                  <a:cubicBezTo>
                    <a:pt x="65" y="29"/>
                    <a:pt x="65" y="29"/>
                    <a:pt x="65" y="29"/>
                  </a:cubicBezTo>
                  <a:cubicBezTo>
                    <a:pt x="66" y="27"/>
                    <a:pt x="66" y="27"/>
                    <a:pt x="66" y="27"/>
                  </a:cubicBezTo>
                  <a:cubicBezTo>
                    <a:pt x="67" y="29"/>
                    <a:pt x="67" y="29"/>
                    <a:pt x="67" y="29"/>
                  </a:cubicBezTo>
                  <a:cubicBezTo>
                    <a:pt x="73" y="34"/>
                    <a:pt x="73" y="34"/>
                    <a:pt x="73" y="34"/>
                  </a:cubicBezTo>
                  <a:cubicBezTo>
                    <a:pt x="81" y="21"/>
                    <a:pt x="81" y="21"/>
                    <a:pt x="81" y="21"/>
                  </a:cubicBezTo>
                  <a:cubicBezTo>
                    <a:pt x="83" y="23"/>
                    <a:pt x="83" y="23"/>
                    <a:pt x="83" y="23"/>
                  </a:cubicBezTo>
                  <a:cubicBezTo>
                    <a:pt x="75" y="38"/>
                    <a:pt x="75" y="38"/>
                    <a:pt x="75" y="38"/>
                  </a:cubicBezTo>
                  <a:cubicBezTo>
                    <a:pt x="73" y="40"/>
                    <a:pt x="73" y="40"/>
                    <a:pt x="73" y="40"/>
                  </a:cubicBezTo>
                  <a:cubicBezTo>
                    <a:pt x="72" y="38"/>
                    <a:pt x="72" y="38"/>
                    <a:pt x="72" y="38"/>
                  </a:cubicBezTo>
                  <a:cubicBezTo>
                    <a:pt x="67" y="33"/>
                    <a:pt x="67" y="33"/>
                    <a:pt x="67" y="33"/>
                  </a:cubicBezTo>
                  <a:cubicBezTo>
                    <a:pt x="61" y="49"/>
                    <a:pt x="61" y="49"/>
                    <a:pt x="61" y="49"/>
                  </a:cubicBezTo>
                  <a:cubicBezTo>
                    <a:pt x="61" y="51"/>
                    <a:pt x="61" y="51"/>
                    <a:pt x="61" y="51"/>
                  </a:cubicBezTo>
                  <a:cubicBezTo>
                    <a:pt x="59" y="50"/>
                    <a:pt x="59" y="50"/>
                    <a:pt x="59" y="50"/>
                  </a:cubicBezTo>
                  <a:cubicBezTo>
                    <a:pt x="51" y="45"/>
                    <a:pt x="51" y="45"/>
                    <a:pt x="51" y="45"/>
                  </a:cubicBezTo>
                  <a:cubicBezTo>
                    <a:pt x="42" y="48"/>
                    <a:pt x="42" y="48"/>
                    <a:pt x="42" y="48"/>
                  </a:cubicBezTo>
                  <a:cubicBezTo>
                    <a:pt x="41" y="45"/>
                    <a:pt x="41" y="45"/>
                    <a:pt x="41" y="45"/>
                  </a:cubicBezTo>
                  <a:close/>
                  <a:moveTo>
                    <a:pt x="43" y="86"/>
                  </a:moveTo>
                  <a:cubicBezTo>
                    <a:pt x="74" y="86"/>
                    <a:pt x="74" y="86"/>
                    <a:pt x="74" y="86"/>
                  </a:cubicBezTo>
                  <a:cubicBezTo>
                    <a:pt x="74" y="91"/>
                    <a:pt x="74" y="91"/>
                    <a:pt x="74" y="91"/>
                  </a:cubicBezTo>
                  <a:cubicBezTo>
                    <a:pt x="43" y="91"/>
                    <a:pt x="43" y="91"/>
                    <a:pt x="43" y="91"/>
                  </a:cubicBezTo>
                  <a:cubicBezTo>
                    <a:pt x="43" y="86"/>
                    <a:pt x="43" y="86"/>
                    <a:pt x="43" y="86"/>
                  </a:cubicBezTo>
                  <a:close/>
                  <a:moveTo>
                    <a:pt x="63" y="68"/>
                  </a:moveTo>
                  <a:cubicBezTo>
                    <a:pt x="93" y="68"/>
                    <a:pt x="93" y="68"/>
                    <a:pt x="93" y="68"/>
                  </a:cubicBezTo>
                  <a:cubicBezTo>
                    <a:pt x="97" y="68"/>
                    <a:pt x="97" y="68"/>
                    <a:pt x="97" y="68"/>
                  </a:cubicBezTo>
                  <a:cubicBezTo>
                    <a:pt x="97" y="64"/>
                    <a:pt x="97" y="64"/>
                    <a:pt x="97" y="64"/>
                  </a:cubicBezTo>
                  <a:cubicBezTo>
                    <a:pt x="97" y="6"/>
                    <a:pt x="97" y="6"/>
                    <a:pt x="97" y="6"/>
                  </a:cubicBezTo>
                  <a:cubicBezTo>
                    <a:pt x="97" y="3"/>
                    <a:pt x="97" y="3"/>
                    <a:pt x="97" y="3"/>
                  </a:cubicBezTo>
                  <a:cubicBezTo>
                    <a:pt x="93" y="3"/>
                    <a:pt x="93" y="3"/>
                    <a:pt x="93" y="3"/>
                  </a:cubicBezTo>
                  <a:cubicBezTo>
                    <a:pt x="34" y="3"/>
                    <a:pt x="34" y="3"/>
                    <a:pt x="34" y="3"/>
                  </a:cubicBezTo>
                  <a:cubicBezTo>
                    <a:pt x="34" y="9"/>
                    <a:pt x="34" y="9"/>
                    <a:pt x="34" y="9"/>
                  </a:cubicBezTo>
                  <a:cubicBezTo>
                    <a:pt x="90" y="9"/>
                    <a:pt x="90" y="9"/>
                    <a:pt x="90" y="9"/>
                  </a:cubicBezTo>
                  <a:cubicBezTo>
                    <a:pt x="90" y="61"/>
                    <a:pt x="90" y="61"/>
                    <a:pt x="90" y="61"/>
                  </a:cubicBezTo>
                  <a:cubicBezTo>
                    <a:pt x="36" y="61"/>
                    <a:pt x="36" y="61"/>
                    <a:pt x="36" y="61"/>
                  </a:cubicBezTo>
                  <a:cubicBezTo>
                    <a:pt x="36" y="68"/>
                    <a:pt x="36" y="68"/>
                    <a:pt x="36" y="68"/>
                  </a:cubicBezTo>
                  <a:cubicBezTo>
                    <a:pt x="54" y="68"/>
                    <a:pt x="54" y="68"/>
                    <a:pt x="54" y="68"/>
                  </a:cubicBezTo>
                  <a:cubicBezTo>
                    <a:pt x="54" y="84"/>
                    <a:pt x="54" y="84"/>
                    <a:pt x="54" y="84"/>
                  </a:cubicBezTo>
                  <a:cubicBezTo>
                    <a:pt x="63" y="84"/>
                    <a:pt x="63" y="84"/>
                    <a:pt x="63" y="84"/>
                  </a:cubicBezTo>
                  <a:cubicBezTo>
                    <a:pt x="63" y="68"/>
                    <a:pt x="63" y="68"/>
                    <a:pt x="63" y="68"/>
                  </a:cubicBezTo>
                  <a:close/>
                  <a:moveTo>
                    <a:pt x="0" y="50"/>
                  </a:moveTo>
                  <a:cubicBezTo>
                    <a:pt x="7" y="55"/>
                    <a:pt x="7" y="55"/>
                    <a:pt x="7" y="55"/>
                  </a:cubicBezTo>
                  <a:cubicBezTo>
                    <a:pt x="5" y="91"/>
                    <a:pt x="5" y="91"/>
                    <a:pt x="5" y="91"/>
                  </a:cubicBezTo>
                  <a:cubicBezTo>
                    <a:pt x="14" y="91"/>
                    <a:pt x="14" y="91"/>
                    <a:pt x="14" y="91"/>
                  </a:cubicBezTo>
                  <a:cubicBezTo>
                    <a:pt x="16" y="60"/>
                    <a:pt x="16" y="60"/>
                    <a:pt x="16" y="60"/>
                  </a:cubicBezTo>
                  <a:cubicBezTo>
                    <a:pt x="20" y="60"/>
                    <a:pt x="20" y="60"/>
                    <a:pt x="20" y="60"/>
                  </a:cubicBezTo>
                  <a:cubicBezTo>
                    <a:pt x="22" y="91"/>
                    <a:pt x="22" y="91"/>
                    <a:pt x="22" y="91"/>
                  </a:cubicBezTo>
                  <a:cubicBezTo>
                    <a:pt x="31" y="91"/>
                    <a:pt x="31" y="91"/>
                    <a:pt x="31" y="91"/>
                  </a:cubicBezTo>
                  <a:cubicBezTo>
                    <a:pt x="29" y="55"/>
                    <a:pt x="29" y="55"/>
                    <a:pt x="29" y="55"/>
                  </a:cubicBezTo>
                  <a:cubicBezTo>
                    <a:pt x="28" y="33"/>
                    <a:pt x="28" y="33"/>
                    <a:pt x="28" y="33"/>
                  </a:cubicBezTo>
                  <a:cubicBezTo>
                    <a:pt x="50" y="32"/>
                    <a:pt x="50" y="32"/>
                    <a:pt x="50" y="32"/>
                  </a:cubicBezTo>
                  <a:cubicBezTo>
                    <a:pt x="55" y="24"/>
                    <a:pt x="55" y="24"/>
                    <a:pt x="55" y="24"/>
                  </a:cubicBezTo>
                  <a:cubicBezTo>
                    <a:pt x="30" y="23"/>
                    <a:pt x="30" y="23"/>
                    <a:pt x="30" y="23"/>
                  </a:cubicBezTo>
                  <a:cubicBezTo>
                    <a:pt x="20" y="23"/>
                    <a:pt x="20" y="23"/>
                    <a:pt x="20" y="23"/>
                  </a:cubicBezTo>
                  <a:cubicBezTo>
                    <a:pt x="20" y="24"/>
                    <a:pt x="20" y="24"/>
                    <a:pt x="20" y="24"/>
                  </a:cubicBezTo>
                  <a:cubicBezTo>
                    <a:pt x="19" y="27"/>
                    <a:pt x="19" y="27"/>
                    <a:pt x="19" y="27"/>
                  </a:cubicBezTo>
                  <a:cubicBezTo>
                    <a:pt x="22" y="43"/>
                    <a:pt x="22" y="43"/>
                    <a:pt x="22" y="43"/>
                  </a:cubicBezTo>
                  <a:cubicBezTo>
                    <a:pt x="18" y="47"/>
                    <a:pt x="18" y="47"/>
                    <a:pt x="18" y="47"/>
                  </a:cubicBezTo>
                  <a:cubicBezTo>
                    <a:pt x="18" y="47"/>
                    <a:pt x="18" y="47"/>
                    <a:pt x="18" y="47"/>
                  </a:cubicBezTo>
                  <a:cubicBezTo>
                    <a:pt x="18" y="47"/>
                    <a:pt x="18" y="47"/>
                    <a:pt x="18" y="47"/>
                  </a:cubicBezTo>
                  <a:cubicBezTo>
                    <a:pt x="18" y="47"/>
                    <a:pt x="18" y="47"/>
                    <a:pt x="18" y="47"/>
                  </a:cubicBezTo>
                  <a:cubicBezTo>
                    <a:pt x="18" y="47"/>
                    <a:pt x="18" y="47"/>
                    <a:pt x="18" y="47"/>
                  </a:cubicBezTo>
                  <a:cubicBezTo>
                    <a:pt x="14" y="43"/>
                    <a:pt x="14" y="43"/>
                    <a:pt x="14" y="43"/>
                  </a:cubicBezTo>
                  <a:cubicBezTo>
                    <a:pt x="16" y="27"/>
                    <a:pt x="16" y="27"/>
                    <a:pt x="16" y="27"/>
                  </a:cubicBezTo>
                  <a:cubicBezTo>
                    <a:pt x="15" y="24"/>
                    <a:pt x="15" y="24"/>
                    <a:pt x="15" y="24"/>
                  </a:cubicBezTo>
                  <a:cubicBezTo>
                    <a:pt x="16" y="23"/>
                    <a:pt x="16" y="23"/>
                    <a:pt x="16" y="23"/>
                  </a:cubicBezTo>
                  <a:cubicBezTo>
                    <a:pt x="5" y="23"/>
                    <a:pt x="5" y="23"/>
                    <a:pt x="5" y="23"/>
                  </a:cubicBezTo>
                  <a:lnTo>
                    <a:pt x="0" y="50"/>
                  </a:ln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grpSp>
        <p:nvGrpSpPr>
          <p:cNvPr id="16" name="组合 15"/>
          <p:cNvGrpSpPr/>
          <p:nvPr/>
        </p:nvGrpSpPr>
        <p:grpSpPr>
          <a:xfrm>
            <a:off x="2943140" y="1276761"/>
            <a:ext cx="6335879" cy="3960877"/>
            <a:chOff x="2087724" y="1537569"/>
            <a:chExt cx="4752528" cy="2970658"/>
          </a:xfrm>
        </p:grpSpPr>
        <p:pic>
          <p:nvPicPr>
            <p:cNvPr id="17" name="图片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7724" y="1537569"/>
              <a:ext cx="4752528" cy="2970658"/>
            </a:xfrm>
            <a:prstGeom prst="rect">
              <a:avLst/>
            </a:prstGeom>
          </p:spPr>
        </p:pic>
        <p:sp>
          <p:nvSpPr>
            <p:cNvPr id="18" name="矩形 17"/>
            <p:cNvSpPr/>
            <p:nvPr/>
          </p:nvSpPr>
          <p:spPr>
            <a:xfrm>
              <a:off x="3071446" y="1887415"/>
              <a:ext cx="2739292" cy="1548431"/>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9" name="TextBox 18"/>
          <p:cNvSpPr txBox="1"/>
          <p:nvPr/>
        </p:nvSpPr>
        <p:spPr>
          <a:xfrm>
            <a:off x="2595735" y="-1323528"/>
            <a:ext cx="877163" cy="369332"/>
          </a:xfrm>
          <a:prstGeom prst="rect">
            <a:avLst/>
          </a:prstGeom>
          <a:noFill/>
        </p:spPr>
        <p:txBody>
          <a:bodyPr wrap="none" rtlCol="0">
            <a:spAutoFit/>
          </a:bodyPr>
          <a:lstStyle/>
          <a:p>
            <a:r>
              <a:rPr lang="zh-CN" altLang="en-US" dirty="0"/>
              <a:t>延迟符</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14:presetBounceEnd="42000">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14:bounceEnd="42000">
                                          <p:cBhvr additive="base">
                                            <p:cTn id="7" dur="700" fill="hold"/>
                                            <p:tgtEl>
                                              <p:spTgt spid="16"/>
                                            </p:tgtEl>
                                            <p:attrNameLst>
                                              <p:attrName>ppt_x</p:attrName>
                                            </p:attrNameLst>
                                          </p:cBhvr>
                                          <p:tavLst>
                                            <p:tav tm="0">
                                              <p:val>
                                                <p:strVal val="#ppt_x"/>
                                              </p:val>
                                            </p:tav>
                                            <p:tav tm="100000">
                                              <p:val>
                                                <p:strVal val="#ppt_x"/>
                                              </p:val>
                                            </p:tav>
                                          </p:tavLst>
                                        </p:anim>
                                        <p:anim calcmode="lin" valueType="num" p14:bounceEnd="42000">
                                          <p:cBhvr additive="base">
                                            <p:cTn id="8" dur="700" fill="hold"/>
                                            <p:tgtEl>
                                              <p:spTgt spid="16"/>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42" presetClass="entr" presetSubtype="0"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par>
                              <p:cTn id="15" fill="hold">
                                <p:stCondLst>
                                  <p:cond delay="2000"/>
                                </p:stCondLst>
                                <p:childTnLst>
                                  <p:par>
                                    <p:cTn id="16" presetID="2" presetClass="entr" presetSubtype="4" fill="hold" grpId="0" nodeType="afterEffect" p14:presetBounceEnd="56000">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14:bounceEnd="56000">
                                          <p:cBhvr additive="base">
                                            <p:cTn id="18" dur="500" fill="hold"/>
                                            <p:tgtEl>
                                              <p:spTgt spid="6"/>
                                            </p:tgtEl>
                                            <p:attrNameLst>
                                              <p:attrName>ppt_x</p:attrName>
                                            </p:attrNameLst>
                                          </p:cBhvr>
                                          <p:tavLst>
                                            <p:tav tm="0">
                                              <p:val>
                                                <p:strVal val="#ppt_x"/>
                                              </p:val>
                                            </p:tav>
                                            <p:tav tm="100000">
                                              <p:val>
                                                <p:strVal val="#ppt_x"/>
                                              </p:val>
                                            </p:tav>
                                          </p:tavLst>
                                        </p:anim>
                                        <p:anim calcmode="lin" valueType="num" p14:bounceEnd="56000">
                                          <p:cBhvr additive="base">
                                            <p:cTn id="19" dur="500" fill="hold"/>
                                            <p:tgtEl>
                                              <p:spTgt spid="6"/>
                                            </p:tgtEl>
                                            <p:attrNameLst>
                                              <p:attrName>ppt_y</p:attrName>
                                            </p:attrNameLst>
                                          </p:cBhvr>
                                          <p:tavLst>
                                            <p:tav tm="0">
                                              <p:val>
                                                <p:strVal val="1+#ppt_h/2"/>
                                              </p:val>
                                            </p:tav>
                                            <p:tav tm="100000">
                                              <p:val>
                                                <p:strVal val="#ppt_y"/>
                                              </p:val>
                                            </p:tav>
                                          </p:tavLst>
                                        </p:anim>
                                      </p:childTnLst>
                                    </p:cTn>
                                  </p:par>
                                </p:childTnLst>
                              </p:cTn>
                            </p:par>
                            <p:par>
                              <p:cTn id="20" fill="hold">
                                <p:stCondLst>
                                  <p:cond delay="2500"/>
                                </p:stCondLst>
                                <p:childTnLst>
                                  <p:par>
                                    <p:cTn id="21" presetID="53" presetClass="entr" presetSubtype="16" fill="hold"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p:cTn id="23" dur="200" fill="hold"/>
                                            <p:tgtEl>
                                              <p:spTgt spid="10"/>
                                            </p:tgtEl>
                                            <p:attrNameLst>
                                              <p:attrName>ppt_w</p:attrName>
                                            </p:attrNameLst>
                                          </p:cBhvr>
                                          <p:tavLst>
                                            <p:tav tm="0">
                                              <p:val>
                                                <p:fltVal val="0"/>
                                              </p:val>
                                            </p:tav>
                                            <p:tav tm="100000">
                                              <p:val>
                                                <p:strVal val="#ppt_w"/>
                                              </p:val>
                                            </p:tav>
                                          </p:tavLst>
                                        </p:anim>
                                        <p:anim calcmode="lin" valueType="num">
                                          <p:cBhvr>
                                            <p:cTn id="24" dur="200" fill="hold"/>
                                            <p:tgtEl>
                                              <p:spTgt spid="10"/>
                                            </p:tgtEl>
                                            <p:attrNameLst>
                                              <p:attrName>ppt_h</p:attrName>
                                            </p:attrNameLst>
                                          </p:cBhvr>
                                          <p:tavLst>
                                            <p:tav tm="0">
                                              <p:val>
                                                <p:fltVal val="0"/>
                                              </p:val>
                                            </p:tav>
                                            <p:tav tm="100000">
                                              <p:val>
                                                <p:strVal val="#ppt_h"/>
                                              </p:val>
                                            </p:tav>
                                          </p:tavLst>
                                        </p:anim>
                                        <p:animEffect transition="in" filter="fade">
                                          <p:cBhvr>
                                            <p:cTn id="25" dur="200"/>
                                            <p:tgtEl>
                                              <p:spTgt spid="10"/>
                                            </p:tgtEl>
                                          </p:cBhvr>
                                        </p:animEffect>
                                      </p:childTnLst>
                                    </p:cTn>
                                  </p:par>
                                </p:childTnLst>
                              </p:cTn>
                            </p:par>
                            <p:par>
                              <p:cTn id="26" fill="hold">
                                <p:stCondLst>
                                  <p:cond delay="3000"/>
                                </p:stCondLst>
                                <p:childTnLst>
                                  <p:par>
                                    <p:cTn id="27" presetID="6" presetClass="emph" presetSubtype="0" decel="42000" autoRev="1" fill="hold" nodeType="afterEffect">
                                      <p:stCondLst>
                                        <p:cond delay="0"/>
                                      </p:stCondLst>
                                      <p:childTnLst>
                                        <p:animScale>
                                          <p:cBhvr>
                                            <p:cTn id="28" dur="150" fill="hold"/>
                                            <p:tgtEl>
                                              <p:spTgt spid="10"/>
                                            </p:tgtEl>
                                          </p:cBhvr>
                                          <p:by x="130000" y="130000"/>
                                        </p:animScale>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p:cTn id="32" dur="200" fill="hold"/>
                                            <p:tgtEl>
                                              <p:spTgt spid="7"/>
                                            </p:tgtEl>
                                            <p:attrNameLst>
                                              <p:attrName>ppt_w</p:attrName>
                                            </p:attrNameLst>
                                          </p:cBhvr>
                                          <p:tavLst>
                                            <p:tav tm="0">
                                              <p:val>
                                                <p:fltVal val="0"/>
                                              </p:val>
                                            </p:tav>
                                            <p:tav tm="100000">
                                              <p:val>
                                                <p:strVal val="#ppt_w"/>
                                              </p:val>
                                            </p:tav>
                                          </p:tavLst>
                                        </p:anim>
                                        <p:anim calcmode="lin" valueType="num">
                                          <p:cBhvr>
                                            <p:cTn id="33" dur="200" fill="hold"/>
                                            <p:tgtEl>
                                              <p:spTgt spid="7"/>
                                            </p:tgtEl>
                                            <p:attrNameLst>
                                              <p:attrName>ppt_h</p:attrName>
                                            </p:attrNameLst>
                                          </p:cBhvr>
                                          <p:tavLst>
                                            <p:tav tm="0">
                                              <p:val>
                                                <p:fltVal val="0"/>
                                              </p:val>
                                            </p:tav>
                                            <p:tav tm="100000">
                                              <p:val>
                                                <p:strVal val="#ppt_h"/>
                                              </p:val>
                                            </p:tav>
                                          </p:tavLst>
                                        </p:anim>
                                        <p:animEffect transition="in" filter="fade">
                                          <p:cBhvr>
                                            <p:cTn id="34" dur="200"/>
                                            <p:tgtEl>
                                              <p:spTgt spid="7"/>
                                            </p:tgtEl>
                                          </p:cBhvr>
                                        </p:animEffect>
                                      </p:childTnLst>
                                    </p:cTn>
                                  </p:par>
                                </p:childTnLst>
                              </p:cTn>
                            </p:par>
                            <p:par>
                              <p:cTn id="35" fill="hold">
                                <p:stCondLst>
                                  <p:cond delay="4000"/>
                                </p:stCondLst>
                                <p:childTnLst>
                                  <p:par>
                                    <p:cTn id="36" presetID="6" presetClass="emph" presetSubtype="0" decel="42000" autoRev="1" fill="hold" grpId="1" nodeType="afterEffect">
                                      <p:stCondLst>
                                        <p:cond delay="0"/>
                                      </p:stCondLst>
                                      <p:childTnLst>
                                        <p:animScale>
                                          <p:cBhvr>
                                            <p:cTn id="37" dur="150" fill="hold"/>
                                            <p:tgtEl>
                                              <p:spTgt spid="7"/>
                                            </p:tgtEl>
                                          </p:cBhvr>
                                          <p:by x="130000" y="130000"/>
                                        </p:animScale>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4"/>
                                            </p:tgtEl>
                                            <p:attrNameLst>
                                              <p:attrName>style.visibility</p:attrName>
                                            </p:attrNameLst>
                                          </p:cBhvr>
                                          <p:to>
                                            <p:strVal val="visible"/>
                                          </p:to>
                                        </p:set>
                                        <p:anim calcmode="lin" valueType="num">
                                          <p:cBhvr>
                                            <p:cTn id="41" dur="200" fill="hold"/>
                                            <p:tgtEl>
                                              <p:spTgt spid="4"/>
                                            </p:tgtEl>
                                            <p:attrNameLst>
                                              <p:attrName>ppt_w</p:attrName>
                                            </p:attrNameLst>
                                          </p:cBhvr>
                                          <p:tavLst>
                                            <p:tav tm="0">
                                              <p:val>
                                                <p:fltVal val="0"/>
                                              </p:val>
                                            </p:tav>
                                            <p:tav tm="100000">
                                              <p:val>
                                                <p:strVal val="#ppt_w"/>
                                              </p:val>
                                            </p:tav>
                                          </p:tavLst>
                                        </p:anim>
                                        <p:anim calcmode="lin" valueType="num">
                                          <p:cBhvr>
                                            <p:cTn id="42" dur="200" fill="hold"/>
                                            <p:tgtEl>
                                              <p:spTgt spid="4"/>
                                            </p:tgtEl>
                                            <p:attrNameLst>
                                              <p:attrName>ppt_h</p:attrName>
                                            </p:attrNameLst>
                                          </p:cBhvr>
                                          <p:tavLst>
                                            <p:tav tm="0">
                                              <p:val>
                                                <p:fltVal val="0"/>
                                              </p:val>
                                            </p:tav>
                                            <p:tav tm="100000">
                                              <p:val>
                                                <p:strVal val="#ppt_h"/>
                                              </p:val>
                                            </p:tav>
                                          </p:tavLst>
                                        </p:anim>
                                        <p:animEffect transition="in" filter="fade">
                                          <p:cBhvr>
                                            <p:cTn id="43" dur="200"/>
                                            <p:tgtEl>
                                              <p:spTgt spid="4"/>
                                            </p:tgtEl>
                                          </p:cBhvr>
                                        </p:animEffect>
                                      </p:childTnLst>
                                    </p:cTn>
                                  </p:par>
                                </p:childTnLst>
                              </p:cTn>
                            </p:par>
                            <p:par>
                              <p:cTn id="44" fill="hold">
                                <p:stCondLst>
                                  <p:cond delay="5000"/>
                                </p:stCondLst>
                                <p:childTnLst>
                                  <p:par>
                                    <p:cTn id="45" presetID="6" presetClass="emph" presetSubtype="0" decel="42000" autoRev="1" fill="hold" grpId="1" nodeType="afterEffect">
                                      <p:stCondLst>
                                        <p:cond delay="0"/>
                                      </p:stCondLst>
                                      <p:childTnLst>
                                        <p:animScale>
                                          <p:cBhvr>
                                            <p:cTn id="46" dur="150" fill="hold"/>
                                            <p:tgtEl>
                                              <p:spTgt spid="4"/>
                                            </p:tgtEl>
                                          </p:cBhvr>
                                          <p:by x="130000" y="130000"/>
                                        </p:animScale>
                                      </p:childTnLst>
                                    </p:cTn>
                                  </p:par>
                                </p:childTnLst>
                              </p:cTn>
                            </p:par>
                            <p:par>
                              <p:cTn id="47" fill="hold">
                                <p:stCondLst>
                                  <p:cond delay="5500"/>
                                </p:stCondLst>
                                <p:childTnLst>
                                  <p:par>
                                    <p:cTn id="48" presetID="53" presetClass="entr" presetSubtype="16"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200" fill="hold"/>
                                            <p:tgtEl>
                                              <p:spTgt spid="9"/>
                                            </p:tgtEl>
                                            <p:attrNameLst>
                                              <p:attrName>ppt_w</p:attrName>
                                            </p:attrNameLst>
                                          </p:cBhvr>
                                          <p:tavLst>
                                            <p:tav tm="0">
                                              <p:val>
                                                <p:fltVal val="0"/>
                                              </p:val>
                                            </p:tav>
                                            <p:tav tm="100000">
                                              <p:val>
                                                <p:strVal val="#ppt_w"/>
                                              </p:val>
                                            </p:tav>
                                          </p:tavLst>
                                        </p:anim>
                                        <p:anim calcmode="lin" valueType="num">
                                          <p:cBhvr>
                                            <p:cTn id="51" dur="200" fill="hold"/>
                                            <p:tgtEl>
                                              <p:spTgt spid="9"/>
                                            </p:tgtEl>
                                            <p:attrNameLst>
                                              <p:attrName>ppt_h</p:attrName>
                                            </p:attrNameLst>
                                          </p:cBhvr>
                                          <p:tavLst>
                                            <p:tav tm="0">
                                              <p:val>
                                                <p:fltVal val="0"/>
                                              </p:val>
                                            </p:tav>
                                            <p:tav tm="100000">
                                              <p:val>
                                                <p:strVal val="#ppt_h"/>
                                              </p:val>
                                            </p:tav>
                                          </p:tavLst>
                                        </p:anim>
                                        <p:animEffect transition="in" filter="fade">
                                          <p:cBhvr>
                                            <p:cTn id="52" dur="200"/>
                                            <p:tgtEl>
                                              <p:spTgt spid="9"/>
                                            </p:tgtEl>
                                          </p:cBhvr>
                                        </p:animEffect>
                                      </p:childTnLst>
                                    </p:cTn>
                                  </p:par>
                                </p:childTnLst>
                              </p:cTn>
                            </p:par>
                            <p:par>
                              <p:cTn id="53" fill="hold">
                                <p:stCondLst>
                                  <p:cond delay="6000"/>
                                </p:stCondLst>
                                <p:childTnLst>
                                  <p:par>
                                    <p:cTn id="54" presetID="6" presetClass="emph" presetSubtype="0" decel="42000" autoRev="1" fill="hold" grpId="1" nodeType="afterEffect">
                                      <p:stCondLst>
                                        <p:cond delay="0"/>
                                      </p:stCondLst>
                                      <p:childTnLst>
                                        <p:animScale>
                                          <p:cBhvr>
                                            <p:cTn id="55" dur="150" fill="hold"/>
                                            <p:tgtEl>
                                              <p:spTgt spid="9"/>
                                            </p:tgtEl>
                                          </p:cBhvr>
                                          <p:by x="130000" y="130000"/>
                                        </p:animScale>
                                      </p:childTnLst>
                                    </p:cTn>
                                  </p:par>
                                </p:childTnLst>
                              </p:cTn>
                            </p:par>
                            <p:par>
                              <p:cTn id="56" fill="hold">
                                <p:stCondLst>
                                  <p:cond delay="6500"/>
                                </p:stCondLst>
                                <p:childTnLst>
                                  <p:par>
                                    <p:cTn id="57" presetID="53" presetClass="entr" presetSubtype="16" fill="hold" nodeType="afterEffect">
                                      <p:stCondLst>
                                        <p:cond delay="0"/>
                                      </p:stCondLst>
                                      <p:childTnLst>
                                        <p:set>
                                          <p:cBhvr>
                                            <p:cTn id="58" dur="1" fill="hold">
                                              <p:stCondLst>
                                                <p:cond delay="0"/>
                                              </p:stCondLst>
                                            </p:cTn>
                                            <p:tgtEl>
                                              <p:spTgt spid="13"/>
                                            </p:tgtEl>
                                            <p:attrNameLst>
                                              <p:attrName>style.visibility</p:attrName>
                                            </p:attrNameLst>
                                          </p:cBhvr>
                                          <p:to>
                                            <p:strVal val="visible"/>
                                          </p:to>
                                        </p:set>
                                        <p:anim calcmode="lin" valueType="num">
                                          <p:cBhvr>
                                            <p:cTn id="59" dur="200" fill="hold"/>
                                            <p:tgtEl>
                                              <p:spTgt spid="13"/>
                                            </p:tgtEl>
                                            <p:attrNameLst>
                                              <p:attrName>ppt_w</p:attrName>
                                            </p:attrNameLst>
                                          </p:cBhvr>
                                          <p:tavLst>
                                            <p:tav tm="0">
                                              <p:val>
                                                <p:fltVal val="0"/>
                                              </p:val>
                                            </p:tav>
                                            <p:tav tm="100000">
                                              <p:val>
                                                <p:strVal val="#ppt_w"/>
                                              </p:val>
                                            </p:tav>
                                          </p:tavLst>
                                        </p:anim>
                                        <p:anim calcmode="lin" valueType="num">
                                          <p:cBhvr>
                                            <p:cTn id="60" dur="200" fill="hold"/>
                                            <p:tgtEl>
                                              <p:spTgt spid="13"/>
                                            </p:tgtEl>
                                            <p:attrNameLst>
                                              <p:attrName>ppt_h</p:attrName>
                                            </p:attrNameLst>
                                          </p:cBhvr>
                                          <p:tavLst>
                                            <p:tav tm="0">
                                              <p:val>
                                                <p:fltVal val="0"/>
                                              </p:val>
                                            </p:tav>
                                            <p:tav tm="100000">
                                              <p:val>
                                                <p:strVal val="#ppt_h"/>
                                              </p:val>
                                            </p:tav>
                                          </p:tavLst>
                                        </p:anim>
                                        <p:animEffect transition="in" filter="fade">
                                          <p:cBhvr>
                                            <p:cTn id="61" dur="200"/>
                                            <p:tgtEl>
                                              <p:spTgt spid="13"/>
                                            </p:tgtEl>
                                          </p:cBhvr>
                                        </p:animEffect>
                                      </p:childTnLst>
                                    </p:cTn>
                                  </p:par>
                                </p:childTnLst>
                              </p:cTn>
                            </p:par>
                            <p:par>
                              <p:cTn id="62" fill="hold">
                                <p:stCondLst>
                                  <p:cond delay="7000"/>
                                </p:stCondLst>
                                <p:childTnLst>
                                  <p:par>
                                    <p:cTn id="63" presetID="6" presetClass="emph" presetSubtype="0" decel="42000" autoRev="1" fill="hold" nodeType="afterEffect">
                                      <p:stCondLst>
                                        <p:cond delay="0"/>
                                      </p:stCondLst>
                                      <p:childTnLst>
                                        <p:animScale>
                                          <p:cBhvr>
                                            <p:cTn id="64" dur="150" fill="hold"/>
                                            <p:tgtEl>
                                              <p:spTgt spid="13"/>
                                            </p:tgtEl>
                                          </p:cBhvr>
                                          <p:by x="130000" y="130000"/>
                                        </p:animScale>
                                      </p:childTnLst>
                                    </p:cTn>
                                  </p:par>
                                </p:childTnLst>
                              </p:cTn>
                            </p:par>
                            <p:par>
                              <p:cTn id="65" fill="hold">
                                <p:stCondLst>
                                  <p:cond delay="7500"/>
                                </p:stCondLst>
                                <p:childTnLst>
                                  <p:par>
                                    <p:cTn id="66" presetID="53" presetClass="entr" presetSubtype="16"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 calcmode="lin" valueType="num">
                                          <p:cBhvr>
                                            <p:cTn id="68" dur="200" fill="hold"/>
                                            <p:tgtEl>
                                              <p:spTgt spid="3"/>
                                            </p:tgtEl>
                                            <p:attrNameLst>
                                              <p:attrName>ppt_w</p:attrName>
                                            </p:attrNameLst>
                                          </p:cBhvr>
                                          <p:tavLst>
                                            <p:tav tm="0">
                                              <p:val>
                                                <p:fltVal val="0"/>
                                              </p:val>
                                            </p:tav>
                                            <p:tav tm="100000">
                                              <p:val>
                                                <p:strVal val="#ppt_w"/>
                                              </p:val>
                                            </p:tav>
                                          </p:tavLst>
                                        </p:anim>
                                        <p:anim calcmode="lin" valueType="num">
                                          <p:cBhvr>
                                            <p:cTn id="69" dur="200" fill="hold"/>
                                            <p:tgtEl>
                                              <p:spTgt spid="3"/>
                                            </p:tgtEl>
                                            <p:attrNameLst>
                                              <p:attrName>ppt_h</p:attrName>
                                            </p:attrNameLst>
                                          </p:cBhvr>
                                          <p:tavLst>
                                            <p:tav tm="0">
                                              <p:val>
                                                <p:fltVal val="0"/>
                                              </p:val>
                                            </p:tav>
                                            <p:tav tm="100000">
                                              <p:val>
                                                <p:strVal val="#ppt_h"/>
                                              </p:val>
                                            </p:tav>
                                          </p:tavLst>
                                        </p:anim>
                                        <p:animEffect transition="in" filter="fade">
                                          <p:cBhvr>
                                            <p:cTn id="70" dur="200"/>
                                            <p:tgtEl>
                                              <p:spTgt spid="3"/>
                                            </p:tgtEl>
                                          </p:cBhvr>
                                        </p:animEffect>
                                      </p:childTnLst>
                                    </p:cTn>
                                  </p:par>
                                </p:childTnLst>
                              </p:cTn>
                            </p:par>
                            <p:par>
                              <p:cTn id="71" fill="hold">
                                <p:stCondLst>
                                  <p:cond delay="8000"/>
                                </p:stCondLst>
                                <p:childTnLst>
                                  <p:par>
                                    <p:cTn id="72" presetID="6" presetClass="emph" presetSubtype="0" decel="42000" autoRev="1" fill="hold" grpId="1" nodeType="afterEffect">
                                      <p:stCondLst>
                                        <p:cond delay="0"/>
                                      </p:stCondLst>
                                      <p:childTnLst>
                                        <p:animScale>
                                          <p:cBhvr>
                                            <p:cTn id="73" dur="150" fill="hold"/>
                                            <p:tgtEl>
                                              <p:spTgt spid="3"/>
                                            </p:tgtEl>
                                          </p:cBhvr>
                                          <p:by x="130000" y="130000"/>
                                        </p:animScale>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
                                            </p:tgtEl>
                                            <p:attrNameLst>
                                              <p:attrName>style.visibility</p:attrName>
                                            </p:attrNameLst>
                                          </p:cBhvr>
                                          <p:to>
                                            <p:strVal val="visible"/>
                                          </p:to>
                                        </p:set>
                                        <p:anim calcmode="lin" valueType="num">
                                          <p:cBhvr>
                                            <p:cTn id="77" dur="200" fill="hold"/>
                                            <p:tgtEl>
                                              <p:spTgt spid="8"/>
                                            </p:tgtEl>
                                            <p:attrNameLst>
                                              <p:attrName>ppt_w</p:attrName>
                                            </p:attrNameLst>
                                          </p:cBhvr>
                                          <p:tavLst>
                                            <p:tav tm="0">
                                              <p:val>
                                                <p:fltVal val="0"/>
                                              </p:val>
                                            </p:tav>
                                            <p:tav tm="100000">
                                              <p:val>
                                                <p:strVal val="#ppt_w"/>
                                              </p:val>
                                            </p:tav>
                                          </p:tavLst>
                                        </p:anim>
                                        <p:anim calcmode="lin" valueType="num">
                                          <p:cBhvr>
                                            <p:cTn id="78" dur="200" fill="hold"/>
                                            <p:tgtEl>
                                              <p:spTgt spid="8"/>
                                            </p:tgtEl>
                                            <p:attrNameLst>
                                              <p:attrName>ppt_h</p:attrName>
                                            </p:attrNameLst>
                                          </p:cBhvr>
                                          <p:tavLst>
                                            <p:tav tm="0">
                                              <p:val>
                                                <p:fltVal val="0"/>
                                              </p:val>
                                            </p:tav>
                                            <p:tav tm="100000">
                                              <p:val>
                                                <p:strVal val="#ppt_h"/>
                                              </p:val>
                                            </p:tav>
                                          </p:tavLst>
                                        </p:anim>
                                        <p:animEffect transition="in" filter="fade">
                                          <p:cBhvr>
                                            <p:cTn id="79" dur="200"/>
                                            <p:tgtEl>
                                              <p:spTgt spid="8"/>
                                            </p:tgtEl>
                                          </p:cBhvr>
                                        </p:animEffect>
                                      </p:childTnLst>
                                    </p:cTn>
                                  </p:par>
                                </p:childTnLst>
                              </p:cTn>
                            </p:par>
                            <p:par>
                              <p:cTn id="80" fill="hold">
                                <p:stCondLst>
                                  <p:cond delay="9000"/>
                                </p:stCondLst>
                                <p:childTnLst>
                                  <p:par>
                                    <p:cTn id="81" presetID="6" presetClass="emph" presetSubtype="0" decel="42000" autoRev="1" fill="hold" grpId="1" nodeType="afterEffect">
                                      <p:stCondLst>
                                        <p:cond delay="0"/>
                                      </p:stCondLst>
                                      <p:childTnLst>
                                        <p:animScale>
                                          <p:cBhvr>
                                            <p:cTn id="82" dur="150" fill="hold"/>
                                            <p:tgtEl>
                                              <p:spTgt spid="8"/>
                                            </p:tgtEl>
                                          </p:cBhvr>
                                          <p:by x="130000" y="130000"/>
                                        </p:animScale>
                                      </p:childTnLst>
                                    </p:cTn>
                                  </p:par>
                                </p:childTnLst>
                              </p:cTn>
                            </p:par>
                            <p:par>
                              <p:cTn id="83" fill="hold">
                                <p:stCondLst>
                                  <p:cond delay="9500"/>
                                </p:stCondLst>
                                <p:childTnLst>
                                  <p:par>
                                    <p:cTn id="84" presetID="10" presetClass="entr" presetSubtype="0" fill="hold" grpId="0" nodeType="afterEffect">
                                      <p:stCondLst>
                                        <p:cond delay="0"/>
                                      </p:stCondLst>
                                      <p:childTnLst>
                                        <p:set>
                                          <p:cBhvr>
                                            <p:cTn id="85" dur="1" fill="hold">
                                              <p:stCondLst>
                                                <p:cond delay="0"/>
                                              </p:stCondLst>
                                            </p:cTn>
                                            <p:tgtEl>
                                              <p:spTgt spid="19"/>
                                            </p:tgtEl>
                                            <p:attrNameLst>
                                              <p:attrName>style.visibility</p:attrName>
                                            </p:attrNameLst>
                                          </p:cBhvr>
                                          <p:to>
                                            <p:strVal val="visible"/>
                                          </p:to>
                                        </p:set>
                                        <p:animEffect transition="in" filter="fade">
                                          <p:cBhvr>
                                            <p:cTn id="86"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4" grpId="0" animBg="1"/>
          <p:bldP spid="4" grpId="1" animBg="1"/>
          <p:bldP spid="5" grpId="0"/>
          <p:bldP spid="6" grpId="0"/>
          <p:bldP spid="7" grpId="0" animBg="1"/>
          <p:bldP spid="7" grpId="1" animBg="1"/>
          <p:bldP spid="8" grpId="0" animBg="1"/>
          <p:bldP spid="8" grpId="1" animBg="1"/>
          <p:bldP spid="9" grpId="0" animBg="1"/>
          <p:bldP spid="9" grpId="1" animBg="1"/>
          <p:bldP spid="19"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700" fill="hold"/>
                                            <p:tgtEl>
                                              <p:spTgt spid="16"/>
                                            </p:tgtEl>
                                            <p:attrNameLst>
                                              <p:attrName>ppt_x</p:attrName>
                                            </p:attrNameLst>
                                          </p:cBhvr>
                                          <p:tavLst>
                                            <p:tav tm="0">
                                              <p:val>
                                                <p:strVal val="#ppt_x"/>
                                              </p:val>
                                            </p:tav>
                                            <p:tav tm="100000">
                                              <p:val>
                                                <p:strVal val="#ppt_x"/>
                                              </p:val>
                                            </p:tav>
                                          </p:tavLst>
                                        </p:anim>
                                        <p:anim calcmode="lin" valueType="num">
                                          <p:cBhvr additive="base">
                                            <p:cTn id="8" dur="700" fill="hold"/>
                                            <p:tgtEl>
                                              <p:spTgt spid="16"/>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42" presetClass="entr" presetSubtype="0"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par>
                              <p:cTn id="15" fill="hold">
                                <p:stCondLst>
                                  <p:cond delay="2000"/>
                                </p:stCondLst>
                                <p:childTnLst>
                                  <p:par>
                                    <p:cTn id="16" presetID="2" presetClass="entr" presetSubtype="4"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fill="hold"/>
                                            <p:tgtEl>
                                              <p:spTgt spid="6"/>
                                            </p:tgtEl>
                                            <p:attrNameLst>
                                              <p:attrName>ppt_x</p:attrName>
                                            </p:attrNameLst>
                                          </p:cBhvr>
                                          <p:tavLst>
                                            <p:tav tm="0">
                                              <p:val>
                                                <p:strVal val="#ppt_x"/>
                                              </p:val>
                                            </p:tav>
                                            <p:tav tm="100000">
                                              <p:val>
                                                <p:strVal val="#ppt_x"/>
                                              </p:val>
                                            </p:tav>
                                          </p:tavLst>
                                        </p:anim>
                                        <p:anim calcmode="lin" valueType="num">
                                          <p:cBhvr additive="base">
                                            <p:cTn id="19" dur="500" fill="hold"/>
                                            <p:tgtEl>
                                              <p:spTgt spid="6"/>
                                            </p:tgtEl>
                                            <p:attrNameLst>
                                              <p:attrName>ppt_y</p:attrName>
                                            </p:attrNameLst>
                                          </p:cBhvr>
                                          <p:tavLst>
                                            <p:tav tm="0">
                                              <p:val>
                                                <p:strVal val="1+#ppt_h/2"/>
                                              </p:val>
                                            </p:tav>
                                            <p:tav tm="100000">
                                              <p:val>
                                                <p:strVal val="#ppt_y"/>
                                              </p:val>
                                            </p:tav>
                                          </p:tavLst>
                                        </p:anim>
                                      </p:childTnLst>
                                    </p:cTn>
                                  </p:par>
                                </p:childTnLst>
                              </p:cTn>
                            </p:par>
                            <p:par>
                              <p:cTn id="20" fill="hold">
                                <p:stCondLst>
                                  <p:cond delay="2500"/>
                                </p:stCondLst>
                                <p:childTnLst>
                                  <p:par>
                                    <p:cTn id="21" presetID="53" presetClass="entr" presetSubtype="16" fill="hold"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p:cTn id="23" dur="200" fill="hold"/>
                                            <p:tgtEl>
                                              <p:spTgt spid="10"/>
                                            </p:tgtEl>
                                            <p:attrNameLst>
                                              <p:attrName>ppt_w</p:attrName>
                                            </p:attrNameLst>
                                          </p:cBhvr>
                                          <p:tavLst>
                                            <p:tav tm="0">
                                              <p:val>
                                                <p:fltVal val="0"/>
                                              </p:val>
                                            </p:tav>
                                            <p:tav tm="100000">
                                              <p:val>
                                                <p:strVal val="#ppt_w"/>
                                              </p:val>
                                            </p:tav>
                                          </p:tavLst>
                                        </p:anim>
                                        <p:anim calcmode="lin" valueType="num">
                                          <p:cBhvr>
                                            <p:cTn id="24" dur="200" fill="hold"/>
                                            <p:tgtEl>
                                              <p:spTgt spid="10"/>
                                            </p:tgtEl>
                                            <p:attrNameLst>
                                              <p:attrName>ppt_h</p:attrName>
                                            </p:attrNameLst>
                                          </p:cBhvr>
                                          <p:tavLst>
                                            <p:tav tm="0">
                                              <p:val>
                                                <p:fltVal val="0"/>
                                              </p:val>
                                            </p:tav>
                                            <p:tav tm="100000">
                                              <p:val>
                                                <p:strVal val="#ppt_h"/>
                                              </p:val>
                                            </p:tav>
                                          </p:tavLst>
                                        </p:anim>
                                        <p:animEffect transition="in" filter="fade">
                                          <p:cBhvr>
                                            <p:cTn id="25" dur="200"/>
                                            <p:tgtEl>
                                              <p:spTgt spid="10"/>
                                            </p:tgtEl>
                                          </p:cBhvr>
                                        </p:animEffect>
                                      </p:childTnLst>
                                    </p:cTn>
                                  </p:par>
                                </p:childTnLst>
                              </p:cTn>
                            </p:par>
                            <p:par>
                              <p:cTn id="26" fill="hold">
                                <p:stCondLst>
                                  <p:cond delay="3000"/>
                                </p:stCondLst>
                                <p:childTnLst>
                                  <p:par>
                                    <p:cTn id="27" presetID="6" presetClass="emph" presetSubtype="0" decel="42000" autoRev="1" fill="hold" nodeType="afterEffect">
                                      <p:stCondLst>
                                        <p:cond delay="0"/>
                                      </p:stCondLst>
                                      <p:childTnLst>
                                        <p:animScale>
                                          <p:cBhvr>
                                            <p:cTn id="28" dur="150" fill="hold"/>
                                            <p:tgtEl>
                                              <p:spTgt spid="10"/>
                                            </p:tgtEl>
                                          </p:cBhvr>
                                          <p:by x="130000" y="130000"/>
                                        </p:animScale>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p:cTn id="32" dur="200" fill="hold"/>
                                            <p:tgtEl>
                                              <p:spTgt spid="7"/>
                                            </p:tgtEl>
                                            <p:attrNameLst>
                                              <p:attrName>ppt_w</p:attrName>
                                            </p:attrNameLst>
                                          </p:cBhvr>
                                          <p:tavLst>
                                            <p:tav tm="0">
                                              <p:val>
                                                <p:fltVal val="0"/>
                                              </p:val>
                                            </p:tav>
                                            <p:tav tm="100000">
                                              <p:val>
                                                <p:strVal val="#ppt_w"/>
                                              </p:val>
                                            </p:tav>
                                          </p:tavLst>
                                        </p:anim>
                                        <p:anim calcmode="lin" valueType="num">
                                          <p:cBhvr>
                                            <p:cTn id="33" dur="200" fill="hold"/>
                                            <p:tgtEl>
                                              <p:spTgt spid="7"/>
                                            </p:tgtEl>
                                            <p:attrNameLst>
                                              <p:attrName>ppt_h</p:attrName>
                                            </p:attrNameLst>
                                          </p:cBhvr>
                                          <p:tavLst>
                                            <p:tav tm="0">
                                              <p:val>
                                                <p:fltVal val="0"/>
                                              </p:val>
                                            </p:tav>
                                            <p:tav tm="100000">
                                              <p:val>
                                                <p:strVal val="#ppt_h"/>
                                              </p:val>
                                            </p:tav>
                                          </p:tavLst>
                                        </p:anim>
                                        <p:animEffect transition="in" filter="fade">
                                          <p:cBhvr>
                                            <p:cTn id="34" dur="200"/>
                                            <p:tgtEl>
                                              <p:spTgt spid="7"/>
                                            </p:tgtEl>
                                          </p:cBhvr>
                                        </p:animEffect>
                                      </p:childTnLst>
                                    </p:cTn>
                                  </p:par>
                                </p:childTnLst>
                              </p:cTn>
                            </p:par>
                            <p:par>
                              <p:cTn id="35" fill="hold">
                                <p:stCondLst>
                                  <p:cond delay="4000"/>
                                </p:stCondLst>
                                <p:childTnLst>
                                  <p:par>
                                    <p:cTn id="36" presetID="6" presetClass="emph" presetSubtype="0" decel="42000" autoRev="1" fill="hold" grpId="1" nodeType="afterEffect">
                                      <p:stCondLst>
                                        <p:cond delay="0"/>
                                      </p:stCondLst>
                                      <p:childTnLst>
                                        <p:animScale>
                                          <p:cBhvr>
                                            <p:cTn id="37" dur="150" fill="hold"/>
                                            <p:tgtEl>
                                              <p:spTgt spid="7"/>
                                            </p:tgtEl>
                                          </p:cBhvr>
                                          <p:by x="130000" y="130000"/>
                                        </p:animScale>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4"/>
                                            </p:tgtEl>
                                            <p:attrNameLst>
                                              <p:attrName>style.visibility</p:attrName>
                                            </p:attrNameLst>
                                          </p:cBhvr>
                                          <p:to>
                                            <p:strVal val="visible"/>
                                          </p:to>
                                        </p:set>
                                        <p:anim calcmode="lin" valueType="num">
                                          <p:cBhvr>
                                            <p:cTn id="41" dur="200" fill="hold"/>
                                            <p:tgtEl>
                                              <p:spTgt spid="4"/>
                                            </p:tgtEl>
                                            <p:attrNameLst>
                                              <p:attrName>ppt_w</p:attrName>
                                            </p:attrNameLst>
                                          </p:cBhvr>
                                          <p:tavLst>
                                            <p:tav tm="0">
                                              <p:val>
                                                <p:fltVal val="0"/>
                                              </p:val>
                                            </p:tav>
                                            <p:tav tm="100000">
                                              <p:val>
                                                <p:strVal val="#ppt_w"/>
                                              </p:val>
                                            </p:tav>
                                          </p:tavLst>
                                        </p:anim>
                                        <p:anim calcmode="lin" valueType="num">
                                          <p:cBhvr>
                                            <p:cTn id="42" dur="200" fill="hold"/>
                                            <p:tgtEl>
                                              <p:spTgt spid="4"/>
                                            </p:tgtEl>
                                            <p:attrNameLst>
                                              <p:attrName>ppt_h</p:attrName>
                                            </p:attrNameLst>
                                          </p:cBhvr>
                                          <p:tavLst>
                                            <p:tav tm="0">
                                              <p:val>
                                                <p:fltVal val="0"/>
                                              </p:val>
                                            </p:tav>
                                            <p:tav tm="100000">
                                              <p:val>
                                                <p:strVal val="#ppt_h"/>
                                              </p:val>
                                            </p:tav>
                                          </p:tavLst>
                                        </p:anim>
                                        <p:animEffect transition="in" filter="fade">
                                          <p:cBhvr>
                                            <p:cTn id="43" dur="200"/>
                                            <p:tgtEl>
                                              <p:spTgt spid="4"/>
                                            </p:tgtEl>
                                          </p:cBhvr>
                                        </p:animEffect>
                                      </p:childTnLst>
                                    </p:cTn>
                                  </p:par>
                                </p:childTnLst>
                              </p:cTn>
                            </p:par>
                            <p:par>
                              <p:cTn id="44" fill="hold">
                                <p:stCondLst>
                                  <p:cond delay="5000"/>
                                </p:stCondLst>
                                <p:childTnLst>
                                  <p:par>
                                    <p:cTn id="45" presetID="6" presetClass="emph" presetSubtype="0" decel="42000" autoRev="1" fill="hold" grpId="1" nodeType="afterEffect">
                                      <p:stCondLst>
                                        <p:cond delay="0"/>
                                      </p:stCondLst>
                                      <p:childTnLst>
                                        <p:animScale>
                                          <p:cBhvr>
                                            <p:cTn id="46" dur="150" fill="hold"/>
                                            <p:tgtEl>
                                              <p:spTgt spid="4"/>
                                            </p:tgtEl>
                                          </p:cBhvr>
                                          <p:by x="130000" y="130000"/>
                                        </p:animScale>
                                      </p:childTnLst>
                                    </p:cTn>
                                  </p:par>
                                </p:childTnLst>
                              </p:cTn>
                            </p:par>
                            <p:par>
                              <p:cTn id="47" fill="hold">
                                <p:stCondLst>
                                  <p:cond delay="5500"/>
                                </p:stCondLst>
                                <p:childTnLst>
                                  <p:par>
                                    <p:cTn id="48" presetID="53" presetClass="entr" presetSubtype="16"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200" fill="hold"/>
                                            <p:tgtEl>
                                              <p:spTgt spid="9"/>
                                            </p:tgtEl>
                                            <p:attrNameLst>
                                              <p:attrName>ppt_w</p:attrName>
                                            </p:attrNameLst>
                                          </p:cBhvr>
                                          <p:tavLst>
                                            <p:tav tm="0">
                                              <p:val>
                                                <p:fltVal val="0"/>
                                              </p:val>
                                            </p:tav>
                                            <p:tav tm="100000">
                                              <p:val>
                                                <p:strVal val="#ppt_w"/>
                                              </p:val>
                                            </p:tav>
                                          </p:tavLst>
                                        </p:anim>
                                        <p:anim calcmode="lin" valueType="num">
                                          <p:cBhvr>
                                            <p:cTn id="51" dur="200" fill="hold"/>
                                            <p:tgtEl>
                                              <p:spTgt spid="9"/>
                                            </p:tgtEl>
                                            <p:attrNameLst>
                                              <p:attrName>ppt_h</p:attrName>
                                            </p:attrNameLst>
                                          </p:cBhvr>
                                          <p:tavLst>
                                            <p:tav tm="0">
                                              <p:val>
                                                <p:fltVal val="0"/>
                                              </p:val>
                                            </p:tav>
                                            <p:tav tm="100000">
                                              <p:val>
                                                <p:strVal val="#ppt_h"/>
                                              </p:val>
                                            </p:tav>
                                          </p:tavLst>
                                        </p:anim>
                                        <p:animEffect transition="in" filter="fade">
                                          <p:cBhvr>
                                            <p:cTn id="52" dur="200"/>
                                            <p:tgtEl>
                                              <p:spTgt spid="9"/>
                                            </p:tgtEl>
                                          </p:cBhvr>
                                        </p:animEffect>
                                      </p:childTnLst>
                                    </p:cTn>
                                  </p:par>
                                </p:childTnLst>
                              </p:cTn>
                            </p:par>
                            <p:par>
                              <p:cTn id="53" fill="hold">
                                <p:stCondLst>
                                  <p:cond delay="6000"/>
                                </p:stCondLst>
                                <p:childTnLst>
                                  <p:par>
                                    <p:cTn id="54" presetID="6" presetClass="emph" presetSubtype="0" decel="42000" autoRev="1" fill="hold" grpId="1" nodeType="afterEffect">
                                      <p:stCondLst>
                                        <p:cond delay="0"/>
                                      </p:stCondLst>
                                      <p:childTnLst>
                                        <p:animScale>
                                          <p:cBhvr>
                                            <p:cTn id="55" dur="150" fill="hold"/>
                                            <p:tgtEl>
                                              <p:spTgt spid="9"/>
                                            </p:tgtEl>
                                          </p:cBhvr>
                                          <p:by x="130000" y="130000"/>
                                        </p:animScale>
                                      </p:childTnLst>
                                    </p:cTn>
                                  </p:par>
                                </p:childTnLst>
                              </p:cTn>
                            </p:par>
                            <p:par>
                              <p:cTn id="56" fill="hold">
                                <p:stCondLst>
                                  <p:cond delay="6500"/>
                                </p:stCondLst>
                                <p:childTnLst>
                                  <p:par>
                                    <p:cTn id="57" presetID="53" presetClass="entr" presetSubtype="16" fill="hold" nodeType="afterEffect">
                                      <p:stCondLst>
                                        <p:cond delay="0"/>
                                      </p:stCondLst>
                                      <p:childTnLst>
                                        <p:set>
                                          <p:cBhvr>
                                            <p:cTn id="58" dur="1" fill="hold">
                                              <p:stCondLst>
                                                <p:cond delay="0"/>
                                              </p:stCondLst>
                                            </p:cTn>
                                            <p:tgtEl>
                                              <p:spTgt spid="13"/>
                                            </p:tgtEl>
                                            <p:attrNameLst>
                                              <p:attrName>style.visibility</p:attrName>
                                            </p:attrNameLst>
                                          </p:cBhvr>
                                          <p:to>
                                            <p:strVal val="visible"/>
                                          </p:to>
                                        </p:set>
                                        <p:anim calcmode="lin" valueType="num">
                                          <p:cBhvr>
                                            <p:cTn id="59" dur="200" fill="hold"/>
                                            <p:tgtEl>
                                              <p:spTgt spid="13"/>
                                            </p:tgtEl>
                                            <p:attrNameLst>
                                              <p:attrName>ppt_w</p:attrName>
                                            </p:attrNameLst>
                                          </p:cBhvr>
                                          <p:tavLst>
                                            <p:tav tm="0">
                                              <p:val>
                                                <p:fltVal val="0"/>
                                              </p:val>
                                            </p:tav>
                                            <p:tav tm="100000">
                                              <p:val>
                                                <p:strVal val="#ppt_w"/>
                                              </p:val>
                                            </p:tav>
                                          </p:tavLst>
                                        </p:anim>
                                        <p:anim calcmode="lin" valueType="num">
                                          <p:cBhvr>
                                            <p:cTn id="60" dur="200" fill="hold"/>
                                            <p:tgtEl>
                                              <p:spTgt spid="13"/>
                                            </p:tgtEl>
                                            <p:attrNameLst>
                                              <p:attrName>ppt_h</p:attrName>
                                            </p:attrNameLst>
                                          </p:cBhvr>
                                          <p:tavLst>
                                            <p:tav tm="0">
                                              <p:val>
                                                <p:fltVal val="0"/>
                                              </p:val>
                                            </p:tav>
                                            <p:tav tm="100000">
                                              <p:val>
                                                <p:strVal val="#ppt_h"/>
                                              </p:val>
                                            </p:tav>
                                          </p:tavLst>
                                        </p:anim>
                                        <p:animEffect transition="in" filter="fade">
                                          <p:cBhvr>
                                            <p:cTn id="61" dur="200"/>
                                            <p:tgtEl>
                                              <p:spTgt spid="13"/>
                                            </p:tgtEl>
                                          </p:cBhvr>
                                        </p:animEffect>
                                      </p:childTnLst>
                                    </p:cTn>
                                  </p:par>
                                </p:childTnLst>
                              </p:cTn>
                            </p:par>
                            <p:par>
                              <p:cTn id="62" fill="hold">
                                <p:stCondLst>
                                  <p:cond delay="7000"/>
                                </p:stCondLst>
                                <p:childTnLst>
                                  <p:par>
                                    <p:cTn id="63" presetID="6" presetClass="emph" presetSubtype="0" decel="42000" autoRev="1" fill="hold" nodeType="afterEffect">
                                      <p:stCondLst>
                                        <p:cond delay="0"/>
                                      </p:stCondLst>
                                      <p:childTnLst>
                                        <p:animScale>
                                          <p:cBhvr>
                                            <p:cTn id="64" dur="150" fill="hold"/>
                                            <p:tgtEl>
                                              <p:spTgt spid="13"/>
                                            </p:tgtEl>
                                          </p:cBhvr>
                                          <p:by x="130000" y="130000"/>
                                        </p:animScale>
                                      </p:childTnLst>
                                    </p:cTn>
                                  </p:par>
                                </p:childTnLst>
                              </p:cTn>
                            </p:par>
                            <p:par>
                              <p:cTn id="65" fill="hold">
                                <p:stCondLst>
                                  <p:cond delay="7500"/>
                                </p:stCondLst>
                                <p:childTnLst>
                                  <p:par>
                                    <p:cTn id="66" presetID="53" presetClass="entr" presetSubtype="16"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 calcmode="lin" valueType="num">
                                          <p:cBhvr>
                                            <p:cTn id="68" dur="200" fill="hold"/>
                                            <p:tgtEl>
                                              <p:spTgt spid="3"/>
                                            </p:tgtEl>
                                            <p:attrNameLst>
                                              <p:attrName>ppt_w</p:attrName>
                                            </p:attrNameLst>
                                          </p:cBhvr>
                                          <p:tavLst>
                                            <p:tav tm="0">
                                              <p:val>
                                                <p:fltVal val="0"/>
                                              </p:val>
                                            </p:tav>
                                            <p:tav tm="100000">
                                              <p:val>
                                                <p:strVal val="#ppt_w"/>
                                              </p:val>
                                            </p:tav>
                                          </p:tavLst>
                                        </p:anim>
                                        <p:anim calcmode="lin" valueType="num">
                                          <p:cBhvr>
                                            <p:cTn id="69" dur="200" fill="hold"/>
                                            <p:tgtEl>
                                              <p:spTgt spid="3"/>
                                            </p:tgtEl>
                                            <p:attrNameLst>
                                              <p:attrName>ppt_h</p:attrName>
                                            </p:attrNameLst>
                                          </p:cBhvr>
                                          <p:tavLst>
                                            <p:tav tm="0">
                                              <p:val>
                                                <p:fltVal val="0"/>
                                              </p:val>
                                            </p:tav>
                                            <p:tav tm="100000">
                                              <p:val>
                                                <p:strVal val="#ppt_h"/>
                                              </p:val>
                                            </p:tav>
                                          </p:tavLst>
                                        </p:anim>
                                        <p:animEffect transition="in" filter="fade">
                                          <p:cBhvr>
                                            <p:cTn id="70" dur="200"/>
                                            <p:tgtEl>
                                              <p:spTgt spid="3"/>
                                            </p:tgtEl>
                                          </p:cBhvr>
                                        </p:animEffect>
                                      </p:childTnLst>
                                    </p:cTn>
                                  </p:par>
                                </p:childTnLst>
                              </p:cTn>
                            </p:par>
                            <p:par>
                              <p:cTn id="71" fill="hold">
                                <p:stCondLst>
                                  <p:cond delay="8000"/>
                                </p:stCondLst>
                                <p:childTnLst>
                                  <p:par>
                                    <p:cTn id="72" presetID="6" presetClass="emph" presetSubtype="0" decel="42000" autoRev="1" fill="hold" grpId="1" nodeType="afterEffect">
                                      <p:stCondLst>
                                        <p:cond delay="0"/>
                                      </p:stCondLst>
                                      <p:childTnLst>
                                        <p:animScale>
                                          <p:cBhvr>
                                            <p:cTn id="73" dur="150" fill="hold"/>
                                            <p:tgtEl>
                                              <p:spTgt spid="3"/>
                                            </p:tgtEl>
                                          </p:cBhvr>
                                          <p:by x="130000" y="130000"/>
                                        </p:animScale>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
                                            </p:tgtEl>
                                            <p:attrNameLst>
                                              <p:attrName>style.visibility</p:attrName>
                                            </p:attrNameLst>
                                          </p:cBhvr>
                                          <p:to>
                                            <p:strVal val="visible"/>
                                          </p:to>
                                        </p:set>
                                        <p:anim calcmode="lin" valueType="num">
                                          <p:cBhvr>
                                            <p:cTn id="77" dur="200" fill="hold"/>
                                            <p:tgtEl>
                                              <p:spTgt spid="8"/>
                                            </p:tgtEl>
                                            <p:attrNameLst>
                                              <p:attrName>ppt_w</p:attrName>
                                            </p:attrNameLst>
                                          </p:cBhvr>
                                          <p:tavLst>
                                            <p:tav tm="0">
                                              <p:val>
                                                <p:fltVal val="0"/>
                                              </p:val>
                                            </p:tav>
                                            <p:tav tm="100000">
                                              <p:val>
                                                <p:strVal val="#ppt_w"/>
                                              </p:val>
                                            </p:tav>
                                          </p:tavLst>
                                        </p:anim>
                                        <p:anim calcmode="lin" valueType="num">
                                          <p:cBhvr>
                                            <p:cTn id="78" dur="200" fill="hold"/>
                                            <p:tgtEl>
                                              <p:spTgt spid="8"/>
                                            </p:tgtEl>
                                            <p:attrNameLst>
                                              <p:attrName>ppt_h</p:attrName>
                                            </p:attrNameLst>
                                          </p:cBhvr>
                                          <p:tavLst>
                                            <p:tav tm="0">
                                              <p:val>
                                                <p:fltVal val="0"/>
                                              </p:val>
                                            </p:tav>
                                            <p:tav tm="100000">
                                              <p:val>
                                                <p:strVal val="#ppt_h"/>
                                              </p:val>
                                            </p:tav>
                                          </p:tavLst>
                                        </p:anim>
                                        <p:animEffect transition="in" filter="fade">
                                          <p:cBhvr>
                                            <p:cTn id="79" dur="200"/>
                                            <p:tgtEl>
                                              <p:spTgt spid="8"/>
                                            </p:tgtEl>
                                          </p:cBhvr>
                                        </p:animEffect>
                                      </p:childTnLst>
                                    </p:cTn>
                                  </p:par>
                                </p:childTnLst>
                              </p:cTn>
                            </p:par>
                            <p:par>
                              <p:cTn id="80" fill="hold">
                                <p:stCondLst>
                                  <p:cond delay="9000"/>
                                </p:stCondLst>
                                <p:childTnLst>
                                  <p:par>
                                    <p:cTn id="81" presetID="6" presetClass="emph" presetSubtype="0" decel="42000" autoRev="1" fill="hold" grpId="1" nodeType="afterEffect">
                                      <p:stCondLst>
                                        <p:cond delay="0"/>
                                      </p:stCondLst>
                                      <p:childTnLst>
                                        <p:animScale>
                                          <p:cBhvr>
                                            <p:cTn id="82" dur="150" fill="hold"/>
                                            <p:tgtEl>
                                              <p:spTgt spid="8"/>
                                            </p:tgtEl>
                                          </p:cBhvr>
                                          <p:by x="130000" y="130000"/>
                                        </p:animScale>
                                      </p:childTnLst>
                                    </p:cTn>
                                  </p:par>
                                </p:childTnLst>
                              </p:cTn>
                            </p:par>
                            <p:par>
                              <p:cTn id="83" fill="hold">
                                <p:stCondLst>
                                  <p:cond delay="9500"/>
                                </p:stCondLst>
                                <p:childTnLst>
                                  <p:par>
                                    <p:cTn id="84" presetID="10" presetClass="entr" presetSubtype="0" fill="hold" grpId="0" nodeType="afterEffect">
                                      <p:stCondLst>
                                        <p:cond delay="0"/>
                                      </p:stCondLst>
                                      <p:childTnLst>
                                        <p:set>
                                          <p:cBhvr>
                                            <p:cTn id="85" dur="1" fill="hold">
                                              <p:stCondLst>
                                                <p:cond delay="0"/>
                                              </p:stCondLst>
                                            </p:cTn>
                                            <p:tgtEl>
                                              <p:spTgt spid="19"/>
                                            </p:tgtEl>
                                            <p:attrNameLst>
                                              <p:attrName>style.visibility</p:attrName>
                                            </p:attrNameLst>
                                          </p:cBhvr>
                                          <p:to>
                                            <p:strVal val="visible"/>
                                          </p:to>
                                        </p:set>
                                        <p:animEffect transition="in" filter="fade">
                                          <p:cBhvr>
                                            <p:cTn id="86"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4" grpId="0" animBg="1"/>
          <p:bldP spid="4" grpId="1" animBg="1"/>
          <p:bldP spid="5" grpId="0"/>
          <p:bldP spid="6" grpId="0"/>
          <p:bldP spid="7" grpId="0" animBg="1"/>
          <p:bldP spid="7" grpId="1" animBg="1"/>
          <p:bldP spid="8" grpId="0" animBg="1"/>
          <p:bldP spid="8" grpId="1" animBg="1"/>
          <p:bldP spid="9" grpId="0" animBg="1"/>
          <p:bldP spid="9" grpId="1" animBg="1"/>
          <p:bldP spid="19" grpId="0"/>
        </p:bldLst>
      </p:timing>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42"/>
          <p:cNvGrpSpPr/>
          <p:nvPr/>
        </p:nvGrpSpPr>
        <p:grpSpPr>
          <a:xfrm>
            <a:off x="4495241" y="2056041"/>
            <a:ext cx="3231499" cy="3368583"/>
            <a:chOff x="0" y="0"/>
            <a:chExt cx="5874978" cy="5874978"/>
          </a:xfrm>
        </p:grpSpPr>
        <p:sp>
          <p:nvSpPr>
            <p:cNvPr id="7" name="Shape 40"/>
            <p:cNvSpPr/>
            <p:nvPr/>
          </p:nvSpPr>
          <p:spPr>
            <a:xfrm>
              <a:off x="0" y="0"/>
              <a:ext cx="5874979" cy="58749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175" cap="flat">
              <a:solidFill>
                <a:schemeClr val="accent1"/>
              </a:solidFill>
              <a:prstDash val="solid"/>
              <a:miter lim="400000"/>
            </a:ln>
            <a:effectLst/>
          </p:spPr>
          <p:txBody>
            <a:bodyPr wrap="square" lIns="50800" tIns="50800" rIns="50800" bIns="50800" numCol="1" anchor="ctr">
              <a:noAutofit/>
            </a:bodyPr>
            <a:lstStyle/>
            <a:p>
              <a:pPr lvl="0">
                <a:defRPr sz="3200">
                  <a:solidFill>
                    <a:srgbClr val="FFFFFF"/>
                  </a:solidFill>
                  <a:latin typeface="+mn-lt"/>
                  <a:ea typeface="+mn-ea"/>
                  <a:cs typeface="+mn-cs"/>
                  <a:sym typeface="Helvetica Light"/>
                </a:defRPr>
              </a:pPr>
              <a:endParaRPr sz="3200">
                <a:solidFill>
                  <a:schemeClr val="bg1"/>
                </a:solidFill>
                <a:latin typeface="+mj-ea"/>
                <a:ea typeface="+mj-ea"/>
              </a:endParaRPr>
            </a:p>
          </p:txBody>
        </p:sp>
        <p:sp>
          <p:nvSpPr>
            <p:cNvPr id="8" name="Shape 41"/>
            <p:cNvSpPr/>
            <p:nvPr/>
          </p:nvSpPr>
          <p:spPr>
            <a:xfrm>
              <a:off x="1206556" y="1195209"/>
              <a:ext cx="3473214" cy="347321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12700" cap="flat">
              <a:noFill/>
              <a:miter lim="400000"/>
            </a:ln>
            <a:effectLst/>
          </p:spPr>
          <p:txBody>
            <a:bodyPr wrap="square" lIns="50800" tIns="50800" rIns="50800" bIns="50800" numCol="1" anchor="ctr">
              <a:noAutofit/>
            </a:bodyPr>
            <a:lstStyle/>
            <a:p>
              <a:pPr lvl="0">
                <a:defRPr sz="3200">
                  <a:solidFill>
                    <a:srgbClr val="FFFFFF"/>
                  </a:solidFill>
                  <a:latin typeface="+mn-lt"/>
                  <a:ea typeface="+mn-ea"/>
                  <a:cs typeface="+mn-cs"/>
                  <a:sym typeface="Helvetica Light"/>
                </a:defRPr>
              </a:pPr>
              <a:endParaRPr sz="3200">
                <a:solidFill>
                  <a:schemeClr val="bg1"/>
                </a:solidFill>
                <a:latin typeface="+mj-ea"/>
                <a:ea typeface="+mj-ea"/>
              </a:endParaRPr>
            </a:p>
          </p:txBody>
        </p:sp>
      </p:grpSp>
      <p:sp>
        <p:nvSpPr>
          <p:cNvPr id="9" name="Shape 44"/>
          <p:cNvSpPr/>
          <p:nvPr/>
        </p:nvSpPr>
        <p:spPr>
          <a:xfrm>
            <a:off x="864101" y="2050399"/>
            <a:ext cx="3378530" cy="1448655"/>
          </a:xfrm>
          <a:prstGeom prst="rect">
            <a:avLst/>
          </a:prstGeom>
          <a:ln w="3175">
            <a:solidFill>
              <a:schemeClr val="accent2"/>
            </a:solidFill>
            <a:miter lim="400000"/>
          </a:ln>
        </p:spPr>
        <p:txBody>
          <a:bodyPr lIns="58866" tIns="58866" rIns="58866" bIns="58866" anchor="ctr"/>
          <a:lstStyle/>
          <a:p>
            <a:pPr lvl="0">
              <a:defRPr sz="3200">
                <a:solidFill>
                  <a:srgbClr val="FFFFFF"/>
                </a:solidFill>
                <a:latin typeface="+mn-lt"/>
                <a:ea typeface="+mn-ea"/>
                <a:cs typeface="+mn-cs"/>
                <a:sym typeface="Helvetica Light"/>
              </a:defRPr>
            </a:pPr>
            <a:endParaRPr sz="3200">
              <a:latin typeface="+mj-ea"/>
              <a:ea typeface="+mj-ea"/>
            </a:endParaRPr>
          </a:p>
        </p:txBody>
      </p:sp>
      <p:sp>
        <p:nvSpPr>
          <p:cNvPr id="10" name="Shape 46"/>
          <p:cNvSpPr/>
          <p:nvPr/>
        </p:nvSpPr>
        <p:spPr>
          <a:xfrm>
            <a:off x="864101" y="3981624"/>
            <a:ext cx="3378530" cy="1448655"/>
          </a:xfrm>
          <a:prstGeom prst="rect">
            <a:avLst/>
          </a:prstGeom>
          <a:ln w="3175">
            <a:solidFill>
              <a:schemeClr val="accent1"/>
            </a:solidFill>
            <a:miter lim="400000"/>
          </a:ln>
        </p:spPr>
        <p:txBody>
          <a:bodyPr lIns="58866" tIns="58866" rIns="58866" bIns="58866" anchor="ctr"/>
          <a:lstStyle/>
          <a:p>
            <a:pPr lvl="0">
              <a:defRPr sz="3200">
                <a:solidFill>
                  <a:srgbClr val="FFFFFF"/>
                </a:solidFill>
                <a:latin typeface="+mn-lt"/>
                <a:ea typeface="+mn-ea"/>
                <a:cs typeface="+mn-cs"/>
                <a:sym typeface="Helvetica Light"/>
              </a:defRPr>
            </a:pPr>
            <a:endParaRPr sz="3200">
              <a:latin typeface="+mj-ea"/>
              <a:ea typeface="+mj-ea"/>
            </a:endParaRPr>
          </a:p>
        </p:txBody>
      </p:sp>
      <p:sp>
        <p:nvSpPr>
          <p:cNvPr id="11" name="Shape 47"/>
          <p:cNvSpPr/>
          <p:nvPr/>
        </p:nvSpPr>
        <p:spPr>
          <a:xfrm>
            <a:off x="7979364" y="2050399"/>
            <a:ext cx="3378530" cy="1448655"/>
          </a:xfrm>
          <a:prstGeom prst="rect">
            <a:avLst/>
          </a:prstGeom>
          <a:ln w="3175">
            <a:solidFill>
              <a:schemeClr val="accent3"/>
            </a:solidFill>
            <a:miter lim="400000"/>
          </a:ln>
        </p:spPr>
        <p:txBody>
          <a:bodyPr lIns="58866" tIns="58866" rIns="58866" bIns="58866" anchor="ctr"/>
          <a:lstStyle/>
          <a:p>
            <a:pPr lvl="0">
              <a:defRPr sz="3200">
                <a:solidFill>
                  <a:srgbClr val="FFFFFF"/>
                </a:solidFill>
                <a:latin typeface="+mn-lt"/>
                <a:ea typeface="+mn-ea"/>
                <a:cs typeface="+mn-cs"/>
                <a:sym typeface="Helvetica Light"/>
              </a:defRPr>
            </a:pPr>
            <a:endParaRPr sz="3200">
              <a:latin typeface="+mj-ea"/>
              <a:ea typeface="+mj-ea"/>
            </a:endParaRPr>
          </a:p>
        </p:txBody>
      </p:sp>
      <p:sp>
        <p:nvSpPr>
          <p:cNvPr id="12" name="Shape 48"/>
          <p:cNvSpPr/>
          <p:nvPr/>
        </p:nvSpPr>
        <p:spPr>
          <a:xfrm>
            <a:off x="7979364" y="3981624"/>
            <a:ext cx="3378530" cy="1448655"/>
          </a:xfrm>
          <a:prstGeom prst="rect">
            <a:avLst/>
          </a:prstGeom>
          <a:ln w="3175">
            <a:solidFill>
              <a:schemeClr val="accent4"/>
            </a:solidFill>
            <a:miter lim="400000"/>
          </a:ln>
        </p:spPr>
        <p:txBody>
          <a:bodyPr lIns="58866" tIns="58866" rIns="58866" bIns="58866" anchor="ctr"/>
          <a:lstStyle/>
          <a:p>
            <a:pPr lvl="0">
              <a:defRPr sz="3200">
                <a:solidFill>
                  <a:srgbClr val="FFFFFF"/>
                </a:solidFill>
                <a:latin typeface="+mn-lt"/>
                <a:ea typeface="+mn-ea"/>
                <a:cs typeface="+mn-cs"/>
                <a:sym typeface="Helvetica Light"/>
              </a:defRPr>
            </a:pPr>
            <a:endParaRPr sz="3200">
              <a:latin typeface="+mj-ea"/>
              <a:ea typeface="+mj-ea"/>
            </a:endParaRPr>
          </a:p>
        </p:txBody>
      </p:sp>
      <p:grpSp>
        <p:nvGrpSpPr>
          <p:cNvPr id="13" name="Group 51"/>
          <p:cNvGrpSpPr/>
          <p:nvPr/>
        </p:nvGrpSpPr>
        <p:grpSpPr>
          <a:xfrm>
            <a:off x="4005471" y="2879631"/>
            <a:ext cx="698557" cy="728191"/>
            <a:chOff x="0" y="0"/>
            <a:chExt cx="1270000" cy="1270000"/>
          </a:xfrm>
        </p:grpSpPr>
        <p:sp>
          <p:nvSpPr>
            <p:cNvPr id="14" name="Shape 49"/>
            <p:cNvSpPr/>
            <p:nvPr/>
          </p:nvSpPr>
          <p:spPr>
            <a:xfrm>
              <a:off x="0" y="0"/>
              <a:ext cx="1270000" cy="12700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12700" cap="flat">
              <a:noFill/>
              <a:miter lim="400000"/>
            </a:ln>
            <a:effectLst/>
          </p:spPr>
          <p:txBody>
            <a:bodyPr wrap="square" lIns="50800" tIns="50800" rIns="50800" bIns="50800" numCol="1" anchor="ctr">
              <a:noAutofit/>
            </a:bodyPr>
            <a:lstStyle/>
            <a:p>
              <a:pPr lvl="0">
                <a:defRPr sz="3200">
                  <a:solidFill>
                    <a:srgbClr val="FFFFFF"/>
                  </a:solidFill>
                  <a:latin typeface="+mn-lt"/>
                  <a:ea typeface="+mn-ea"/>
                  <a:cs typeface="+mn-cs"/>
                  <a:sym typeface="Helvetica Light"/>
                </a:defRPr>
              </a:pPr>
              <a:endParaRPr sz="3200">
                <a:latin typeface="+mj-ea"/>
                <a:ea typeface="+mj-ea"/>
              </a:endParaRPr>
            </a:p>
          </p:txBody>
        </p:sp>
        <p:sp>
          <p:nvSpPr>
            <p:cNvPr id="15" name="Shape 50"/>
            <p:cNvSpPr/>
            <p:nvPr/>
          </p:nvSpPr>
          <p:spPr>
            <a:xfrm>
              <a:off x="288720" y="393525"/>
              <a:ext cx="549444" cy="482950"/>
            </a:xfrm>
            <a:custGeom>
              <a:avLst/>
              <a:gdLst/>
              <a:ahLst/>
              <a:cxnLst>
                <a:cxn ang="0">
                  <a:pos x="wd2" y="hd2"/>
                </a:cxn>
                <a:cxn ang="5400000">
                  <a:pos x="wd2" y="hd2"/>
                </a:cxn>
                <a:cxn ang="10800000">
                  <a:pos x="wd2" y="hd2"/>
                </a:cxn>
                <a:cxn ang="16200000">
                  <a:pos x="wd2" y="hd2"/>
                </a:cxn>
              </a:cxnLst>
              <a:rect l="0" t="0" r="r" b="b"/>
              <a:pathLst>
                <a:path w="21600" h="21600" extrusionOk="0">
                  <a:moveTo>
                    <a:pt x="8071" y="8035"/>
                  </a:moveTo>
                  <a:lnTo>
                    <a:pt x="11327" y="9235"/>
                  </a:lnTo>
                  <a:lnTo>
                    <a:pt x="14583" y="4904"/>
                  </a:lnTo>
                  <a:lnTo>
                    <a:pt x="15088" y="4330"/>
                  </a:lnTo>
                  <a:lnTo>
                    <a:pt x="17289" y="6157"/>
                  </a:lnTo>
                  <a:lnTo>
                    <a:pt x="17289" y="3078"/>
                  </a:lnTo>
                  <a:lnTo>
                    <a:pt x="17289" y="0"/>
                  </a:lnTo>
                  <a:lnTo>
                    <a:pt x="14583" y="626"/>
                  </a:lnTo>
                  <a:lnTo>
                    <a:pt x="11878" y="1200"/>
                  </a:lnTo>
                  <a:lnTo>
                    <a:pt x="14033" y="3704"/>
                  </a:lnTo>
                  <a:lnTo>
                    <a:pt x="10777" y="7409"/>
                  </a:lnTo>
                  <a:lnTo>
                    <a:pt x="7567" y="6157"/>
                  </a:lnTo>
                  <a:lnTo>
                    <a:pt x="5411" y="10487"/>
                  </a:lnTo>
                  <a:lnTo>
                    <a:pt x="2155" y="9235"/>
                  </a:lnTo>
                  <a:lnTo>
                    <a:pt x="550" y="14817"/>
                  </a:lnTo>
                  <a:lnTo>
                    <a:pt x="0" y="16017"/>
                  </a:lnTo>
                  <a:lnTo>
                    <a:pt x="1055" y="16643"/>
                  </a:lnTo>
                  <a:lnTo>
                    <a:pt x="2706" y="11113"/>
                  </a:lnTo>
                  <a:lnTo>
                    <a:pt x="5916" y="12313"/>
                  </a:lnTo>
                  <a:lnTo>
                    <a:pt x="8071" y="8035"/>
                  </a:lnTo>
                  <a:lnTo>
                    <a:pt x="8071" y="8035"/>
                  </a:lnTo>
                  <a:close/>
                  <a:moveTo>
                    <a:pt x="6466" y="21600"/>
                  </a:moveTo>
                  <a:lnTo>
                    <a:pt x="6466" y="16643"/>
                  </a:lnTo>
                  <a:lnTo>
                    <a:pt x="3761" y="16643"/>
                  </a:lnTo>
                  <a:lnTo>
                    <a:pt x="3761" y="21600"/>
                  </a:lnTo>
                  <a:lnTo>
                    <a:pt x="6466" y="21600"/>
                  </a:lnTo>
                  <a:lnTo>
                    <a:pt x="6466" y="21600"/>
                  </a:lnTo>
                  <a:close/>
                  <a:moveTo>
                    <a:pt x="10227" y="21600"/>
                  </a:moveTo>
                  <a:lnTo>
                    <a:pt x="7567" y="21600"/>
                  </a:lnTo>
                  <a:lnTo>
                    <a:pt x="7567" y="14817"/>
                  </a:lnTo>
                  <a:lnTo>
                    <a:pt x="10227" y="14817"/>
                  </a:lnTo>
                  <a:lnTo>
                    <a:pt x="10227" y="21600"/>
                  </a:lnTo>
                  <a:lnTo>
                    <a:pt x="10227" y="21600"/>
                  </a:lnTo>
                  <a:close/>
                  <a:moveTo>
                    <a:pt x="14033" y="21600"/>
                  </a:moveTo>
                  <a:lnTo>
                    <a:pt x="11327" y="21600"/>
                  </a:lnTo>
                  <a:lnTo>
                    <a:pt x="11327" y="12313"/>
                  </a:lnTo>
                  <a:lnTo>
                    <a:pt x="14033" y="12313"/>
                  </a:lnTo>
                  <a:lnTo>
                    <a:pt x="14033" y="21600"/>
                  </a:lnTo>
                  <a:lnTo>
                    <a:pt x="14033" y="21600"/>
                  </a:lnTo>
                  <a:close/>
                  <a:moveTo>
                    <a:pt x="17794" y="21600"/>
                  </a:moveTo>
                  <a:lnTo>
                    <a:pt x="15088" y="21600"/>
                  </a:lnTo>
                  <a:lnTo>
                    <a:pt x="15088" y="9861"/>
                  </a:lnTo>
                  <a:lnTo>
                    <a:pt x="17794" y="9861"/>
                  </a:lnTo>
                  <a:lnTo>
                    <a:pt x="17794" y="21600"/>
                  </a:lnTo>
                  <a:lnTo>
                    <a:pt x="17794" y="21600"/>
                  </a:lnTo>
                  <a:close/>
                  <a:moveTo>
                    <a:pt x="18894" y="6783"/>
                  </a:moveTo>
                  <a:lnTo>
                    <a:pt x="18894" y="21600"/>
                  </a:lnTo>
                  <a:lnTo>
                    <a:pt x="21600" y="21600"/>
                  </a:lnTo>
                  <a:lnTo>
                    <a:pt x="21600" y="6783"/>
                  </a:lnTo>
                  <a:lnTo>
                    <a:pt x="18894" y="6783"/>
                  </a:lnTo>
                  <a:close/>
                </a:path>
              </a:pathLst>
            </a:custGeom>
            <a:solidFill>
              <a:srgbClr val="FFFFFF"/>
            </a:solidFill>
            <a:ln w="12700" cap="flat">
              <a:noFill/>
              <a:miter lim="400000"/>
            </a:ln>
            <a:effectLst/>
          </p:spPr>
          <p:txBody>
            <a:bodyPr wrap="square" lIns="0" tIns="0" rIns="0" bIns="0" numCol="1" anchor="t">
              <a:noAutofit/>
            </a:bodyPr>
            <a:lstStyle/>
            <a:p>
              <a:pPr>
                <a:spcBef>
                  <a:spcPts val="1160"/>
                </a:spcBef>
                <a:defRPr sz="2000">
                  <a:solidFill>
                    <a:srgbClr val="53585F"/>
                  </a:solidFill>
                  <a:latin typeface="Aller Light"/>
                  <a:ea typeface="Aller Light"/>
                  <a:cs typeface="Aller Light"/>
                  <a:sym typeface="Aller Light"/>
                </a:defRPr>
              </a:pPr>
              <a:endParaRPr sz="2000">
                <a:latin typeface="+mj-ea"/>
                <a:ea typeface="+mj-ea"/>
              </a:endParaRPr>
            </a:p>
          </p:txBody>
        </p:sp>
      </p:grpSp>
      <p:grpSp>
        <p:nvGrpSpPr>
          <p:cNvPr id="16" name="Group 54"/>
          <p:cNvGrpSpPr/>
          <p:nvPr/>
        </p:nvGrpSpPr>
        <p:grpSpPr>
          <a:xfrm>
            <a:off x="4005471" y="3895854"/>
            <a:ext cx="698557" cy="728191"/>
            <a:chOff x="0" y="0"/>
            <a:chExt cx="1270000" cy="1270000"/>
          </a:xfrm>
        </p:grpSpPr>
        <p:sp>
          <p:nvSpPr>
            <p:cNvPr id="17" name="Shape 52"/>
            <p:cNvSpPr/>
            <p:nvPr/>
          </p:nvSpPr>
          <p:spPr>
            <a:xfrm>
              <a:off x="0" y="0"/>
              <a:ext cx="1270000" cy="12700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12700" cap="flat">
              <a:noFill/>
              <a:miter lim="400000"/>
            </a:ln>
            <a:effectLst/>
          </p:spPr>
          <p:txBody>
            <a:bodyPr wrap="square" lIns="50800" tIns="50800" rIns="50800" bIns="50800" numCol="1" anchor="ctr">
              <a:noAutofit/>
            </a:bodyPr>
            <a:lstStyle/>
            <a:p>
              <a:pPr lvl="0">
                <a:defRPr sz="3200">
                  <a:solidFill>
                    <a:srgbClr val="FFFFFF"/>
                  </a:solidFill>
                  <a:latin typeface="+mn-lt"/>
                  <a:ea typeface="+mn-ea"/>
                  <a:cs typeface="+mn-cs"/>
                  <a:sym typeface="Helvetica Light"/>
                </a:defRPr>
              </a:pPr>
              <a:endParaRPr sz="3200">
                <a:latin typeface="+mj-ea"/>
                <a:ea typeface="+mj-ea"/>
              </a:endParaRPr>
            </a:p>
          </p:txBody>
        </p:sp>
        <p:sp>
          <p:nvSpPr>
            <p:cNvPr id="18" name="Shape 53"/>
            <p:cNvSpPr/>
            <p:nvPr/>
          </p:nvSpPr>
          <p:spPr>
            <a:xfrm rot="10800000" flipH="1">
              <a:off x="284042" y="399488"/>
              <a:ext cx="549444" cy="482951"/>
            </a:xfrm>
            <a:custGeom>
              <a:avLst/>
              <a:gdLst/>
              <a:ahLst/>
              <a:cxnLst>
                <a:cxn ang="0">
                  <a:pos x="wd2" y="hd2"/>
                </a:cxn>
                <a:cxn ang="5400000">
                  <a:pos x="wd2" y="hd2"/>
                </a:cxn>
                <a:cxn ang="10800000">
                  <a:pos x="wd2" y="hd2"/>
                </a:cxn>
                <a:cxn ang="16200000">
                  <a:pos x="wd2" y="hd2"/>
                </a:cxn>
              </a:cxnLst>
              <a:rect l="0" t="0" r="r" b="b"/>
              <a:pathLst>
                <a:path w="21600" h="21600" extrusionOk="0">
                  <a:moveTo>
                    <a:pt x="8071" y="8035"/>
                  </a:moveTo>
                  <a:lnTo>
                    <a:pt x="11327" y="9235"/>
                  </a:lnTo>
                  <a:lnTo>
                    <a:pt x="14583" y="4904"/>
                  </a:lnTo>
                  <a:lnTo>
                    <a:pt x="15088" y="4330"/>
                  </a:lnTo>
                  <a:lnTo>
                    <a:pt x="17289" y="6157"/>
                  </a:lnTo>
                  <a:lnTo>
                    <a:pt x="17289" y="3078"/>
                  </a:lnTo>
                  <a:lnTo>
                    <a:pt x="17289" y="0"/>
                  </a:lnTo>
                  <a:lnTo>
                    <a:pt x="14583" y="626"/>
                  </a:lnTo>
                  <a:lnTo>
                    <a:pt x="11878" y="1200"/>
                  </a:lnTo>
                  <a:lnTo>
                    <a:pt x="14033" y="3704"/>
                  </a:lnTo>
                  <a:lnTo>
                    <a:pt x="10777" y="7409"/>
                  </a:lnTo>
                  <a:lnTo>
                    <a:pt x="7567" y="6157"/>
                  </a:lnTo>
                  <a:lnTo>
                    <a:pt x="5411" y="10487"/>
                  </a:lnTo>
                  <a:lnTo>
                    <a:pt x="2155" y="9235"/>
                  </a:lnTo>
                  <a:lnTo>
                    <a:pt x="550" y="14817"/>
                  </a:lnTo>
                  <a:lnTo>
                    <a:pt x="0" y="16017"/>
                  </a:lnTo>
                  <a:lnTo>
                    <a:pt x="1055" y="16643"/>
                  </a:lnTo>
                  <a:lnTo>
                    <a:pt x="2706" y="11113"/>
                  </a:lnTo>
                  <a:lnTo>
                    <a:pt x="5916" y="12313"/>
                  </a:lnTo>
                  <a:lnTo>
                    <a:pt x="8071" y="8035"/>
                  </a:lnTo>
                  <a:lnTo>
                    <a:pt x="8071" y="8035"/>
                  </a:lnTo>
                  <a:close/>
                  <a:moveTo>
                    <a:pt x="6466" y="21600"/>
                  </a:moveTo>
                  <a:lnTo>
                    <a:pt x="6466" y="16643"/>
                  </a:lnTo>
                  <a:lnTo>
                    <a:pt x="3761" y="16643"/>
                  </a:lnTo>
                  <a:lnTo>
                    <a:pt x="3761" y="21600"/>
                  </a:lnTo>
                  <a:lnTo>
                    <a:pt x="6466" y="21600"/>
                  </a:lnTo>
                  <a:lnTo>
                    <a:pt x="6466" y="21600"/>
                  </a:lnTo>
                  <a:close/>
                  <a:moveTo>
                    <a:pt x="10227" y="21600"/>
                  </a:moveTo>
                  <a:lnTo>
                    <a:pt x="7567" y="21600"/>
                  </a:lnTo>
                  <a:lnTo>
                    <a:pt x="7567" y="14817"/>
                  </a:lnTo>
                  <a:lnTo>
                    <a:pt x="10227" y="14817"/>
                  </a:lnTo>
                  <a:lnTo>
                    <a:pt x="10227" y="21600"/>
                  </a:lnTo>
                  <a:lnTo>
                    <a:pt x="10227" y="21600"/>
                  </a:lnTo>
                  <a:close/>
                  <a:moveTo>
                    <a:pt x="14033" y="21600"/>
                  </a:moveTo>
                  <a:lnTo>
                    <a:pt x="11327" y="21600"/>
                  </a:lnTo>
                  <a:lnTo>
                    <a:pt x="11327" y="12313"/>
                  </a:lnTo>
                  <a:lnTo>
                    <a:pt x="14033" y="12313"/>
                  </a:lnTo>
                  <a:lnTo>
                    <a:pt x="14033" y="21600"/>
                  </a:lnTo>
                  <a:lnTo>
                    <a:pt x="14033" y="21600"/>
                  </a:lnTo>
                  <a:close/>
                  <a:moveTo>
                    <a:pt x="17794" y="21600"/>
                  </a:moveTo>
                  <a:lnTo>
                    <a:pt x="15088" y="21600"/>
                  </a:lnTo>
                  <a:lnTo>
                    <a:pt x="15088" y="9861"/>
                  </a:lnTo>
                  <a:lnTo>
                    <a:pt x="17794" y="9861"/>
                  </a:lnTo>
                  <a:lnTo>
                    <a:pt x="17794" y="21600"/>
                  </a:lnTo>
                  <a:lnTo>
                    <a:pt x="17794" y="21600"/>
                  </a:lnTo>
                  <a:close/>
                  <a:moveTo>
                    <a:pt x="18894" y="6783"/>
                  </a:moveTo>
                  <a:lnTo>
                    <a:pt x="18894" y="21600"/>
                  </a:lnTo>
                  <a:lnTo>
                    <a:pt x="21600" y="21600"/>
                  </a:lnTo>
                  <a:lnTo>
                    <a:pt x="21600" y="6783"/>
                  </a:lnTo>
                  <a:lnTo>
                    <a:pt x="18894" y="6783"/>
                  </a:lnTo>
                  <a:close/>
                </a:path>
              </a:pathLst>
            </a:custGeom>
            <a:solidFill>
              <a:srgbClr val="FFFFFF"/>
            </a:solidFill>
            <a:ln w="12700" cap="flat">
              <a:noFill/>
              <a:miter lim="400000"/>
            </a:ln>
            <a:effectLst/>
          </p:spPr>
          <p:txBody>
            <a:bodyPr wrap="square" lIns="0" tIns="0" rIns="0" bIns="0" numCol="1" anchor="t">
              <a:noAutofit/>
            </a:bodyPr>
            <a:lstStyle/>
            <a:p>
              <a:pPr>
                <a:spcBef>
                  <a:spcPts val="1160"/>
                </a:spcBef>
                <a:defRPr sz="2000">
                  <a:solidFill>
                    <a:srgbClr val="53585F"/>
                  </a:solidFill>
                  <a:latin typeface="Aller Light"/>
                  <a:ea typeface="Aller Light"/>
                  <a:cs typeface="Aller Light"/>
                  <a:sym typeface="Aller Light"/>
                </a:defRPr>
              </a:pPr>
              <a:endParaRPr sz="2000">
                <a:latin typeface="+mj-ea"/>
                <a:ea typeface="+mj-ea"/>
              </a:endParaRPr>
            </a:p>
          </p:txBody>
        </p:sp>
      </p:grpSp>
      <p:grpSp>
        <p:nvGrpSpPr>
          <p:cNvPr id="21" name="Group 60"/>
          <p:cNvGrpSpPr/>
          <p:nvPr/>
        </p:nvGrpSpPr>
        <p:grpSpPr>
          <a:xfrm>
            <a:off x="7535974" y="3895854"/>
            <a:ext cx="698557" cy="728191"/>
            <a:chOff x="0" y="0"/>
            <a:chExt cx="1270000" cy="1270000"/>
          </a:xfrm>
        </p:grpSpPr>
        <p:sp>
          <p:nvSpPr>
            <p:cNvPr id="22" name="Shape 58"/>
            <p:cNvSpPr/>
            <p:nvPr/>
          </p:nvSpPr>
          <p:spPr>
            <a:xfrm>
              <a:off x="0" y="0"/>
              <a:ext cx="1270000" cy="12700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4"/>
            </a:solidFill>
            <a:ln w="12700" cap="flat">
              <a:noFill/>
              <a:miter lim="400000"/>
            </a:ln>
            <a:effectLst/>
          </p:spPr>
          <p:txBody>
            <a:bodyPr wrap="square" lIns="50800" tIns="50800" rIns="50800" bIns="50800" numCol="1" anchor="ctr">
              <a:noAutofit/>
            </a:bodyPr>
            <a:lstStyle/>
            <a:p>
              <a:pPr lvl="0">
                <a:defRPr sz="3200">
                  <a:solidFill>
                    <a:srgbClr val="FFFFFF"/>
                  </a:solidFill>
                  <a:latin typeface="+mn-lt"/>
                  <a:ea typeface="+mn-ea"/>
                  <a:cs typeface="+mn-cs"/>
                  <a:sym typeface="Helvetica Light"/>
                </a:defRPr>
              </a:pPr>
              <a:endParaRPr sz="3200">
                <a:latin typeface="+mj-ea"/>
                <a:ea typeface="+mj-ea"/>
              </a:endParaRPr>
            </a:p>
          </p:txBody>
        </p:sp>
        <p:sp>
          <p:nvSpPr>
            <p:cNvPr id="23" name="Shape 59"/>
            <p:cNvSpPr/>
            <p:nvPr/>
          </p:nvSpPr>
          <p:spPr>
            <a:xfrm>
              <a:off x="373502" y="356064"/>
              <a:ext cx="522995" cy="557872"/>
            </a:xfrm>
            <a:custGeom>
              <a:avLst/>
              <a:gdLst/>
              <a:ahLst/>
              <a:cxnLst>
                <a:cxn ang="0">
                  <a:pos x="wd2" y="hd2"/>
                </a:cxn>
                <a:cxn ang="5400000">
                  <a:pos x="wd2" y="hd2"/>
                </a:cxn>
                <a:cxn ang="10800000">
                  <a:pos x="wd2" y="hd2"/>
                </a:cxn>
                <a:cxn ang="16200000">
                  <a:pos x="wd2" y="hd2"/>
                </a:cxn>
              </a:cxnLst>
              <a:rect l="0" t="0" r="r" b="b"/>
              <a:pathLst>
                <a:path w="21153" h="21260" extrusionOk="0">
                  <a:moveTo>
                    <a:pt x="11752" y="11733"/>
                  </a:moveTo>
                  <a:lnTo>
                    <a:pt x="9401" y="11733"/>
                  </a:lnTo>
                  <a:lnTo>
                    <a:pt x="9401" y="5975"/>
                  </a:lnTo>
                  <a:lnTo>
                    <a:pt x="11752" y="5975"/>
                  </a:lnTo>
                  <a:cubicBezTo>
                    <a:pt x="11752" y="5975"/>
                    <a:pt x="11752" y="11733"/>
                    <a:pt x="11752" y="11733"/>
                  </a:cubicBezTo>
                  <a:close/>
                  <a:moveTo>
                    <a:pt x="11752" y="15276"/>
                  </a:moveTo>
                  <a:lnTo>
                    <a:pt x="9401" y="15276"/>
                  </a:lnTo>
                  <a:lnTo>
                    <a:pt x="9401" y="12951"/>
                  </a:lnTo>
                  <a:lnTo>
                    <a:pt x="11752" y="12951"/>
                  </a:lnTo>
                  <a:cubicBezTo>
                    <a:pt x="11752" y="12951"/>
                    <a:pt x="11752" y="15276"/>
                    <a:pt x="11752" y="15276"/>
                  </a:cubicBezTo>
                  <a:close/>
                  <a:moveTo>
                    <a:pt x="20789" y="13227"/>
                  </a:moveTo>
                  <a:lnTo>
                    <a:pt x="18761" y="11523"/>
                  </a:lnTo>
                  <a:cubicBezTo>
                    <a:pt x="18172" y="11029"/>
                    <a:pt x="18172" y="10223"/>
                    <a:pt x="18761" y="9729"/>
                  </a:cubicBezTo>
                  <a:lnTo>
                    <a:pt x="20789" y="8025"/>
                  </a:lnTo>
                  <a:cubicBezTo>
                    <a:pt x="21376" y="7532"/>
                    <a:pt x="21220" y="7072"/>
                    <a:pt x="20441" y="7001"/>
                  </a:cubicBezTo>
                  <a:lnTo>
                    <a:pt x="17751" y="6761"/>
                  </a:lnTo>
                  <a:cubicBezTo>
                    <a:pt x="16971" y="6692"/>
                    <a:pt x="16552" y="6061"/>
                    <a:pt x="16819" y="5360"/>
                  </a:cubicBezTo>
                  <a:lnTo>
                    <a:pt x="18247" y="1615"/>
                  </a:lnTo>
                  <a:cubicBezTo>
                    <a:pt x="18515" y="912"/>
                    <a:pt x="18188" y="656"/>
                    <a:pt x="17520" y="1047"/>
                  </a:cubicBezTo>
                  <a:lnTo>
                    <a:pt x="14346" y="2896"/>
                  </a:lnTo>
                  <a:cubicBezTo>
                    <a:pt x="13678" y="3285"/>
                    <a:pt x="12815" y="3072"/>
                    <a:pt x="12430" y="2423"/>
                  </a:cubicBezTo>
                  <a:lnTo>
                    <a:pt x="11279" y="489"/>
                  </a:lnTo>
                  <a:cubicBezTo>
                    <a:pt x="10893" y="-160"/>
                    <a:pt x="10255" y="-164"/>
                    <a:pt x="9860" y="481"/>
                  </a:cubicBezTo>
                  <a:lnTo>
                    <a:pt x="8793" y="2232"/>
                  </a:lnTo>
                  <a:cubicBezTo>
                    <a:pt x="8398" y="2877"/>
                    <a:pt x="7493" y="3153"/>
                    <a:pt x="6781" y="2844"/>
                  </a:cubicBezTo>
                  <a:lnTo>
                    <a:pt x="4900" y="2031"/>
                  </a:lnTo>
                  <a:cubicBezTo>
                    <a:pt x="4188" y="1723"/>
                    <a:pt x="3639" y="2080"/>
                    <a:pt x="3682" y="2825"/>
                  </a:cubicBezTo>
                  <a:lnTo>
                    <a:pt x="3784" y="4615"/>
                  </a:lnTo>
                  <a:cubicBezTo>
                    <a:pt x="3826" y="5360"/>
                    <a:pt x="3242" y="6128"/>
                    <a:pt x="2486" y="6320"/>
                  </a:cubicBezTo>
                  <a:lnTo>
                    <a:pt x="670" y="6780"/>
                  </a:lnTo>
                  <a:cubicBezTo>
                    <a:pt x="-85" y="6972"/>
                    <a:pt x="-224" y="7532"/>
                    <a:pt x="365" y="8025"/>
                  </a:cubicBezTo>
                  <a:lnTo>
                    <a:pt x="2394" y="9729"/>
                  </a:lnTo>
                  <a:cubicBezTo>
                    <a:pt x="2981" y="10223"/>
                    <a:pt x="2981" y="11029"/>
                    <a:pt x="2394" y="11523"/>
                  </a:cubicBezTo>
                  <a:lnTo>
                    <a:pt x="365" y="13225"/>
                  </a:lnTo>
                  <a:cubicBezTo>
                    <a:pt x="-224" y="13720"/>
                    <a:pt x="-68" y="14196"/>
                    <a:pt x="709" y="14285"/>
                  </a:cubicBezTo>
                  <a:lnTo>
                    <a:pt x="3171" y="14567"/>
                  </a:lnTo>
                  <a:cubicBezTo>
                    <a:pt x="3948" y="14656"/>
                    <a:pt x="4381" y="15309"/>
                    <a:pt x="4133" y="16017"/>
                  </a:cubicBezTo>
                  <a:lnTo>
                    <a:pt x="2869" y="19625"/>
                  </a:lnTo>
                  <a:cubicBezTo>
                    <a:pt x="2622" y="20333"/>
                    <a:pt x="2976" y="20609"/>
                    <a:pt x="3655" y="20240"/>
                  </a:cubicBezTo>
                  <a:lnTo>
                    <a:pt x="6549" y="18661"/>
                  </a:lnTo>
                  <a:cubicBezTo>
                    <a:pt x="7229" y="18291"/>
                    <a:pt x="8143" y="18495"/>
                    <a:pt x="8581" y="19113"/>
                  </a:cubicBezTo>
                  <a:lnTo>
                    <a:pt x="9782" y="20816"/>
                  </a:lnTo>
                  <a:cubicBezTo>
                    <a:pt x="10219" y="21436"/>
                    <a:pt x="10875" y="21403"/>
                    <a:pt x="11240" y="20741"/>
                  </a:cubicBezTo>
                  <a:lnTo>
                    <a:pt x="12297" y="18823"/>
                  </a:lnTo>
                  <a:cubicBezTo>
                    <a:pt x="12660" y="18160"/>
                    <a:pt x="13532" y="17891"/>
                    <a:pt x="14234" y="18221"/>
                  </a:cubicBezTo>
                  <a:lnTo>
                    <a:pt x="16272" y="19181"/>
                  </a:lnTo>
                  <a:cubicBezTo>
                    <a:pt x="16974" y="19511"/>
                    <a:pt x="17514" y="19172"/>
                    <a:pt x="17472" y="18427"/>
                  </a:cubicBezTo>
                  <a:lnTo>
                    <a:pt x="17370" y="16637"/>
                  </a:lnTo>
                  <a:cubicBezTo>
                    <a:pt x="17327" y="15891"/>
                    <a:pt x="17912" y="15124"/>
                    <a:pt x="18668" y="14932"/>
                  </a:cubicBezTo>
                  <a:lnTo>
                    <a:pt x="20482" y="14472"/>
                  </a:lnTo>
                  <a:cubicBezTo>
                    <a:pt x="21239" y="14280"/>
                    <a:pt x="21376" y="13720"/>
                    <a:pt x="20789" y="13227"/>
                  </a:cubicBezTo>
                  <a:close/>
                </a:path>
              </a:pathLst>
            </a:custGeom>
            <a:solidFill>
              <a:srgbClr val="FFFFFF"/>
            </a:solidFill>
            <a:ln w="12700" cap="flat">
              <a:noFill/>
              <a:miter lim="400000"/>
            </a:ln>
            <a:effectLst/>
          </p:spPr>
          <p:txBody>
            <a:bodyPr wrap="square" lIns="38100" tIns="38100" rIns="38100" bIns="38100" numCol="1" anchor="ctr">
              <a:noAutofit/>
            </a:bodyPr>
            <a:lstStyle/>
            <a:p>
              <a:pPr defTabSz="529590">
                <a:defRPr sz="1200">
                  <a:solidFill>
                    <a:srgbClr val="000000"/>
                  </a:solidFill>
                  <a:latin typeface="Helvetica"/>
                  <a:ea typeface="Helvetica"/>
                  <a:cs typeface="Helvetica"/>
                  <a:sym typeface="Helvetica"/>
                </a:defRPr>
              </a:pPr>
              <a:endParaRPr sz="1200">
                <a:latin typeface="+mj-ea"/>
                <a:ea typeface="+mj-ea"/>
              </a:endParaRPr>
            </a:p>
          </p:txBody>
        </p:sp>
      </p:grpSp>
      <p:grpSp>
        <p:nvGrpSpPr>
          <p:cNvPr id="24" name="Group 63"/>
          <p:cNvGrpSpPr/>
          <p:nvPr/>
        </p:nvGrpSpPr>
        <p:grpSpPr>
          <a:xfrm>
            <a:off x="7535974" y="2887742"/>
            <a:ext cx="698557" cy="728191"/>
            <a:chOff x="0" y="0"/>
            <a:chExt cx="1270000" cy="1270000"/>
          </a:xfrm>
        </p:grpSpPr>
        <p:sp>
          <p:nvSpPr>
            <p:cNvPr id="25" name="Shape 61"/>
            <p:cNvSpPr/>
            <p:nvPr/>
          </p:nvSpPr>
          <p:spPr>
            <a:xfrm>
              <a:off x="0" y="0"/>
              <a:ext cx="1270000" cy="12700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12700" cap="flat">
              <a:noFill/>
              <a:miter lim="400000"/>
            </a:ln>
            <a:effectLst/>
          </p:spPr>
          <p:txBody>
            <a:bodyPr wrap="square" lIns="50800" tIns="50800" rIns="50800" bIns="50800" numCol="1" anchor="ctr">
              <a:noAutofit/>
            </a:bodyPr>
            <a:lstStyle/>
            <a:p>
              <a:pPr lvl="0">
                <a:defRPr sz="3200">
                  <a:solidFill>
                    <a:srgbClr val="FFFFFF"/>
                  </a:solidFill>
                  <a:latin typeface="+mn-lt"/>
                  <a:ea typeface="+mn-ea"/>
                  <a:cs typeface="+mn-cs"/>
                  <a:sym typeface="Helvetica Light"/>
                </a:defRPr>
              </a:pPr>
              <a:endParaRPr sz="3200">
                <a:latin typeface="+mj-ea"/>
                <a:ea typeface="+mj-ea"/>
              </a:endParaRPr>
            </a:p>
          </p:txBody>
        </p:sp>
        <p:sp>
          <p:nvSpPr>
            <p:cNvPr id="26" name="Shape 62"/>
            <p:cNvSpPr/>
            <p:nvPr/>
          </p:nvSpPr>
          <p:spPr>
            <a:xfrm>
              <a:off x="426212" y="356064"/>
              <a:ext cx="444025" cy="557872"/>
            </a:xfrm>
            <a:custGeom>
              <a:avLst/>
              <a:gdLst/>
              <a:ahLst/>
              <a:cxnLst>
                <a:cxn ang="0">
                  <a:pos x="wd2" y="hd2"/>
                </a:cxn>
                <a:cxn ang="5400000">
                  <a:pos x="wd2" y="hd2"/>
                </a:cxn>
                <a:cxn ang="10800000">
                  <a:pos x="wd2" y="hd2"/>
                </a:cxn>
                <a:cxn ang="16200000">
                  <a:pos x="wd2" y="hd2"/>
                </a:cxn>
              </a:cxnLst>
              <a:rect l="0" t="0" r="r" b="b"/>
              <a:pathLst>
                <a:path w="21015" h="21072" extrusionOk="0">
                  <a:moveTo>
                    <a:pt x="17468" y="6506"/>
                  </a:moveTo>
                  <a:cubicBezTo>
                    <a:pt x="16410" y="7763"/>
                    <a:pt x="15333" y="6878"/>
                    <a:pt x="13824" y="5996"/>
                  </a:cubicBezTo>
                  <a:cubicBezTo>
                    <a:pt x="12317" y="5116"/>
                    <a:pt x="10950" y="4575"/>
                    <a:pt x="12006" y="3318"/>
                  </a:cubicBezTo>
                  <a:cubicBezTo>
                    <a:pt x="13062" y="2059"/>
                    <a:pt x="15140" y="1754"/>
                    <a:pt x="16648" y="2634"/>
                  </a:cubicBezTo>
                  <a:cubicBezTo>
                    <a:pt x="18155" y="3515"/>
                    <a:pt x="18522" y="5248"/>
                    <a:pt x="17468" y="6506"/>
                  </a:cubicBezTo>
                  <a:close/>
                  <a:moveTo>
                    <a:pt x="20868" y="4865"/>
                  </a:moveTo>
                  <a:cubicBezTo>
                    <a:pt x="20191" y="1663"/>
                    <a:pt x="16530" y="-474"/>
                    <a:pt x="12691" y="90"/>
                  </a:cubicBezTo>
                  <a:cubicBezTo>
                    <a:pt x="8853" y="655"/>
                    <a:pt x="5613" y="3118"/>
                    <a:pt x="6290" y="6320"/>
                  </a:cubicBezTo>
                  <a:cubicBezTo>
                    <a:pt x="6436" y="7009"/>
                    <a:pt x="6840" y="8088"/>
                    <a:pt x="7318" y="8862"/>
                  </a:cubicBezTo>
                  <a:lnTo>
                    <a:pt x="346" y="17166"/>
                  </a:lnTo>
                  <a:cubicBezTo>
                    <a:pt x="90" y="17473"/>
                    <a:pt x="-56" y="18024"/>
                    <a:pt x="20" y="18392"/>
                  </a:cubicBezTo>
                  <a:lnTo>
                    <a:pt x="470" y="20511"/>
                  </a:lnTo>
                  <a:cubicBezTo>
                    <a:pt x="547" y="20879"/>
                    <a:pt x="971" y="21126"/>
                    <a:pt x="1412" y="21061"/>
                  </a:cubicBezTo>
                  <a:lnTo>
                    <a:pt x="3454" y="20761"/>
                  </a:lnTo>
                  <a:cubicBezTo>
                    <a:pt x="3895" y="20696"/>
                    <a:pt x="4457" y="20387"/>
                    <a:pt x="4700" y="20072"/>
                  </a:cubicBezTo>
                  <a:lnTo>
                    <a:pt x="7456" y="16513"/>
                  </a:lnTo>
                  <a:lnTo>
                    <a:pt x="7480" y="16490"/>
                  </a:lnTo>
                  <a:lnTo>
                    <a:pt x="9346" y="16216"/>
                  </a:lnTo>
                  <a:lnTo>
                    <a:pt x="12566" y="12046"/>
                  </a:lnTo>
                  <a:cubicBezTo>
                    <a:pt x="13623" y="12195"/>
                    <a:pt x="15142" y="12146"/>
                    <a:pt x="16039" y="12013"/>
                  </a:cubicBezTo>
                  <a:cubicBezTo>
                    <a:pt x="19878" y="11449"/>
                    <a:pt x="21544" y="8068"/>
                    <a:pt x="20868" y="4865"/>
                  </a:cubicBezTo>
                  <a:close/>
                </a:path>
              </a:pathLst>
            </a:custGeom>
            <a:solidFill>
              <a:srgbClr val="FFFFFF"/>
            </a:solidFill>
            <a:ln w="12700" cap="flat">
              <a:noFill/>
              <a:miter lim="400000"/>
            </a:ln>
            <a:effectLst/>
          </p:spPr>
          <p:txBody>
            <a:bodyPr wrap="square" lIns="38100" tIns="38100" rIns="38100" bIns="38100" numCol="1" anchor="ctr">
              <a:noAutofit/>
            </a:bodyPr>
            <a:lstStyle/>
            <a:p>
              <a:pPr defTabSz="529590">
                <a:defRPr sz="1200">
                  <a:solidFill>
                    <a:srgbClr val="000000"/>
                  </a:solidFill>
                  <a:latin typeface="Helvetica"/>
                  <a:ea typeface="Helvetica"/>
                  <a:cs typeface="Helvetica"/>
                  <a:sym typeface="Helvetica"/>
                </a:defRPr>
              </a:pPr>
              <a:endParaRPr sz="1200">
                <a:latin typeface="+mj-ea"/>
                <a:ea typeface="+mj-ea"/>
              </a:endParaRPr>
            </a:p>
          </p:txBody>
        </p:sp>
      </p:grpSp>
      <p:sp>
        <p:nvSpPr>
          <p:cNvPr id="27" name="TextBox 26"/>
          <p:cNvSpPr txBox="1"/>
          <p:nvPr/>
        </p:nvSpPr>
        <p:spPr>
          <a:xfrm>
            <a:off x="8402728" y="2344447"/>
            <a:ext cx="2745799" cy="870240"/>
          </a:xfrm>
          <a:prstGeom prst="rect">
            <a:avLst/>
          </a:prstGeom>
          <a:noFill/>
        </p:spPr>
        <p:txBody>
          <a:bodyPr wrap="square" lIns="105963" tIns="52980" rIns="105963" bIns="52980" rtlCol="0">
            <a:spAutoFit/>
          </a:bodyPr>
          <a:lstStyle/>
          <a:p>
            <a:pPr algn="r"/>
            <a:r>
              <a:rPr lang="zh-CN" altLang="en-US" sz="1200" dirty="0">
                <a:solidFill>
                  <a:schemeClr val="bg1">
                    <a:lumMod val="50000"/>
                  </a:schemeClr>
                </a:solidFill>
                <a:latin typeface="+mj-ea"/>
                <a:ea typeface="+mj-ea"/>
              </a:rPr>
              <a:t>此处添加详细文本描述，建议与标题相关并符合整体语言风格，语言描述尽量简洁生动。尽量将每页幻灯片的字数控制在</a:t>
            </a:r>
            <a:r>
              <a:rPr lang="en-US" altLang="zh-CN" sz="1200" dirty="0">
                <a:solidFill>
                  <a:schemeClr val="bg1">
                    <a:lumMod val="50000"/>
                  </a:schemeClr>
                </a:solidFill>
                <a:latin typeface="+mj-ea"/>
                <a:ea typeface="+mj-ea"/>
              </a:rPr>
              <a:t>200</a:t>
            </a:r>
            <a:r>
              <a:rPr lang="zh-CN" altLang="en-US" sz="1200" dirty="0">
                <a:solidFill>
                  <a:schemeClr val="bg1">
                    <a:lumMod val="50000"/>
                  </a:schemeClr>
                </a:solidFill>
                <a:latin typeface="+mj-ea"/>
                <a:ea typeface="+mj-ea"/>
              </a:rPr>
              <a:t>字以内</a:t>
            </a:r>
          </a:p>
        </p:txBody>
      </p:sp>
      <p:sp>
        <p:nvSpPr>
          <p:cNvPr id="28" name="TextBox 27"/>
          <p:cNvSpPr txBox="1"/>
          <p:nvPr/>
        </p:nvSpPr>
        <p:spPr>
          <a:xfrm>
            <a:off x="8402728" y="4251844"/>
            <a:ext cx="2745799" cy="870240"/>
          </a:xfrm>
          <a:prstGeom prst="rect">
            <a:avLst/>
          </a:prstGeom>
          <a:noFill/>
        </p:spPr>
        <p:txBody>
          <a:bodyPr wrap="square" lIns="105963" tIns="52980" rIns="105963" bIns="52980" rtlCol="0">
            <a:spAutoFit/>
          </a:bodyPr>
          <a:lstStyle/>
          <a:p>
            <a:pPr algn="r"/>
            <a:r>
              <a:rPr lang="zh-CN" altLang="en-US" sz="1200" dirty="0">
                <a:solidFill>
                  <a:schemeClr val="bg1">
                    <a:lumMod val="50000"/>
                  </a:schemeClr>
                </a:solidFill>
                <a:latin typeface="+mj-ea"/>
                <a:ea typeface="+mj-ea"/>
              </a:rPr>
              <a:t>此处添加详细文本描述，建议与标题相关并符合整体语言风格，语言描述尽量简洁生动。尽量将每页幻灯片的字数控制在</a:t>
            </a:r>
            <a:r>
              <a:rPr lang="en-US" altLang="zh-CN" sz="1200" dirty="0">
                <a:solidFill>
                  <a:schemeClr val="bg1">
                    <a:lumMod val="50000"/>
                  </a:schemeClr>
                </a:solidFill>
                <a:latin typeface="+mj-ea"/>
                <a:ea typeface="+mj-ea"/>
              </a:rPr>
              <a:t>200</a:t>
            </a:r>
            <a:r>
              <a:rPr lang="zh-CN" altLang="en-US" sz="1200" dirty="0">
                <a:solidFill>
                  <a:schemeClr val="bg1">
                    <a:lumMod val="50000"/>
                  </a:schemeClr>
                </a:solidFill>
                <a:latin typeface="+mj-ea"/>
                <a:ea typeface="+mj-ea"/>
              </a:rPr>
              <a:t>字以内</a:t>
            </a:r>
          </a:p>
        </p:txBody>
      </p:sp>
      <p:sp>
        <p:nvSpPr>
          <p:cNvPr id="29" name="TextBox 28"/>
          <p:cNvSpPr txBox="1"/>
          <p:nvPr/>
        </p:nvSpPr>
        <p:spPr>
          <a:xfrm>
            <a:off x="1046453" y="2324676"/>
            <a:ext cx="2745799" cy="870240"/>
          </a:xfrm>
          <a:prstGeom prst="rect">
            <a:avLst/>
          </a:prstGeom>
          <a:noFill/>
        </p:spPr>
        <p:txBody>
          <a:bodyPr wrap="square" lIns="105963" tIns="52980" rIns="105963" bIns="52980" rtlCol="0">
            <a:spAutoFit/>
          </a:bodyPr>
          <a:lstStyle/>
          <a:p>
            <a:r>
              <a:rPr lang="zh-CN" altLang="en-US" sz="1200" dirty="0">
                <a:solidFill>
                  <a:schemeClr val="bg1">
                    <a:lumMod val="50000"/>
                  </a:schemeClr>
                </a:solidFill>
                <a:latin typeface="+mj-ea"/>
                <a:ea typeface="+mj-ea"/>
              </a:rPr>
              <a:t>此处添加详细文本描述，建议与标题相关并符合整体语言风格，语言描述尽量简洁生动。尽量将每页幻灯片的字数控制在</a:t>
            </a:r>
            <a:r>
              <a:rPr lang="en-US" altLang="zh-CN" sz="1200" dirty="0">
                <a:solidFill>
                  <a:schemeClr val="bg1">
                    <a:lumMod val="50000"/>
                  </a:schemeClr>
                </a:solidFill>
                <a:latin typeface="+mj-ea"/>
                <a:ea typeface="+mj-ea"/>
              </a:rPr>
              <a:t>200</a:t>
            </a:r>
            <a:r>
              <a:rPr lang="zh-CN" altLang="en-US" sz="1200" dirty="0">
                <a:solidFill>
                  <a:schemeClr val="bg1">
                    <a:lumMod val="50000"/>
                  </a:schemeClr>
                </a:solidFill>
                <a:latin typeface="+mj-ea"/>
                <a:ea typeface="+mj-ea"/>
              </a:rPr>
              <a:t>字以内</a:t>
            </a:r>
          </a:p>
        </p:txBody>
      </p:sp>
      <p:sp>
        <p:nvSpPr>
          <p:cNvPr id="30" name="TextBox 29"/>
          <p:cNvSpPr txBox="1"/>
          <p:nvPr/>
        </p:nvSpPr>
        <p:spPr>
          <a:xfrm>
            <a:off x="1046453" y="4232077"/>
            <a:ext cx="2745799" cy="870240"/>
          </a:xfrm>
          <a:prstGeom prst="rect">
            <a:avLst/>
          </a:prstGeom>
          <a:noFill/>
        </p:spPr>
        <p:txBody>
          <a:bodyPr wrap="square" lIns="105963" tIns="52980" rIns="105963" bIns="52980" rtlCol="0">
            <a:spAutoFit/>
          </a:bodyPr>
          <a:lstStyle/>
          <a:p>
            <a:r>
              <a:rPr lang="zh-CN" altLang="en-US" sz="1200" dirty="0">
                <a:solidFill>
                  <a:schemeClr val="bg1">
                    <a:lumMod val="50000"/>
                  </a:schemeClr>
                </a:solidFill>
                <a:latin typeface="+mj-ea"/>
                <a:ea typeface="+mj-ea"/>
              </a:rPr>
              <a:t>此处添加详细文本描述，建议与标题相关并符合整体语言风格，语言描述尽量简洁生动。尽量将每页幻灯片的字数控制在</a:t>
            </a:r>
            <a:r>
              <a:rPr lang="en-US" altLang="zh-CN" sz="1200" dirty="0">
                <a:solidFill>
                  <a:schemeClr val="bg1">
                    <a:lumMod val="50000"/>
                  </a:schemeClr>
                </a:solidFill>
                <a:latin typeface="+mj-ea"/>
                <a:ea typeface="+mj-ea"/>
              </a:rPr>
              <a:t>200</a:t>
            </a:r>
            <a:r>
              <a:rPr lang="zh-CN" altLang="en-US" sz="1200" dirty="0">
                <a:solidFill>
                  <a:schemeClr val="bg1">
                    <a:lumMod val="50000"/>
                  </a:schemeClr>
                </a:solidFill>
                <a:latin typeface="+mj-ea"/>
                <a:ea typeface="+mj-ea"/>
              </a:rPr>
              <a:t>字以内</a:t>
            </a:r>
          </a:p>
        </p:txBody>
      </p:sp>
      <p:sp>
        <p:nvSpPr>
          <p:cNvPr id="31" name="Text Placeholder 2"/>
          <p:cNvSpPr txBox="1"/>
          <p:nvPr/>
        </p:nvSpPr>
        <p:spPr bwMode="auto">
          <a:xfrm>
            <a:off x="1304969" y="1892831"/>
            <a:ext cx="1532770" cy="351413"/>
          </a:xfrm>
          <a:prstGeom prst="rect">
            <a:avLst/>
          </a:prstGeom>
          <a:solidFill>
            <a:schemeClr val="accent2"/>
          </a:solidFill>
          <a:ln>
            <a:noFill/>
          </a:ln>
        </p:spPr>
        <p:txBody>
          <a:bodyPr vert="horz" wrap="square" lIns="105963" tIns="60954" rIns="121908" bIns="60954" numCol="1" anchor="ctr" anchorCtr="0" compatLnSpc="1">
            <a:normAutofit fontScale="92500" lnSpcReduction="10000"/>
          </a:bodyPr>
          <a:lstStyle>
            <a:defPPr>
              <a:defRPr lang="zh-CN"/>
            </a:defPPr>
            <a:lvl1pPr algn="ctr" rtl="0" fontAlgn="base">
              <a:spcBef>
                <a:spcPct val="0"/>
              </a:spcBef>
              <a:spcAft>
                <a:spcPct val="0"/>
              </a:spcAft>
              <a:defRPr sz="1200" kern="1200">
                <a:solidFill>
                  <a:srgbClr val="898989"/>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r>
              <a:rPr lang="zh-CN" altLang="en-US" sz="1700" b="1" dirty="0">
                <a:solidFill>
                  <a:schemeClr val="bg1"/>
                </a:solidFill>
                <a:latin typeface="+mj-ea"/>
                <a:ea typeface="+mj-ea"/>
              </a:rPr>
              <a:t>项目优势</a:t>
            </a:r>
            <a:endParaRPr lang="en-GB" sz="1700" b="1" dirty="0">
              <a:solidFill>
                <a:schemeClr val="bg1"/>
              </a:solidFill>
              <a:latin typeface="+mj-ea"/>
              <a:ea typeface="+mj-ea"/>
            </a:endParaRPr>
          </a:p>
        </p:txBody>
      </p:sp>
      <p:sp>
        <p:nvSpPr>
          <p:cNvPr id="32" name="Text Placeholder 2"/>
          <p:cNvSpPr txBox="1"/>
          <p:nvPr/>
        </p:nvSpPr>
        <p:spPr bwMode="auto">
          <a:xfrm>
            <a:off x="9668627" y="1898479"/>
            <a:ext cx="1148606" cy="351413"/>
          </a:xfrm>
          <a:prstGeom prst="rect">
            <a:avLst/>
          </a:prstGeom>
          <a:solidFill>
            <a:schemeClr val="accent3"/>
          </a:solidFill>
          <a:ln>
            <a:noFill/>
          </a:ln>
        </p:spPr>
        <p:txBody>
          <a:bodyPr vert="horz" wrap="square" lIns="121908" tIns="60954" rIns="105963" bIns="60954" numCol="1" anchor="ctr" anchorCtr="0" compatLnSpc="1">
            <a:noAutofit/>
          </a:bodyPr>
          <a:lstStyle>
            <a:defPPr>
              <a:defRPr lang="zh-CN"/>
            </a:defPPr>
            <a:lvl1pPr algn="ctr" rtl="0" fontAlgn="base">
              <a:spcBef>
                <a:spcPct val="0"/>
              </a:spcBef>
              <a:spcAft>
                <a:spcPct val="0"/>
              </a:spcAft>
              <a:defRPr sz="1200" kern="1200">
                <a:solidFill>
                  <a:srgbClr val="898989"/>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algn="r"/>
            <a:r>
              <a:rPr lang="zh-CN" altLang="en-US" sz="1700" b="1" dirty="0">
                <a:solidFill>
                  <a:schemeClr val="bg1"/>
                </a:solidFill>
                <a:latin typeface="+mj-ea"/>
                <a:ea typeface="+mj-ea"/>
              </a:rPr>
              <a:t>项目机会</a:t>
            </a:r>
            <a:endParaRPr lang="en-GB" sz="1700" b="1" dirty="0">
              <a:solidFill>
                <a:schemeClr val="bg1"/>
              </a:solidFill>
              <a:latin typeface="+mj-ea"/>
              <a:ea typeface="+mj-ea"/>
            </a:endParaRPr>
          </a:p>
        </p:txBody>
      </p:sp>
      <p:sp>
        <p:nvSpPr>
          <p:cNvPr id="33" name="Text Placeholder 2"/>
          <p:cNvSpPr txBox="1"/>
          <p:nvPr/>
        </p:nvSpPr>
        <p:spPr bwMode="auto">
          <a:xfrm>
            <a:off x="9830981" y="5272632"/>
            <a:ext cx="1087749" cy="351413"/>
          </a:xfrm>
          <a:prstGeom prst="rect">
            <a:avLst/>
          </a:prstGeom>
          <a:solidFill>
            <a:schemeClr val="accent4"/>
          </a:solidFill>
          <a:ln>
            <a:noFill/>
          </a:ln>
        </p:spPr>
        <p:txBody>
          <a:bodyPr vert="horz" wrap="square" lIns="121908" tIns="60954" rIns="105963" bIns="60954" numCol="1" anchor="ctr" anchorCtr="0" compatLnSpc="1">
            <a:normAutofit fontScale="92500" lnSpcReduction="10000"/>
          </a:bodyPr>
          <a:lstStyle>
            <a:defPPr>
              <a:defRPr lang="zh-CN"/>
            </a:defPPr>
            <a:lvl1pPr algn="ctr" rtl="0" fontAlgn="base">
              <a:spcBef>
                <a:spcPct val="0"/>
              </a:spcBef>
              <a:spcAft>
                <a:spcPct val="0"/>
              </a:spcAft>
              <a:defRPr sz="1200" kern="1200">
                <a:solidFill>
                  <a:srgbClr val="898989"/>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algn="r"/>
            <a:r>
              <a:rPr lang="zh-CN" altLang="en-US" sz="1700" b="1" dirty="0">
                <a:solidFill>
                  <a:schemeClr val="bg1"/>
                </a:solidFill>
                <a:latin typeface="+mj-ea"/>
                <a:ea typeface="+mj-ea"/>
              </a:rPr>
              <a:t>项目风险</a:t>
            </a:r>
            <a:endParaRPr lang="en-GB" sz="1700" b="1" dirty="0">
              <a:solidFill>
                <a:schemeClr val="bg1"/>
              </a:solidFill>
              <a:latin typeface="+mj-ea"/>
              <a:ea typeface="+mj-ea"/>
            </a:endParaRPr>
          </a:p>
        </p:txBody>
      </p:sp>
      <p:sp>
        <p:nvSpPr>
          <p:cNvPr id="34" name="Text Placeholder 2"/>
          <p:cNvSpPr txBox="1"/>
          <p:nvPr/>
        </p:nvSpPr>
        <p:spPr bwMode="auto">
          <a:xfrm>
            <a:off x="5280017" y="3223779"/>
            <a:ext cx="1660099" cy="10333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08" tIns="60954" rIns="121908" bIns="60954" numCol="1" anchor="ctr" anchorCtr="0" compatLnSpc="1">
            <a:noAutofit/>
          </a:bodyPr>
          <a:lstStyle>
            <a:defPPr>
              <a:defRPr lang="zh-CN"/>
            </a:defPPr>
            <a:lvl1pPr algn="ctr" rtl="0" fontAlgn="base">
              <a:spcBef>
                <a:spcPct val="0"/>
              </a:spcBef>
              <a:spcAft>
                <a:spcPct val="0"/>
              </a:spcAft>
              <a:defRPr sz="1200" kern="1200">
                <a:solidFill>
                  <a:srgbClr val="898989"/>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r>
              <a:rPr lang="zh-CN" altLang="en-US" sz="3200" b="1" dirty="0">
                <a:solidFill>
                  <a:schemeClr val="bg1"/>
                </a:solidFill>
                <a:latin typeface="+mj-ea"/>
                <a:ea typeface="+mj-ea"/>
              </a:rPr>
              <a:t>项目</a:t>
            </a:r>
            <a:endParaRPr lang="en-US" altLang="zh-CN" sz="3200" b="1" dirty="0">
              <a:solidFill>
                <a:schemeClr val="bg1"/>
              </a:solidFill>
              <a:latin typeface="+mj-ea"/>
              <a:ea typeface="+mj-ea"/>
            </a:endParaRPr>
          </a:p>
          <a:p>
            <a:r>
              <a:rPr lang="zh-CN" altLang="en-US" sz="3200" b="1" dirty="0">
                <a:solidFill>
                  <a:schemeClr val="bg1"/>
                </a:solidFill>
                <a:latin typeface="+mj-ea"/>
                <a:ea typeface="+mj-ea"/>
              </a:rPr>
              <a:t>分析</a:t>
            </a:r>
            <a:endParaRPr lang="en-GB" sz="3200" b="1" dirty="0">
              <a:solidFill>
                <a:schemeClr val="bg1"/>
              </a:solidFill>
              <a:latin typeface="+mj-ea"/>
              <a:ea typeface="+mj-ea"/>
            </a:endParaRPr>
          </a:p>
        </p:txBody>
      </p:sp>
      <p:sp>
        <p:nvSpPr>
          <p:cNvPr id="35" name="Text Placeholder 2"/>
          <p:cNvSpPr txBox="1"/>
          <p:nvPr/>
        </p:nvSpPr>
        <p:spPr bwMode="auto">
          <a:xfrm>
            <a:off x="1304963" y="5254968"/>
            <a:ext cx="1674141" cy="351413"/>
          </a:xfrm>
          <a:prstGeom prst="rect">
            <a:avLst/>
          </a:prstGeom>
          <a:solidFill>
            <a:schemeClr val="accent1"/>
          </a:solidFill>
          <a:ln>
            <a:noFill/>
          </a:ln>
        </p:spPr>
        <p:txBody>
          <a:bodyPr vert="horz" wrap="square" lIns="105963" tIns="60954" rIns="121908" bIns="60954" numCol="1" anchor="ctr" anchorCtr="0" compatLnSpc="1">
            <a:normAutofit fontScale="92500" lnSpcReduction="10000"/>
          </a:bodyPr>
          <a:lstStyle>
            <a:defPPr>
              <a:defRPr lang="zh-CN"/>
            </a:defPPr>
            <a:lvl1pPr algn="ctr" rtl="0" fontAlgn="base">
              <a:spcBef>
                <a:spcPct val="0"/>
              </a:spcBef>
              <a:spcAft>
                <a:spcPct val="0"/>
              </a:spcAft>
              <a:defRPr sz="1200" kern="1200">
                <a:solidFill>
                  <a:srgbClr val="898989"/>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r>
              <a:rPr lang="zh-CN" altLang="en-US" sz="1700" b="1" dirty="0">
                <a:solidFill>
                  <a:schemeClr val="bg1"/>
                </a:solidFill>
                <a:latin typeface="+mj-ea"/>
                <a:ea typeface="+mj-ea"/>
              </a:rPr>
              <a:t>项目弱势</a:t>
            </a:r>
            <a:endParaRPr lang="en-GB" sz="1700" b="1" dirty="0">
              <a:solidFill>
                <a:schemeClr val="bg1"/>
              </a:solidFill>
              <a:latin typeface="+mj-ea"/>
              <a:ea typeface="+mj-ea"/>
            </a:endParaRPr>
          </a:p>
        </p:txBody>
      </p:sp>
      <p:sp>
        <p:nvSpPr>
          <p:cNvPr id="3" name="标题 2"/>
          <p:cNvSpPr>
            <a:spLocks noGrp="1"/>
          </p:cNvSpPr>
          <p:nvPr>
            <p:ph type="title"/>
          </p:nvPr>
        </p:nvSpPr>
        <p:spPr/>
        <p:txBody>
          <a:bodyPr/>
          <a:lstStyle/>
          <a:p>
            <a:r>
              <a:rPr lang="zh-CN" altLang="en-US" dirty="0"/>
              <a:t>单击此处添加标题</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4">
                                            <p:txEl>
                                              <p:pRg st="0" end="0"/>
                                            </p:txEl>
                                          </p:spTgt>
                                        </p:tgtEl>
                                        <p:attrNameLst>
                                          <p:attrName>style.visibility</p:attrName>
                                        </p:attrNameLst>
                                      </p:cBhvr>
                                      <p:to>
                                        <p:strVal val="visible"/>
                                      </p:to>
                                    </p:set>
                                    <p:animEffect transition="in" filter="fade">
                                      <p:cBhvr>
                                        <p:cTn id="11" dur="500"/>
                                        <p:tgtEl>
                                          <p:spTgt spid="34">
                                            <p:txEl>
                                              <p:pRg st="0" end="0"/>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4">
                                            <p:txEl>
                                              <p:pRg st="1" end="1"/>
                                            </p:txEl>
                                          </p:spTgt>
                                        </p:tgtEl>
                                        <p:attrNameLst>
                                          <p:attrName>style.visibility</p:attrName>
                                        </p:attrNameLst>
                                      </p:cBhvr>
                                      <p:to>
                                        <p:strVal val="visible"/>
                                      </p:to>
                                    </p:set>
                                    <p:animEffect transition="in" filter="fade">
                                      <p:cBhvr>
                                        <p:cTn id="15" dur="500"/>
                                        <p:tgtEl>
                                          <p:spTgt spid="34">
                                            <p:txEl>
                                              <p:pRg st="1" end="1"/>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strips(upLeft)">
                                      <p:cBhvr>
                                        <p:cTn id="23" dur="500"/>
                                        <p:tgtEl>
                                          <p:spTgt spid="9"/>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31">
                                            <p:bg/>
                                          </p:spTgt>
                                        </p:tgtEl>
                                        <p:attrNameLst>
                                          <p:attrName>style.visibility</p:attrName>
                                        </p:attrNameLst>
                                      </p:cBhvr>
                                      <p:to>
                                        <p:strVal val="visible"/>
                                      </p:to>
                                    </p:set>
                                    <p:animEffect transition="in" filter="wipe(left)">
                                      <p:cBhvr>
                                        <p:cTn id="27" dur="500"/>
                                        <p:tgtEl>
                                          <p:spTgt spid="31">
                                            <p:bg/>
                                          </p:spTgt>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31">
                                            <p:txEl>
                                              <p:pRg st="0" end="0"/>
                                            </p:txEl>
                                          </p:spTgt>
                                        </p:tgtEl>
                                        <p:attrNameLst>
                                          <p:attrName>style.visibility</p:attrName>
                                        </p:attrNameLst>
                                      </p:cBhvr>
                                      <p:to>
                                        <p:strVal val="visible"/>
                                      </p:to>
                                    </p:set>
                                    <p:animEffect transition="in" filter="wipe(left)">
                                      <p:cBhvr>
                                        <p:cTn id="30" dur="500"/>
                                        <p:tgtEl>
                                          <p:spTgt spid="31">
                                            <p:txEl>
                                              <p:pRg st="0" end="0"/>
                                            </p:txEl>
                                          </p:spTgt>
                                        </p:tgtEl>
                                      </p:cBhvr>
                                    </p:animEffect>
                                  </p:childTnLst>
                                </p:cTn>
                              </p:par>
                            </p:childTnLst>
                          </p:cTn>
                        </p:par>
                        <p:par>
                          <p:cTn id="31" fill="hold">
                            <p:stCondLst>
                              <p:cond delay="3000"/>
                            </p:stCondLst>
                            <p:childTnLst>
                              <p:par>
                                <p:cTn id="32" presetID="18" presetClass="entr" presetSubtype="6" fill="hold" grpId="0" nodeType="after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strips(downRight)">
                                      <p:cBhvr>
                                        <p:cTn id="34" dur="500"/>
                                        <p:tgtEl>
                                          <p:spTgt spid="29"/>
                                        </p:tgtEl>
                                      </p:cBhvr>
                                    </p:animEffect>
                                  </p:childTnLst>
                                </p:cTn>
                              </p:par>
                            </p:childTnLst>
                          </p:cTn>
                        </p:par>
                        <p:par>
                          <p:cTn id="35" fill="hold">
                            <p:stCondLst>
                              <p:cond delay="3500"/>
                            </p:stCondLst>
                            <p:childTnLst>
                              <p:par>
                                <p:cTn id="36" presetID="10" presetClass="entr" presetSubtype="0" fill="hold" nodeType="after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fade">
                                      <p:cBhvr>
                                        <p:cTn id="38" dur="500"/>
                                        <p:tgtEl>
                                          <p:spTgt spid="16"/>
                                        </p:tgtEl>
                                      </p:cBhvr>
                                    </p:animEffect>
                                  </p:childTnLst>
                                </p:cTn>
                              </p:par>
                            </p:childTnLst>
                          </p:cTn>
                        </p:par>
                        <p:par>
                          <p:cTn id="39" fill="hold">
                            <p:stCondLst>
                              <p:cond delay="4000"/>
                            </p:stCondLst>
                            <p:childTnLst>
                              <p:par>
                                <p:cTn id="40" presetID="18" presetClass="entr" presetSubtype="12"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strips(downLeft)">
                                      <p:cBhvr>
                                        <p:cTn id="42" dur="500"/>
                                        <p:tgtEl>
                                          <p:spTgt spid="10"/>
                                        </p:tgtEl>
                                      </p:cBhvr>
                                    </p:animEffect>
                                  </p:childTnLst>
                                </p:cTn>
                              </p:par>
                            </p:childTnLst>
                          </p:cTn>
                        </p:par>
                        <p:par>
                          <p:cTn id="43" fill="hold">
                            <p:stCondLst>
                              <p:cond delay="4500"/>
                            </p:stCondLst>
                            <p:childTnLst>
                              <p:par>
                                <p:cTn id="44" presetID="22" presetClass="entr" presetSubtype="8" fill="hold" grpId="0" nodeType="afterEffect">
                                  <p:stCondLst>
                                    <p:cond delay="0"/>
                                  </p:stCondLst>
                                  <p:childTnLst>
                                    <p:set>
                                      <p:cBhvr>
                                        <p:cTn id="45" dur="1" fill="hold">
                                          <p:stCondLst>
                                            <p:cond delay="0"/>
                                          </p:stCondLst>
                                        </p:cTn>
                                        <p:tgtEl>
                                          <p:spTgt spid="35">
                                            <p:bg/>
                                          </p:spTgt>
                                        </p:tgtEl>
                                        <p:attrNameLst>
                                          <p:attrName>style.visibility</p:attrName>
                                        </p:attrNameLst>
                                      </p:cBhvr>
                                      <p:to>
                                        <p:strVal val="visible"/>
                                      </p:to>
                                    </p:set>
                                    <p:animEffect transition="in" filter="wipe(left)">
                                      <p:cBhvr>
                                        <p:cTn id="46" dur="500"/>
                                        <p:tgtEl>
                                          <p:spTgt spid="35">
                                            <p:bg/>
                                          </p:spTgt>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35">
                                            <p:txEl>
                                              <p:pRg st="0" end="0"/>
                                            </p:txEl>
                                          </p:spTgt>
                                        </p:tgtEl>
                                        <p:attrNameLst>
                                          <p:attrName>style.visibility</p:attrName>
                                        </p:attrNameLst>
                                      </p:cBhvr>
                                      <p:to>
                                        <p:strVal val="visible"/>
                                      </p:to>
                                    </p:set>
                                    <p:animEffect transition="in" filter="wipe(left)">
                                      <p:cBhvr>
                                        <p:cTn id="49" dur="500"/>
                                        <p:tgtEl>
                                          <p:spTgt spid="35">
                                            <p:txEl>
                                              <p:pRg st="0" end="0"/>
                                            </p:txEl>
                                          </p:spTgt>
                                        </p:tgtEl>
                                      </p:cBhvr>
                                    </p:animEffect>
                                  </p:childTnLst>
                                </p:cTn>
                              </p:par>
                            </p:childTnLst>
                          </p:cTn>
                        </p:par>
                        <p:par>
                          <p:cTn id="50" fill="hold">
                            <p:stCondLst>
                              <p:cond delay="5000"/>
                            </p:stCondLst>
                            <p:childTnLst>
                              <p:par>
                                <p:cTn id="51" presetID="18" presetClass="entr" presetSubtype="6" fill="hold" grpId="0" nodeType="afterEffect">
                                  <p:stCondLst>
                                    <p:cond delay="0"/>
                                  </p:stCondLst>
                                  <p:childTnLst>
                                    <p:set>
                                      <p:cBhvr>
                                        <p:cTn id="52" dur="1" fill="hold">
                                          <p:stCondLst>
                                            <p:cond delay="0"/>
                                          </p:stCondLst>
                                        </p:cTn>
                                        <p:tgtEl>
                                          <p:spTgt spid="30"/>
                                        </p:tgtEl>
                                        <p:attrNameLst>
                                          <p:attrName>style.visibility</p:attrName>
                                        </p:attrNameLst>
                                      </p:cBhvr>
                                      <p:to>
                                        <p:strVal val="visible"/>
                                      </p:to>
                                    </p:set>
                                    <p:animEffect transition="in" filter="strips(downRight)">
                                      <p:cBhvr>
                                        <p:cTn id="53" dur="500"/>
                                        <p:tgtEl>
                                          <p:spTgt spid="30"/>
                                        </p:tgtEl>
                                      </p:cBhvr>
                                    </p:animEffect>
                                  </p:childTnLst>
                                </p:cTn>
                              </p:par>
                            </p:childTnLst>
                          </p:cTn>
                        </p:par>
                        <p:par>
                          <p:cTn id="54" fill="hold">
                            <p:stCondLst>
                              <p:cond delay="5500"/>
                            </p:stCondLst>
                            <p:childTnLst>
                              <p:par>
                                <p:cTn id="55" presetID="10" presetClass="entr" presetSubtype="0" fill="hold" nodeType="afterEffect">
                                  <p:stCondLst>
                                    <p:cond delay="0"/>
                                  </p:stCondLst>
                                  <p:childTnLst>
                                    <p:set>
                                      <p:cBhvr>
                                        <p:cTn id="56" dur="1" fill="hold">
                                          <p:stCondLst>
                                            <p:cond delay="0"/>
                                          </p:stCondLst>
                                        </p:cTn>
                                        <p:tgtEl>
                                          <p:spTgt spid="24"/>
                                        </p:tgtEl>
                                        <p:attrNameLst>
                                          <p:attrName>style.visibility</p:attrName>
                                        </p:attrNameLst>
                                      </p:cBhvr>
                                      <p:to>
                                        <p:strVal val="visible"/>
                                      </p:to>
                                    </p:set>
                                    <p:animEffect transition="in" filter="fade">
                                      <p:cBhvr>
                                        <p:cTn id="57" dur="500"/>
                                        <p:tgtEl>
                                          <p:spTgt spid="24"/>
                                        </p:tgtEl>
                                      </p:cBhvr>
                                    </p:animEffect>
                                  </p:childTnLst>
                                </p:cTn>
                              </p:par>
                            </p:childTnLst>
                          </p:cTn>
                        </p:par>
                        <p:par>
                          <p:cTn id="58" fill="hold">
                            <p:stCondLst>
                              <p:cond delay="6000"/>
                            </p:stCondLst>
                            <p:childTnLst>
                              <p:par>
                                <p:cTn id="59" presetID="18" presetClass="entr" presetSubtype="3" fill="hold" grpId="0" nodeType="afterEffect">
                                  <p:stCondLst>
                                    <p:cond delay="0"/>
                                  </p:stCondLst>
                                  <p:childTnLst>
                                    <p:set>
                                      <p:cBhvr>
                                        <p:cTn id="60" dur="1" fill="hold">
                                          <p:stCondLst>
                                            <p:cond delay="0"/>
                                          </p:stCondLst>
                                        </p:cTn>
                                        <p:tgtEl>
                                          <p:spTgt spid="11"/>
                                        </p:tgtEl>
                                        <p:attrNameLst>
                                          <p:attrName>style.visibility</p:attrName>
                                        </p:attrNameLst>
                                      </p:cBhvr>
                                      <p:to>
                                        <p:strVal val="visible"/>
                                      </p:to>
                                    </p:set>
                                    <p:animEffect transition="in" filter="strips(upRight)">
                                      <p:cBhvr>
                                        <p:cTn id="61" dur="500"/>
                                        <p:tgtEl>
                                          <p:spTgt spid="11"/>
                                        </p:tgtEl>
                                      </p:cBhvr>
                                    </p:animEffect>
                                  </p:childTnLst>
                                </p:cTn>
                              </p:par>
                            </p:childTnLst>
                          </p:cTn>
                        </p:par>
                        <p:par>
                          <p:cTn id="62" fill="hold">
                            <p:stCondLst>
                              <p:cond delay="6500"/>
                            </p:stCondLst>
                            <p:childTnLst>
                              <p:par>
                                <p:cTn id="63" presetID="22" presetClass="entr" presetSubtype="2" fill="hold" grpId="0" nodeType="afterEffect">
                                  <p:stCondLst>
                                    <p:cond delay="0"/>
                                  </p:stCondLst>
                                  <p:childTnLst>
                                    <p:set>
                                      <p:cBhvr>
                                        <p:cTn id="64" dur="1" fill="hold">
                                          <p:stCondLst>
                                            <p:cond delay="0"/>
                                          </p:stCondLst>
                                        </p:cTn>
                                        <p:tgtEl>
                                          <p:spTgt spid="32">
                                            <p:bg/>
                                          </p:spTgt>
                                        </p:tgtEl>
                                        <p:attrNameLst>
                                          <p:attrName>style.visibility</p:attrName>
                                        </p:attrNameLst>
                                      </p:cBhvr>
                                      <p:to>
                                        <p:strVal val="visible"/>
                                      </p:to>
                                    </p:set>
                                    <p:animEffect transition="in" filter="wipe(right)">
                                      <p:cBhvr>
                                        <p:cTn id="65" dur="500"/>
                                        <p:tgtEl>
                                          <p:spTgt spid="32">
                                            <p:bg/>
                                          </p:spTgt>
                                        </p:tgtEl>
                                      </p:cBhvr>
                                    </p:animEffect>
                                  </p:childTnLst>
                                </p:cTn>
                              </p:par>
                              <p:par>
                                <p:cTn id="66" presetID="22" presetClass="entr" presetSubtype="2" fill="hold" grpId="0" nodeType="withEffect">
                                  <p:stCondLst>
                                    <p:cond delay="0"/>
                                  </p:stCondLst>
                                  <p:childTnLst>
                                    <p:set>
                                      <p:cBhvr>
                                        <p:cTn id="67" dur="1" fill="hold">
                                          <p:stCondLst>
                                            <p:cond delay="0"/>
                                          </p:stCondLst>
                                        </p:cTn>
                                        <p:tgtEl>
                                          <p:spTgt spid="32">
                                            <p:txEl>
                                              <p:pRg st="0" end="0"/>
                                            </p:txEl>
                                          </p:spTgt>
                                        </p:tgtEl>
                                        <p:attrNameLst>
                                          <p:attrName>style.visibility</p:attrName>
                                        </p:attrNameLst>
                                      </p:cBhvr>
                                      <p:to>
                                        <p:strVal val="visible"/>
                                      </p:to>
                                    </p:set>
                                    <p:animEffect transition="in" filter="wipe(right)">
                                      <p:cBhvr>
                                        <p:cTn id="68" dur="500"/>
                                        <p:tgtEl>
                                          <p:spTgt spid="32">
                                            <p:txEl>
                                              <p:pRg st="0" end="0"/>
                                            </p:txEl>
                                          </p:spTgt>
                                        </p:tgtEl>
                                      </p:cBhvr>
                                    </p:animEffect>
                                  </p:childTnLst>
                                </p:cTn>
                              </p:par>
                            </p:childTnLst>
                          </p:cTn>
                        </p:par>
                        <p:par>
                          <p:cTn id="69" fill="hold">
                            <p:stCondLst>
                              <p:cond delay="7000"/>
                            </p:stCondLst>
                            <p:childTnLst>
                              <p:par>
                                <p:cTn id="70" presetID="18" presetClass="entr" presetSubtype="12"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strips(downLeft)">
                                      <p:cBhvr>
                                        <p:cTn id="72" dur="500"/>
                                        <p:tgtEl>
                                          <p:spTgt spid="27"/>
                                        </p:tgtEl>
                                      </p:cBhvr>
                                    </p:animEffect>
                                  </p:childTnLst>
                                </p:cTn>
                              </p:par>
                            </p:childTnLst>
                          </p:cTn>
                        </p:par>
                        <p:par>
                          <p:cTn id="73" fill="hold">
                            <p:stCondLst>
                              <p:cond delay="7500"/>
                            </p:stCondLst>
                            <p:childTnLst>
                              <p:par>
                                <p:cTn id="74" presetID="10" presetClass="entr" presetSubtype="0" fill="hold"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500"/>
                                        <p:tgtEl>
                                          <p:spTgt spid="21"/>
                                        </p:tgtEl>
                                      </p:cBhvr>
                                    </p:animEffect>
                                  </p:childTnLst>
                                </p:cTn>
                              </p:par>
                            </p:childTnLst>
                          </p:cTn>
                        </p:par>
                        <p:par>
                          <p:cTn id="77" fill="hold">
                            <p:stCondLst>
                              <p:cond delay="8000"/>
                            </p:stCondLst>
                            <p:childTnLst>
                              <p:par>
                                <p:cTn id="78" presetID="18" presetClass="entr" presetSubtype="6"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strips(downRight)">
                                      <p:cBhvr>
                                        <p:cTn id="80" dur="500"/>
                                        <p:tgtEl>
                                          <p:spTgt spid="12"/>
                                        </p:tgtEl>
                                      </p:cBhvr>
                                    </p:animEffect>
                                  </p:childTnLst>
                                </p:cTn>
                              </p:par>
                            </p:childTnLst>
                          </p:cTn>
                        </p:par>
                        <p:par>
                          <p:cTn id="81" fill="hold">
                            <p:stCondLst>
                              <p:cond delay="8500"/>
                            </p:stCondLst>
                            <p:childTnLst>
                              <p:par>
                                <p:cTn id="82" presetID="22" presetClass="entr" presetSubtype="2" fill="hold" grpId="0" nodeType="afterEffect">
                                  <p:stCondLst>
                                    <p:cond delay="0"/>
                                  </p:stCondLst>
                                  <p:childTnLst>
                                    <p:set>
                                      <p:cBhvr>
                                        <p:cTn id="83" dur="1" fill="hold">
                                          <p:stCondLst>
                                            <p:cond delay="0"/>
                                          </p:stCondLst>
                                        </p:cTn>
                                        <p:tgtEl>
                                          <p:spTgt spid="33">
                                            <p:bg/>
                                          </p:spTgt>
                                        </p:tgtEl>
                                        <p:attrNameLst>
                                          <p:attrName>style.visibility</p:attrName>
                                        </p:attrNameLst>
                                      </p:cBhvr>
                                      <p:to>
                                        <p:strVal val="visible"/>
                                      </p:to>
                                    </p:set>
                                    <p:animEffect transition="in" filter="wipe(right)">
                                      <p:cBhvr>
                                        <p:cTn id="84" dur="500"/>
                                        <p:tgtEl>
                                          <p:spTgt spid="33">
                                            <p:bg/>
                                          </p:spTgt>
                                        </p:tgtEl>
                                      </p:cBhvr>
                                    </p:animEffect>
                                  </p:childTnLst>
                                </p:cTn>
                              </p:par>
                              <p:par>
                                <p:cTn id="85" presetID="22" presetClass="entr" presetSubtype="2" fill="hold" grpId="0" nodeType="withEffect">
                                  <p:stCondLst>
                                    <p:cond delay="0"/>
                                  </p:stCondLst>
                                  <p:childTnLst>
                                    <p:set>
                                      <p:cBhvr>
                                        <p:cTn id="86" dur="1" fill="hold">
                                          <p:stCondLst>
                                            <p:cond delay="0"/>
                                          </p:stCondLst>
                                        </p:cTn>
                                        <p:tgtEl>
                                          <p:spTgt spid="33">
                                            <p:txEl>
                                              <p:pRg st="0" end="0"/>
                                            </p:txEl>
                                          </p:spTgt>
                                        </p:tgtEl>
                                        <p:attrNameLst>
                                          <p:attrName>style.visibility</p:attrName>
                                        </p:attrNameLst>
                                      </p:cBhvr>
                                      <p:to>
                                        <p:strVal val="visible"/>
                                      </p:to>
                                    </p:set>
                                    <p:animEffect transition="in" filter="wipe(right)">
                                      <p:cBhvr>
                                        <p:cTn id="87" dur="500"/>
                                        <p:tgtEl>
                                          <p:spTgt spid="33">
                                            <p:txEl>
                                              <p:pRg st="0" end="0"/>
                                            </p:txEl>
                                          </p:spTgt>
                                        </p:tgtEl>
                                      </p:cBhvr>
                                    </p:animEffect>
                                  </p:childTnLst>
                                </p:cTn>
                              </p:par>
                            </p:childTnLst>
                          </p:cTn>
                        </p:par>
                        <p:par>
                          <p:cTn id="88" fill="hold">
                            <p:stCondLst>
                              <p:cond delay="9000"/>
                            </p:stCondLst>
                            <p:childTnLst>
                              <p:par>
                                <p:cTn id="89" presetID="18" presetClass="entr" presetSubtype="12" fill="hold" grpId="0" nodeType="afterEffect">
                                  <p:stCondLst>
                                    <p:cond delay="0"/>
                                  </p:stCondLst>
                                  <p:childTnLst>
                                    <p:set>
                                      <p:cBhvr>
                                        <p:cTn id="90" dur="1" fill="hold">
                                          <p:stCondLst>
                                            <p:cond delay="0"/>
                                          </p:stCondLst>
                                        </p:cTn>
                                        <p:tgtEl>
                                          <p:spTgt spid="28"/>
                                        </p:tgtEl>
                                        <p:attrNameLst>
                                          <p:attrName>style.visibility</p:attrName>
                                        </p:attrNameLst>
                                      </p:cBhvr>
                                      <p:to>
                                        <p:strVal val="visible"/>
                                      </p:to>
                                    </p:set>
                                    <p:animEffect transition="in" filter="strips(downLeft)">
                                      <p:cBhvr>
                                        <p:cTn id="91"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27" grpId="0"/>
      <p:bldP spid="28" grpId="0"/>
      <p:bldP spid="29" grpId="0"/>
      <p:bldP spid="30" grpId="0"/>
      <p:bldP spid="31" grpId="0" build="p" animBg="1"/>
      <p:bldP spid="32" grpId="0" build="p" animBg="1"/>
      <p:bldP spid="33" grpId="0" build="p" animBg="1"/>
      <p:bldP spid="34" grpId="0" build="p"/>
      <p:bldP spid="35" grpId="0" build="p"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a:t>单击此处添加标题</a:t>
            </a:r>
          </a:p>
        </p:txBody>
      </p:sp>
      <p:sp>
        <p:nvSpPr>
          <p:cNvPr id="3" name="等腰三角形 8"/>
          <p:cNvSpPr>
            <a:spLocks noChangeArrowheads="1"/>
          </p:cNvSpPr>
          <p:nvPr/>
        </p:nvSpPr>
        <p:spPr bwMode="auto">
          <a:xfrm rot="7717980">
            <a:off x="3660484" y="3287071"/>
            <a:ext cx="410633" cy="421161"/>
          </a:xfrm>
          <a:prstGeom prst="triangle">
            <a:avLst>
              <a:gd name="adj" fmla="val 50000"/>
            </a:avLst>
          </a:prstGeom>
          <a:solidFill>
            <a:schemeClr val="accent1"/>
          </a:solidFill>
          <a:ln>
            <a:noFill/>
          </a:ln>
        </p:spPr>
        <p:txBody>
          <a:bodyPr lIns="91407" tIns="45703" rIns="91407" bIns="45703" anchor="ctr"/>
          <a:lstStyle/>
          <a:p>
            <a:pPr algn="ctr">
              <a:defRPr/>
            </a:pPr>
            <a:endParaRPr lang="zh-CN" altLang="zh-CN" kern="0">
              <a:solidFill>
                <a:schemeClr val="bg1"/>
              </a:solidFill>
              <a:latin typeface="宋体" panose="02010600030101010101" pitchFamily="2" charset="-122"/>
              <a:ea typeface="微软雅黑" panose="020B0503020204020204" pitchFamily="34" charset="-122"/>
              <a:sym typeface="宋体" panose="02010600030101010101" pitchFamily="2" charset="-122"/>
            </a:endParaRPr>
          </a:p>
        </p:txBody>
      </p:sp>
      <p:sp>
        <p:nvSpPr>
          <p:cNvPr id="4" name="等腰三角形 9"/>
          <p:cNvSpPr>
            <a:spLocks noChangeArrowheads="1"/>
          </p:cNvSpPr>
          <p:nvPr/>
        </p:nvSpPr>
        <p:spPr bwMode="auto">
          <a:xfrm rot="7717980">
            <a:off x="8618132" y="3283895"/>
            <a:ext cx="387351" cy="399997"/>
          </a:xfrm>
          <a:prstGeom prst="triangle">
            <a:avLst>
              <a:gd name="adj" fmla="val 50000"/>
            </a:avLst>
          </a:prstGeom>
          <a:solidFill>
            <a:schemeClr val="accent1"/>
          </a:solidFill>
          <a:ln>
            <a:noFill/>
          </a:ln>
        </p:spPr>
        <p:txBody>
          <a:bodyPr lIns="91407" tIns="45703" rIns="91407" bIns="45703" anchor="ctr"/>
          <a:lstStyle/>
          <a:p>
            <a:pPr algn="ctr">
              <a:defRPr/>
            </a:pPr>
            <a:endParaRPr lang="zh-CN" altLang="zh-CN" kern="0">
              <a:solidFill>
                <a:schemeClr val="bg1"/>
              </a:solidFill>
              <a:latin typeface="宋体" panose="02010600030101010101" pitchFamily="2" charset="-122"/>
              <a:ea typeface="微软雅黑" panose="020B0503020204020204" pitchFamily="34" charset="-122"/>
              <a:sym typeface="宋体" panose="02010600030101010101" pitchFamily="2" charset="-122"/>
            </a:endParaRPr>
          </a:p>
        </p:txBody>
      </p:sp>
      <p:sp>
        <p:nvSpPr>
          <p:cNvPr id="5" name="等腰三角形 10"/>
          <p:cNvSpPr>
            <a:spLocks noChangeArrowheads="1"/>
          </p:cNvSpPr>
          <p:nvPr/>
        </p:nvSpPr>
        <p:spPr bwMode="auto">
          <a:xfrm rot="2750931">
            <a:off x="6113379" y="3219337"/>
            <a:ext cx="431800" cy="446558"/>
          </a:xfrm>
          <a:prstGeom prst="triangle">
            <a:avLst>
              <a:gd name="adj" fmla="val 50000"/>
            </a:avLst>
          </a:prstGeom>
          <a:solidFill>
            <a:schemeClr val="accent1"/>
          </a:solidFill>
          <a:ln>
            <a:noFill/>
          </a:ln>
        </p:spPr>
        <p:txBody>
          <a:bodyPr lIns="91407" tIns="45703" rIns="91407" bIns="45703" anchor="ctr"/>
          <a:lstStyle/>
          <a:p>
            <a:pPr algn="ctr">
              <a:defRPr/>
            </a:pPr>
            <a:endParaRPr lang="zh-CN" altLang="zh-CN" kern="0">
              <a:solidFill>
                <a:schemeClr val="bg1"/>
              </a:solidFill>
              <a:latin typeface="宋体" panose="02010600030101010101" pitchFamily="2" charset="-122"/>
              <a:ea typeface="微软雅黑" panose="020B0503020204020204" pitchFamily="34" charset="-122"/>
              <a:sym typeface="宋体" panose="02010600030101010101" pitchFamily="2" charset="-122"/>
            </a:endParaRPr>
          </a:p>
        </p:txBody>
      </p:sp>
      <p:grpSp>
        <p:nvGrpSpPr>
          <p:cNvPr id="6" name="Group 8"/>
          <p:cNvGrpSpPr/>
          <p:nvPr/>
        </p:nvGrpSpPr>
        <p:grpSpPr bwMode="auto">
          <a:xfrm>
            <a:off x="1585389" y="1340769"/>
            <a:ext cx="2101576" cy="2101849"/>
            <a:chOff x="0" y="0"/>
            <a:chExt cx="2101515" cy="2101515"/>
          </a:xfrm>
          <a:solidFill>
            <a:schemeClr val="accent1"/>
          </a:solidFill>
        </p:grpSpPr>
        <p:sp>
          <p:nvSpPr>
            <p:cNvPr id="7" name="椭圆 3"/>
            <p:cNvSpPr>
              <a:spLocks noChangeArrowheads="1"/>
            </p:cNvSpPr>
            <p:nvPr/>
          </p:nvSpPr>
          <p:spPr bwMode="auto">
            <a:xfrm>
              <a:off x="0" y="0"/>
              <a:ext cx="2101515" cy="2101515"/>
            </a:xfrm>
            <a:prstGeom prst="ellipse">
              <a:avLst/>
            </a:prstGeom>
            <a:grpFill/>
            <a:ln w="12700" cmpd="sng">
              <a:solidFill>
                <a:schemeClr val="accent1"/>
              </a:solidFill>
              <a:miter lim="800000"/>
            </a:ln>
          </p:spPr>
          <p:txBody>
            <a:bodyPr anchor="ctr"/>
            <a:lstStyle/>
            <a:p>
              <a:pPr>
                <a:defRPr/>
              </a:pPr>
              <a:endParaRPr lang="zh-CN" altLang="zh-CN" kern="0">
                <a:solidFill>
                  <a:schemeClr val="bg1"/>
                </a:solidFill>
                <a:latin typeface="Calibri" panose="020F0502020204030204"/>
                <a:ea typeface="微软雅黑" panose="020B0503020204020204" pitchFamily="34" charset="-122"/>
                <a:sym typeface="宋体" panose="02010600030101010101" pitchFamily="2" charset="-122"/>
              </a:endParaRPr>
            </a:p>
          </p:txBody>
        </p:sp>
        <p:sp>
          <p:nvSpPr>
            <p:cNvPr id="8" name="同心圆 11"/>
            <p:cNvSpPr>
              <a:spLocks noChangeArrowheads="1"/>
            </p:cNvSpPr>
            <p:nvPr/>
          </p:nvSpPr>
          <p:spPr bwMode="auto">
            <a:xfrm>
              <a:off x="80421" y="80421"/>
              <a:ext cx="1940674" cy="1942791"/>
            </a:xfrm>
            <a:custGeom>
              <a:avLst/>
              <a:gdLst>
                <a:gd name="G0" fmla="+- 206 0 0"/>
                <a:gd name="G1" fmla="+- 21600 0 206"/>
                <a:gd name="G2" fmla="+- 21600 0 206"/>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06" y="10800"/>
                  </a:moveTo>
                  <a:cubicBezTo>
                    <a:pt x="206" y="16651"/>
                    <a:pt x="4949" y="21394"/>
                    <a:pt x="10800" y="21394"/>
                  </a:cubicBezTo>
                  <a:cubicBezTo>
                    <a:pt x="16651" y="21394"/>
                    <a:pt x="21394" y="16651"/>
                    <a:pt x="21394" y="10800"/>
                  </a:cubicBezTo>
                  <a:cubicBezTo>
                    <a:pt x="21394" y="4949"/>
                    <a:pt x="16651" y="206"/>
                    <a:pt x="10800" y="206"/>
                  </a:cubicBezTo>
                  <a:cubicBezTo>
                    <a:pt x="4949" y="206"/>
                    <a:pt x="206" y="4949"/>
                    <a:pt x="206" y="10800"/>
                  </a:cubicBezTo>
                  <a:close/>
                </a:path>
              </a:pathLst>
            </a:custGeom>
            <a:grpFill/>
            <a:ln w="12700" cmpd="sng">
              <a:solidFill>
                <a:schemeClr val="bg1"/>
              </a:solidFill>
              <a:miter lim="800000"/>
            </a:ln>
          </p:spPr>
          <p:txBody>
            <a:bodyPr anchor="ctr"/>
            <a:lstStyle/>
            <a:p>
              <a:pPr>
                <a:defRPr/>
              </a:pPr>
              <a:endParaRPr lang="zh-CN" altLang="zh-CN" kern="0">
                <a:solidFill>
                  <a:schemeClr val="bg1"/>
                </a:solidFill>
                <a:latin typeface="Calibri" panose="020F0502020204030204"/>
                <a:ea typeface="微软雅黑" panose="020B0503020204020204" pitchFamily="34" charset="-122"/>
                <a:sym typeface="宋体" panose="02010600030101010101" pitchFamily="2" charset="-122"/>
              </a:endParaRPr>
            </a:p>
          </p:txBody>
        </p:sp>
      </p:grpSp>
      <p:sp>
        <p:nvSpPr>
          <p:cNvPr id="9" name="矩形 8"/>
          <p:cNvSpPr>
            <a:spLocks noChangeArrowheads="1"/>
          </p:cNvSpPr>
          <p:nvPr/>
        </p:nvSpPr>
        <p:spPr bwMode="auto">
          <a:xfrm>
            <a:off x="1828774" y="1967301"/>
            <a:ext cx="1612690" cy="1075267"/>
          </a:xfrm>
          <a:prstGeom prst="rect">
            <a:avLst/>
          </a:prstGeom>
          <a:noFill/>
          <a:ln>
            <a:noFill/>
          </a:ln>
        </p:spPr>
        <p:txBody>
          <a:bodyPr lIns="91407" tIns="45703" rIns="91407" bIns="45703">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6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单击添加内容文字单击添加段落文字单击添加段落文字。</a:t>
            </a:r>
            <a:endParaRPr lang="zh-CN" altLang="en-US" sz="1600" dirty="0">
              <a:solidFill>
                <a:schemeClr val="bg1"/>
              </a:solidFill>
              <a:latin typeface="Calibri" panose="020F0502020204030204" pitchFamily="34" charset="0"/>
              <a:ea typeface="微软雅黑" panose="020B0503020204020204" pitchFamily="34" charset="-122"/>
              <a:sym typeface="宋体" panose="02010600030101010101" pitchFamily="2" charset="-122"/>
            </a:endParaRPr>
          </a:p>
        </p:txBody>
      </p:sp>
      <p:grpSp>
        <p:nvGrpSpPr>
          <p:cNvPr id="10" name="Group 8"/>
          <p:cNvGrpSpPr/>
          <p:nvPr/>
        </p:nvGrpSpPr>
        <p:grpSpPr bwMode="auto">
          <a:xfrm>
            <a:off x="4048868" y="3220369"/>
            <a:ext cx="2099460" cy="2101849"/>
            <a:chOff x="0" y="0"/>
            <a:chExt cx="2101515" cy="2101515"/>
          </a:xfrm>
          <a:solidFill>
            <a:schemeClr val="accent1"/>
          </a:solidFill>
        </p:grpSpPr>
        <p:sp>
          <p:nvSpPr>
            <p:cNvPr id="11" name="椭圆 3"/>
            <p:cNvSpPr>
              <a:spLocks noChangeArrowheads="1"/>
            </p:cNvSpPr>
            <p:nvPr/>
          </p:nvSpPr>
          <p:spPr bwMode="auto">
            <a:xfrm>
              <a:off x="0" y="0"/>
              <a:ext cx="2101515" cy="2101515"/>
            </a:xfrm>
            <a:prstGeom prst="ellipse">
              <a:avLst/>
            </a:prstGeom>
            <a:grpFill/>
            <a:ln w="12700" cmpd="sng">
              <a:solidFill>
                <a:schemeClr val="accent1"/>
              </a:solidFill>
              <a:miter lim="800000"/>
            </a:ln>
          </p:spPr>
          <p:txBody>
            <a:bodyPr anchor="ctr"/>
            <a:lstStyle/>
            <a:p>
              <a:pPr>
                <a:defRPr/>
              </a:pPr>
              <a:endParaRPr lang="zh-CN" altLang="zh-CN" kern="0">
                <a:solidFill>
                  <a:schemeClr val="bg1"/>
                </a:solidFill>
                <a:latin typeface="Calibri" panose="020F0502020204030204"/>
                <a:ea typeface="微软雅黑" panose="020B0503020204020204" pitchFamily="34" charset="-122"/>
                <a:sym typeface="宋体" panose="02010600030101010101" pitchFamily="2" charset="-122"/>
              </a:endParaRPr>
            </a:p>
          </p:txBody>
        </p:sp>
        <p:sp>
          <p:nvSpPr>
            <p:cNvPr id="12" name="同心圆 11"/>
            <p:cNvSpPr>
              <a:spLocks noChangeArrowheads="1"/>
            </p:cNvSpPr>
            <p:nvPr/>
          </p:nvSpPr>
          <p:spPr bwMode="auto">
            <a:xfrm>
              <a:off x="80502" y="80421"/>
              <a:ext cx="1940512" cy="1942791"/>
            </a:xfrm>
            <a:custGeom>
              <a:avLst/>
              <a:gdLst>
                <a:gd name="G0" fmla="+- 206 0 0"/>
                <a:gd name="G1" fmla="+- 21600 0 206"/>
                <a:gd name="G2" fmla="+- 21600 0 206"/>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06" y="10800"/>
                  </a:moveTo>
                  <a:cubicBezTo>
                    <a:pt x="206" y="16651"/>
                    <a:pt x="4949" y="21394"/>
                    <a:pt x="10800" y="21394"/>
                  </a:cubicBezTo>
                  <a:cubicBezTo>
                    <a:pt x="16651" y="21394"/>
                    <a:pt x="21394" y="16651"/>
                    <a:pt x="21394" y="10800"/>
                  </a:cubicBezTo>
                  <a:cubicBezTo>
                    <a:pt x="21394" y="4949"/>
                    <a:pt x="16651" y="206"/>
                    <a:pt x="10800" y="206"/>
                  </a:cubicBezTo>
                  <a:cubicBezTo>
                    <a:pt x="4949" y="206"/>
                    <a:pt x="206" y="4949"/>
                    <a:pt x="206" y="10800"/>
                  </a:cubicBezTo>
                  <a:close/>
                </a:path>
              </a:pathLst>
            </a:custGeom>
            <a:grpFill/>
            <a:ln w="12700" cmpd="sng">
              <a:solidFill>
                <a:schemeClr val="bg1"/>
              </a:solidFill>
              <a:miter lim="800000"/>
            </a:ln>
          </p:spPr>
          <p:txBody>
            <a:bodyPr anchor="ctr"/>
            <a:lstStyle/>
            <a:p>
              <a:pPr>
                <a:defRPr/>
              </a:pPr>
              <a:endParaRPr lang="zh-CN" altLang="zh-CN" kern="0">
                <a:solidFill>
                  <a:schemeClr val="bg1"/>
                </a:solidFill>
                <a:latin typeface="Calibri" panose="020F0502020204030204"/>
                <a:ea typeface="微软雅黑" panose="020B0503020204020204" pitchFamily="34" charset="-122"/>
                <a:sym typeface="宋体" panose="02010600030101010101" pitchFamily="2" charset="-122"/>
              </a:endParaRPr>
            </a:p>
          </p:txBody>
        </p:sp>
      </p:grpSp>
      <p:sp>
        <p:nvSpPr>
          <p:cNvPr id="13" name="矩形 12"/>
          <p:cNvSpPr>
            <a:spLocks noChangeArrowheads="1"/>
          </p:cNvSpPr>
          <p:nvPr/>
        </p:nvSpPr>
        <p:spPr bwMode="auto">
          <a:xfrm>
            <a:off x="4292253" y="3846901"/>
            <a:ext cx="1612690" cy="1075267"/>
          </a:xfrm>
          <a:prstGeom prst="rect">
            <a:avLst/>
          </a:prstGeom>
          <a:noFill/>
          <a:ln>
            <a:noFill/>
          </a:ln>
        </p:spPr>
        <p:txBody>
          <a:bodyPr lIns="91407" tIns="45703" rIns="91407" bIns="45703">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6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单击添加内容文字单击添加段落文字单击添加段落文字。</a:t>
            </a:r>
            <a:endParaRPr lang="zh-CN" altLang="en-US" sz="1600" dirty="0">
              <a:solidFill>
                <a:schemeClr val="bg1"/>
              </a:solidFill>
              <a:latin typeface="Calibri" panose="020F0502020204030204" pitchFamily="34" charset="0"/>
              <a:ea typeface="微软雅黑" panose="020B0503020204020204" pitchFamily="34" charset="-122"/>
              <a:sym typeface="宋体" panose="02010600030101010101" pitchFamily="2" charset="-122"/>
            </a:endParaRPr>
          </a:p>
        </p:txBody>
      </p:sp>
      <p:grpSp>
        <p:nvGrpSpPr>
          <p:cNvPr id="14" name="Group 8"/>
          <p:cNvGrpSpPr/>
          <p:nvPr/>
        </p:nvGrpSpPr>
        <p:grpSpPr bwMode="auto">
          <a:xfrm>
            <a:off x="6510231" y="1594769"/>
            <a:ext cx="2101577" cy="2101849"/>
            <a:chOff x="0" y="0"/>
            <a:chExt cx="2101515" cy="2101515"/>
          </a:xfrm>
          <a:solidFill>
            <a:schemeClr val="accent1"/>
          </a:solidFill>
        </p:grpSpPr>
        <p:sp>
          <p:nvSpPr>
            <p:cNvPr id="15" name="椭圆 3"/>
            <p:cNvSpPr>
              <a:spLocks noChangeArrowheads="1"/>
            </p:cNvSpPr>
            <p:nvPr/>
          </p:nvSpPr>
          <p:spPr bwMode="auto">
            <a:xfrm>
              <a:off x="0" y="0"/>
              <a:ext cx="2101515" cy="2101515"/>
            </a:xfrm>
            <a:prstGeom prst="ellipse">
              <a:avLst/>
            </a:prstGeom>
            <a:grpFill/>
            <a:ln w="12700" cmpd="sng">
              <a:solidFill>
                <a:schemeClr val="accent1"/>
              </a:solidFill>
              <a:miter lim="800000"/>
            </a:ln>
          </p:spPr>
          <p:txBody>
            <a:bodyPr anchor="ctr"/>
            <a:lstStyle/>
            <a:p>
              <a:pPr>
                <a:defRPr/>
              </a:pPr>
              <a:endParaRPr lang="zh-CN" altLang="zh-CN" kern="0">
                <a:solidFill>
                  <a:schemeClr val="bg1"/>
                </a:solidFill>
                <a:latin typeface="Calibri" panose="020F0502020204030204"/>
                <a:ea typeface="微软雅黑" panose="020B0503020204020204" pitchFamily="34" charset="-122"/>
                <a:sym typeface="宋体" panose="02010600030101010101" pitchFamily="2" charset="-122"/>
              </a:endParaRPr>
            </a:p>
          </p:txBody>
        </p:sp>
        <p:sp>
          <p:nvSpPr>
            <p:cNvPr id="16" name="同心圆 11"/>
            <p:cNvSpPr>
              <a:spLocks noChangeArrowheads="1"/>
            </p:cNvSpPr>
            <p:nvPr/>
          </p:nvSpPr>
          <p:spPr bwMode="auto">
            <a:xfrm>
              <a:off x="80420" y="80421"/>
              <a:ext cx="1940674" cy="1942791"/>
            </a:xfrm>
            <a:custGeom>
              <a:avLst/>
              <a:gdLst>
                <a:gd name="G0" fmla="+- 206 0 0"/>
                <a:gd name="G1" fmla="+- 21600 0 206"/>
                <a:gd name="G2" fmla="+- 21600 0 206"/>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06" y="10800"/>
                  </a:moveTo>
                  <a:cubicBezTo>
                    <a:pt x="206" y="16651"/>
                    <a:pt x="4949" y="21394"/>
                    <a:pt x="10800" y="21394"/>
                  </a:cubicBezTo>
                  <a:cubicBezTo>
                    <a:pt x="16651" y="21394"/>
                    <a:pt x="21394" y="16651"/>
                    <a:pt x="21394" y="10800"/>
                  </a:cubicBezTo>
                  <a:cubicBezTo>
                    <a:pt x="21394" y="4949"/>
                    <a:pt x="16651" y="206"/>
                    <a:pt x="10800" y="206"/>
                  </a:cubicBezTo>
                  <a:cubicBezTo>
                    <a:pt x="4949" y="206"/>
                    <a:pt x="206" y="4949"/>
                    <a:pt x="206" y="10800"/>
                  </a:cubicBezTo>
                  <a:close/>
                </a:path>
              </a:pathLst>
            </a:custGeom>
            <a:grpFill/>
            <a:ln w="12700" cmpd="sng">
              <a:solidFill>
                <a:schemeClr val="bg1"/>
              </a:solidFill>
              <a:miter lim="800000"/>
            </a:ln>
          </p:spPr>
          <p:txBody>
            <a:bodyPr anchor="ctr"/>
            <a:lstStyle/>
            <a:p>
              <a:pPr>
                <a:defRPr/>
              </a:pPr>
              <a:endParaRPr lang="zh-CN" altLang="zh-CN" kern="0">
                <a:solidFill>
                  <a:schemeClr val="bg1"/>
                </a:solidFill>
                <a:latin typeface="Calibri" panose="020F0502020204030204"/>
                <a:ea typeface="微软雅黑" panose="020B0503020204020204" pitchFamily="34" charset="-122"/>
                <a:sym typeface="宋体" panose="02010600030101010101" pitchFamily="2" charset="-122"/>
              </a:endParaRPr>
            </a:p>
          </p:txBody>
        </p:sp>
      </p:grpSp>
      <p:sp>
        <p:nvSpPr>
          <p:cNvPr id="17" name="矩形 16"/>
          <p:cNvSpPr>
            <a:spLocks noChangeArrowheads="1"/>
          </p:cNvSpPr>
          <p:nvPr/>
        </p:nvSpPr>
        <p:spPr bwMode="auto">
          <a:xfrm>
            <a:off x="6755732" y="2221301"/>
            <a:ext cx="1610574" cy="1075267"/>
          </a:xfrm>
          <a:prstGeom prst="rect">
            <a:avLst/>
          </a:prstGeom>
          <a:noFill/>
          <a:ln>
            <a:noFill/>
          </a:ln>
        </p:spPr>
        <p:txBody>
          <a:bodyPr lIns="91407" tIns="45703" rIns="91407" bIns="45703">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6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单击添加内容文字单击添加段落文字单击添加段落文字。</a:t>
            </a:r>
            <a:endParaRPr lang="zh-CN" altLang="en-US" sz="1600">
              <a:solidFill>
                <a:schemeClr val="bg1"/>
              </a:solidFill>
              <a:latin typeface="Calibri" panose="020F0502020204030204" pitchFamily="34" charset="0"/>
              <a:ea typeface="微软雅黑" panose="020B0503020204020204" pitchFamily="34" charset="-122"/>
              <a:sym typeface="宋体" panose="02010600030101010101" pitchFamily="2" charset="-122"/>
            </a:endParaRPr>
          </a:p>
        </p:txBody>
      </p:sp>
      <p:grpSp>
        <p:nvGrpSpPr>
          <p:cNvPr id="18" name="Group 8"/>
          <p:cNvGrpSpPr/>
          <p:nvPr/>
        </p:nvGrpSpPr>
        <p:grpSpPr bwMode="auto">
          <a:xfrm>
            <a:off x="8910218" y="3334669"/>
            <a:ext cx="2099460" cy="2101849"/>
            <a:chOff x="0" y="0"/>
            <a:chExt cx="2101515" cy="2101515"/>
          </a:xfrm>
          <a:solidFill>
            <a:schemeClr val="accent1"/>
          </a:solidFill>
        </p:grpSpPr>
        <p:sp>
          <p:nvSpPr>
            <p:cNvPr id="19" name="椭圆 3"/>
            <p:cNvSpPr>
              <a:spLocks noChangeArrowheads="1"/>
            </p:cNvSpPr>
            <p:nvPr/>
          </p:nvSpPr>
          <p:spPr bwMode="auto">
            <a:xfrm>
              <a:off x="0" y="0"/>
              <a:ext cx="2101515" cy="2101515"/>
            </a:xfrm>
            <a:prstGeom prst="ellipse">
              <a:avLst/>
            </a:prstGeom>
            <a:grpFill/>
            <a:ln w="12700" cmpd="sng">
              <a:solidFill>
                <a:schemeClr val="accent1"/>
              </a:solidFill>
              <a:miter lim="800000"/>
            </a:ln>
          </p:spPr>
          <p:txBody>
            <a:bodyPr anchor="ctr"/>
            <a:lstStyle/>
            <a:p>
              <a:pPr>
                <a:defRPr/>
              </a:pPr>
              <a:endParaRPr lang="zh-CN" altLang="zh-CN" kern="0">
                <a:solidFill>
                  <a:schemeClr val="bg1"/>
                </a:solidFill>
                <a:latin typeface="Calibri" panose="020F0502020204030204"/>
                <a:ea typeface="微软雅黑" panose="020B0503020204020204" pitchFamily="34" charset="-122"/>
                <a:sym typeface="宋体" panose="02010600030101010101" pitchFamily="2" charset="-122"/>
              </a:endParaRPr>
            </a:p>
          </p:txBody>
        </p:sp>
        <p:sp>
          <p:nvSpPr>
            <p:cNvPr id="20" name="同心圆 11"/>
            <p:cNvSpPr>
              <a:spLocks noChangeArrowheads="1"/>
            </p:cNvSpPr>
            <p:nvPr/>
          </p:nvSpPr>
          <p:spPr bwMode="auto">
            <a:xfrm>
              <a:off x="80502" y="80421"/>
              <a:ext cx="1940512" cy="1942791"/>
            </a:xfrm>
            <a:custGeom>
              <a:avLst/>
              <a:gdLst>
                <a:gd name="G0" fmla="+- 206 0 0"/>
                <a:gd name="G1" fmla="+- 21600 0 206"/>
                <a:gd name="G2" fmla="+- 21600 0 206"/>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06" y="10800"/>
                  </a:moveTo>
                  <a:cubicBezTo>
                    <a:pt x="206" y="16651"/>
                    <a:pt x="4949" y="21394"/>
                    <a:pt x="10800" y="21394"/>
                  </a:cubicBezTo>
                  <a:cubicBezTo>
                    <a:pt x="16651" y="21394"/>
                    <a:pt x="21394" y="16651"/>
                    <a:pt x="21394" y="10800"/>
                  </a:cubicBezTo>
                  <a:cubicBezTo>
                    <a:pt x="21394" y="4949"/>
                    <a:pt x="16651" y="206"/>
                    <a:pt x="10800" y="206"/>
                  </a:cubicBezTo>
                  <a:cubicBezTo>
                    <a:pt x="4949" y="206"/>
                    <a:pt x="206" y="4949"/>
                    <a:pt x="206" y="10800"/>
                  </a:cubicBezTo>
                  <a:close/>
                </a:path>
              </a:pathLst>
            </a:custGeom>
            <a:grpFill/>
            <a:ln w="12700" cmpd="sng">
              <a:solidFill>
                <a:schemeClr val="bg1"/>
              </a:solidFill>
              <a:miter lim="800000"/>
            </a:ln>
          </p:spPr>
          <p:txBody>
            <a:bodyPr anchor="ctr"/>
            <a:lstStyle/>
            <a:p>
              <a:pPr>
                <a:defRPr/>
              </a:pPr>
              <a:endParaRPr lang="zh-CN" altLang="zh-CN" kern="0">
                <a:solidFill>
                  <a:schemeClr val="bg1"/>
                </a:solidFill>
                <a:latin typeface="Calibri" panose="020F0502020204030204"/>
                <a:ea typeface="微软雅黑" panose="020B0503020204020204" pitchFamily="34" charset="-122"/>
                <a:sym typeface="宋体" panose="02010600030101010101" pitchFamily="2" charset="-122"/>
              </a:endParaRPr>
            </a:p>
          </p:txBody>
        </p:sp>
      </p:grpSp>
      <p:sp>
        <p:nvSpPr>
          <p:cNvPr id="21" name="矩形 20"/>
          <p:cNvSpPr>
            <a:spLocks noChangeArrowheads="1"/>
          </p:cNvSpPr>
          <p:nvPr/>
        </p:nvSpPr>
        <p:spPr bwMode="auto">
          <a:xfrm>
            <a:off x="9153604" y="3961201"/>
            <a:ext cx="1612690" cy="1075267"/>
          </a:xfrm>
          <a:prstGeom prst="rect">
            <a:avLst/>
          </a:prstGeom>
          <a:noFill/>
          <a:ln>
            <a:noFill/>
          </a:ln>
        </p:spPr>
        <p:txBody>
          <a:bodyPr lIns="91407" tIns="45703" rIns="91407" bIns="45703">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6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单击添加内容文字单击添加段落文字单击添加段落文字。</a:t>
            </a:r>
            <a:endParaRPr lang="zh-CN" altLang="en-US" sz="1600">
              <a:solidFill>
                <a:schemeClr val="bg1"/>
              </a:solidFill>
              <a:latin typeface="Calibri" panose="020F0502020204030204" pitchFamily="34" charset="0"/>
              <a:ea typeface="微软雅黑" panose="020B0503020204020204" pitchFamily="34" charset="-122"/>
              <a:sym typeface="宋体" panose="02010600030101010101" pitchFamily="2" charset="-122"/>
            </a:endParaRPr>
          </a:p>
        </p:txBody>
      </p:sp>
      <p:sp>
        <p:nvSpPr>
          <p:cNvPr id="22" name="椭圆 21"/>
          <p:cNvSpPr/>
          <p:nvPr/>
        </p:nvSpPr>
        <p:spPr bwMode="auto">
          <a:xfrm>
            <a:off x="1746236" y="1421201"/>
            <a:ext cx="518515" cy="516467"/>
          </a:xfrm>
          <a:prstGeom prst="ellipse">
            <a:avLst/>
          </a:prstGeom>
          <a:solidFill>
            <a:schemeClr val="accent2"/>
          </a:solidFill>
          <a:ln w="9525" cap="flat" cmpd="sng" algn="ctr">
            <a:solidFill>
              <a:srgbClr val="F8F8F8"/>
            </a:solidFill>
            <a:prstDash val="solid"/>
            <a:round/>
            <a:headEnd type="none" w="med" len="med"/>
            <a:tailEnd type="none" w="med" len="med"/>
          </a:ln>
          <a:effectLst/>
        </p:spPr>
        <p:txBody>
          <a:bodyPr lIns="91407" tIns="45703" rIns="91407" bIns="45703"/>
          <a:lstStyle/>
          <a:p>
            <a:pPr defTabSz="913765">
              <a:defRPr/>
            </a:pPr>
            <a:endParaRPr lang="zh-CN" altLang="en-US" sz="1700" kern="0" dirty="0">
              <a:solidFill>
                <a:schemeClr val="bg1"/>
              </a:solidFill>
              <a:latin typeface="Calibri" panose="020F0502020204030204"/>
              <a:ea typeface="微软雅黑" panose="020B0503020204020204" pitchFamily="34" charset="-122"/>
            </a:endParaRPr>
          </a:p>
        </p:txBody>
      </p:sp>
      <p:sp>
        <p:nvSpPr>
          <p:cNvPr id="23" name="TextBox 22"/>
          <p:cNvSpPr txBox="1">
            <a:spLocks noChangeArrowheads="1"/>
          </p:cNvSpPr>
          <p:nvPr/>
        </p:nvSpPr>
        <p:spPr bwMode="auto">
          <a:xfrm>
            <a:off x="1837239" y="1448717"/>
            <a:ext cx="319252" cy="369298"/>
          </a:xfrm>
          <a:prstGeom prst="rect">
            <a:avLst/>
          </a:prstGeom>
          <a:noFill/>
          <a:ln>
            <a:noFill/>
          </a:ln>
        </p:spPr>
        <p:txBody>
          <a:bodyPr wrap="none" lIns="91407" tIns="45703" rIns="91407" bIns="45703">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dirty="0">
                <a:solidFill>
                  <a:schemeClr val="bg1"/>
                </a:solidFill>
                <a:latin typeface="微软雅黑" panose="020B0503020204020204" pitchFamily="34" charset="-122"/>
                <a:ea typeface="微软雅黑" panose="020B0503020204020204" pitchFamily="34" charset="-122"/>
              </a:rPr>
              <a:t>1</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24" name="椭圆 23"/>
          <p:cNvSpPr/>
          <p:nvPr/>
        </p:nvSpPr>
        <p:spPr bwMode="auto">
          <a:xfrm>
            <a:off x="4400190" y="3222484"/>
            <a:ext cx="516399" cy="516467"/>
          </a:xfrm>
          <a:prstGeom prst="ellipse">
            <a:avLst/>
          </a:prstGeom>
          <a:solidFill>
            <a:schemeClr val="accent2"/>
          </a:solidFill>
          <a:ln w="9525" cap="flat" cmpd="sng" algn="ctr">
            <a:solidFill>
              <a:srgbClr val="F8F8F8"/>
            </a:solidFill>
            <a:prstDash val="solid"/>
            <a:round/>
            <a:headEnd type="none" w="med" len="med"/>
            <a:tailEnd type="none" w="med" len="med"/>
          </a:ln>
          <a:effectLst/>
        </p:spPr>
        <p:txBody>
          <a:bodyPr lIns="91407" tIns="45703" rIns="91407" bIns="45703"/>
          <a:lstStyle/>
          <a:p>
            <a:pPr defTabSz="913765">
              <a:defRPr/>
            </a:pPr>
            <a:endParaRPr lang="zh-CN" altLang="en-US" sz="1700" kern="0" dirty="0">
              <a:solidFill>
                <a:schemeClr val="bg1"/>
              </a:solidFill>
              <a:latin typeface="Calibri" panose="020F0502020204030204"/>
              <a:ea typeface="微软雅黑" panose="020B0503020204020204" pitchFamily="34" charset="-122"/>
            </a:endParaRPr>
          </a:p>
        </p:txBody>
      </p:sp>
      <p:sp>
        <p:nvSpPr>
          <p:cNvPr id="25" name="TextBox 24"/>
          <p:cNvSpPr txBox="1">
            <a:spLocks noChangeArrowheads="1"/>
          </p:cNvSpPr>
          <p:nvPr/>
        </p:nvSpPr>
        <p:spPr bwMode="auto">
          <a:xfrm>
            <a:off x="4491193" y="3250001"/>
            <a:ext cx="319252" cy="369298"/>
          </a:xfrm>
          <a:prstGeom prst="rect">
            <a:avLst/>
          </a:prstGeom>
          <a:noFill/>
          <a:ln>
            <a:noFill/>
          </a:ln>
        </p:spPr>
        <p:txBody>
          <a:bodyPr wrap="none" lIns="91407" tIns="45703" rIns="91407" bIns="45703">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dirty="0">
                <a:solidFill>
                  <a:schemeClr val="bg1"/>
                </a:solidFill>
                <a:latin typeface="微软雅黑" panose="020B0503020204020204" pitchFamily="34" charset="-122"/>
                <a:ea typeface="微软雅黑" panose="020B0503020204020204" pitchFamily="34" charset="-122"/>
              </a:rPr>
              <a:t>2</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26" name="椭圆 25"/>
          <p:cNvSpPr/>
          <p:nvPr/>
        </p:nvSpPr>
        <p:spPr bwMode="auto">
          <a:xfrm>
            <a:off x="6717638" y="1662501"/>
            <a:ext cx="516399" cy="516467"/>
          </a:xfrm>
          <a:prstGeom prst="ellipse">
            <a:avLst/>
          </a:prstGeom>
          <a:solidFill>
            <a:schemeClr val="accent2"/>
          </a:solidFill>
          <a:ln w="9525" cap="flat" cmpd="sng" algn="ctr">
            <a:solidFill>
              <a:srgbClr val="F8F8F8"/>
            </a:solidFill>
            <a:prstDash val="solid"/>
            <a:round/>
            <a:headEnd type="none" w="med" len="med"/>
            <a:tailEnd type="none" w="med" len="med"/>
          </a:ln>
          <a:effectLst/>
        </p:spPr>
        <p:txBody>
          <a:bodyPr lIns="91407" tIns="45703" rIns="91407" bIns="45703"/>
          <a:lstStyle/>
          <a:p>
            <a:pPr defTabSz="913765">
              <a:defRPr/>
            </a:pPr>
            <a:endParaRPr lang="zh-CN" altLang="en-US" sz="1700" kern="0" dirty="0">
              <a:solidFill>
                <a:schemeClr val="bg1"/>
              </a:solidFill>
              <a:latin typeface="Calibri" panose="020F0502020204030204"/>
              <a:ea typeface="微软雅黑" panose="020B0503020204020204" pitchFamily="34" charset="-122"/>
            </a:endParaRPr>
          </a:p>
        </p:txBody>
      </p:sp>
      <p:sp>
        <p:nvSpPr>
          <p:cNvPr id="27" name="TextBox 26"/>
          <p:cNvSpPr txBox="1">
            <a:spLocks noChangeArrowheads="1"/>
          </p:cNvSpPr>
          <p:nvPr/>
        </p:nvSpPr>
        <p:spPr bwMode="auto">
          <a:xfrm>
            <a:off x="6806525" y="1690017"/>
            <a:ext cx="319252" cy="369298"/>
          </a:xfrm>
          <a:prstGeom prst="rect">
            <a:avLst/>
          </a:prstGeom>
          <a:noFill/>
          <a:ln>
            <a:noFill/>
          </a:ln>
        </p:spPr>
        <p:txBody>
          <a:bodyPr wrap="none" lIns="91407" tIns="45703" rIns="91407" bIns="45703">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dirty="0">
                <a:solidFill>
                  <a:schemeClr val="bg1"/>
                </a:solidFill>
                <a:latin typeface="微软雅黑" panose="020B0503020204020204" pitchFamily="34" charset="-122"/>
                <a:ea typeface="微软雅黑" panose="020B0503020204020204" pitchFamily="34" charset="-122"/>
              </a:rPr>
              <a:t>3</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28" name="椭圆 27"/>
          <p:cNvSpPr/>
          <p:nvPr/>
        </p:nvSpPr>
        <p:spPr bwMode="auto">
          <a:xfrm>
            <a:off x="9168419" y="3436268"/>
            <a:ext cx="516399" cy="518583"/>
          </a:xfrm>
          <a:prstGeom prst="ellipse">
            <a:avLst/>
          </a:prstGeom>
          <a:solidFill>
            <a:schemeClr val="accent2"/>
          </a:solidFill>
          <a:ln w="9525" cap="flat" cmpd="sng" algn="ctr">
            <a:solidFill>
              <a:srgbClr val="F8F8F8"/>
            </a:solidFill>
            <a:prstDash val="solid"/>
            <a:round/>
            <a:headEnd type="none" w="med" len="med"/>
            <a:tailEnd type="none" w="med" len="med"/>
          </a:ln>
          <a:effectLst/>
        </p:spPr>
        <p:txBody>
          <a:bodyPr lIns="91407" tIns="45703" rIns="91407" bIns="45703"/>
          <a:lstStyle/>
          <a:p>
            <a:pPr defTabSz="913765">
              <a:defRPr/>
            </a:pPr>
            <a:endParaRPr lang="zh-CN" altLang="en-US" sz="1700" kern="0" dirty="0">
              <a:solidFill>
                <a:schemeClr val="bg1"/>
              </a:solidFill>
              <a:latin typeface="Calibri" panose="020F0502020204030204"/>
              <a:ea typeface="微软雅黑" panose="020B0503020204020204" pitchFamily="34" charset="-122"/>
            </a:endParaRPr>
          </a:p>
        </p:txBody>
      </p:sp>
      <p:sp>
        <p:nvSpPr>
          <p:cNvPr id="29" name="TextBox 28"/>
          <p:cNvSpPr txBox="1">
            <a:spLocks noChangeArrowheads="1"/>
          </p:cNvSpPr>
          <p:nvPr/>
        </p:nvSpPr>
        <p:spPr bwMode="auto">
          <a:xfrm>
            <a:off x="9257306" y="3463783"/>
            <a:ext cx="319252" cy="369298"/>
          </a:xfrm>
          <a:prstGeom prst="rect">
            <a:avLst/>
          </a:prstGeom>
          <a:noFill/>
          <a:ln>
            <a:noFill/>
          </a:ln>
        </p:spPr>
        <p:txBody>
          <a:bodyPr wrap="none" lIns="91407" tIns="45703" rIns="91407" bIns="45703">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dirty="0">
                <a:solidFill>
                  <a:schemeClr val="bg1"/>
                </a:solidFill>
                <a:latin typeface="微软雅黑" panose="020B0503020204020204" pitchFamily="34" charset="-122"/>
                <a:ea typeface="微软雅黑" panose="020B0503020204020204" pitchFamily="34" charset="-122"/>
              </a:rPr>
              <a:t>4</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30" name="椭圆 29"/>
          <p:cNvSpPr/>
          <p:nvPr/>
        </p:nvSpPr>
        <p:spPr bwMode="auto">
          <a:xfrm>
            <a:off x="1335656" y="4079735"/>
            <a:ext cx="1276183" cy="1276349"/>
          </a:xfrm>
          <a:prstGeom prst="ellipse">
            <a:avLst/>
          </a:prstGeom>
          <a:solidFill>
            <a:schemeClr val="accent2"/>
          </a:solidFill>
          <a:ln w="9525" cap="flat" cmpd="sng" algn="ctr">
            <a:noFill/>
            <a:prstDash val="solid"/>
            <a:round/>
            <a:headEnd type="none" w="med" len="med"/>
            <a:tailEnd type="none" w="med" len="med"/>
          </a:ln>
          <a:effectLst/>
        </p:spPr>
        <p:txBody>
          <a:bodyPr lIns="91407" tIns="45703" rIns="91407" bIns="45703"/>
          <a:lstStyle/>
          <a:p>
            <a:pPr defTabSz="913765">
              <a:defRPr/>
            </a:pPr>
            <a:endParaRPr lang="zh-CN" altLang="en-US" sz="1700" kern="0">
              <a:solidFill>
                <a:schemeClr val="bg1"/>
              </a:solidFill>
              <a:latin typeface="Calibri" panose="020F0502020204030204"/>
              <a:ea typeface="微软雅黑" panose="020B0503020204020204" pitchFamily="34" charset="-122"/>
            </a:endParaRPr>
          </a:p>
        </p:txBody>
      </p:sp>
      <p:sp>
        <p:nvSpPr>
          <p:cNvPr id="31" name="椭圆 30"/>
          <p:cNvSpPr/>
          <p:nvPr/>
        </p:nvSpPr>
        <p:spPr bwMode="auto">
          <a:xfrm>
            <a:off x="3943049" y="1533385"/>
            <a:ext cx="1155550" cy="1157817"/>
          </a:xfrm>
          <a:prstGeom prst="ellipse">
            <a:avLst/>
          </a:prstGeom>
          <a:blipFill>
            <a:blip r:embed="rId3"/>
            <a:stretch>
              <a:fillRect/>
            </a:stretch>
          </a:blipFill>
          <a:ln w="9525" cap="flat" cmpd="sng" algn="ctr">
            <a:solidFill>
              <a:srgbClr val="7F7F7F"/>
            </a:solidFill>
            <a:prstDash val="solid"/>
            <a:round/>
            <a:headEnd type="none" w="med" len="med"/>
            <a:tailEnd type="none" w="med" len="med"/>
          </a:ln>
          <a:effectLst/>
        </p:spPr>
        <p:txBody>
          <a:bodyPr lIns="91407" tIns="45703" rIns="91407" bIns="45703"/>
          <a:lstStyle/>
          <a:p>
            <a:pPr defTabSz="913765">
              <a:defRPr/>
            </a:pPr>
            <a:endParaRPr lang="zh-CN" altLang="en-US" sz="1700" kern="0">
              <a:solidFill>
                <a:schemeClr val="bg1"/>
              </a:solidFill>
              <a:latin typeface="Calibri" panose="020F0502020204030204"/>
              <a:ea typeface="微软雅黑" panose="020B0503020204020204" pitchFamily="34" charset="-122"/>
            </a:endParaRPr>
          </a:p>
        </p:txBody>
      </p:sp>
      <p:sp>
        <p:nvSpPr>
          <p:cNvPr id="32" name="椭圆 31"/>
          <p:cNvSpPr/>
          <p:nvPr/>
        </p:nvSpPr>
        <p:spPr bwMode="auto">
          <a:xfrm>
            <a:off x="5350449" y="2299618"/>
            <a:ext cx="412697" cy="410633"/>
          </a:xfrm>
          <a:prstGeom prst="ellipse">
            <a:avLst/>
          </a:prstGeom>
          <a:solidFill>
            <a:schemeClr val="accent1"/>
          </a:solidFill>
          <a:ln w="9525" cap="flat" cmpd="sng" algn="ctr">
            <a:noFill/>
            <a:prstDash val="solid"/>
            <a:round/>
            <a:headEnd type="none" w="med" len="med"/>
            <a:tailEnd type="none" w="med" len="med"/>
          </a:ln>
          <a:effectLst/>
        </p:spPr>
        <p:txBody>
          <a:bodyPr lIns="91407" tIns="45703" rIns="91407" bIns="45703"/>
          <a:lstStyle/>
          <a:p>
            <a:pPr defTabSz="913765">
              <a:defRPr/>
            </a:pPr>
            <a:endParaRPr lang="zh-CN" altLang="en-US" sz="1700" kern="0">
              <a:solidFill>
                <a:schemeClr val="bg1"/>
              </a:solidFill>
              <a:latin typeface="Calibri" panose="020F0502020204030204"/>
              <a:ea typeface="微软雅黑" panose="020B0503020204020204" pitchFamily="34" charset="-122"/>
            </a:endParaRPr>
          </a:p>
        </p:txBody>
      </p:sp>
      <p:sp>
        <p:nvSpPr>
          <p:cNvPr id="33" name="椭圆 32"/>
          <p:cNvSpPr/>
          <p:nvPr/>
        </p:nvSpPr>
        <p:spPr bwMode="auto">
          <a:xfrm>
            <a:off x="2922948" y="3692385"/>
            <a:ext cx="410580" cy="410633"/>
          </a:xfrm>
          <a:prstGeom prst="ellipse">
            <a:avLst/>
          </a:prstGeom>
          <a:solidFill>
            <a:schemeClr val="accent2"/>
          </a:solidFill>
          <a:ln w="9525" cap="flat" cmpd="sng" algn="ctr">
            <a:noFill/>
            <a:prstDash val="solid"/>
            <a:round/>
            <a:headEnd type="none" w="med" len="med"/>
            <a:tailEnd type="none" w="med" len="med"/>
          </a:ln>
          <a:effectLst/>
        </p:spPr>
        <p:txBody>
          <a:bodyPr lIns="91407" tIns="45703" rIns="91407" bIns="45703"/>
          <a:lstStyle/>
          <a:p>
            <a:pPr defTabSz="913765">
              <a:defRPr/>
            </a:pPr>
            <a:endParaRPr lang="zh-CN" altLang="en-US" sz="1700" kern="0">
              <a:solidFill>
                <a:schemeClr val="bg1"/>
              </a:solidFill>
              <a:latin typeface="Calibri" panose="020F0502020204030204"/>
              <a:ea typeface="微软雅黑" panose="020B0503020204020204" pitchFamily="34" charset="-122"/>
            </a:endParaRPr>
          </a:p>
        </p:txBody>
      </p:sp>
      <p:sp>
        <p:nvSpPr>
          <p:cNvPr id="34" name="椭圆 33"/>
          <p:cNvSpPr/>
          <p:nvPr/>
        </p:nvSpPr>
        <p:spPr bwMode="auto">
          <a:xfrm>
            <a:off x="1936710" y="3654284"/>
            <a:ext cx="270898" cy="270933"/>
          </a:xfrm>
          <a:prstGeom prst="ellipse">
            <a:avLst/>
          </a:prstGeom>
          <a:solidFill>
            <a:schemeClr val="accent1"/>
          </a:solidFill>
          <a:ln w="9525" cap="flat" cmpd="sng" algn="ctr">
            <a:noFill/>
            <a:prstDash val="solid"/>
            <a:round/>
            <a:headEnd type="none" w="med" len="med"/>
            <a:tailEnd type="none" w="med" len="med"/>
          </a:ln>
          <a:effectLst/>
        </p:spPr>
        <p:txBody>
          <a:bodyPr lIns="91407" tIns="45703" rIns="91407" bIns="45703"/>
          <a:lstStyle/>
          <a:p>
            <a:pPr defTabSz="913765">
              <a:defRPr/>
            </a:pPr>
            <a:endParaRPr lang="zh-CN" altLang="en-US" sz="1700" kern="0">
              <a:solidFill>
                <a:schemeClr val="bg1"/>
              </a:solidFill>
              <a:latin typeface="Calibri" panose="020F0502020204030204"/>
              <a:ea typeface="微软雅黑" panose="020B0503020204020204" pitchFamily="34" charset="-122"/>
            </a:endParaRPr>
          </a:p>
        </p:txBody>
      </p:sp>
      <p:sp>
        <p:nvSpPr>
          <p:cNvPr id="35" name="椭圆 34"/>
          <p:cNvSpPr/>
          <p:nvPr/>
        </p:nvSpPr>
        <p:spPr bwMode="auto">
          <a:xfrm>
            <a:off x="6990652" y="4384533"/>
            <a:ext cx="1828562" cy="1828800"/>
          </a:xfrm>
          <a:prstGeom prst="ellipse">
            <a:avLst/>
          </a:prstGeom>
          <a:blipFill>
            <a:blip r:embed="rId4"/>
            <a:stretch>
              <a:fillRect/>
            </a:stretch>
          </a:blipFill>
          <a:ln w="9525" cap="flat" cmpd="sng" algn="ctr">
            <a:solidFill>
              <a:srgbClr val="7F7F7F"/>
            </a:solidFill>
            <a:prstDash val="solid"/>
            <a:round/>
            <a:headEnd type="none" w="med" len="med"/>
            <a:tailEnd type="none" w="med" len="med"/>
          </a:ln>
          <a:effectLst/>
        </p:spPr>
        <p:txBody>
          <a:bodyPr lIns="91407" tIns="45703" rIns="91407" bIns="45703"/>
          <a:lstStyle/>
          <a:p>
            <a:pPr defTabSz="913765">
              <a:defRPr/>
            </a:pPr>
            <a:endParaRPr lang="zh-CN" altLang="en-US" sz="1700" kern="0">
              <a:solidFill>
                <a:schemeClr val="bg1"/>
              </a:solidFill>
              <a:latin typeface="Calibri" panose="020F0502020204030204"/>
              <a:ea typeface="微软雅黑" panose="020B0503020204020204" pitchFamily="34" charset="-122"/>
            </a:endParaRPr>
          </a:p>
        </p:txBody>
      </p:sp>
      <p:sp>
        <p:nvSpPr>
          <p:cNvPr id="36" name="椭圆 35"/>
          <p:cNvSpPr/>
          <p:nvPr/>
        </p:nvSpPr>
        <p:spPr bwMode="auto">
          <a:xfrm>
            <a:off x="9921855" y="2305968"/>
            <a:ext cx="404231" cy="404283"/>
          </a:xfrm>
          <a:prstGeom prst="ellipse">
            <a:avLst/>
          </a:prstGeom>
          <a:solidFill>
            <a:schemeClr val="accent1"/>
          </a:solidFill>
          <a:ln w="9525" cap="flat" cmpd="sng" algn="ctr">
            <a:noFill/>
            <a:prstDash val="solid"/>
            <a:round/>
            <a:headEnd type="none" w="med" len="med"/>
            <a:tailEnd type="none" w="med" len="med"/>
          </a:ln>
          <a:effectLst/>
        </p:spPr>
        <p:txBody>
          <a:bodyPr lIns="91407" tIns="45703" rIns="91407" bIns="45703"/>
          <a:lstStyle/>
          <a:p>
            <a:pPr defTabSz="913765">
              <a:defRPr/>
            </a:pPr>
            <a:endParaRPr lang="zh-CN" altLang="en-US" sz="1700" kern="0">
              <a:solidFill>
                <a:schemeClr val="bg1"/>
              </a:solidFill>
              <a:latin typeface="Calibri" panose="020F0502020204030204"/>
              <a:ea typeface="微软雅黑" panose="020B0503020204020204" pitchFamily="34" charset="-122"/>
            </a:endParaRPr>
          </a:p>
        </p:txBody>
      </p:sp>
      <p:sp>
        <p:nvSpPr>
          <p:cNvPr id="37" name="椭圆 36"/>
          <p:cNvSpPr/>
          <p:nvPr/>
        </p:nvSpPr>
        <p:spPr bwMode="auto">
          <a:xfrm>
            <a:off x="9145139" y="2699669"/>
            <a:ext cx="296295" cy="298449"/>
          </a:xfrm>
          <a:prstGeom prst="ellipse">
            <a:avLst/>
          </a:prstGeom>
          <a:solidFill>
            <a:schemeClr val="accent1"/>
          </a:solidFill>
          <a:ln w="9525" cap="flat" cmpd="sng" algn="ctr">
            <a:noFill/>
            <a:prstDash val="solid"/>
            <a:round/>
            <a:headEnd type="none" w="med" len="med"/>
            <a:tailEnd type="none" w="med" len="med"/>
          </a:ln>
          <a:effectLst/>
        </p:spPr>
        <p:txBody>
          <a:bodyPr lIns="91407" tIns="45703" rIns="91407" bIns="45703"/>
          <a:lstStyle/>
          <a:p>
            <a:pPr defTabSz="913765">
              <a:defRPr/>
            </a:pPr>
            <a:endParaRPr lang="zh-CN" altLang="en-US" sz="1700" kern="0">
              <a:solidFill>
                <a:schemeClr val="bg1"/>
              </a:solidFill>
              <a:latin typeface="Calibri" panose="020F0502020204030204"/>
              <a:ea typeface="微软雅黑" panose="020B0503020204020204" pitchFamily="34" charset="-122"/>
            </a:endParaRPr>
          </a:p>
        </p:txBody>
      </p:sp>
      <p:sp>
        <p:nvSpPr>
          <p:cNvPr id="38" name="椭圆 37"/>
          <p:cNvSpPr/>
          <p:nvPr/>
        </p:nvSpPr>
        <p:spPr bwMode="auto">
          <a:xfrm>
            <a:off x="8990641" y="1594768"/>
            <a:ext cx="541796" cy="539749"/>
          </a:xfrm>
          <a:prstGeom prst="ellipse">
            <a:avLst/>
          </a:prstGeom>
          <a:solidFill>
            <a:schemeClr val="accent2"/>
          </a:solidFill>
          <a:ln w="9525" cap="flat" cmpd="sng" algn="ctr">
            <a:noFill/>
            <a:prstDash val="solid"/>
            <a:round/>
            <a:headEnd type="none" w="med" len="med"/>
            <a:tailEnd type="none" w="med" len="med"/>
          </a:ln>
          <a:effectLst/>
        </p:spPr>
        <p:txBody>
          <a:bodyPr lIns="91407" tIns="45703" rIns="91407" bIns="45703"/>
          <a:lstStyle/>
          <a:p>
            <a:pPr defTabSz="913765">
              <a:defRPr/>
            </a:pPr>
            <a:endParaRPr lang="zh-CN" altLang="en-US" sz="1700" kern="0">
              <a:solidFill>
                <a:schemeClr val="bg1"/>
              </a:solidFill>
              <a:latin typeface="Calibri" panose="020F0502020204030204"/>
              <a:ea typeface="微软雅黑" panose="020B0503020204020204" pitchFamily="34" charset="-122"/>
            </a:endParaRPr>
          </a:p>
        </p:txBody>
      </p:sp>
      <p:sp>
        <p:nvSpPr>
          <p:cNvPr id="39" name="椭圆 38"/>
          <p:cNvSpPr/>
          <p:nvPr/>
        </p:nvSpPr>
        <p:spPr bwMode="auto">
          <a:xfrm>
            <a:off x="6798061" y="3929450"/>
            <a:ext cx="404231" cy="404284"/>
          </a:xfrm>
          <a:prstGeom prst="ellipse">
            <a:avLst/>
          </a:prstGeom>
          <a:solidFill>
            <a:schemeClr val="accent2"/>
          </a:solidFill>
          <a:ln w="9525" cap="flat" cmpd="sng" algn="ctr">
            <a:noFill/>
            <a:prstDash val="solid"/>
            <a:round/>
            <a:headEnd type="none" w="med" len="med"/>
            <a:tailEnd type="none" w="med" len="med"/>
          </a:ln>
          <a:effectLst/>
        </p:spPr>
        <p:txBody>
          <a:bodyPr lIns="91407" tIns="45703" rIns="91407" bIns="45703"/>
          <a:lstStyle/>
          <a:p>
            <a:pPr defTabSz="913765">
              <a:defRPr/>
            </a:pPr>
            <a:endParaRPr lang="zh-CN" altLang="en-US" sz="1700" kern="0">
              <a:solidFill>
                <a:schemeClr val="bg1"/>
              </a:solidFill>
              <a:latin typeface="Calibri" panose="020F0502020204030204"/>
              <a:ea typeface="微软雅黑" panose="020B0503020204020204" pitchFamily="34" charset="-122"/>
            </a:endParaRPr>
          </a:p>
        </p:txBody>
      </p:sp>
      <p:sp>
        <p:nvSpPr>
          <p:cNvPr id="40" name="椭圆 39"/>
          <p:cNvSpPr/>
          <p:nvPr/>
        </p:nvSpPr>
        <p:spPr bwMode="auto">
          <a:xfrm>
            <a:off x="6605469" y="4689335"/>
            <a:ext cx="298410" cy="296333"/>
          </a:xfrm>
          <a:prstGeom prst="ellipse">
            <a:avLst/>
          </a:prstGeom>
          <a:solidFill>
            <a:schemeClr val="accent2"/>
          </a:solidFill>
          <a:ln w="9525" cap="flat" cmpd="sng" algn="ctr">
            <a:noFill/>
            <a:prstDash val="solid"/>
            <a:round/>
            <a:headEnd type="none" w="med" len="med"/>
            <a:tailEnd type="none" w="med" len="med"/>
          </a:ln>
          <a:effectLst/>
        </p:spPr>
        <p:txBody>
          <a:bodyPr lIns="91407" tIns="45703" rIns="91407" bIns="45703"/>
          <a:lstStyle/>
          <a:p>
            <a:pPr defTabSz="913765">
              <a:defRPr/>
            </a:pPr>
            <a:endParaRPr lang="zh-CN" altLang="en-US" sz="1700" kern="0">
              <a:solidFill>
                <a:schemeClr val="bg1"/>
              </a:solidFill>
              <a:latin typeface="Calibri" panose="020F0502020204030204"/>
              <a:ea typeface="微软雅黑" panose="020B0503020204020204" pitchFamily="34" charset="-122"/>
            </a:endParaRPr>
          </a:p>
        </p:txBody>
      </p:sp>
      <p:sp>
        <p:nvSpPr>
          <p:cNvPr id="41" name="椭圆 40"/>
          <p:cNvSpPr/>
          <p:nvPr/>
        </p:nvSpPr>
        <p:spPr bwMode="auto">
          <a:xfrm>
            <a:off x="10876346" y="5773068"/>
            <a:ext cx="404230" cy="404283"/>
          </a:xfrm>
          <a:prstGeom prst="ellipse">
            <a:avLst/>
          </a:prstGeom>
          <a:solidFill>
            <a:schemeClr val="accent1"/>
          </a:solidFill>
          <a:ln w="9525" cap="flat" cmpd="sng" algn="ctr">
            <a:noFill/>
            <a:prstDash val="solid"/>
            <a:round/>
            <a:headEnd type="none" w="med" len="med"/>
            <a:tailEnd type="none" w="med" len="med"/>
          </a:ln>
          <a:effectLst/>
        </p:spPr>
        <p:txBody>
          <a:bodyPr lIns="91407" tIns="45703" rIns="91407" bIns="45703"/>
          <a:lstStyle/>
          <a:p>
            <a:pPr defTabSz="913765">
              <a:defRPr/>
            </a:pPr>
            <a:endParaRPr lang="zh-CN" altLang="en-US" sz="1700" kern="0">
              <a:solidFill>
                <a:schemeClr val="bg1"/>
              </a:solidFill>
              <a:latin typeface="Calibri" panose="020F0502020204030204"/>
              <a:ea typeface="微软雅黑" panose="020B0503020204020204" pitchFamily="34" charset="-122"/>
            </a:endParaRPr>
          </a:p>
        </p:txBody>
      </p:sp>
      <p:sp>
        <p:nvSpPr>
          <p:cNvPr id="42" name="TextBox 41"/>
          <p:cNvSpPr txBox="1"/>
          <p:nvPr/>
        </p:nvSpPr>
        <p:spPr>
          <a:xfrm>
            <a:off x="2595735" y="-1323528"/>
            <a:ext cx="877163" cy="369332"/>
          </a:xfrm>
          <a:prstGeom prst="rect">
            <a:avLst/>
          </a:prstGeom>
          <a:noFill/>
        </p:spPr>
        <p:txBody>
          <a:bodyPr wrap="none" rtlCol="0">
            <a:spAutoFit/>
          </a:bodyPr>
          <a:lstStyle/>
          <a:p>
            <a:r>
              <a:rPr lang="zh-CN" altLang="en-US" dirty="0"/>
              <a:t>延迟符</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animEffect transition="in" filter="fade">
                                      <p:cBhvr>
                                        <p:cTn id="14" dur="500"/>
                                        <p:tgtEl>
                                          <p:spTgt spid="9"/>
                                        </p:tgtEl>
                                      </p:cBhvr>
                                    </p:animEffect>
                                  </p:childTnLst>
                                </p:cTn>
                              </p:par>
                            </p:childTnLst>
                          </p:cTn>
                        </p:par>
                        <p:par>
                          <p:cTn id="15" fill="hold">
                            <p:stCondLst>
                              <p:cond delay="500"/>
                            </p:stCondLst>
                            <p:childTnLst>
                              <p:par>
                                <p:cTn id="16" presetID="53" presetClass="entr" presetSubtype="16" fill="hold" grpId="0" nodeType="afterEffect">
                                  <p:stCondLst>
                                    <p:cond delay="100"/>
                                  </p:stCondLst>
                                  <p:childTnLst>
                                    <p:set>
                                      <p:cBhvr>
                                        <p:cTn id="17" dur="1" fill="hold">
                                          <p:stCondLst>
                                            <p:cond delay="0"/>
                                          </p:stCondLst>
                                        </p:cTn>
                                        <p:tgtEl>
                                          <p:spTgt spid="33"/>
                                        </p:tgtEl>
                                        <p:attrNameLst>
                                          <p:attrName>style.visibility</p:attrName>
                                        </p:attrNameLst>
                                      </p:cBhvr>
                                      <p:to>
                                        <p:strVal val="visible"/>
                                      </p:to>
                                    </p:set>
                                    <p:anim calcmode="lin" valueType="num">
                                      <p:cBhvr>
                                        <p:cTn id="18" dur="500" fill="hold"/>
                                        <p:tgtEl>
                                          <p:spTgt spid="33"/>
                                        </p:tgtEl>
                                        <p:attrNameLst>
                                          <p:attrName>ppt_w</p:attrName>
                                        </p:attrNameLst>
                                      </p:cBhvr>
                                      <p:tavLst>
                                        <p:tav tm="0">
                                          <p:val>
                                            <p:fltVal val="0"/>
                                          </p:val>
                                        </p:tav>
                                        <p:tav tm="100000">
                                          <p:val>
                                            <p:strVal val="#ppt_w"/>
                                          </p:val>
                                        </p:tav>
                                      </p:tavLst>
                                    </p:anim>
                                    <p:anim calcmode="lin" valueType="num">
                                      <p:cBhvr>
                                        <p:cTn id="19" dur="500" fill="hold"/>
                                        <p:tgtEl>
                                          <p:spTgt spid="33"/>
                                        </p:tgtEl>
                                        <p:attrNameLst>
                                          <p:attrName>ppt_h</p:attrName>
                                        </p:attrNameLst>
                                      </p:cBhvr>
                                      <p:tavLst>
                                        <p:tav tm="0">
                                          <p:val>
                                            <p:fltVal val="0"/>
                                          </p:val>
                                        </p:tav>
                                        <p:tav tm="100000">
                                          <p:val>
                                            <p:strVal val="#ppt_h"/>
                                          </p:val>
                                        </p:tav>
                                      </p:tavLst>
                                    </p:anim>
                                    <p:animEffect transition="in" filter="fade">
                                      <p:cBhvr>
                                        <p:cTn id="20" dur="500"/>
                                        <p:tgtEl>
                                          <p:spTgt spid="33"/>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32"/>
                                        </p:tgtEl>
                                        <p:attrNameLst>
                                          <p:attrName>style.visibility</p:attrName>
                                        </p:attrNameLst>
                                      </p:cBhvr>
                                      <p:to>
                                        <p:strVal val="visible"/>
                                      </p:to>
                                    </p:set>
                                    <p:anim calcmode="lin" valueType="num">
                                      <p:cBhvr>
                                        <p:cTn id="23" dur="500" fill="hold"/>
                                        <p:tgtEl>
                                          <p:spTgt spid="32"/>
                                        </p:tgtEl>
                                        <p:attrNameLst>
                                          <p:attrName>ppt_w</p:attrName>
                                        </p:attrNameLst>
                                      </p:cBhvr>
                                      <p:tavLst>
                                        <p:tav tm="0">
                                          <p:val>
                                            <p:fltVal val="0"/>
                                          </p:val>
                                        </p:tav>
                                        <p:tav tm="100000">
                                          <p:val>
                                            <p:strVal val="#ppt_w"/>
                                          </p:val>
                                        </p:tav>
                                      </p:tavLst>
                                    </p:anim>
                                    <p:anim calcmode="lin" valueType="num">
                                      <p:cBhvr>
                                        <p:cTn id="24" dur="500" fill="hold"/>
                                        <p:tgtEl>
                                          <p:spTgt spid="32"/>
                                        </p:tgtEl>
                                        <p:attrNameLst>
                                          <p:attrName>ppt_h</p:attrName>
                                        </p:attrNameLst>
                                      </p:cBhvr>
                                      <p:tavLst>
                                        <p:tav tm="0">
                                          <p:val>
                                            <p:fltVal val="0"/>
                                          </p:val>
                                        </p:tav>
                                        <p:tav tm="100000">
                                          <p:val>
                                            <p:strVal val="#ppt_h"/>
                                          </p:val>
                                        </p:tav>
                                      </p:tavLst>
                                    </p:anim>
                                    <p:animEffect transition="in" filter="fade">
                                      <p:cBhvr>
                                        <p:cTn id="25" dur="500"/>
                                        <p:tgtEl>
                                          <p:spTgt spid="32"/>
                                        </p:tgtEl>
                                      </p:cBhvr>
                                    </p:animEffect>
                                  </p:childTnLst>
                                </p:cTn>
                              </p:par>
                              <p:par>
                                <p:cTn id="26" presetID="53" presetClass="entr" presetSubtype="16" fill="hold" grpId="0" nodeType="withEffect">
                                  <p:stCondLst>
                                    <p:cond delay="200"/>
                                  </p:stCondLst>
                                  <p:childTnLst>
                                    <p:set>
                                      <p:cBhvr>
                                        <p:cTn id="27" dur="1" fill="hold">
                                          <p:stCondLst>
                                            <p:cond delay="0"/>
                                          </p:stCondLst>
                                        </p:cTn>
                                        <p:tgtEl>
                                          <p:spTgt spid="35"/>
                                        </p:tgtEl>
                                        <p:attrNameLst>
                                          <p:attrName>style.visibility</p:attrName>
                                        </p:attrNameLst>
                                      </p:cBhvr>
                                      <p:to>
                                        <p:strVal val="visible"/>
                                      </p:to>
                                    </p:set>
                                    <p:anim calcmode="lin" valueType="num">
                                      <p:cBhvr>
                                        <p:cTn id="28" dur="500" fill="hold"/>
                                        <p:tgtEl>
                                          <p:spTgt spid="35"/>
                                        </p:tgtEl>
                                        <p:attrNameLst>
                                          <p:attrName>ppt_w</p:attrName>
                                        </p:attrNameLst>
                                      </p:cBhvr>
                                      <p:tavLst>
                                        <p:tav tm="0">
                                          <p:val>
                                            <p:fltVal val="0"/>
                                          </p:val>
                                        </p:tav>
                                        <p:tav tm="100000">
                                          <p:val>
                                            <p:strVal val="#ppt_w"/>
                                          </p:val>
                                        </p:tav>
                                      </p:tavLst>
                                    </p:anim>
                                    <p:anim calcmode="lin" valueType="num">
                                      <p:cBhvr>
                                        <p:cTn id="29" dur="500" fill="hold"/>
                                        <p:tgtEl>
                                          <p:spTgt spid="35"/>
                                        </p:tgtEl>
                                        <p:attrNameLst>
                                          <p:attrName>ppt_h</p:attrName>
                                        </p:attrNameLst>
                                      </p:cBhvr>
                                      <p:tavLst>
                                        <p:tav tm="0">
                                          <p:val>
                                            <p:fltVal val="0"/>
                                          </p:val>
                                        </p:tav>
                                        <p:tav tm="100000">
                                          <p:val>
                                            <p:strVal val="#ppt_h"/>
                                          </p:val>
                                        </p:tav>
                                      </p:tavLst>
                                    </p:anim>
                                    <p:animEffect transition="in" filter="fade">
                                      <p:cBhvr>
                                        <p:cTn id="30" dur="500"/>
                                        <p:tgtEl>
                                          <p:spTgt spid="35"/>
                                        </p:tgtEl>
                                      </p:cBhvr>
                                    </p:animEffect>
                                  </p:childTnLst>
                                </p:cTn>
                              </p:par>
                              <p:par>
                                <p:cTn id="31" presetID="53" presetClass="entr" presetSubtype="16" fill="hold" grpId="0" nodeType="withEffect">
                                  <p:stCondLst>
                                    <p:cond delay="300"/>
                                  </p:stCondLst>
                                  <p:childTnLst>
                                    <p:set>
                                      <p:cBhvr>
                                        <p:cTn id="32" dur="1" fill="hold">
                                          <p:stCondLst>
                                            <p:cond delay="0"/>
                                          </p:stCondLst>
                                        </p:cTn>
                                        <p:tgtEl>
                                          <p:spTgt spid="38"/>
                                        </p:tgtEl>
                                        <p:attrNameLst>
                                          <p:attrName>style.visibility</p:attrName>
                                        </p:attrNameLst>
                                      </p:cBhvr>
                                      <p:to>
                                        <p:strVal val="visible"/>
                                      </p:to>
                                    </p:set>
                                    <p:anim calcmode="lin" valueType="num">
                                      <p:cBhvr>
                                        <p:cTn id="33" dur="800" fill="hold"/>
                                        <p:tgtEl>
                                          <p:spTgt spid="38"/>
                                        </p:tgtEl>
                                        <p:attrNameLst>
                                          <p:attrName>ppt_w</p:attrName>
                                        </p:attrNameLst>
                                      </p:cBhvr>
                                      <p:tavLst>
                                        <p:tav tm="0">
                                          <p:val>
                                            <p:fltVal val="0"/>
                                          </p:val>
                                        </p:tav>
                                        <p:tav tm="100000">
                                          <p:val>
                                            <p:strVal val="#ppt_w"/>
                                          </p:val>
                                        </p:tav>
                                      </p:tavLst>
                                    </p:anim>
                                    <p:anim calcmode="lin" valueType="num">
                                      <p:cBhvr>
                                        <p:cTn id="34" dur="800" fill="hold"/>
                                        <p:tgtEl>
                                          <p:spTgt spid="38"/>
                                        </p:tgtEl>
                                        <p:attrNameLst>
                                          <p:attrName>ppt_h</p:attrName>
                                        </p:attrNameLst>
                                      </p:cBhvr>
                                      <p:tavLst>
                                        <p:tav tm="0">
                                          <p:val>
                                            <p:fltVal val="0"/>
                                          </p:val>
                                        </p:tav>
                                        <p:tav tm="100000">
                                          <p:val>
                                            <p:strVal val="#ppt_h"/>
                                          </p:val>
                                        </p:tav>
                                      </p:tavLst>
                                    </p:anim>
                                    <p:animEffect transition="in" filter="fade">
                                      <p:cBhvr>
                                        <p:cTn id="35" dur="800"/>
                                        <p:tgtEl>
                                          <p:spTgt spid="38"/>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17"/>
                                        </p:tgtEl>
                                        <p:attrNameLst>
                                          <p:attrName>style.visibility</p:attrName>
                                        </p:attrNameLst>
                                      </p:cBhvr>
                                      <p:to>
                                        <p:strVal val="visible"/>
                                      </p:to>
                                    </p:set>
                                    <p:anim calcmode="lin" valueType="num">
                                      <p:cBhvr>
                                        <p:cTn id="38" dur="500" fill="hold"/>
                                        <p:tgtEl>
                                          <p:spTgt spid="17"/>
                                        </p:tgtEl>
                                        <p:attrNameLst>
                                          <p:attrName>ppt_w</p:attrName>
                                        </p:attrNameLst>
                                      </p:cBhvr>
                                      <p:tavLst>
                                        <p:tav tm="0">
                                          <p:val>
                                            <p:fltVal val="0"/>
                                          </p:val>
                                        </p:tav>
                                        <p:tav tm="100000">
                                          <p:val>
                                            <p:strVal val="#ppt_w"/>
                                          </p:val>
                                        </p:tav>
                                      </p:tavLst>
                                    </p:anim>
                                    <p:anim calcmode="lin" valueType="num">
                                      <p:cBhvr>
                                        <p:cTn id="39" dur="500" fill="hold"/>
                                        <p:tgtEl>
                                          <p:spTgt spid="17"/>
                                        </p:tgtEl>
                                        <p:attrNameLst>
                                          <p:attrName>ppt_h</p:attrName>
                                        </p:attrNameLst>
                                      </p:cBhvr>
                                      <p:tavLst>
                                        <p:tav tm="0">
                                          <p:val>
                                            <p:fltVal val="0"/>
                                          </p:val>
                                        </p:tav>
                                        <p:tav tm="100000">
                                          <p:val>
                                            <p:strVal val="#ppt_h"/>
                                          </p:val>
                                        </p:tav>
                                      </p:tavLst>
                                    </p:anim>
                                    <p:animEffect transition="in" filter="fade">
                                      <p:cBhvr>
                                        <p:cTn id="40" dur="500"/>
                                        <p:tgtEl>
                                          <p:spTgt spid="17"/>
                                        </p:tgtEl>
                                      </p:cBhvr>
                                    </p:animEffect>
                                  </p:childTnLst>
                                </p:cTn>
                              </p:par>
                              <p:par>
                                <p:cTn id="41" presetID="53" presetClass="entr" presetSubtype="16" fill="hold" nodeType="withEffect">
                                  <p:stCondLst>
                                    <p:cond delay="0"/>
                                  </p:stCondLst>
                                  <p:childTnLst>
                                    <p:set>
                                      <p:cBhvr>
                                        <p:cTn id="42" dur="1" fill="hold">
                                          <p:stCondLst>
                                            <p:cond delay="0"/>
                                          </p:stCondLst>
                                        </p:cTn>
                                        <p:tgtEl>
                                          <p:spTgt spid="14"/>
                                        </p:tgtEl>
                                        <p:attrNameLst>
                                          <p:attrName>style.visibility</p:attrName>
                                        </p:attrNameLst>
                                      </p:cBhvr>
                                      <p:to>
                                        <p:strVal val="visible"/>
                                      </p:to>
                                    </p:set>
                                    <p:anim calcmode="lin" valueType="num">
                                      <p:cBhvr>
                                        <p:cTn id="43" dur="500" fill="hold"/>
                                        <p:tgtEl>
                                          <p:spTgt spid="14"/>
                                        </p:tgtEl>
                                        <p:attrNameLst>
                                          <p:attrName>ppt_w</p:attrName>
                                        </p:attrNameLst>
                                      </p:cBhvr>
                                      <p:tavLst>
                                        <p:tav tm="0">
                                          <p:val>
                                            <p:fltVal val="0"/>
                                          </p:val>
                                        </p:tav>
                                        <p:tav tm="100000">
                                          <p:val>
                                            <p:strVal val="#ppt_w"/>
                                          </p:val>
                                        </p:tav>
                                      </p:tavLst>
                                    </p:anim>
                                    <p:anim calcmode="lin" valueType="num">
                                      <p:cBhvr>
                                        <p:cTn id="44" dur="500" fill="hold"/>
                                        <p:tgtEl>
                                          <p:spTgt spid="14"/>
                                        </p:tgtEl>
                                        <p:attrNameLst>
                                          <p:attrName>ppt_h</p:attrName>
                                        </p:attrNameLst>
                                      </p:cBhvr>
                                      <p:tavLst>
                                        <p:tav tm="0">
                                          <p:val>
                                            <p:fltVal val="0"/>
                                          </p:val>
                                        </p:tav>
                                        <p:tav tm="100000">
                                          <p:val>
                                            <p:strVal val="#ppt_h"/>
                                          </p:val>
                                        </p:tav>
                                      </p:tavLst>
                                    </p:anim>
                                    <p:animEffect transition="in" filter="fade">
                                      <p:cBhvr>
                                        <p:cTn id="45" dur="500"/>
                                        <p:tgtEl>
                                          <p:spTgt spid="14"/>
                                        </p:tgtEl>
                                      </p:cBhvr>
                                    </p:animEffect>
                                  </p:childTnLst>
                                </p:cTn>
                              </p:par>
                              <p:par>
                                <p:cTn id="46" presetID="53" presetClass="entr" presetSubtype="16" fill="hold" grpId="0" nodeType="withEffect">
                                  <p:stCondLst>
                                    <p:cond delay="200"/>
                                  </p:stCondLst>
                                  <p:childTnLst>
                                    <p:set>
                                      <p:cBhvr>
                                        <p:cTn id="47" dur="1" fill="hold">
                                          <p:stCondLst>
                                            <p:cond delay="0"/>
                                          </p:stCondLst>
                                        </p:cTn>
                                        <p:tgtEl>
                                          <p:spTgt spid="30"/>
                                        </p:tgtEl>
                                        <p:attrNameLst>
                                          <p:attrName>style.visibility</p:attrName>
                                        </p:attrNameLst>
                                      </p:cBhvr>
                                      <p:to>
                                        <p:strVal val="visible"/>
                                      </p:to>
                                    </p:set>
                                    <p:anim calcmode="lin" valueType="num">
                                      <p:cBhvr>
                                        <p:cTn id="48" dur="300" fill="hold"/>
                                        <p:tgtEl>
                                          <p:spTgt spid="30"/>
                                        </p:tgtEl>
                                        <p:attrNameLst>
                                          <p:attrName>ppt_w</p:attrName>
                                        </p:attrNameLst>
                                      </p:cBhvr>
                                      <p:tavLst>
                                        <p:tav tm="0">
                                          <p:val>
                                            <p:fltVal val="0"/>
                                          </p:val>
                                        </p:tav>
                                        <p:tav tm="100000">
                                          <p:val>
                                            <p:strVal val="#ppt_w"/>
                                          </p:val>
                                        </p:tav>
                                      </p:tavLst>
                                    </p:anim>
                                    <p:anim calcmode="lin" valueType="num">
                                      <p:cBhvr>
                                        <p:cTn id="49" dur="300" fill="hold"/>
                                        <p:tgtEl>
                                          <p:spTgt spid="30"/>
                                        </p:tgtEl>
                                        <p:attrNameLst>
                                          <p:attrName>ppt_h</p:attrName>
                                        </p:attrNameLst>
                                      </p:cBhvr>
                                      <p:tavLst>
                                        <p:tav tm="0">
                                          <p:val>
                                            <p:fltVal val="0"/>
                                          </p:val>
                                        </p:tav>
                                        <p:tav tm="100000">
                                          <p:val>
                                            <p:strVal val="#ppt_h"/>
                                          </p:val>
                                        </p:tav>
                                      </p:tavLst>
                                    </p:anim>
                                    <p:animEffect transition="in" filter="fade">
                                      <p:cBhvr>
                                        <p:cTn id="50" dur="300"/>
                                        <p:tgtEl>
                                          <p:spTgt spid="30"/>
                                        </p:tgtEl>
                                      </p:cBhvr>
                                    </p:animEffect>
                                  </p:childTnLst>
                                </p:cTn>
                              </p:par>
                              <p:par>
                                <p:cTn id="51" presetID="53" presetClass="entr" presetSubtype="16" fill="hold" grpId="0" nodeType="withEffect">
                                  <p:stCondLst>
                                    <p:cond delay="200"/>
                                  </p:stCondLst>
                                  <p:childTnLst>
                                    <p:set>
                                      <p:cBhvr>
                                        <p:cTn id="52" dur="1" fill="hold">
                                          <p:stCondLst>
                                            <p:cond delay="0"/>
                                          </p:stCondLst>
                                        </p:cTn>
                                        <p:tgtEl>
                                          <p:spTgt spid="41"/>
                                        </p:tgtEl>
                                        <p:attrNameLst>
                                          <p:attrName>style.visibility</p:attrName>
                                        </p:attrNameLst>
                                      </p:cBhvr>
                                      <p:to>
                                        <p:strVal val="visible"/>
                                      </p:to>
                                    </p:set>
                                    <p:anim calcmode="lin" valueType="num">
                                      <p:cBhvr>
                                        <p:cTn id="53" dur="500" fill="hold"/>
                                        <p:tgtEl>
                                          <p:spTgt spid="41"/>
                                        </p:tgtEl>
                                        <p:attrNameLst>
                                          <p:attrName>ppt_w</p:attrName>
                                        </p:attrNameLst>
                                      </p:cBhvr>
                                      <p:tavLst>
                                        <p:tav tm="0">
                                          <p:val>
                                            <p:fltVal val="0"/>
                                          </p:val>
                                        </p:tav>
                                        <p:tav tm="100000">
                                          <p:val>
                                            <p:strVal val="#ppt_w"/>
                                          </p:val>
                                        </p:tav>
                                      </p:tavLst>
                                    </p:anim>
                                    <p:anim calcmode="lin" valueType="num">
                                      <p:cBhvr>
                                        <p:cTn id="54" dur="500" fill="hold"/>
                                        <p:tgtEl>
                                          <p:spTgt spid="41"/>
                                        </p:tgtEl>
                                        <p:attrNameLst>
                                          <p:attrName>ppt_h</p:attrName>
                                        </p:attrNameLst>
                                      </p:cBhvr>
                                      <p:tavLst>
                                        <p:tav tm="0">
                                          <p:val>
                                            <p:fltVal val="0"/>
                                          </p:val>
                                        </p:tav>
                                        <p:tav tm="100000">
                                          <p:val>
                                            <p:strVal val="#ppt_h"/>
                                          </p:val>
                                        </p:tav>
                                      </p:tavLst>
                                    </p:anim>
                                    <p:animEffect transition="in" filter="fade">
                                      <p:cBhvr>
                                        <p:cTn id="55" dur="500"/>
                                        <p:tgtEl>
                                          <p:spTgt spid="41"/>
                                        </p:tgtEl>
                                      </p:cBhvr>
                                    </p:animEffect>
                                  </p:childTnLst>
                                </p:cTn>
                              </p:par>
                            </p:childTnLst>
                          </p:cTn>
                        </p:par>
                        <p:par>
                          <p:cTn id="56" fill="hold">
                            <p:stCondLst>
                              <p:cond delay="1100"/>
                            </p:stCondLst>
                            <p:childTnLst>
                              <p:par>
                                <p:cTn id="57" presetID="53" presetClass="entr" presetSubtype="16" fill="hold" grpId="0" nodeType="afterEffect">
                                  <p:stCondLst>
                                    <p:cond delay="200"/>
                                  </p:stCondLst>
                                  <p:childTnLst>
                                    <p:set>
                                      <p:cBhvr>
                                        <p:cTn id="58" dur="1" fill="hold">
                                          <p:stCondLst>
                                            <p:cond delay="0"/>
                                          </p:stCondLst>
                                        </p:cTn>
                                        <p:tgtEl>
                                          <p:spTgt spid="37"/>
                                        </p:tgtEl>
                                        <p:attrNameLst>
                                          <p:attrName>style.visibility</p:attrName>
                                        </p:attrNameLst>
                                      </p:cBhvr>
                                      <p:to>
                                        <p:strVal val="visible"/>
                                      </p:to>
                                    </p:set>
                                    <p:anim calcmode="lin" valueType="num">
                                      <p:cBhvr>
                                        <p:cTn id="59" dur="500" fill="hold"/>
                                        <p:tgtEl>
                                          <p:spTgt spid="37"/>
                                        </p:tgtEl>
                                        <p:attrNameLst>
                                          <p:attrName>ppt_w</p:attrName>
                                        </p:attrNameLst>
                                      </p:cBhvr>
                                      <p:tavLst>
                                        <p:tav tm="0">
                                          <p:val>
                                            <p:fltVal val="0"/>
                                          </p:val>
                                        </p:tav>
                                        <p:tav tm="100000">
                                          <p:val>
                                            <p:strVal val="#ppt_w"/>
                                          </p:val>
                                        </p:tav>
                                      </p:tavLst>
                                    </p:anim>
                                    <p:anim calcmode="lin" valueType="num">
                                      <p:cBhvr>
                                        <p:cTn id="60" dur="500" fill="hold"/>
                                        <p:tgtEl>
                                          <p:spTgt spid="37"/>
                                        </p:tgtEl>
                                        <p:attrNameLst>
                                          <p:attrName>ppt_h</p:attrName>
                                        </p:attrNameLst>
                                      </p:cBhvr>
                                      <p:tavLst>
                                        <p:tav tm="0">
                                          <p:val>
                                            <p:fltVal val="0"/>
                                          </p:val>
                                        </p:tav>
                                        <p:tav tm="100000">
                                          <p:val>
                                            <p:strVal val="#ppt_h"/>
                                          </p:val>
                                        </p:tav>
                                      </p:tavLst>
                                    </p:anim>
                                    <p:animEffect transition="in" filter="fade">
                                      <p:cBhvr>
                                        <p:cTn id="61" dur="500"/>
                                        <p:tgtEl>
                                          <p:spTgt spid="3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36"/>
                                        </p:tgtEl>
                                        <p:attrNameLst>
                                          <p:attrName>style.visibility</p:attrName>
                                        </p:attrNameLst>
                                      </p:cBhvr>
                                      <p:to>
                                        <p:strVal val="visible"/>
                                      </p:to>
                                    </p:set>
                                    <p:anim calcmode="lin" valueType="num">
                                      <p:cBhvr>
                                        <p:cTn id="64" dur="600" fill="hold"/>
                                        <p:tgtEl>
                                          <p:spTgt spid="36"/>
                                        </p:tgtEl>
                                        <p:attrNameLst>
                                          <p:attrName>ppt_w</p:attrName>
                                        </p:attrNameLst>
                                      </p:cBhvr>
                                      <p:tavLst>
                                        <p:tav tm="0">
                                          <p:val>
                                            <p:fltVal val="0"/>
                                          </p:val>
                                        </p:tav>
                                        <p:tav tm="100000">
                                          <p:val>
                                            <p:strVal val="#ppt_w"/>
                                          </p:val>
                                        </p:tav>
                                      </p:tavLst>
                                    </p:anim>
                                    <p:anim calcmode="lin" valueType="num">
                                      <p:cBhvr>
                                        <p:cTn id="65" dur="600" fill="hold"/>
                                        <p:tgtEl>
                                          <p:spTgt spid="36"/>
                                        </p:tgtEl>
                                        <p:attrNameLst>
                                          <p:attrName>ppt_h</p:attrName>
                                        </p:attrNameLst>
                                      </p:cBhvr>
                                      <p:tavLst>
                                        <p:tav tm="0">
                                          <p:val>
                                            <p:fltVal val="0"/>
                                          </p:val>
                                        </p:tav>
                                        <p:tav tm="100000">
                                          <p:val>
                                            <p:strVal val="#ppt_h"/>
                                          </p:val>
                                        </p:tav>
                                      </p:tavLst>
                                    </p:anim>
                                    <p:animEffect transition="in" filter="fade">
                                      <p:cBhvr>
                                        <p:cTn id="66" dur="600"/>
                                        <p:tgtEl>
                                          <p:spTgt spid="36"/>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par>
                                <p:cTn id="72" presetID="53" presetClass="entr" presetSubtype="16" fill="hold" grpId="0" nodeType="withEffect">
                                  <p:stCondLst>
                                    <p:cond delay="200"/>
                                  </p:stCondLst>
                                  <p:childTnLst>
                                    <p:set>
                                      <p:cBhvr>
                                        <p:cTn id="73" dur="1" fill="hold">
                                          <p:stCondLst>
                                            <p:cond delay="0"/>
                                          </p:stCondLst>
                                        </p:cTn>
                                        <p:tgtEl>
                                          <p:spTgt spid="40"/>
                                        </p:tgtEl>
                                        <p:attrNameLst>
                                          <p:attrName>style.visibility</p:attrName>
                                        </p:attrNameLst>
                                      </p:cBhvr>
                                      <p:to>
                                        <p:strVal val="visible"/>
                                      </p:to>
                                    </p:set>
                                    <p:anim calcmode="lin" valueType="num">
                                      <p:cBhvr>
                                        <p:cTn id="74" dur="500" fill="hold"/>
                                        <p:tgtEl>
                                          <p:spTgt spid="40"/>
                                        </p:tgtEl>
                                        <p:attrNameLst>
                                          <p:attrName>ppt_w</p:attrName>
                                        </p:attrNameLst>
                                      </p:cBhvr>
                                      <p:tavLst>
                                        <p:tav tm="0">
                                          <p:val>
                                            <p:fltVal val="0"/>
                                          </p:val>
                                        </p:tav>
                                        <p:tav tm="100000">
                                          <p:val>
                                            <p:strVal val="#ppt_w"/>
                                          </p:val>
                                        </p:tav>
                                      </p:tavLst>
                                    </p:anim>
                                    <p:anim calcmode="lin" valueType="num">
                                      <p:cBhvr>
                                        <p:cTn id="75" dur="500" fill="hold"/>
                                        <p:tgtEl>
                                          <p:spTgt spid="40"/>
                                        </p:tgtEl>
                                        <p:attrNameLst>
                                          <p:attrName>ppt_h</p:attrName>
                                        </p:attrNameLst>
                                      </p:cBhvr>
                                      <p:tavLst>
                                        <p:tav tm="0">
                                          <p:val>
                                            <p:fltVal val="0"/>
                                          </p:val>
                                        </p:tav>
                                        <p:tav tm="100000">
                                          <p:val>
                                            <p:strVal val="#ppt_h"/>
                                          </p:val>
                                        </p:tav>
                                      </p:tavLst>
                                    </p:anim>
                                    <p:animEffect transition="in" filter="fade">
                                      <p:cBhvr>
                                        <p:cTn id="76" dur="500"/>
                                        <p:tgtEl>
                                          <p:spTgt spid="40"/>
                                        </p:tgtEl>
                                      </p:cBhvr>
                                    </p:animEffect>
                                  </p:childTnLst>
                                </p:cTn>
                              </p:par>
                            </p:childTnLst>
                          </p:cTn>
                        </p:par>
                        <p:par>
                          <p:cTn id="77" fill="hold">
                            <p:stCondLst>
                              <p:cond delay="1800"/>
                            </p:stCondLst>
                            <p:childTnLst>
                              <p:par>
                                <p:cTn id="78" presetID="53" presetClass="entr" presetSubtype="16" fill="hold" grpId="0" nodeType="afterEffect">
                                  <p:stCondLst>
                                    <p:cond delay="0"/>
                                  </p:stCondLst>
                                  <p:childTnLst>
                                    <p:set>
                                      <p:cBhvr>
                                        <p:cTn id="79" dur="1" fill="hold">
                                          <p:stCondLst>
                                            <p:cond delay="0"/>
                                          </p:stCondLst>
                                        </p:cTn>
                                        <p:tgtEl>
                                          <p:spTgt spid="31"/>
                                        </p:tgtEl>
                                        <p:attrNameLst>
                                          <p:attrName>style.visibility</p:attrName>
                                        </p:attrNameLst>
                                      </p:cBhvr>
                                      <p:to>
                                        <p:strVal val="visible"/>
                                      </p:to>
                                    </p:set>
                                    <p:anim calcmode="lin" valueType="num">
                                      <p:cBhvr>
                                        <p:cTn id="80" dur="500" fill="hold"/>
                                        <p:tgtEl>
                                          <p:spTgt spid="31"/>
                                        </p:tgtEl>
                                        <p:attrNameLst>
                                          <p:attrName>ppt_w</p:attrName>
                                        </p:attrNameLst>
                                      </p:cBhvr>
                                      <p:tavLst>
                                        <p:tav tm="0">
                                          <p:val>
                                            <p:fltVal val="0"/>
                                          </p:val>
                                        </p:tav>
                                        <p:tav tm="100000">
                                          <p:val>
                                            <p:strVal val="#ppt_w"/>
                                          </p:val>
                                        </p:tav>
                                      </p:tavLst>
                                    </p:anim>
                                    <p:anim calcmode="lin" valueType="num">
                                      <p:cBhvr>
                                        <p:cTn id="81" dur="500" fill="hold"/>
                                        <p:tgtEl>
                                          <p:spTgt spid="31"/>
                                        </p:tgtEl>
                                        <p:attrNameLst>
                                          <p:attrName>ppt_h</p:attrName>
                                        </p:attrNameLst>
                                      </p:cBhvr>
                                      <p:tavLst>
                                        <p:tav tm="0">
                                          <p:val>
                                            <p:fltVal val="0"/>
                                          </p:val>
                                        </p:tav>
                                        <p:tav tm="100000">
                                          <p:val>
                                            <p:strVal val="#ppt_h"/>
                                          </p:val>
                                        </p:tav>
                                      </p:tavLst>
                                    </p:anim>
                                    <p:animEffect transition="in" filter="fade">
                                      <p:cBhvr>
                                        <p:cTn id="82" dur="500"/>
                                        <p:tgtEl>
                                          <p:spTgt spid="31"/>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34"/>
                                        </p:tgtEl>
                                        <p:attrNameLst>
                                          <p:attrName>style.visibility</p:attrName>
                                        </p:attrNameLst>
                                      </p:cBhvr>
                                      <p:to>
                                        <p:strVal val="visible"/>
                                      </p:to>
                                    </p:set>
                                    <p:anim calcmode="lin" valueType="num">
                                      <p:cBhvr>
                                        <p:cTn id="85" dur="300" fill="hold"/>
                                        <p:tgtEl>
                                          <p:spTgt spid="34"/>
                                        </p:tgtEl>
                                        <p:attrNameLst>
                                          <p:attrName>ppt_w</p:attrName>
                                        </p:attrNameLst>
                                      </p:cBhvr>
                                      <p:tavLst>
                                        <p:tav tm="0">
                                          <p:val>
                                            <p:fltVal val="0"/>
                                          </p:val>
                                        </p:tav>
                                        <p:tav tm="100000">
                                          <p:val>
                                            <p:strVal val="#ppt_w"/>
                                          </p:val>
                                        </p:tav>
                                      </p:tavLst>
                                    </p:anim>
                                    <p:anim calcmode="lin" valueType="num">
                                      <p:cBhvr>
                                        <p:cTn id="86" dur="300" fill="hold"/>
                                        <p:tgtEl>
                                          <p:spTgt spid="34"/>
                                        </p:tgtEl>
                                        <p:attrNameLst>
                                          <p:attrName>ppt_h</p:attrName>
                                        </p:attrNameLst>
                                      </p:cBhvr>
                                      <p:tavLst>
                                        <p:tav tm="0">
                                          <p:val>
                                            <p:fltVal val="0"/>
                                          </p:val>
                                        </p:tav>
                                        <p:tav tm="100000">
                                          <p:val>
                                            <p:strVal val="#ppt_h"/>
                                          </p:val>
                                        </p:tav>
                                      </p:tavLst>
                                    </p:anim>
                                    <p:animEffect transition="in" filter="fade">
                                      <p:cBhvr>
                                        <p:cTn id="87" dur="300"/>
                                        <p:tgtEl>
                                          <p:spTgt spid="34"/>
                                        </p:tgtEl>
                                      </p:cBhvr>
                                    </p:animEffect>
                                  </p:childTnLst>
                                </p:cTn>
                              </p:par>
                            </p:childTnLst>
                          </p:cTn>
                        </p:par>
                        <p:par>
                          <p:cTn id="88" fill="hold">
                            <p:stCondLst>
                              <p:cond delay="2300"/>
                            </p:stCondLst>
                            <p:childTnLst>
                              <p:par>
                                <p:cTn id="89" presetID="53" presetClass="entr" presetSubtype="16" fill="hold" grpId="0" nodeType="afterEffect">
                                  <p:stCondLst>
                                    <p:cond delay="0"/>
                                  </p:stCondLst>
                                  <p:childTnLst>
                                    <p:set>
                                      <p:cBhvr>
                                        <p:cTn id="90" dur="1" fill="hold">
                                          <p:stCondLst>
                                            <p:cond delay="0"/>
                                          </p:stCondLst>
                                        </p:cTn>
                                        <p:tgtEl>
                                          <p:spTgt spid="13"/>
                                        </p:tgtEl>
                                        <p:attrNameLst>
                                          <p:attrName>style.visibility</p:attrName>
                                        </p:attrNameLst>
                                      </p:cBhvr>
                                      <p:to>
                                        <p:strVal val="visible"/>
                                      </p:to>
                                    </p:set>
                                    <p:anim calcmode="lin" valueType="num">
                                      <p:cBhvr>
                                        <p:cTn id="91" dur="400" fill="hold"/>
                                        <p:tgtEl>
                                          <p:spTgt spid="13"/>
                                        </p:tgtEl>
                                        <p:attrNameLst>
                                          <p:attrName>ppt_w</p:attrName>
                                        </p:attrNameLst>
                                      </p:cBhvr>
                                      <p:tavLst>
                                        <p:tav tm="0">
                                          <p:val>
                                            <p:fltVal val="0"/>
                                          </p:val>
                                        </p:tav>
                                        <p:tav tm="100000">
                                          <p:val>
                                            <p:strVal val="#ppt_w"/>
                                          </p:val>
                                        </p:tav>
                                      </p:tavLst>
                                    </p:anim>
                                    <p:anim calcmode="lin" valueType="num">
                                      <p:cBhvr>
                                        <p:cTn id="92" dur="400" fill="hold"/>
                                        <p:tgtEl>
                                          <p:spTgt spid="13"/>
                                        </p:tgtEl>
                                        <p:attrNameLst>
                                          <p:attrName>ppt_h</p:attrName>
                                        </p:attrNameLst>
                                      </p:cBhvr>
                                      <p:tavLst>
                                        <p:tav tm="0">
                                          <p:val>
                                            <p:fltVal val="0"/>
                                          </p:val>
                                        </p:tav>
                                        <p:tav tm="100000">
                                          <p:val>
                                            <p:strVal val="#ppt_h"/>
                                          </p:val>
                                        </p:tav>
                                      </p:tavLst>
                                    </p:anim>
                                    <p:animEffect transition="in" filter="fade">
                                      <p:cBhvr>
                                        <p:cTn id="93" dur="400"/>
                                        <p:tgtEl>
                                          <p:spTgt spid="13"/>
                                        </p:tgtEl>
                                      </p:cBhvr>
                                    </p:animEffect>
                                  </p:childTnLst>
                                </p:cTn>
                              </p:par>
                              <p:par>
                                <p:cTn id="94" presetID="53" presetClass="entr" presetSubtype="16" fill="hold" nodeType="withEffect">
                                  <p:stCondLst>
                                    <p:cond delay="0"/>
                                  </p:stCondLst>
                                  <p:childTnLst>
                                    <p:set>
                                      <p:cBhvr>
                                        <p:cTn id="95" dur="1" fill="hold">
                                          <p:stCondLst>
                                            <p:cond delay="0"/>
                                          </p:stCondLst>
                                        </p:cTn>
                                        <p:tgtEl>
                                          <p:spTgt spid="10"/>
                                        </p:tgtEl>
                                        <p:attrNameLst>
                                          <p:attrName>style.visibility</p:attrName>
                                        </p:attrNameLst>
                                      </p:cBhvr>
                                      <p:to>
                                        <p:strVal val="visible"/>
                                      </p:to>
                                    </p:set>
                                    <p:anim calcmode="lin" valueType="num">
                                      <p:cBhvr>
                                        <p:cTn id="96" dur="400" fill="hold"/>
                                        <p:tgtEl>
                                          <p:spTgt spid="10"/>
                                        </p:tgtEl>
                                        <p:attrNameLst>
                                          <p:attrName>ppt_w</p:attrName>
                                        </p:attrNameLst>
                                      </p:cBhvr>
                                      <p:tavLst>
                                        <p:tav tm="0">
                                          <p:val>
                                            <p:fltVal val="0"/>
                                          </p:val>
                                        </p:tav>
                                        <p:tav tm="100000">
                                          <p:val>
                                            <p:strVal val="#ppt_w"/>
                                          </p:val>
                                        </p:tav>
                                      </p:tavLst>
                                    </p:anim>
                                    <p:anim calcmode="lin" valueType="num">
                                      <p:cBhvr>
                                        <p:cTn id="97" dur="400" fill="hold"/>
                                        <p:tgtEl>
                                          <p:spTgt spid="10"/>
                                        </p:tgtEl>
                                        <p:attrNameLst>
                                          <p:attrName>ppt_h</p:attrName>
                                        </p:attrNameLst>
                                      </p:cBhvr>
                                      <p:tavLst>
                                        <p:tav tm="0">
                                          <p:val>
                                            <p:fltVal val="0"/>
                                          </p:val>
                                        </p:tav>
                                        <p:tav tm="100000">
                                          <p:val>
                                            <p:strVal val="#ppt_h"/>
                                          </p:val>
                                        </p:tav>
                                      </p:tavLst>
                                    </p:anim>
                                    <p:animEffect transition="in" filter="fade">
                                      <p:cBhvr>
                                        <p:cTn id="98" dur="400"/>
                                        <p:tgtEl>
                                          <p:spTgt spid="10"/>
                                        </p:tgtEl>
                                      </p:cBhvr>
                                    </p:animEffect>
                                  </p:childTnLst>
                                </p:cTn>
                              </p:par>
                            </p:childTnLst>
                          </p:cTn>
                        </p:par>
                        <p:par>
                          <p:cTn id="99" fill="hold">
                            <p:stCondLst>
                              <p:cond delay="2800"/>
                            </p:stCondLst>
                            <p:childTnLst>
                              <p:par>
                                <p:cTn id="100" presetID="53" presetClass="entr" presetSubtype="16" fill="hold" grpId="0" nodeType="afterEffect">
                                  <p:stCondLst>
                                    <p:cond delay="0"/>
                                  </p:stCondLst>
                                  <p:childTnLst>
                                    <p:set>
                                      <p:cBhvr>
                                        <p:cTn id="101" dur="1" fill="hold">
                                          <p:stCondLst>
                                            <p:cond delay="0"/>
                                          </p:stCondLst>
                                        </p:cTn>
                                        <p:tgtEl>
                                          <p:spTgt spid="21"/>
                                        </p:tgtEl>
                                        <p:attrNameLst>
                                          <p:attrName>style.visibility</p:attrName>
                                        </p:attrNameLst>
                                      </p:cBhvr>
                                      <p:to>
                                        <p:strVal val="visible"/>
                                      </p:to>
                                    </p:set>
                                    <p:anim calcmode="lin" valueType="num">
                                      <p:cBhvr>
                                        <p:cTn id="102" dur="600" fill="hold"/>
                                        <p:tgtEl>
                                          <p:spTgt spid="21"/>
                                        </p:tgtEl>
                                        <p:attrNameLst>
                                          <p:attrName>ppt_w</p:attrName>
                                        </p:attrNameLst>
                                      </p:cBhvr>
                                      <p:tavLst>
                                        <p:tav tm="0">
                                          <p:val>
                                            <p:fltVal val="0"/>
                                          </p:val>
                                        </p:tav>
                                        <p:tav tm="100000">
                                          <p:val>
                                            <p:strVal val="#ppt_w"/>
                                          </p:val>
                                        </p:tav>
                                      </p:tavLst>
                                    </p:anim>
                                    <p:anim calcmode="lin" valueType="num">
                                      <p:cBhvr>
                                        <p:cTn id="103" dur="600" fill="hold"/>
                                        <p:tgtEl>
                                          <p:spTgt spid="21"/>
                                        </p:tgtEl>
                                        <p:attrNameLst>
                                          <p:attrName>ppt_h</p:attrName>
                                        </p:attrNameLst>
                                      </p:cBhvr>
                                      <p:tavLst>
                                        <p:tav tm="0">
                                          <p:val>
                                            <p:fltVal val="0"/>
                                          </p:val>
                                        </p:tav>
                                        <p:tav tm="100000">
                                          <p:val>
                                            <p:strVal val="#ppt_h"/>
                                          </p:val>
                                        </p:tav>
                                      </p:tavLst>
                                    </p:anim>
                                    <p:animEffect transition="in" filter="fade">
                                      <p:cBhvr>
                                        <p:cTn id="104" dur="600"/>
                                        <p:tgtEl>
                                          <p:spTgt spid="21"/>
                                        </p:tgtEl>
                                      </p:cBhvr>
                                    </p:animEffect>
                                  </p:childTnLst>
                                </p:cTn>
                              </p:par>
                              <p:par>
                                <p:cTn id="105" presetID="53" presetClass="entr" presetSubtype="16" fill="hold" nodeType="withEffect">
                                  <p:stCondLst>
                                    <p:cond delay="200"/>
                                  </p:stCondLst>
                                  <p:childTnLst>
                                    <p:set>
                                      <p:cBhvr>
                                        <p:cTn id="106" dur="1" fill="hold">
                                          <p:stCondLst>
                                            <p:cond delay="0"/>
                                          </p:stCondLst>
                                        </p:cTn>
                                        <p:tgtEl>
                                          <p:spTgt spid="18"/>
                                        </p:tgtEl>
                                        <p:attrNameLst>
                                          <p:attrName>style.visibility</p:attrName>
                                        </p:attrNameLst>
                                      </p:cBhvr>
                                      <p:to>
                                        <p:strVal val="visible"/>
                                      </p:to>
                                    </p:set>
                                    <p:anim calcmode="lin" valueType="num">
                                      <p:cBhvr>
                                        <p:cTn id="107" dur="600" fill="hold"/>
                                        <p:tgtEl>
                                          <p:spTgt spid="18"/>
                                        </p:tgtEl>
                                        <p:attrNameLst>
                                          <p:attrName>ppt_w</p:attrName>
                                        </p:attrNameLst>
                                      </p:cBhvr>
                                      <p:tavLst>
                                        <p:tav tm="0">
                                          <p:val>
                                            <p:fltVal val="0"/>
                                          </p:val>
                                        </p:tav>
                                        <p:tav tm="100000">
                                          <p:val>
                                            <p:strVal val="#ppt_w"/>
                                          </p:val>
                                        </p:tav>
                                      </p:tavLst>
                                    </p:anim>
                                    <p:anim calcmode="lin" valueType="num">
                                      <p:cBhvr>
                                        <p:cTn id="108" dur="600" fill="hold"/>
                                        <p:tgtEl>
                                          <p:spTgt spid="18"/>
                                        </p:tgtEl>
                                        <p:attrNameLst>
                                          <p:attrName>ppt_h</p:attrName>
                                        </p:attrNameLst>
                                      </p:cBhvr>
                                      <p:tavLst>
                                        <p:tav tm="0">
                                          <p:val>
                                            <p:fltVal val="0"/>
                                          </p:val>
                                        </p:tav>
                                        <p:tav tm="100000">
                                          <p:val>
                                            <p:strVal val="#ppt_h"/>
                                          </p:val>
                                        </p:tav>
                                      </p:tavLst>
                                    </p:anim>
                                    <p:animEffect transition="in" filter="fade">
                                      <p:cBhvr>
                                        <p:cTn id="109" dur="600"/>
                                        <p:tgtEl>
                                          <p:spTgt spid="18"/>
                                        </p:tgtEl>
                                      </p:cBhvr>
                                    </p:animEffect>
                                  </p:childTnLst>
                                </p:cTn>
                              </p:par>
                            </p:childTnLst>
                          </p:cTn>
                        </p:par>
                        <p:par>
                          <p:cTn id="110" fill="hold">
                            <p:stCondLst>
                              <p:cond delay="3800"/>
                            </p:stCondLst>
                            <p:childTnLst>
                              <p:par>
                                <p:cTn id="111" presetID="52" presetClass="entr" presetSubtype="0" fill="hold" grpId="0" nodeType="afterEffect">
                                  <p:stCondLst>
                                    <p:cond delay="0"/>
                                  </p:stCondLst>
                                  <p:childTnLst>
                                    <p:set>
                                      <p:cBhvr>
                                        <p:cTn id="112" dur="1" fill="hold">
                                          <p:stCondLst>
                                            <p:cond delay="0"/>
                                          </p:stCondLst>
                                        </p:cTn>
                                        <p:tgtEl>
                                          <p:spTgt spid="22"/>
                                        </p:tgtEl>
                                        <p:attrNameLst>
                                          <p:attrName>style.visibility</p:attrName>
                                        </p:attrNameLst>
                                      </p:cBhvr>
                                      <p:to>
                                        <p:strVal val="visible"/>
                                      </p:to>
                                    </p:set>
                                    <p:animScale>
                                      <p:cBhvr>
                                        <p:cTn id="113" dur="1000" decel="50000" fill="hold">
                                          <p:stCondLst>
                                            <p:cond delay="0"/>
                                          </p:stCondLst>
                                        </p:cTn>
                                        <p:tgtEl>
                                          <p:spTgt spid="2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4" dur="1000" decel="50000" fill="hold">
                                          <p:stCondLst>
                                            <p:cond delay="0"/>
                                          </p:stCondLst>
                                        </p:cTn>
                                        <p:tgtEl>
                                          <p:spTgt spid="22"/>
                                        </p:tgtEl>
                                        <p:attrNameLst>
                                          <p:attrName>ppt_x</p:attrName>
                                          <p:attrName>ppt_y</p:attrName>
                                        </p:attrNameLst>
                                      </p:cBhvr>
                                    </p:animMotion>
                                    <p:animEffect transition="in" filter="fade">
                                      <p:cBhvr>
                                        <p:cTn id="115" dur="1000"/>
                                        <p:tgtEl>
                                          <p:spTgt spid="22"/>
                                        </p:tgtEl>
                                      </p:cBhvr>
                                    </p:animEffect>
                                  </p:childTnLst>
                                </p:cTn>
                              </p:par>
                              <p:par>
                                <p:cTn id="116" presetID="52" presetClass="entr" presetSubtype="0" fill="hold" grpId="0" nodeType="withEffect">
                                  <p:stCondLst>
                                    <p:cond delay="0"/>
                                  </p:stCondLst>
                                  <p:childTnLst>
                                    <p:set>
                                      <p:cBhvr>
                                        <p:cTn id="117" dur="1" fill="hold">
                                          <p:stCondLst>
                                            <p:cond delay="0"/>
                                          </p:stCondLst>
                                        </p:cTn>
                                        <p:tgtEl>
                                          <p:spTgt spid="23"/>
                                        </p:tgtEl>
                                        <p:attrNameLst>
                                          <p:attrName>style.visibility</p:attrName>
                                        </p:attrNameLst>
                                      </p:cBhvr>
                                      <p:to>
                                        <p:strVal val="visible"/>
                                      </p:to>
                                    </p:set>
                                    <p:animScale>
                                      <p:cBhvr>
                                        <p:cTn id="118" dur="1000" decel="50000" fill="hold">
                                          <p:stCondLst>
                                            <p:cond delay="0"/>
                                          </p:stCondLst>
                                        </p:cTn>
                                        <p:tgtEl>
                                          <p:spTgt spid="2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9" dur="1000" decel="50000" fill="hold">
                                          <p:stCondLst>
                                            <p:cond delay="0"/>
                                          </p:stCondLst>
                                        </p:cTn>
                                        <p:tgtEl>
                                          <p:spTgt spid="23"/>
                                        </p:tgtEl>
                                        <p:attrNameLst>
                                          <p:attrName>ppt_x</p:attrName>
                                          <p:attrName>ppt_y</p:attrName>
                                        </p:attrNameLst>
                                      </p:cBhvr>
                                    </p:animMotion>
                                    <p:animEffect transition="in" filter="fade">
                                      <p:cBhvr>
                                        <p:cTn id="120" dur="1000"/>
                                        <p:tgtEl>
                                          <p:spTgt spid="23"/>
                                        </p:tgtEl>
                                      </p:cBhvr>
                                    </p:animEffect>
                                  </p:childTnLst>
                                </p:cTn>
                              </p:par>
                              <p:par>
                                <p:cTn id="121" presetID="52" presetClass="entr" presetSubtype="0" fill="hold" grpId="0" nodeType="withEffect">
                                  <p:stCondLst>
                                    <p:cond delay="200"/>
                                  </p:stCondLst>
                                  <p:childTnLst>
                                    <p:set>
                                      <p:cBhvr>
                                        <p:cTn id="122" dur="1" fill="hold">
                                          <p:stCondLst>
                                            <p:cond delay="0"/>
                                          </p:stCondLst>
                                        </p:cTn>
                                        <p:tgtEl>
                                          <p:spTgt spid="25"/>
                                        </p:tgtEl>
                                        <p:attrNameLst>
                                          <p:attrName>style.visibility</p:attrName>
                                        </p:attrNameLst>
                                      </p:cBhvr>
                                      <p:to>
                                        <p:strVal val="visible"/>
                                      </p:to>
                                    </p:set>
                                    <p:animScale>
                                      <p:cBhvr>
                                        <p:cTn id="123" dur="1000" decel="50000" fill="hold">
                                          <p:stCondLst>
                                            <p:cond delay="0"/>
                                          </p:stCondLst>
                                        </p:cTn>
                                        <p:tgtEl>
                                          <p:spTgt spid="2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4" dur="1000" decel="50000" fill="hold">
                                          <p:stCondLst>
                                            <p:cond delay="0"/>
                                          </p:stCondLst>
                                        </p:cTn>
                                        <p:tgtEl>
                                          <p:spTgt spid="25"/>
                                        </p:tgtEl>
                                        <p:attrNameLst>
                                          <p:attrName>ppt_x</p:attrName>
                                          <p:attrName>ppt_y</p:attrName>
                                        </p:attrNameLst>
                                      </p:cBhvr>
                                    </p:animMotion>
                                    <p:animEffect transition="in" filter="fade">
                                      <p:cBhvr>
                                        <p:cTn id="125" dur="1000"/>
                                        <p:tgtEl>
                                          <p:spTgt spid="25"/>
                                        </p:tgtEl>
                                      </p:cBhvr>
                                    </p:animEffect>
                                  </p:childTnLst>
                                </p:cTn>
                              </p:par>
                              <p:par>
                                <p:cTn id="126" presetID="52" presetClass="entr" presetSubtype="0" fill="hold" grpId="0" nodeType="withEffect">
                                  <p:stCondLst>
                                    <p:cond delay="200"/>
                                  </p:stCondLst>
                                  <p:childTnLst>
                                    <p:set>
                                      <p:cBhvr>
                                        <p:cTn id="127" dur="1" fill="hold">
                                          <p:stCondLst>
                                            <p:cond delay="0"/>
                                          </p:stCondLst>
                                        </p:cTn>
                                        <p:tgtEl>
                                          <p:spTgt spid="24"/>
                                        </p:tgtEl>
                                        <p:attrNameLst>
                                          <p:attrName>style.visibility</p:attrName>
                                        </p:attrNameLst>
                                      </p:cBhvr>
                                      <p:to>
                                        <p:strVal val="visible"/>
                                      </p:to>
                                    </p:set>
                                    <p:animScale>
                                      <p:cBhvr>
                                        <p:cTn id="128" dur="1000" decel="50000" fill="hold">
                                          <p:stCondLst>
                                            <p:cond delay="0"/>
                                          </p:stCondLst>
                                        </p:cTn>
                                        <p:tgtEl>
                                          <p:spTgt spid="2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9" dur="1000" decel="50000" fill="hold">
                                          <p:stCondLst>
                                            <p:cond delay="0"/>
                                          </p:stCondLst>
                                        </p:cTn>
                                        <p:tgtEl>
                                          <p:spTgt spid="24"/>
                                        </p:tgtEl>
                                        <p:attrNameLst>
                                          <p:attrName>ppt_x</p:attrName>
                                          <p:attrName>ppt_y</p:attrName>
                                        </p:attrNameLst>
                                      </p:cBhvr>
                                    </p:animMotion>
                                    <p:animEffect transition="in" filter="fade">
                                      <p:cBhvr>
                                        <p:cTn id="130" dur="1000"/>
                                        <p:tgtEl>
                                          <p:spTgt spid="24"/>
                                        </p:tgtEl>
                                      </p:cBhvr>
                                    </p:animEffect>
                                  </p:childTnLst>
                                </p:cTn>
                              </p:par>
                              <p:par>
                                <p:cTn id="131" presetID="52" presetClass="entr" presetSubtype="0" fill="hold" grpId="0" nodeType="withEffect">
                                  <p:stCondLst>
                                    <p:cond delay="400"/>
                                  </p:stCondLst>
                                  <p:childTnLst>
                                    <p:set>
                                      <p:cBhvr>
                                        <p:cTn id="132" dur="1" fill="hold">
                                          <p:stCondLst>
                                            <p:cond delay="0"/>
                                          </p:stCondLst>
                                        </p:cTn>
                                        <p:tgtEl>
                                          <p:spTgt spid="27"/>
                                        </p:tgtEl>
                                        <p:attrNameLst>
                                          <p:attrName>style.visibility</p:attrName>
                                        </p:attrNameLst>
                                      </p:cBhvr>
                                      <p:to>
                                        <p:strVal val="visible"/>
                                      </p:to>
                                    </p:set>
                                    <p:animScale>
                                      <p:cBhvr>
                                        <p:cTn id="133" dur="1000" decel="50000" fill="hold">
                                          <p:stCondLst>
                                            <p:cond delay="0"/>
                                          </p:stCondLst>
                                        </p:cTn>
                                        <p:tgtEl>
                                          <p:spTgt spid="2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4" dur="1000" decel="50000" fill="hold">
                                          <p:stCondLst>
                                            <p:cond delay="0"/>
                                          </p:stCondLst>
                                        </p:cTn>
                                        <p:tgtEl>
                                          <p:spTgt spid="27"/>
                                        </p:tgtEl>
                                        <p:attrNameLst>
                                          <p:attrName>ppt_x</p:attrName>
                                          <p:attrName>ppt_y</p:attrName>
                                        </p:attrNameLst>
                                      </p:cBhvr>
                                    </p:animMotion>
                                    <p:animEffect transition="in" filter="fade">
                                      <p:cBhvr>
                                        <p:cTn id="135" dur="1000"/>
                                        <p:tgtEl>
                                          <p:spTgt spid="27"/>
                                        </p:tgtEl>
                                      </p:cBhvr>
                                    </p:animEffect>
                                  </p:childTnLst>
                                </p:cTn>
                              </p:par>
                              <p:par>
                                <p:cTn id="136" presetID="52" presetClass="entr" presetSubtype="0" fill="hold" grpId="0" nodeType="withEffect">
                                  <p:stCondLst>
                                    <p:cond delay="400"/>
                                  </p:stCondLst>
                                  <p:childTnLst>
                                    <p:set>
                                      <p:cBhvr>
                                        <p:cTn id="137" dur="1" fill="hold">
                                          <p:stCondLst>
                                            <p:cond delay="0"/>
                                          </p:stCondLst>
                                        </p:cTn>
                                        <p:tgtEl>
                                          <p:spTgt spid="26"/>
                                        </p:tgtEl>
                                        <p:attrNameLst>
                                          <p:attrName>style.visibility</p:attrName>
                                        </p:attrNameLst>
                                      </p:cBhvr>
                                      <p:to>
                                        <p:strVal val="visible"/>
                                      </p:to>
                                    </p:set>
                                    <p:animScale>
                                      <p:cBhvr>
                                        <p:cTn id="138" dur="1000" decel="50000" fill="hold">
                                          <p:stCondLst>
                                            <p:cond delay="0"/>
                                          </p:stCondLst>
                                        </p:cTn>
                                        <p:tgtEl>
                                          <p:spTgt spid="2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9" dur="1000" decel="50000" fill="hold">
                                          <p:stCondLst>
                                            <p:cond delay="0"/>
                                          </p:stCondLst>
                                        </p:cTn>
                                        <p:tgtEl>
                                          <p:spTgt spid="26"/>
                                        </p:tgtEl>
                                        <p:attrNameLst>
                                          <p:attrName>ppt_x</p:attrName>
                                          <p:attrName>ppt_y</p:attrName>
                                        </p:attrNameLst>
                                      </p:cBhvr>
                                    </p:animMotion>
                                    <p:animEffect transition="in" filter="fade">
                                      <p:cBhvr>
                                        <p:cTn id="140" dur="1000"/>
                                        <p:tgtEl>
                                          <p:spTgt spid="26"/>
                                        </p:tgtEl>
                                      </p:cBhvr>
                                    </p:animEffect>
                                  </p:childTnLst>
                                </p:cTn>
                              </p:par>
                              <p:par>
                                <p:cTn id="141" presetID="52" presetClass="entr" presetSubtype="0" fill="hold" grpId="0" nodeType="withEffect">
                                  <p:stCondLst>
                                    <p:cond delay="600"/>
                                  </p:stCondLst>
                                  <p:childTnLst>
                                    <p:set>
                                      <p:cBhvr>
                                        <p:cTn id="142" dur="1" fill="hold">
                                          <p:stCondLst>
                                            <p:cond delay="0"/>
                                          </p:stCondLst>
                                        </p:cTn>
                                        <p:tgtEl>
                                          <p:spTgt spid="29"/>
                                        </p:tgtEl>
                                        <p:attrNameLst>
                                          <p:attrName>style.visibility</p:attrName>
                                        </p:attrNameLst>
                                      </p:cBhvr>
                                      <p:to>
                                        <p:strVal val="visible"/>
                                      </p:to>
                                    </p:set>
                                    <p:animScale>
                                      <p:cBhvr>
                                        <p:cTn id="143" dur="1000" decel="50000" fill="hold">
                                          <p:stCondLst>
                                            <p:cond delay="0"/>
                                          </p:stCondLst>
                                        </p:cTn>
                                        <p:tgtEl>
                                          <p:spTgt spid="2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44" dur="1000" decel="50000" fill="hold">
                                          <p:stCondLst>
                                            <p:cond delay="0"/>
                                          </p:stCondLst>
                                        </p:cTn>
                                        <p:tgtEl>
                                          <p:spTgt spid="29"/>
                                        </p:tgtEl>
                                        <p:attrNameLst>
                                          <p:attrName>ppt_x</p:attrName>
                                          <p:attrName>ppt_y</p:attrName>
                                        </p:attrNameLst>
                                      </p:cBhvr>
                                    </p:animMotion>
                                    <p:animEffect transition="in" filter="fade">
                                      <p:cBhvr>
                                        <p:cTn id="145" dur="1000"/>
                                        <p:tgtEl>
                                          <p:spTgt spid="29"/>
                                        </p:tgtEl>
                                      </p:cBhvr>
                                    </p:animEffect>
                                  </p:childTnLst>
                                </p:cTn>
                              </p:par>
                              <p:par>
                                <p:cTn id="146" presetID="52" presetClass="entr" presetSubtype="0" fill="hold" grpId="0" nodeType="withEffect">
                                  <p:stCondLst>
                                    <p:cond delay="600"/>
                                  </p:stCondLst>
                                  <p:childTnLst>
                                    <p:set>
                                      <p:cBhvr>
                                        <p:cTn id="147" dur="1" fill="hold">
                                          <p:stCondLst>
                                            <p:cond delay="0"/>
                                          </p:stCondLst>
                                        </p:cTn>
                                        <p:tgtEl>
                                          <p:spTgt spid="28"/>
                                        </p:tgtEl>
                                        <p:attrNameLst>
                                          <p:attrName>style.visibility</p:attrName>
                                        </p:attrNameLst>
                                      </p:cBhvr>
                                      <p:to>
                                        <p:strVal val="visible"/>
                                      </p:to>
                                    </p:set>
                                    <p:animScale>
                                      <p:cBhvr>
                                        <p:cTn id="148" dur="1000" decel="50000" fill="hold">
                                          <p:stCondLst>
                                            <p:cond delay="0"/>
                                          </p:stCondLst>
                                        </p:cTn>
                                        <p:tgtEl>
                                          <p:spTgt spid="2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49" dur="1000" decel="50000" fill="hold">
                                          <p:stCondLst>
                                            <p:cond delay="0"/>
                                          </p:stCondLst>
                                        </p:cTn>
                                        <p:tgtEl>
                                          <p:spTgt spid="28"/>
                                        </p:tgtEl>
                                        <p:attrNameLst>
                                          <p:attrName>ppt_x</p:attrName>
                                          <p:attrName>ppt_y</p:attrName>
                                        </p:attrNameLst>
                                      </p:cBhvr>
                                    </p:animMotion>
                                    <p:animEffect transition="in" filter="fade">
                                      <p:cBhvr>
                                        <p:cTn id="150" dur="1000"/>
                                        <p:tgtEl>
                                          <p:spTgt spid="28"/>
                                        </p:tgtEl>
                                      </p:cBhvr>
                                    </p:animEffect>
                                  </p:childTnLst>
                                </p:cTn>
                              </p:par>
                            </p:childTnLst>
                          </p:cTn>
                        </p:par>
                        <p:par>
                          <p:cTn id="151" fill="hold">
                            <p:stCondLst>
                              <p:cond delay="4800"/>
                            </p:stCondLst>
                            <p:childTnLst>
                              <p:par>
                                <p:cTn id="152" presetID="2" presetClass="entr" presetSubtype="9" fill="hold" grpId="0" nodeType="afterEffect">
                                  <p:stCondLst>
                                    <p:cond delay="0"/>
                                  </p:stCondLst>
                                  <p:childTnLst>
                                    <p:set>
                                      <p:cBhvr>
                                        <p:cTn id="153" dur="1" fill="hold">
                                          <p:stCondLst>
                                            <p:cond delay="0"/>
                                          </p:stCondLst>
                                        </p:cTn>
                                        <p:tgtEl>
                                          <p:spTgt spid="3"/>
                                        </p:tgtEl>
                                        <p:attrNameLst>
                                          <p:attrName>style.visibility</p:attrName>
                                        </p:attrNameLst>
                                      </p:cBhvr>
                                      <p:to>
                                        <p:strVal val="visible"/>
                                      </p:to>
                                    </p:set>
                                    <p:anim calcmode="lin" valueType="num">
                                      <p:cBhvr additive="base">
                                        <p:cTn id="154" dur="500" fill="hold"/>
                                        <p:tgtEl>
                                          <p:spTgt spid="3"/>
                                        </p:tgtEl>
                                        <p:attrNameLst>
                                          <p:attrName>ppt_x</p:attrName>
                                        </p:attrNameLst>
                                      </p:cBhvr>
                                      <p:tavLst>
                                        <p:tav tm="0">
                                          <p:val>
                                            <p:strVal val="0-#ppt_w/2"/>
                                          </p:val>
                                        </p:tav>
                                        <p:tav tm="100000">
                                          <p:val>
                                            <p:strVal val="#ppt_x"/>
                                          </p:val>
                                        </p:tav>
                                      </p:tavLst>
                                    </p:anim>
                                    <p:anim calcmode="lin" valueType="num">
                                      <p:cBhvr additive="base">
                                        <p:cTn id="155" dur="500" fill="hold"/>
                                        <p:tgtEl>
                                          <p:spTgt spid="3"/>
                                        </p:tgtEl>
                                        <p:attrNameLst>
                                          <p:attrName>ppt_y</p:attrName>
                                        </p:attrNameLst>
                                      </p:cBhvr>
                                      <p:tavLst>
                                        <p:tav tm="0">
                                          <p:val>
                                            <p:strVal val="0-#ppt_h/2"/>
                                          </p:val>
                                        </p:tav>
                                        <p:tav tm="100000">
                                          <p:val>
                                            <p:strVal val="#ppt_y"/>
                                          </p:val>
                                        </p:tav>
                                      </p:tavLst>
                                    </p:anim>
                                  </p:childTnLst>
                                </p:cTn>
                              </p:par>
                            </p:childTnLst>
                          </p:cTn>
                        </p:par>
                        <p:par>
                          <p:cTn id="156" fill="hold">
                            <p:stCondLst>
                              <p:cond delay="5300"/>
                            </p:stCondLst>
                            <p:childTnLst>
                              <p:par>
                                <p:cTn id="157" presetID="2" presetClass="entr" presetSubtype="12" fill="hold" grpId="0" nodeType="afterEffect">
                                  <p:stCondLst>
                                    <p:cond delay="0"/>
                                  </p:stCondLst>
                                  <p:childTnLst>
                                    <p:set>
                                      <p:cBhvr>
                                        <p:cTn id="158" dur="1" fill="hold">
                                          <p:stCondLst>
                                            <p:cond delay="0"/>
                                          </p:stCondLst>
                                        </p:cTn>
                                        <p:tgtEl>
                                          <p:spTgt spid="5"/>
                                        </p:tgtEl>
                                        <p:attrNameLst>
                                          <p:attrName>style.visibility</p:attrName>
                                        </p:attrNameLst>
                                      </p:cBhvr>
                                      <p:to>
                                        <p:strVal val="visible"/>
                                      </p:to>
                                    </p:set>
                                    <p:anim calcmode="lin" valueType="num">
                                      <p:cBhvr additive="base">
                                        <p:cTn id="159" dur="500" fill="hold"/>
                                        <p:tgtEl>
                                          <p:spTgt spid="5"/>
                                        </p:tgtEl>
                                        <p:attrNameLst>
                                          <p:attrName>ppt_x</p:attrName>
                                        </p:attrNameLst>
                                      </p:cBhvr>
                                      <p:tavLst>
                                        <p:tav tm="0">
                                          <p:val>
                                            <p:strVal val="0-#ppt_w/2"/>
                                          </p:val>
                                        </p:tav>
                                        <p:tav tm="100000">
                                          <p:val>
                                            <p:strVal val="#ppt_x"/>
                                          </p:val>
                                        </p:tav>
                                      </p:tavLst>
                                    </p:anim>
                                    <p:anim calcmode="lin" valueType="num">
                                      <p:cBhvr additive="base">
                                        <p:cTn id="160" dur="500" fill="hold"/>
                                        <p:tgtEl>
                                          <p:spTgt spid="5"/>
                                        </p:tgtEl>
                                        <p:attrNameLst>
                                          <p:attrName>ppt_y</p:attrName>
                                        </p:attrNameLst>
                                      </p:cBhvr>
                                      <p:tavLst>
                                        <p:tav tm="0">
                                          <p:val>
                                            <p:strVal val="1+#ppt_h/2"/>
                                          </p:val>
                                        </p:tav>
                                        <p:tav tm="100000">
                                          <p:val>
                                            <p:strVal val="#ppt_y"/>
                                          </p:val>
                                        </p:tav>
                                      </p:tavLst>
                                    </p:anim>
                                  </p:childTnLst>
                                </p:cTn>
                              </p:par>
                            </p:childTnLst>
                          </p:cTn>
                        </p:par>
                        <p:par>
                          <p:cTn id="161" fill="hold">
                            <p:stCondLst>
                              <p:cond delay="5800"/>
                            </p:stCondLst>
                            <p:childTnLst>
                              <p:par>
                                <p:cTn id="162" presetID="2" presetClass="entr" presetSubtype="9" fill="hold" grpId="0" nodeType="afterEffect">
                                  <p:stCondLst>
                                    <p:cond delay="0"/>
                                  </p:stCondLst>
                                  <p:childTnLst>
                                    <p:set>
                                      <p:cBhvr>
                                        <p:cTn id="163" dur="1" fill="hold">
                                          <p:stCondLst>
                                            <p:cond delay="0"/>
                                          </p:stCondLst>
                                        </p:cTn>
                                        <p:tgtEl>
                                          <p:spTgt spid="4"/>
                                        </p:tgtEl>
                                        <p:attrNameLst>
                                          <p:attrName>style.visibility</p:attrName>
                                        </p:attrNameLst>
                                      </p:cBhvr>
                                      <p:to>
                                        <p:strVal val="visible"/>
                                      </p:to>
                                    </p:set>
                                    <p:anim calcmode="lin" valueType="num">
                                      <p:cBhvr additive="base">
                                        <p:cTn id="164" dur="500" fill="hold"/>
                                        <p:tgtEl>
                                          <p:spTgt spid="4"/>
                                        </p:tgtEl>
                                        <p:attrNameLst>
                                          <p:attrName>ppt_x</p:attrName>
                                        </p:attrNameLst>
                                      </p:cBhvr>
                                      <p:tavLst>
                                        <p:tav tm="0">
                                          <p:val>
                                            <p:strVal val="0-#ppt_w/2"/>
                                          </p:val>
                                        </p:tav>
                                        <p:tav tm="100000">
                                          <p:val>
                                            <p:strVal val="#ppt_x"/>
                                          </p:val>
                                        </p:tav>
                                      </p:tavLst>
                                    </p:anim>
                                    <p:anim calcmode="lin" valueType="num">
                                      <p:cBhvr additive="base">
                                        <p:cTn id="165" dur="500" fill="hold"/>
                                        <p:tgtEl>
                                          <p:spTgt spid="4"/>
                                        </p:tgtEl>
                                        <p:attrNameLst>
                                          <p:attrName>ppt_y</p:attrName>
                                        </p:attrNameLst>
                                      </p:cBhvr>
                                      <p:tavLst>
                                        <p:tav tm="0">
                                          <p:val>
                                            <p:strVal val="0-#ppt_h/2"/>
                                          </p:val>
                                        </p:tav>
                                        <p:tav tm="100000">
                                          <p:val>
                                            <p:strVal val="#ppt_y"/>
                                          </p:val>
                                        </p:tav>
                                      </p:tavLst>
                                    </p:anim>
                                  </p:childTnLst>
                                </p:cTn>
                              </p:par>
                            </p:childTnLst>
                          </p:cTn>
                        </p:par>
                        <p:par>
                          <p:cTn id="166" fill="hold">
                            <p:stCondLst>
                              <p:cond delay="6300"/>
                            </p:stCondLst>
                            <p:childTnLst>
                              <p:par>
                                <p:cTn id="167" presetID="10" presetClass="entr" presetSubtype="0" fill="hold" grpId="0" nodeType="afterEffect">
                                  <p:stCondLst>
                                    <p:cond delay="0"/>
                                  </p:stCondLst>
                                  <p:childTnLst>
                                    <p:set>
                                      <p:cBhvr>
                                        <p:cTn id="168" dur="1" fill="hold">
                                          <p:stCondLst>
                                            <p:cond delay="0"/>
                                          </p:stCondLst>
                                        </p:cTn>
                                        <p:tgtEl>
                                          <p:spTgt spid="42"/>
                                        </p:tgtEl>
                                        <p:attrNameLst>
                                          <p:attrName>style.visibility</p:attrName>
                                        </p:attrNameLst>
                                      </p:cBhvr>
                                      <p:to>
                                        <p:strVal val="visible"/>
                                      </p:to>
                                    </p:set>
                                    <p:animEffect transition="in" filter="fade">
                                      <p:cBhvr>
                                        <p:cTn id="169" dur="10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9" grpId="0"/>
      <p:bldP spid="13" grpId="0"/>
      <p:bldP spid="17" grpId="0"/>
      <p:bldP spid="21" grpId="0"/>
      <p:bldP spid="22" grpId="0" animBg="1"/>
      <p:bldP spid="23" grpId="0"/>
      <p:bldP spid="24" grpId="0" animBg="1"/>
      <p:bldP spid="25" grpId="0"/>
      <p:bldP spid="26" grpId="0" animBg="1"/>
      <p:bldP spid="27" grpId="0"/>
      <p:bldP spid="28" grpId="0" animBg="1"/>
      <p:bldP spid="29" grpId="0"/>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A_矩形 16"/>
          <p:cNvSpPr/>
          <p:nvPr>
            <p:custDataLst>
              <p:tags r:id="rId1"/>
            </p:custDataLst>
          </p:nvPr>
        </p:nvSpPr>
        <p:spPr>
          <a:xfrm>
            <a:off x="1913230" y="2319295"/>
            <a:ext cx="4698723" cy="769441"/>
          </a:xfrm>
          <a:prstGeom prst="rect">
            <a:avLst/>
          </a:prstGeom>
        </p:spPr>
        <p:txBody>
          <a:bodyPr wrap="none">
            <a:spAutoFit/>
          </a:bodyPr>
          <a:lstStyle/>
          <a:p>
            <a:pPr algn="ctr" fontAlgn="auto">
              <a:spcBef>
                <a:spcPts val="0"/>
              </a:spcBef>
              <a:spcAft>
                <a:spcPts val="0"/>
              </a:spcAft>
              <a:defRPr/>
            </a:pPr>
            <a:r>
              <a:rPr lang="zh-CN" altLang="en-US" sz="4400">
                <a:solidFill>
                  <a:schemeClr val="tx2"/>
                </a:solidFill>
                <a:latin typeface="方正大标宋简体" panose="02010601030101010101" pitchFamily="2" charset="-122"/>
                <a:ea typeface="方正大标宋简体" panose="02010601030101010101" pitchFamily="2" charset="-122"/>
                <a:sym typeface="微软雅黑" panose="020B0503020204020204" pitchFamily="34" charset="-122"/>
              </a:rPr>
              <a:t>单击此处添加标题</a:t>
            </a:r>
          </a:p>
        </p:txBody>
      </p:sp>
      <p:grpSp>
        <p:nvGrpSpPr>
          <p:cNvPr id="7" name="组合 6"/>
          <p:cNvGrpSpPr/>
          <p:nvPr/>
        </p:nvGrpSpPr>
        <p:grpSpPr>
          <a:xfrm>
            <a:off x="2822431" y="1502407"/>
            <a:ext cx="2880320" cy="636004"/>
            <a:chOff x="3131840" y="987574"/>
            <a:chExt cx="2880320" cy="648072"/>
          </a:xfrm>
        </p:grpSpPr>
        <p:sp>
          <p:nvSpPr>
            <p:cNvPr id="8" name="圆角矩形 2"/>
            <p:cNvSpPr/>
            <p:nvPr/>
          </p:nvSpPr>
          <p:spPr>
            <a:xfrm>
              <a:off x="3131840" y="987574"/>
              <a:ext cx="2880320" cy="648072"/>
            </a:xfrm>
            <a:prstGeom prst="roundRect">
              <a:avLst>
                <a:gd name="adj" fmla="val 50000"/>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35">
                <a:solidFill>
                  <a:schemeClr val="tx2"/>
                </a:solidFill>
              </a:endParaRPr>
            </a:p>
          </p:txBody>
        </p:sp>
        <p:sp>
          <p:nvSpPr>
            <p:cNvPr id="9" name="TextBox 5"/>
            <p:cNvSpPr txBox="1"/>
            <p:nvPr/>
          </p:nvSpPr>
          <p:spPr>
            <a:xfrm>
              <a:off x="3864115" y="1080778"/>
              <a:ext cx="1550424" cy="512306"/>
            </a:xfrm>
            <a:prstGeom prst="rect">
              <a:avLst/>
            </a:prstGeom>
            <a:noFill/>
          </p:spPr>
          <p:txBody>
            <a:bodyPr wrap="none" rtlCol="0">
              <a:spAutoFit/>
            </a:bodyPr>
            <a:lstStyle/>
            <a:p>
              <a:r>
                <a:rPr lang="zh-CN" altLang="en-US" sz="2665" dirty="0">
                  <a:solidFill>
                    <a:schemeClr val="tx2"/>
                  </a:solidFill>
                  <a:latin typeface="方正粗黑宋简体" panose="02000000000000000000" pitchFamily="2" charset="-122"/>
                  <a:ea typeface="方正粗黑宋简体" panose="02000000000000000000" pitchFamily="2" charset="-122"/>
                </a:rPr>
                <a:t>第二部分</a:t>
              </a:r>
            </a:p>
          </p:txBody>
        </p:sp>
      </p:grpSp>
      <p:sp>
        <p:nvSpPr>
          <p:cNvPr id="10" name="PA_矩形 2"/>
          <p:cNvSpPr/>
          <p:nvPr>
            <p:custDataLst>
              <p:tags r:id="rId2"/>
            </p:custDataLst>
          </p:nvPr>
        </p:nvSpPr>
        <p:spPr>
          <a:xfrm>
            <a:off x="2335611" y="3089464"/>
            <a:ext cx="3853961" cy="738664"/>
          </a:xfrm>
          <a:prstGeom prst="rect">
            <a:avLst/>
          </a:prstGeom>
        </p:spPr>
        <p:txBody>
          <a:bodyPr wrap="square">
            <a:spAutoFit/>
          </a:bodyPr>
          <a:lstStyle/>
          <a:p>
            <a:pPr algn="ctr">
              <a:lnSpc>
                <a:spcPct val="150000"/>
              </a:lnSpc>
            </a:pPr>
            <a:r>
              <a:rPr lang="zh-CN" altLang="en-US" sz="1400">
                <a:solidFill>
                  <a:schemeClr val="tx2"/>
                </a:solidFill>
              </a:rPr>
              <a:t>点击输入简要文字内容，文字内容需概括精炼，不用多余的文字修饰。</a:t>
            </a:r>
          </a:p>
        </p:txBody>
      </p:sp>
      <p:pic>
        <p:nvPicPr>
          <p:cNvPr id="12" name="图片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54549" y="3991258"/>
            <a:ext cx="2751180" cy="2807822"/>
          </a:xfrm>
          <a:prstGeom prst="rect">
            <a:avLst/>
          </a:prstGeom>
        </p:spPr>
      </p:pic>
      <p:pic>
        <p:nvPicPr>
          <p:cNvPr id="11" name="图片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0" y="3949548"/>
            <a:ext cx="4338185" cy="291004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3"/>
                                        </p:tgtEl>
                                        <p:attrNameLst>
                                          <p:attrName>ppt_y</p:attrName>
                                        </p:attrNameLst>
                                      </p:cBhvr>
                                      <p:tavLst>
                                        <p:tav tm="0">
                                          <p:val>
                                            <p:strVal val="#ppt_y"/>
                                          </p:val>
                                        </p:tav>
                                        <p:tav tm="100000">
                                          <p:val>
                                            <p:strVal val="#ppt_y"/>
                                          </p:val>
                                        </p:tav>
                                      </p:tavLst>
                                    </p:anim>
                                    <p:anim calcmode="lin" valueType="num">
                                      <p:cBhvr>
                                        <p:cTn id="14"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3"/>
                                        </p:tgtEl>
                                      </p:cBhvr>
                                    </p:animEffect>
                                  </p:childTnLst>
                                </p:cTn>
                              </p:par>
                            </p:childTnLst>
                          </p:cTn>
                        </p:par>
                        <p:par>
                          <p:cTn id="17" fill="hold">
                            <p:stCondLst>
                              <p:cond delay="850"/>
                            </p:stCondLst>
                            <p:childTnLst>
                              <p:par>
                                <p:cTn id="18" presetID="22" presetClass="entr" presetSubtype="1"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up)">
                                      <p:cBhvr>
                                        <p:cTn id="20" dur="500"/>
                                        <p:tgtEl>
                                          <p:spTgt spid="10"/>
                                        </p:tgtEl>
                                      </p:cBhvr>
                                    </p:animEffect>
                                  </p:childTnLst>
                                </p:cTn>
                              </p:par>
                              <p:par>
                                <p:cTn id="21" presetID="42" presetClass="entr" presetSubtype="0"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1000"/>
                                        <p:tgtEl>
                                          <p:spTgt spid="12"/>
                                        </p:tgtEl>
                                      </p:cBhvr>
                                    </p:animEffect>
                                    <p:anim calcmode="lin" valueType="num">
                                      <p:cBhvr>
                                        <p:cTn id="24" dur="1000" fill="hold"/>
                                        <p:tgtEl>
                                          <p:spTgt spid="12"/>
                                        </p:tgtEl>
                                        <p:attrNameLst>
                                          <p:attrName>ppt_x</p:attrName>
                                        </p:attrNameLst>
                                      </p:cBhvr>
                                      <p:tavLst>
                                        <p:tav tm="0">
                                          <p:val>
                                            <p:strVal val="#ppt_x"/>
                                          </p:val>
                                        </p:tav>
                                        <p:tav tm="100000">
                                          <p:val>
                                            <p:strVal val="#ppt_x"/>
                                          </p:val>
                                        </p:tav>
                                      </p:tavLst>
                                    </p:anim>
                                    <p:anim calcmode="lin" valueType="num">
                                      <p:cBhvr>
                                        <p:cTn id="25" dur="1000" fill="hold"/>
                                        <p:tgtEl>
                                          <p:spTgt spid="12"/>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1000"/>
                                        <p:tgtEl>
                                          <p:spTgt spid="11"/>
                                        </p:tgtEl>
                                      </p:cBhvr>
                                    </p:animEffect>
                                    <p:anim calcmode="lin" valueType="num">
                                      <p:cBhvr>
                                        <p:cTn id="29" dur="1000" fill="hold"/>
                                        <p:tgtEl>
                                          <p:spTgt spid="11"/>
                                        </p:tgtEl>
                                        <p:attrNameLst>
                                          <p:attrName>ppt_x</p:attrName>
                                        </p:attrNameLst>
                                      </p:cBhvr>
                                      <p:tavLst>
                                        <p:tav tm="0">
                                          <p:val>
                                            <p:strVal val="#ppt_x"/>
                                          </p:val>
                                        </p:tav>
                                        <p:tav tm="100000">
                                          <p:val>
                                            <p:strVal val="#ppt_x"/>
                                          </p:val>
                                        </p:tav>
                                      </p:tavLst>
                                    </p:anim>
                                    <p:anim calcmode="lin" valueType="num">
                                      <p:cBhvr>
                                        <p:cTn id="30"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ounded Rectangle 6"/>
          <p:cNvSpPr/>
          <p:nvPr/>
        </p:nvSpPr>
        <p:spPr>
          <a:xfrm>
            <a:off x="2924886" y="1857470"/>
            <a:ext cx="1240966" cy="1199492"/>
          </a:xfrm>
          <a:prstGeom prst="roundRect">
            <a:avLst>
              <a:gd name="adj" fmla="val 7442"/>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en-US"/>
          </a:p>
        </p:txBody>
      </p:sp>
      <p:sp>
        <p:nvSpPr>
          <p:cNvPr id="45" name="Rounded Rectangle 7"/>
          <p:cNvSpPr/>
          <p:nvPr/>
        </p:nvSpPr>
        <p:spPr>
          <a:xfrm>
            <a:off x="2946811" y="4341743"/>
            <a:ext cx="1240966" cy="1199492"/>
          </a:xfrm>
          <a:prstGeom prst="roundRect">
            <a:avLst>
              <a:gd name="adj" fmla="val 7442"/>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en-US"/>
          </a:p>
        </p:txBody>
      </p:sp>
      <p:sp>
        <p:nvSpPr>
          <p:cNvPr id="46" name="Rounded Rectangle 8"/>
          <p:cNvSpPr/>
          <p:nvPr/>
        </p:nvSpPr>
        <p:spPr>
          <a:xfrm>
            <a:off x="7924563" y="1857470"/>
            <a:ext cx="1240966" cy="1199492"/>
          </a:xfrm>
          <a:prstGeom prst="roundRect">
            <a:avLst>
              <a:gd name="adj" fmla="val 744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en-US"/>
          </a:p>
        </p:txBody>
      </p:sp>
      <p:sp>
        <p:nvSpPr>
          <p:cNvPr id="47" name="Rounded Rectangle 9"/>
          <p:cNvSpPr/>
          <p:nvPr/>
        </p:nvSpPr>
        <p:spPr>
          <a:xfrm>
            <a:off x="7924563" y="4341743"/>
            <a:ext cx="1240966" cy="1199492"/>
          </a:xfrm>
          <a:prstGeom prst="roundRect">
            <a:avLst>
              <a:gd name="adj" fmla="val 7442"/>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en-US"/>
          </a:p>
        </p:txBody>
      </p:sp>
      <p:sp>
        <p:nvSpPr>
          <p:cNvPr id="48" name="Rectangle 10"/>
          <p:cNvSpPr/>
          <p:nvPr/>
        </p:nvSpPr>
        <p:spPr>
          <a:xfrm>
            <a:off x="9245193" y="4249113"/>
            <a:ext cx="2438083" cy="1200328"/>
          </a:xfrm>
          <a:prstGeom prst="rect">
            <a:avLst/>
          </a:prstGeom>
        </p:spPr>
        <p:txBody>
          <a:bodyPr wrap="square" lIns="121908" tIns="60954" rIns="121908" bIns="60954">
            <a:spAutoFit/>
          </a:bodyPr>
          <a:lstStyle/>
          <a:p>
            <a:pPr>
              <a:lnSpc>
                <a:spcPct val="150000"/>
              </a:lnSpc>
            </a:pPr>
            <a:r>
              <a:rPr lang="zh-CN" altLang="en-US" sz="1900" b="1" dirty="0">
                <a:solidFill>
                  <a:schemeClr val="accent4"/>
                </a:solidFill>
                <a:latin typeface="+mj-ea"/>
                <a:ea typeface="+mj-ea"/>
                <a:cs typeface="Open Sans" pitchFamily="34" charset="0"/>
              </a:rPr>
              <a:t>单击此处添加标题</a:t>
            </a:r>
          </a:p>
          <a:p>
            <a:pPr>
              <a:lnSpc>
                <a:spcPct val="150000"/>
              </a:lnSpc>
            </a:pPr>
            <a:r>
              <a:rPr lang="zh-CN" altLang="en-US" sz="1400" dirty="0">
                <a:solidFill>
                  <a:schemeClr val="tx1">
                    <a:lumMod val="50000"/>
                    <a:lumOff val="50000"/>
                  </a:schemeClr>
                </a:solidFill>
                <a:latin typeface="+mj-ea"/>
                <a:ea typeface="+mj-ea"/>
                <a:cs typeface="Open Sans" pitchFamily="34" charset="0"/>
              </a:rPr>
              <a:t>此处添加详细文本描述，建议与标题相关整体语言风格</a:t>
            </a:r>
            <a:endParaRPr lang="en-US" altLang="zh-CN" sz="1400" dirty="0">
              <a:solidFill>
                <a:schemeClr val="tx1">
                  <a:lumMod val="50000"/>
                  <a:lumOff val="50000"/>
                </a:schemeClr>
              </a:solidFill>
              <a:latin typeface="+mj-ea"/>
              <a:ea typeface="+mj-ea"/>
              <a:cs typeface="Open Sans" pitchFamily="34" charset="0"/>
            </a:endParaRPr>
          </a:p>
        </p:txBody>
      </p:sp>
      <p:cxnSp>
        <p:nvCxnSpPr>
          <p:cNvPr id="49" name="Straight Connector 12"/>
          <p:cNvCxnSpPr/>
          <p:nvPr/>
        </p:nvCxnSpPr>
        <p:spPr>
          <a:xfrm flipH="1" flipV="1">
            <a:off x="4165853" y="3056963"/>
            <a:ext cx="865725" cy="641185"/>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50" name="Straight Connector 14"/>
          <p:cNvCxnSpPr/>
          <p:nvPr/>
        </p:nvCxnSpPr>
        <p:spPr>
          <a:xfrm flipH="1">
            <a:off x="4187778" y="3698147"/>
            <a:ext cx="843799" cy="643596"/>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51" name="Straight Connector 16"/>
          <p:cNvCxnSpPr/>
          <p:nvPr/>
        </p:nvCxnSpPr>
        <p:spPr>
          <a:xfrm flipV="1">
            <a:off x="7058839" y="3056963"/>
            <a:ext cx="865725" cy="641185"/>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52" name="Straight Connector 18"/>
          <p:cNvCxnSpPr/>
          <p:nvPr/>
        </p:nvCxnSpPr>
        <p:spPr>
          <a:xfrm>
            <a:off x="7058839" y="3698147"/>
            <a:ext cx="865725" cy="643596"/>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53" name="Rectangle 19"/>
          <p:cNvSpPr/>
          <p:nvPr/>
        </p:nvSpPr>
        <p:spPr>
          <a:xfrm>
            <a:off x="9245193" y="1810713"/>
            <a:ext cx="2438083" cy="1200328"/>
          </a:xfrm>
          <a:prstGeom prst="rect">
            <a:avLst/>
          </a:prstGeom>
        </p:spPr>
        <p:txBody>
          <a:bodyPr wrap="square" lIns="121908" tIns="60954" rIns="121908" bIns="60954">
            <a:spAutoFit/>
          </a:bodyPr>
          <a:lstStyle/>
          <a:p>
            <a:pPr>
              <a:lnSpc>
                <a:spcPct val="150000"/>
              </a:lnSpc>
            </a:pPr>
            <a:r>
              <a:rPr lang="zh-CN" altLang="en-US" sz="1900" b="1" dirty="0">
                <a:solidFill>
                  <a:schemeClr val="accent2"/>
                </a:solidFill>
                <a:latin typeface="+mj-ea"/>
                <a:ea typeface="+mj-ea"/>
                <a:cs typeface="Open Sans" pitchFamily="34" charset="0"/>
              </a:rPr>
              <a:t>单击此处添加标题</a:t>
            </a:r>
          </a:p>
          <a:p>
            <a:pPr>
              <a:lnSpc>
                <a:spcPct val="150000"/>
              </a:lnSpc>
            </a:pPr>
            <a:r>
              <a:rPr lang="zh-CN" altLang="en-US" sz="1400" dirty="0">
                <a:solidFill>
                  <a:schemeClr val="tx1">
                    <a:lumMod val="50000"/>
                    <a:lumOff val="50000"/>
                  </a:schemeClr>
                </a:solidFill>
                <a:latin typeface="+mj-ea"/>
                <a:ea typeface="+mj-ea"/>
                <a:cs typeface="Open Sans" pitchFamily="34" charset="0"/>
              </a:rPr>
              <a:t>此处添加详细文本描述，建议与标题相关整体语言风格</a:t>
            </a:r>
            <a:endParaRPr lang="en-US" altLang="zh-CN" sz="1400" dirty="0">
              <a:solidFill>
                <a:schemeClr val="tx1">
                  <a:lumMod val="50000"/>
                  <a:lumOff val="50000"/>
                </a:schemeClr>
              </a:solidFill>
              <a:latin typeface="+mj-ea"/>
              <a:ea typeface="+mj-ea"/>
              <a:cs typeface="Open Sans" pitchFamily="34" charset="0"/>
            </a:endParaRPr>
          </a:p>
        </p:txBody>
      </p:sp>
      <p:sp>
        <p:nvSpPr>
          <p:cNvPr id="54" name="Rectangle 20"/>
          <p:cNvSpPr/>
          <p:nvPr/>
        </p:nvSpPr>
        <p:spPr>
          <a:xfrm>
            <a:off x="407142" y="4249113"/>
            <a:ext cx="2438083" cy="1200328"/>
          </a:xfrm>
          <a:prstGeom prst="rect">
            <a:avLst/>
          </a:prstGeom>
        </p:spPr>
        <p:txBody>
          <a:bodyPr wrap="square" lIns="121908" tIns="60954" rIns="121908" bIns="60954">
            <a:spAutoFit/>
          </a:bodyPr>
          <a:lstStyle/>
          <a:p>
            <a:pPr algn="r">
              <a:lnSpc>
                <a:spcPct val="150000"/>
              </a:lnSpc>
            </a:pPr>
            <a:r>
              <a:rPr lang="zh-CN" altLang="en-US" sz="1900" b="1" dirty="0">
                <a:solidFill>
                  <a:schemeClr val="accent3"/>
                </a:solidFill>
                <a:latin typeface="+mj-ea"/>
                <a:ea typeface="+mj-ea"/>
                <a:cs typeface="Open Sans" pitchFamily="34" charset="0"/>
              </a:rPr>
              <a:t>单击此处添加标题</a:t>
            </a:r>
          </a:p>
          <a:p>
            <a:pPr algn="r">
              <a:lnSpc>
                <a:spcPct val="150000"/>
              </a:lnSpc>
            </a:pPr>
            <a:r>
              <a:rPr lang="zh-CN" altLang="en-US" sz="1400" dirty="0">
                <a:solidFill>
                  <a:schemeClr val="tx1">
                    <a:lumMod val="50000"/>
                    <a:lumOff val="50000"/>
                  </a:schemeClr>
                </a:solidFill>
                <a:latin typeface="+mj-ea"/>
                <a:ea typeface="+mj-ea"/>
                <a:cs typeface="Open Sans" pitchFamily="34" charset="0"/>
              </a:rPr>
              <a:t>此处添加详细文本描述，建议与标题相关整体语言风格</a:t>
            </a:r>
            <a:endParaRPr lang="en-US" altLang="zh-CN" sz="1400" dirty="0">
              <a:solidFill>
                <a:schemeClr val="tx1">
                  <a:lumMod val="50000"/>
                  <a:lumOff val="50000"/>
                </a:schemeClr>
              </a:solidFill>
              <a:latin typeface="+mj-ea"/>
              <a:ea typeface="+mj-ea"/>
              <a:cs typeface="Open Sans" pitchFamily="34" charset="0"/>
            </a:endParaRPr>
          </a:p>
        </p:txBody>
      </p:sp>
      <p:sp>
        <p:nvSpPr>
          <p:cNvPr id="55" name="Rectangle 21"/>
          <p:cNvSpPr/>
          <p:nvPr/>
        </p:nvSpPr>
        <p:spPr>
          <a:xfrm>
            <a:off x="407142" y="1810713"/>
            <a:ext cx="2438083" cy="1200328"/>
          </a:xfrm>
          <a:prstGeom prst="rect">
            <a:avLst/>
          </a:prstGeom>
        </p:spPr>
        <p:txBody>
          <a:bodyPr wrap="square" lIns="121908" tIns="60954" rIns="121908" bIns="60954">
            <a:spAutoFit/>
          </a:bodyPr>
          <a:lstStyle/>
          <a:p>
            <a:pPr algn="r">
              <a:lnSpc>
                <a:spcPct val="150000"/>
              </a:lnSpc>
            </a:pPr>
            <a:r>
              <a:rPr lang="zh-CN" altLang="en-US" sz="1900" b="1" dirty="0">
                <a:solidFill>
                  <a:schemeClr val="accent1"/>
                </a:solidFill>
                <a:latin typeface="+mj-ea"/>
                <a:ea typeface="+mj-ea"/>
                <a:cs typeface="Open Sans" pitchFamily="34" charset="0"/>
              </a:rPr>
              <a:t>单击此处添加标题</a:t>
            </a:r>
          </a:p>
          <a:p>
            <a:pPr algn="r">
              <a:lnSpc>
                <a:spcPct val="150000"/>
              </a:lnSpc>
            </a:pPr>
            <a:r>
              <a:rPr lang="zh-CN" altLang="en-US" sz="1400" dirty="0">
                <a:solidFill>
                  <a:schemeClr val="tx1">
                    <a:lumMod val="50000"/>
                    <a:lumOff val="50000"/>
                  </a:schemeClr>
                </a:solidFill>
                <a:latin typeface="+mj-ea"/>
                <a:ea typeface="+mj-ea"/>
                <a:cs typeface="Open Sans" pitchFamily="34" charset="0"/>
              </a:rPr>
              <a:t>此处添加详细文本描述，建议与标题相关整体语言风格</a:t>
            </a:r>
            <a:endParaRPr lang="en-US" altLang="zh-CN" sz="1400" dirty="0">
              <a:solidFill>
                <a:schemeClr val="tx1">
                  <a:lumMod val="50000"/>
                  <a:lumOff val="50000"/>
                </a:schemeClr>
              </a:solidFill>
              <a:latin typeface="+mj-ea"/>
              <a:ea typeface="+mj-ea"/>
              <a:cs typeface="Open Sans" pitchFamily="34" charset="0"/>
            </a:endParaRPr>
          </a:p>
        </p:txBody>
      </p:sp>
      <p:grpSp>
        <p:nvGrpSpPr>
          <p:cNvPr id="56" name="Group 23"/>
          <p:cNvGrpSpPr/>
          <p:nvPr/>
        </p:nvGrpSpPr>
        <p:grpSpPr>
          <a:xfrm>
            <a:off x="8096929" y="2201998"/>
            <a:ext cx="936946" cy="510436"/>
            <a:chOff x="6750050" y="3321051"/>
            <a:chExt cx="195263" cy="106363"/>
          </a:xfrm>
          <a:solidFill>
            <a:schemeClr val="bg1"/>
          </a:solidFill>
        </p:grpSpPr>
        <p:sp>
          <p:nvSpPr>
            <p:cNvPr id="57" name="Freeform 30"/>
            <p:cNvSpPr>
              <a:spLocks noEditPoints="1"/>
            </p:cNvSpPr>
            <p:nvPr/>
          </p:nvSpPr>
          <p:spPr bwMode="auto">
            <a:xfrm>
              <a:off x="6750050" y="3321051"/>
              <a:ext cx="141288" cy="106363"/>
            </a:xfrm>
            <a:custGeom>
              <a:avLst/>
              <a:gdLst>
                <a:gd name="T0" fmla="*/ 26 w 87"/>
                <a:gd name="T1" fmla="*/ 23 h 65"/>
                <a:gd name="T2" fmla="*/ 26 w 87"/>
                <a:gd name="T3" fmla="*/ 33 h 65"/>
                <a:gd name="T4" fmla="*/ 8 w 87"/>
                <a:gd name="T5" fmla="*/ 17 h 65"/>
                <a:gd name="T6" fmla="*/ 8 w 87"/>
                <a:gd name="T7" fmla="*/ 0 h 65"/>
                <a:gd name="T8" fmla="*/ 0 w 87"/>
                <a:gd name="T9" fmla="*/ 0 h 65"/>
                <a:gd name="T10" fmla="*/ 0 w 87"/>
                <a:gd name="T11" fmla="*/ 17 h 65"/>
                <a:gd name="T12" fmla="*/ 26 w 87"/>
                <a:gd name="T13" fmla="*/ 42 h 65"/>
                <a:gd name="T14" fmla="*/ 26 w 87"/>
                <a:gd name="T15" fmla="*/ 42 h 65"/>
                <a:gd name="T16" fmla="*/ 26 w 87"/>
                <a:gd name="T17" fmla="*/ 49 h 65"/>
                <a:gd name="T18" fmla="*/ 41 w 87"/>
                <a:gd name="T19" fmla="*/ 65 h 65"/>
                <a:gd name="T20" fmla="*/ 87 w 87"/>
                <a:gd name="T21" fmla="*/ 65 h 65"/>
                <a:gd name="T22" fmla="*/ 87 w 87"/>
                <a:gd name="T23" fmla="*/ 9 h 65"/>
                <a:gd name="T24" fmla="*/ 41 w 87"/>
                <a:gd name="T25" fmla="*/ 9 h 65"/>
                <a:gd name="T26" fmla="*/ 26 w 87"/>
                <a:gd name="T27" fmla="*/ 23 h 65"/>
                <a:gd name="T28" fmla="*/ 73 w 87"/>
                <a:gd name="T29" fmla="*/ 19 h 65"/>
                <a:gd name="T30" fmla="*/ 80 w 87"/>
                <a:gd name="T31" fmla="*/ 19 h 65"/>
                <a:gd name="T32" fmla="*/ 80 w 87"/>
                <a:gd name="T33" fmla="*/ 56 h 65"/>
                <a:gd name="T34" fmla="*/ 73 w 87"/>
                <a:gd name="T35" fmla="*/ 56 h 65"/>
                <a:gd name="T36" fmla="*/ 73 w 87"/>
                <a:gd name="T37" fmla="*/ 19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7" h="65">
                  <a:moveTo>
                    <a:pt x="26" y="23"/>
                  </a:moveTo>
                  <a:cubicBezTo>
                    <a:pt x="26" y="33"/>
                    <a:pt x="26" y="33"/>
                    <a:pt x="26" y="33"/>
                  </a:cubicBezTo>
                  <a:cubicBezTo>
                    <a:pt x="7" y="33"/>
                    <a:pt x="8" y="17"/>
                    <a:pt x="8" y="17"/>
                  </a:cubicBezTo>
                  <a:cubicBezTo>
                    <a:pt x="8" y="0"/>
                    <a:pt x="8" y="0"/>
                    <a:pt x="8" y="0"/>
                  </a:cubicBezTo>
                  <a:cubicBezTo>
                    <a:pt x="0" y="0"/>
                    <a:pt x="0" y="0"/>
                    <a:pt x="0" y="0"/>
                  </a:cubicBezTo>
                  <a:cubicBezTo>
                    <a:pt x="0" y="17"/>
                    <a:pt x="0" y="17"/>
                    <a:pt x="0" y="17"/>
                  </a:cubicBezTo>
                  <a:cubicBezTo>
                    <a:pt x="0" y="43"/>
                    <a:pt x="26" y="42"/>
                    <a:pt x="26" y="42"/>
                  </a:cubicBezTo>
                  <a:cubicBezTo>
                    <a:pt x="26" y="42"/>
                    <a:pt x="26" y="42"/>
                    <a:pt x="26" y="42"/>
                  </a:cubicBezTo>
                  <a:cubicBezTo>
                    <a:pt x="26" y="49"/>
                    <a:pt x="26" y="49"/>
                    <a:pt x="26" y="49"/>
                  </a:cubicBezTo>
                  <a:cubicBezTo>
                    <a:pt x="26" y="49"/>
                    <a:pt x="25" y="65"/>
                    <a:pt x="41" y="65"/>
                  </a:cubicBezTo>
                  <a:cubicBezTo>
                    <a:pt x="61" y="65"/>
                    <a:pt x="87" y="65"/>
                    <a:pt x="87" y="65"/>
                  </a:cubicBezTo>
                  <a:cubicBezTo>
                    <a:pt x="87" y="9"/>
                    <a:pt x="87" y="9"/>
                    <a:pt x="87" y="9"/>
                  </a:cubicBezTo>
                  <a:cubicBezTo>
                    <a:pt x="87" y="9"/>
                    <a:pt x="60" y="9"/>
                    <a:pt x="41" y="9"/>
                  </a:cubicBezTo>
                  <a:cubicBezTo>
                    <a:pt x="26" y="9"/>
                    <a:pt x="26" y="23"/>
                    <a:pt x="26" y="23"/>
                  </a:cubicBezTo>
                  <a:close/>
                  <a:moveTo>
                    <a:pt x="73" y="19"/>
                  </a:moveTo>
                  <a:cubicBezTo>
                    <a:pt x="80" y="19"/>
                    <a:pt x="80" y="19"/>
                    <a:pt x="80" y="19"/>
                  </a:cubicBezTo>
                  <a:cubicBezTo>
                    <a:pt x="80" y="56"/>
                    <a:pt x="80" y="56"/>
                    <a:pt x="80" y="56"/>
                  </a:cubicBezTo>
                  <a:cubicBezTo>
                    <a:pt x="73" y="56"/>
                    <a:pt x="73" y="56"/>
                    <a:pt x="73" y="56"/>
                  </a:cubicBezTo>
                  <a:lnTo>
                    <a:pt x="73" y="19"/>
                  </a:lnTo>
                  <a:close/>
                </a:path>
              </a:pathLst>
            </a:custGeom>
            <a:grpFill/>
            <a:ln>
              <a:noFill/>
            </a:ln>
          </p:spPr>
          <p:txBody>
            <a:bodyPr vert="horz" wrap="square" lIns="91440" tIns="45720" rIns="91440" bIns="45720" numCol="1" anchor="t" anchorCtr="0" compatLnSpc="1"/>
            <a:lstStyle/>
            <a:p>
              <a:endParaRPr lang="en-US"/>
            </a:p>
          </p:txBody>
        </p:sp>
        <p:sp>
          <p:nvSpPr>
            <p:cNvPr id="58" name="Freeform 31"/>
            <p:cNvSpPr>
              <a:spLocks noEditPoints="1"/>
            </p:cNvSpPr>
            <p:nvPr/>
          </p:nvSpPr>
          <p:spPr bwMode="auto">
            <a:xfrm>
              <a:off x="6897688" y="3397251"/>
              <a:ext cx="47625" cy="17463"/>
            </a:xfrm>
            <a:custGeom>
              <a:avLst/>
              <a:gdLst>
                <a:gd name="T0" fmla="*/ 0 w 29"/>
                <a:gd name="T1" fmla="*/ 10 h 10"/>
                <a:gd name="T2" fmla="*/ 29 w 29"/>
                <a:gd name="T3" fmla="*/ 10 h 10"/>
                <a:gd name="T4" fmla="*/ 29 w 29"/>
                <a:gd name="T5" fmla="*/ 0 h 10"/>
                <a:gd name="T6" fmla="*/ 0 w 29"/>
                <a:gd name="T7" fmla="*/ 0 h 10"/>
                <a:gd name="T8" fmla="*/ 0 w 29"/>
                <a:gd name="T9" fmla="*/ 10 h 10"/>
                <a:gd name="T10" fmla="*/ 24 w 29"/>
                <a:gd name="T11" fmla="*/ 2 h 10"/>
                <a:gd name="T12" fmla="*/ 27 w 29"/>
                <a:gd name="T13" fmla="*/ 5 h 10"/>
                <a:gd name="T14" fmla="*/ 24 w 29"/>
                <a:gd name="T15" fmla="*/ 8 h 10"/>
                <a:gd name="T16" fmla="*/ 21 w 29"/>
                <a:gd name="T17" fmla="*/ 5 h 10"/>
                <a:gd name="T18" fmla="*/ 24 w 29"/>
                <a:gd name="T19" fmla="*/ 2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 h="10">
                  <a:moveTo>
                    <a:pt x="0" y="10"/>
                  </a:moveTo>
                  <a:cubicBezTo>
                    <a:pt x="29" y="10"/>
                    <a:pt x="29" y="10"/>
                    <a:pt x="29" y="10"/>
                  </a:cubicBezTo>
                  <a:cubicBezTo>
                    <a:pt x="29" y="0"/>
                    <a:pt x="29" y="0"/>
                    <a:pt x="29" y="0"/>
                  </a:cubicBezTo>
                  <a:cubicBezTo>
                    <a:pt x="0" y="0"/>
                    <a:pt x="0" y="0"/>
                    <a:pt x="0" y="0"/>
                  </a:cubicBezTo>
                  <a:lnTo>
                    <a:pt x="0" y="10"/>
                  </a:lnTo>
                  <a:close/>
                  <a:moveTo>
                    <a:pt x="24" y="2"/>
                  </a:moveTo>
                  <a:cubicBezTo>
                    <a:pt x="26" y="2"/>
                    <a:pt x="27" y="4"/>
                    <a:pt x="27" y="5"/>
                  </a:cubicBezTo>
                  <a:cubicBezTo>
                    <a:pt x="27" y="7"/>
                    <a:pt x="26" y="8"/>
                    <a:pt x="24" y="8"/>
                  </a:cubicBezTo>
                  <a:cubicBezTo>
                    <a:pt x="23" y="8"/>
                    <a:pt x="21" y="7"/>
                    <a:pt x="21" y="5"/>
                  </a:cubicBezTo>
                  <a:cubicBezTo>
                    <a:pt x="21" y="4"/>
                    <a:pt x="23" y="2"/>
                    <a:pt x="24" y="2"/>
                  </a:cubicBezTo>
                  <a:close/>
                </a:path>
              </a:pathLst>
            </a:custGeom>
            <a:grpFill/>
            <a:ln>
              <a:noFill/>
            </a:ln>
          </p:spPr>
          <p:txBody>
            <a:bodyPr vert="horz" wrap="square" lIns="91440" tIns="45720" rIns="91440" bIns="45720" numCol="1" anchor="t" anchorCtr="0" compatLnSpc="1"/>
            <a:lstStyle/>
            <a:p>
              <a:endParaRPr lang="en-US"/>
            </a:p>
          </p:txBody>
        </p:sp>
        <p:sp>
          <p:nvSpPr>
            <p:cNvPr id="59" name="Freeform 32"/>
            <p:cNvSpPr>
              <a:spLocks noEditPoints="1"/>
            </p:cNvSpPr>
            <p:nvPr/>
          </p:nvSpPr>
          <p:spPr bwMode="auto">
            <a:xfrm>
              <a:off x="6897688" y="3352801"/>
              <a:ext cx="47625" cy="15875"/>
            </a:xfrm>
            <a:custGeom>
              <a:avLst/>
              <a:gdLst>
                <a:gd name="T0" fmla="*/ 0 w 29"/>
                <a:gd name="T1" fmla="*/ 0 h 10"/>
                <a:gd name="T2" fmla="*/ 0 w 29"/>
                <a:gd name="T3" fmla="*/ 10 h 10"/>
                <a:gd name="T4" fmla="*/ 29 w 29"/>
                <a:gd name="T5" fmla="*/ 10 h 10"/>
                <a:gd name="T6" fmla="*/ 29 w 29"/>
                <a:gd name="T7" fmla="*/ 0 h 10"/>
                <a:gd name="T8" fmla="*/ 0 w 29"/>
                <a:gd name="T9" fmla="*/ 0 h 10"/>
                <a:gd name="T10" fmla="*/ 24 w 29"/>
                <a:gd name="T11" fmla="*/ 8 h 10"/>
                <a:gd name="T12" fmla="*/ 21 w 29"/>
                <a:gd name="T13" fmla="*/ 5 h 10"/>
                <a:gd name="T14" fmla="*/ 24 w 29"/>
                <a:gd name="T15" fmla="*/ 2 h 10"/>
                <a:gd name="T16" fmla="*/ 27 w 29"/>
                <a:gd name="T17" fmla="*/ 5 h 10"/>
                <a:gd name="T18" fmla="*/ 24 w 29"/>
                <a:gd name="T19" fmla="*/ 8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 h="10">
                  <a:moveTo>
                    <a:pt x="0" y="0"/>
                  </a:moveTo>
                  <a:cubicBezTo>
                    <a:pt x="0" y="10"/>
                    <a:pt x="0" y="10"/>
                    <a:pt x="0" y="10"/>
                  </a:cubicBezTo>
                  <a:cubicBezTo>
                    <a:pt x="29" y="10"/>
                    <a:pt x="29" y="10"/>
                    <a:pt x="29" y="10"/>
                  </a:cubicBezTo>
                  <a:cubicBezTo>
                    <a:pt x="29" y="0"/>
                    <a:pt x="29" y="0"/>
                    <a:pt x="29" y="0"/>
                  </a:cubicBezTo>
                  <a:lnTo>
                    <a:pt x="0" y="0"/>
                  </a:lnTo>
                  <a:close/>
                  <a:moveTo>
                    <a:pt x="24" y="8"/>
                  </a:moveTo>
                  <a:cubicBezTo>
                    <a:pt x="23" y="8"/>
                    <a:pt x="21" y="7"/>
                    <a:pt x="21" y="5"/>
                  </a:cubicBezTo>
                  <a:cubicBezTo>
                    <a:pt x="21" y="4"/>
                    <a:pt x="23" y="2"/>
                    <a:pt x="24" y="2"/>
                  </a:cubicBezTo>
                  <a:cubicBezTo>
                    <a:pt x="26" y="2"/>
                    <a:pt x="27" y="4"/>
                    <a:pt x="27" y="5"/>
                  </a:cubicBezTo>
                  <a:cubicBezTo>
                    <a:pt x="27" y="7"/>
                    <a:pt x="26" y="8"/>
                    <a:pt x="24" y="8"/>
                  </a:cubicBezTo>
                  <a:close/>
                </a:path>
              </a:pathLst>
            </a:custGeom>
            <a:grpFill/>
            <a:ln>
              <a:noFill/>
            </a:ln>
          </p:spPr>
          <p:txBody>
            <a:bodyPr vert="horz" wrap="square" lIns="91440" tIns="45720" rIns="91440" bIns="45720" numCol="1" anchor="t" anchorCtr="0" compatLnSpc="1"/>
            <a:lstStyle/>
            <a:p>
              <a:endParaRPr lang="en-US"/>
            </a:p>
          </p:txBody>
        </p:sp>
      </p:grpSp>
      <p:grpSp>
        <p:nvGrpSpPr>
          <p:cNvPr id="60" name="Group 27"/>
          <p:cNvGrpSpPr/>
          <p:nvPr/>
        </p:nvGrpSpPr>
        <p:grpSpPr>
          <a:xfrm>
            <a:off x="3221007" y="2113089"/>
            <a:ext cx="692574" cy="688253"/>
            <a:chOff x="744538" y="3198813"/>
            <a:chExt cx="249237" cy="247650"/>
          </a:xfrm>
          <a:solidFill>
            <a:schemeClr val="bg1"/>
          </a:solidFill>
        </p:grpSpPr>
        <p:sp>
          <p:nvSpPr>
            <p:cNvPr id="61" name="Freeform 8"/>
            <p:cNvSpPr/>
            <p:nvPr/>
          </p:nvSpPr>
          <p:spPr bwMode="auto">
            <a:xfrm>
              <a:off x="744538" y="3379788"/>
              <a:ext cx="66675" cy="6667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62" name="Freeform 9"/>
            <p:cNvSpPr/>
            <p:nvPr/>
          </p:nvSpPr>
          <p:spPr bwMode="auto">
            <a:xfrm>
              <a:off x="782638" y="3219451"/>
              <a:ext cx="165100" cy="168275"/>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63" name="Freeform 10"/>
            <p:cNvSpPr/>
            <p:nvPr/>
          </p:nvSpPr>
          <p:spPr bwMode="auto">
            <a:xfrm>
              <a:off x="804863" y="3244851"/>
              <a:ext cx="165100" cy="165100"/>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64" name="Freeform 11"/>
            <p:cNvSpPr/>
            <p:nvPr/>
          </p:nvSpPr>
          <p:spPr bwMode="auto">
            <a:xfrm>
              <a:off x="942975" y="3198813"/>
              <a:ext cx="50800" cy="49213"/>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grpSp>
        <p:nvGrpSpPr>
          <p:cNvPr id="65" name="Group 32"/>
          <p:cNvGrpSpPr/>
          <p:nvPr/>
        </p:nvGrpSpPr>
        <p:grpSpPr>
          <a:xfrm>
            <a:off x="3227260" y="4600635"/>
            <a:ext cx="686321" cy="681711"/>
            <a:chOff x="1979613" y="3067051"/>
            <a:chExt cx="231775" cy="230188"/>
          </a:xfrm>
          <a:solidFill>
            <a:schemeClr val="bg1"/>
          </a:solidFill>
        </p:grpSpPr>
        <p:sp>
          <p:nvSpPr>
            <p:cNvPr id="66"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67"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68"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grpSp>
        <p:nvGrpSpPr>
          <p:cNvPr id="69" name="Group 36"/>
          <p:cNvGrpSpPr/>
          <p:nvPr/>
        </p:nvGrpSpPr>
        <p:grpSpPr>
          <a:xfrm>
            <a:off x="8203264" y="4565072"/>
            <a:ext cx="741914" cy="752835"/>
            <a:chOff x="2360613" y="2686051"/>
            <a:chExt cx="217488" cy="220662"/>
          </a:xfrm>
          <a:solidFill>
            <a:schemeClr val="bg1"/>
          </a:solidFill>
        </p:grpSpPr>
        <p:sp>
          <p:nvSpPr>
            <p:cNvPr id="70"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71" name="Freeform 35"/>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72" name="Freeform 36"/>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sp>
        <p:nvSpPr>
          <p:cNvPr id="73" name="Rounded Rectangle 3"/>
          <p:cNvSpPr/>
          <p:nvPr/>
        </p:nvSpPr>
        <p:spPr>
          <a:xfrm>
            <a:off x="4865254" y="2558925"/>
            <a:ext cx="2365132" cy="2286085"/>
          </a:xfrm>
          <a:prstGeom prst="roundRect">
            <a:avLst>
              <a:gd name="adj" fmla="val 7442"/>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en-US">
              <a:latin typeface="+mj-ea"/>
              <a:ea typeface="+mj-ea"/>
            </a:endParaRPr>
          </a:p>
        </p:txBody>
      </p:sp>
      <p:sp>
        <p:nvSpPr>
          <p:cNvPr id="74" name="Freeform 10"/>
          <p:cNvSpPr>
            <a:spLocks noEditPoints="1"/>
          </p:cNvSpPr>
          <p:nvPr/>
        </p:nvSpPr>
        <p:spPr bwMode="auto">
          <a:xfrm>
            <a:off x="5490071" y="2823386"/>
            <a:ext cx="1115501" cy="1101403"/>
          </a:xfrm>
          <a:custGeom>
            <a:avLst/>
            <a:gdLst>
              <a:gd name="T0" fmla="*/ 14 w 113"/>
              <a:gd name="T1" fmla="*/ 13 h 112"/>
              <a:gd name="T2" fmla="*/ 14 w 113"/>
              <a:gd name="T3" fmla="*/ 62 h 112"/>
              <a:gd name="T4" fmla="*/ 49 w 113"/>
              <a:gd name="T5" fmla="*/ 71 h 112"/>
              <a:gd name="T6" fmla="*/ 60 w 113"/>
              <a:gd name="T7" fmla="*/ 82 h 112"/>
              <a:gd name="T8" fmla="*/ 75 w 113"/>
              <a:gd name="T9" fmla="*/ 79 h 112"/>
              <a:gd name="T10" fmla="*/ 75 w 113"/>
              <a:gd name="T11" fmla="*/ 93 h 112"/>
              <a:gd name="T12" fmla="*/ 79 w 113"/>
              <a:gd name="T13" fmla="*/ 97 h 112"/>
              <a:gd name="T14" fmla="*/ 92 w 113"/>
              <a:gd name="T15" fmla="*/ 97 h 112"/>
              <a:gd name="T16" fmla="*/ 92 w 113"/>
              <a:gd name="T17" fmla="*/ 112 h 112"/>
              <a:gd name="T18" fmla="*/ 113 w 113"/>
              <a:gd name="T19" fmla="*/ 112 h 112"/>
              <a:gd name="T20" fmla="*/ 113 w 113"/>
              <a:gd name="T21" fmla="*/ 91 h 112"/>
              <a:gd name="T22" fmla="*/ 71 w 113"/>
              <a:gd name="T23" fmla="*/ 49 h 112"/>
              <a:gd name="T24" fmla="*/ 63 w 113"/>
              <a:gd name="T25" fmla="*/ 13 h 112"/>
              <a:gd name="T26" fmla="*/ 14 w 113"/>
              <a:gd name="T27" fmla="*/ 13 h 112"/>
              <a:gd name="T28" fmla="*/ 17 w 113"/>
              <a:gd name="T29" fmla="*/ 53 h 112"/>
              <a:gd name="T30" fmla="*/ 21 w 113"/>
              <a:gd name="T31" fmla="*/ 20 h 112"/>
              <a:gd name="T32" fmla="*/ 53 w 113"/>
              <a:gd name="T33" fmla="*/ 17 h 112"/>
              <a:gd name="T34" fmla="*/ 17 w 113"/>
              <a:gd name="T35" fmla="*/ 53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3" h="112">
                <a:moveTo>
                  <a:pt x="14" y="13"/>
                </a:moveTo>
                <a:cubicBezTo>
                  <a:pt x="0" y="27"/>
                  <a:pt x="0" y="49"/>
                  <a:pt x="14" y="62"/>
                </a:cubicBezTo>
                <a:cubicBezTo>
                  <a:pt x="23" y="72"/>
                  <a:pt x="37" y="75"/>
                  <a:pt x="49" y="71"/>
                </a:cubicBezTo>
                <a:cubicBezTo>
                  <a:pt x="60" y="82"/>
                  <a:pt x="60" y="82"/>
                  <a:pt x="60" y="82"/>
                </a:cubicBezTo>
                <a:cubicBezTo>
                  <a:pt x="60" y="82"/>
                  <a:pt x="70" y="74"/>
                  <a:pt x="75" y="79"/>
                </a:cubicBezTo>
                <a:cubicBezTo>
                  <a:pt x="79" y="83"/>
                  <a:pt x="76" y="89"/>
                  <a:pt x="75" y="93"/>
                </a:cubicBezTo>
                <a:cubicBezTo>
                  <a:pt x="74" y="95"/>
                  <a:pt x="73" y="99"/>
                  <a:pt x="79" y="97"/>
                </a:cubicBezTo>
                <a:cubicBezTo>
                  <a:pt x="81" y="96"/>
                  <a:pt x="88" y="92"/>
                  <a:pt x="92" y="97"/>
                </a:cubicBezTo>
                <a:cubicBezTo>
                  <a:pt x="97" y="102"/>
                  <a:pt x="92" y="112"/>
                  <a:pt x="92" y="112"/>
                </a:cubicBezTo>
                <a:cubicBezTo>
                  <a:pt x="113" y="112"/>
                  <a:pt x="113" y="112"/>
                  <a:pt x="113" y="112"/>
                </a:cubicBezTo>
                <a:cubicBezTo>
                  <a:pt x="113" y="91"/>
                  <a:pt x="113" y="91"/>
                  <a:pt x="113" y="91"/>
                </a:cubicBezTo>
                <a:cubicBezTo>
                  <a:pt x="71" y="49"/>
                  <a:pt x="71" y="49"/>
                  <a:pt x="71" y="49"/>
                </a:cubicBezTo>
                <a:cubicBezTo>
                  <a:pt x="75" y="37"/>
                  <a:pt x="72" y="23"/>
                  <a:pt x="63" y="13"/>
                </a:cubicBezTo>
                <a:cubicBezTo>
                  <a:pt x="49" y="0"/>
                  <a:pt x="27" y="0"/>
                  <a:pt x="14" y="13"/>
                </a:cubicBezTo>
                <a:close/>
                <a:moveTo>
                  <a:pt x="17" y="53"/>
                </a:moveTo>
                <a:cubicBezTo>
                  <a:pt x="11" y="43"/>
                  <a:pt x="12" y="29"/>
                  <a:pt x="21" y="20"/>
                </a:cubicBezTo>
                <a:cubicBezTo>
                  <a:pt x="29" y="11"/>
                  <a:pt x="43" y="10"/>
                  <a:pt x="53" y="17"/>
                </a:cubicBezTo>
                <a:lnTo>
                  <a:pt x="17" y="53"/>
                </a:lnTo>
                <a:close/>
              </a:path>
            </a:pathLst>
          </a:custGeom>
          <a:solidFill>
            <a:schemeClr val="bg1"/>
          </a:solidFill>
          <a:ln>
            <a:noFill/>
          </a:ln>
        </p:spPr>
        <p:txBody>
          <a:bodyPr vert="horz" wrap="square" lIns="121908" tIns="60954" rIns="121908" bIns="60954" numCol="1" anchor="t" anchorCtr="0" compatLnSpc="1"/>
          <a:lstStyle/>
          <a:p>
            <a:endParaRPr lang="en-US">
              <a:latin typeface="+mj-ea"/>
              <a:ea typeface="+mj-ea"/>
            </a:endParaRPr>
          </a:p>
        </p:txBody>
      </p:sp>
      <p:sp>
        <p:nvSpPr>
          <p:cNvPr id="75" name="Rectangle 43"/>
          <p:cNvSpPr/>
          <p:nvPr/>
        </p:nvSpPr>
        <p:spPr>
          <a:xfrm>
            <a:off x="5208454" y="4134469"/>
            <a:ext cx="1678735" cy="533480"/>
          </a:xfrm>
          <a:prstGeom prst="rect">
            <a:avLst/>
          </a:prstGeom>
        </p:spPr>
        <p:txBody>
          <a:bodyPr wrap="square" lIns="121908" tIns="60954" rIns="121908" bIns="60954">
            <a:spAutoFit/>
          </a:bodyPr>
          <a:lstStyle/>
          <a:p>
            <a:pPr algn="ctr"/>
            <a:r>
              <a:rPr lang="zh-CN" altLang="en-US" sz="2700" b="1" dirty="0">
                <a:solidFill>
                  <a:schemeClr val="bg1"/>
                </a:solidFill>
                <a:latin typeface="+mj-ea"/>
                <a:ea typeface="+mj-ea"/>
                <a:cs typeface="Open Sans" pitchFamily="34" charset="0"/>
              </a:rPr>
              <a:t>解决方案</a:t>
            </a:r>
          </a:p>
        </p:txBody>
      </p:sp>
      <p:sp>
        <p:nvSpPr>
          <p:cNvPr id="3" name="标题 2"/>
          <p:cNvSpPr>
            <a:spLocks noGrp="1"/>
          </p:cNvSpPr>
          <p:nvPr>
            <p:ph type="title"/>
          </p:nvPr>
        </p:nvSpPr>
        <p:spPr/>
        <p:txBody>
          <a:bodyPr/>
          <a:lstStyle/>
          <a:p>
            <a:r>
              <a:rPr lang="zh-CN" altLang="en-US" dirty="0"/>
              <a:t>单击此处添加标题</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 calcmode="lin" valueType="num">
                                      <p:cBhvr additive="base">
                                        <p:cTn id="7" dur="250" fill="hold"/>
                                        <p:tgtEl>
                                          <p:spTgt spid="73"/>
                                        </p:tgtEl>
                                        <p:attrNameLst>
                                          <p:attrName>ppt_x</p:attrName>
                                        </p:attrNameLst>
                                      </p:cBhvr>
                                      <p:tavLst>
                                        <p:tav tm="0">
                                          <p:val>
                                            <p:strVal val="#ppt_x"/>
                                          </p:val>
                                        </p:tav>
                                        <p:tav tm="100000">
                                          <p:val>
                                            <p:strVal val="#ppt_x"/>
                                          </p:val>
                                        </p:tav>
                                      </p:tavLst>
                                    </p:anim>
                                    <p:anim calcmode="lin" valueType="num">
                                      <p:cBhvr additive="base">
                                        <p:cTn id="8" dur="250" fill="hold"/>
                                        <p:tgtEl>
                                          <p:spTgt spid="7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74"/>
                                        </p:tgtEl>
                                        <p:attrNameLst>
                                          <p:attrName>style.visibility</p:attrName>
                                        </p:attrNameLst>
                                      </p:cBhvr>
                                      <p:to>
                                        <p:strVal val="visible"/>
                                      </p:to>
                                    </p:set>
                                    <p:anim calcmode="lin" valueType="num">
                                      <p:cBhvr additive="base">
                                        <p:cTn id="12" dur="250" fill="hold"/>
                                        <p:tgtEl>
                                          <p:spTgt spid="74"/>
                                        </p:tgtEl>
                                        <p:attrNameLst>
                                          <p:attrName>ppt_x</p:attrName>
                                        </p:attrNameLst>
                                      </p:cBhvr>
                                      <p:tavLst>
                                        <p:tav tm="0">
                                          <p:val>
                                            <p:strVal val="#ppt_x"/>
                                          </p:val>
                                        </p:tav>
                                        <p:tav tm="100000">
                                          <p:val>
                                            <p:strVal val="#ppt_x"/>
                                          </p:val>
                                        </p:tav>
                                      </p:tavLst>
                                    </p:anim>
                                    <p:anim calcmode="lin" valueType="num">
                                      <p:cBhvr additive="base">
                                        <p:cTn id="13" dur="250" fill="hold"/>
                                        <p:tgtEl>
                                          <p:spTgt spid="7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75"/>
                                        </p:tgtEl>
                                        <p:attrNameLst>
                                          <p:attrName>style.visibility</p:attrName>
                                        </p:attrNameLst>
                                      </p:cBhvr>
                                      <p:to>
                                        <p:strVal val="visible"/>
                                      </p:to>
                                    </p:set>
                                    <p:anim calcmode="lin" valueType="num">
                                      <p:cBhvr additive="base">
                                        <p:cTn id="17" dur="250" fill="hold"/>
                                        <p:tgtEl>
                                          <p:spTgt spid="75"/>
                                        </p:tgtEl>
                                        <p:attrNameLst>
                                          <p:attrName>ppt_x</p:attrName>
                                        </p:attrNameLst>
                                      </p:cBhvr>
                                      <p:tavLst>
                                        <p:tav tm="0">
                                          <p:val>
                                            <p:strVal val="#ppt_x"/>
                                          </p:val>
                                        </p:tav>
                                        <p:tav tm="100000">
                                          <p:val>
                                            <p:strVal val="#ppt_x"/>
                                          </p:val>
                                        </p:tav>
                                      </p:tavLst>
                                    </p:anim>
                                    <p:anim calcmode="lin" valueType="num">
                                      <p:cBhvr additive="base">
                                        <p:cTn id="18" dur="250" fill="hold"/>
                                        <p:tgtEl>
                                          <p:spTgt spid="75"/>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49"/>
                                        </p:tgtEl>
                                        <p:attrNameLst>
                                          <p:attrName>style.visibility</p:attrName>
                                        </p:attrNameLst>
                                      </p:cBhvr>
                                      <p:to>
                                        <p:strVal val="visible"/>
                                      </p:to>
                                    </p:set>
                                    <p:anim calcmode="lin" valueType="num">
                                      <p:cBhvr additive="base">
                                        <p:cTn id="22" dur="250" fill="hold"/>
                                        <p:tgtEl>
                                          <p:spTgt spid="49"/>
                                        </p:tgtEl>
                                        <p:attrNameLst>
                                          <p:attrName>ppt_x</p:attrName>
                                        </p:attrNameLst>
                                      </p:cBhvr>
                                      <p:tavLst>
                                        <p:tav tm="0">
                                          <p:val>
                                            <p:strVal val="#ppt_x"/>
                                          </p:val>
                                        </p:tav>
                                        <p:tav tm="100000">
                                          <p:val>
                                            <p:strVal val="#ppt_x"/>
                                          </p:val>
                                        </p:tav>
                                      </p:tavLst>
                                    </p:anim>
                                    <p:anim calcmode="lin" valueType="num">
                                      <p:cBhvr additive="base">
                                        <p:cTn id="23" dur="250" fill="hold"/>
                                        <p:tgtEl>
                                          <p:spTgt spid="4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 calcmode="lin" valueType="num">
                                      <p:cBhvr additive="base">
                                        <p:cTn id="27" dur="250" fill="hold"/>
                                        <p:tgtEl>
                                          <p:spTgt spid="44"/>
                                        </p:tgtEl>
                                        <p:attrNameLst>
                                          <p:attrName>ppt_x</p:attrName>
                                        </p:attrNameLst>
                                      </p:cBhvr>
                                      <p:tavLst>
                                        <p:tav tm="0">
                                          <p:val>
                                            <p:strVal val="#ppt_x"/>
                                          </p:val>
                                        </p:tav>
                                        <p:tav tm="100000">
                                          <p:val>
                                            <p:strVal val="#ppt_x"/>
                                          </p:val>
                                        </p:tav>
                                      </p:tavLst>
                                    </p:anim>
                                    <p:anim calcmode="lin" valueType="num">
                                      <p:cBhvr additive="base">
                                        <p:cTn id="28" dur="250" fill="hold"/>
                                        <p:tgtEl>
                                          <p:spTgt spid="44"/>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fill="hold" nodeType="afterEffect">
                                  <p:stCondLst>
                                    <p:cond delay="0"/>
                                  </p:stCondLst>
                                  <p:childTnLst>
                                    <p:set>
                                      <p:cBhvr>
                                        <p:cTn id="31" dur="1" fill="hold">
                                          <p:stCondLst>
                                            <p:cond delay="0"/>
                                          </p:stCondLst>
                                        </p:cTn>
                                        <p:tgtEl>
                                          <p:spTgt spid="60"/>
                                        </p:tgtEl>
                                        <p:attrNameLst>
                                          <p:attrName>style.visibility</p:attrName>
                                        </p:attrNameLst>
                                      </p:cBhvr>
                                      <p:to>
                                        <p:strVal val="visible"/>
                                      </p:to>
                                    </p:set>
                                    <p:anim calcmode="lin" valueType="num">
                                      <p:cBhvr additive="base">
                                        <p:cTn id="32" dur="250" fill="hold"/>
                                        <p:tgtEl>
                                          <p:spTgt spid="60"/>
                                        </p:tgtEl>
                                        <p:attrNameLst>
                                          <p:attrName>ppt_x</p:attrName>
                                        </p:attrNameLst>
                                      </p:cBhvr>
                                      <p:tavLst>
                                        <p:tav tm="0">
                                          <p:val>
                                            <p:strVal val="#ppt_x"/>
                                          </p:val>
                                        </p:tav>
                                        <p:tav tm="100000">
                                          <p:val>
                                            <p:strVal val="#ppt_x"/>
                                          </p:val>
                                        </p:tav>
                                      </p:tavLst>
                                    </p:anim>
                                    <p:anim calcmode="lin" valueType="num">
                                      <p:cBhvr additive="base">
                                        <p:cTn id="33" dur="250" fill="hold"/>
                                        <p:tgtEl>
                                          <p:spTgt spid="60"/>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55"/>
                                        </p:tgtEl>
                                        <p:attrNameLst>
                                          <p:attrName>style.visibility</p:attrName>
                                        </p:attrNameLst>
                                      </p:cBhvr>
                                      <p:to>
                                        <p:strVal val="visible"/>
                                      </p:to>
                                    </p:set>
                                    <p:anim calcmode="lin" valueType="num">
                                      <p:cBhvr additive="base">
                                        <p:cTn id="37" dur="250" fill="hold"/>
                                        <p:tgtEl>
                                          <p:spTgt spid="55"/>
                                        </p:tgtEl>
                                        <p:attrNameLst>
                                          <p:attrName>ppt_x</p:attrName>
                                        </p:attrNameLst>
                                      </p:cBhvr>
                                      <p:tavLst>
                                        <p:tav tm="0">
                                          <p:val>
                                            <p:strVal val="#ppt_x"/>
                                          </p:val>
                                        </p:tav>
                                        <p:tav tm="100000">
                                          <p:val>
                                            <p:strVal val="#ppt_x"/>
                                          </p:val>
                                        </p:tav>
                                      </p:tavLst>
                                    </p:anim>
                                    <p:anim calcmode="lin" valueType="num">
                                      <p:cBhvr additive="base">
                                        <p:cTn id="38" dur="250" fill="hold"/>
                                        <p:tgtEl>
                                          <p:spTgt spid="55"/>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nodeType="afterEffect">
                                  <p:stCondLst>
                                    <p:cond delay="0"/>
                                  </p:stCondLst>
                                  <p:childTnLst>
                                    <p:set>
                                      <p:cBhvr>
                                        <p:cTn id="41" dur="1" fill="hold">
                                          <p:stCondLst>
                                            <p:cond delay="0"/>
                                          </p:stCondLst>
                                        </p:cTn>
                                        <p:tgtEl>
                                          <p:spTgt spid="50"/>
                                        </p:tgtEl>
                                        <p:attrNameLst>
                                          <p:attrName>style.visibility</p:attrName>
                                        </p:attrNameLst>
                                      </p:cBhvr>
                                      <p:to>
                                        <p:strVal val="visible"/>
                                      </p:to>
                                    </p:set>
                                    <p:anim calcmode="lin" valueType="num">
                                      <p:cBhvr additive="base">
                                        <p:cTn id="42" dur="250" fill="hold"/>
                                        <p:tgtEl>
                                          <p:spTgt spid="50"/>
                                        </p:tgtEl>
                                        <p:attrNameLst>
                                          <p:attrName>ppt_x</p:attrName>
                                        </p:attrNameLst>
                                      </p:cBhvr>
                                      <p:tavLst>
                                        <p:tav tm="0">
                                          <p:val>
                                            <p:strVal val="#ppt_x"/>
                                          </p:val>
                                        </p:tav>
                                        <p:tav tm="100000">
                                          <p:val>
                                            <p:strVal val="#ppt_x"/>
                                          </p:val>
                                        </p:tav>
                                      </p:tavLst>
                                    </p:anim>
                                    <p:anim calcmode="lin" valueType="num">
                                      <p:cBhvr additive="base">
                                        <p:cTn id="43" dur="250" fill="hold"/>
                                        <p:tgtEl>
                                          <p:spTgt spid="50"/>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250" fill="hold"/>
                                        <p:tgtEl>
                                          <p:spTgt spid="45"/>
                                        </p:tgtEl>
                                        <p:attrNameLst>
                                          <p:attrName>ppt_x</p:attrName>
                                        </p:attrNameLst>
                                      </p:cBhvr>
                                      <p:tavLst>
                                        <p:tav tm="0">
                                          <p:val>
                                            <p:strVal val="#ppt_x"/>
                                          </p:val>
                                        </p:tav>
                                        <p:tav tm="100000">
                                          <p:val>
                                            <p:strVal val="#ppt_x"/>
                                          </p:val>
                                        </p:tav>
                                      </p:tavLst>
                                    </p:anim>
                                    <p:anim calcmode="lin" valueType="num">
                                      <p:cBhvr additive="base">
                                        <p:cTn id="48" dur="250" fill="hold"/>
                                        <p:tgtEl>
                                          <p:spTgt spid="45"/>
                                        </p:tgtEl>
                                        <p:attrNameLst>
                                          <p:attrName>ppt_y</p:attrName>
                                        </p:attrNameLst>
                                      </p:cBhvr>
                                      <p:tavLst>
                                        <p:tav tm="0">
                                          <p:val>
                                            <p:strVal val="1+#ppt_h/2"/>
                                          </p:val>
                                        </p:tav>
                                        <p:tav tm="100000">
                                          <p:val>
                                            <p:strVal val="#ppt_y"/>
                                          </p:val>
                                        </p:tav>
                                      </p:tavLst>
                                    </p:anim>
                                  </p:childTnLst>
                                </p:cTn>
                              </p:par>
                            </p:childTnLst>
                          </p:cTn>
                        </p:par>
                        <p:par>
                          <p:cTn id="49" fill="hold">
                            <p:stCondLst>
                              <p:cond delay="4500"/>
                            </p:stCondLst>
                            <p:childTnLst>
                              <p:par>
                                <p:cTn id="50" presetID="2" presetClass="entr" presetSubtype="4" fill="hold" nodeType="afterEffect">
                                  <p:stCondLst>
                                    <p:cond delay="0"/>
                                  </p:stCondLst>
                                  <p:childTnLst>
                                    <p:set>
                                      <p:cBhvr>
                                        <p:cTn id="51" dur="1" fill="hold">
                                          <p:stCondLst>
                                            <p:cond delay="0"/>
                                          </p:stCondLst>
                                        </p:cTn>
                                        <p:tgtEl>
                                          <p:spTgt spid="65"/>
                                        </p:tgtEl>
                                        <p:attrNameLst>
                                          <p:attrName>style.visibility</p:attrName>
                                        </p:attrNameLst>
                                      </p:cBhvr>
                                      <p:to>
                                        <p:strVal val="visible"/>
                                      </p:to>
                                    </p:set>
                                    <p:anim calcmode="lin" valueType="num">
                                      <p:cBhvr additive="base">
                                        <p:cTn id="52" dur="250" fill="hold"/>
                                        <p:tgtEl>
                                          <p:spTgt spid="65"/>
                                        </p:tgtEl>
                                        <p:attrNameLst>
                                          <p:attrName>ppt_x</p:attrName>
                                        </p:attrNameLst>
                                      </p:cBhvr>
                                      <p:tavLst>
                                        <p:tav tm="0">
                                          <p:val>
                                            <p:strVal val="#ppt_x"/>
                                          </p:val>
                                        </p:tav>
                                        <p:tav tm="100000">
                                          <p:val>
                                            <p:strVal val="#ppt_x"/>
                                          </p:val>
                                        </p:tav>
                                      </p:tavLst>
                                    </p:anim>
                                    <p:anim calcmode="lin" valueType="num">
                                      <p:cBhvr additive="base">
                                        <p:cTn id="53" dur="250" fill="hold"/>
                                        <p:tgtEl>
                                          <p:spTgt spid="65"/>
                                        </p:tgtEl>
                                        <p:attrNameLst>
                                          <p:attrName>ppt_y</p:attrName>
                                        </p:attrNameLst>
                                      </p:cBhvr>
                                      <p:tavLst>
                                        <p:tav tm="0">
                                          <p:val>
                                            <p:strVal val="1+#ppt_h/2"/>
                                          </p:val>
                                        </p:tav>
                                        <p:tav tm="100000">
                                          <p:val>
                                            <p:strVal val="#ppt_y"/>
                                          </p:val>
                                        </p:tav>
                                      </p:tavLst>
                                    </p:anim>
                                  </p:childTnLst>
                                </p:cTn>
                              </p:par>
                            </p:childTnLst>
                          </p:cTn>
                        </p:par>
                        <p:par>
                          <p:cTn id="54" fill="hold">
                            <p:stCondLst>
                              <p:cond delay="5000"/>
                            </p:stCondLst>
                            <p:childTnLst>
                              <p:par>
                                <p:cTn id="55" presetID="2" presetClass="entr" presetSubtype="4" fill="hold" grpId="0" nodeType="afterEffect">
                                  <p:stCondLst>
                                    <p:cond delay="0"/>
                                  </p:stCondLst>
                                  <p:childTnLst>
                                    <p:set>
                                      <p:cBhvr>
                                        <p:cTn id="56" dur="1" fill="hold">
                                          <p:stCondLst>
                                            <p:cond delay="0"/>
                                          </p:stCondLst>
                                        </p:cTn>
                                        <p:tgtEl>
                                          <p:spTgt spid="54"/>
                                        </p:tgtEl>
                                        <p:attrNameLst>
                                          <p:attrName>style.visibility</p:attrName>
                                        </p:attrNameLst>
                                      </p:cBhvr>
                                      <p:to>
                                        <p:strVal val="visible"/>
                                      </p:to>
                                    </p:set>
                                    <p:anim calcmode="lin" valueType="num">
                                      <p:cBhvr additive="base">
                                        <p:cTn id="57" dur="250" fill="hold"/>
                                        <p:tgtEl>
                                          <p:spTgt spid="54"/>
                                        </p:tgtEl>
                                        <p:attrNameLst>
                                          <p:attrName>ppt_x</p:attrName>
                                        </p:attrNameLst>
                                      </p:cBhvr>
                                      <p:tavLst>
                                        <p:tav tm="0">
                                          <p:val>
                                            <p:strVal val="#ppt_x"/>
                                          </p:val>
                                        </p:tav>
                                        <p:tav tm="100000">
                                          <p:val>
                                            <p:strVal val="#ppt_x"/>
                                          </p:val>
                                        </p:tav>
                                      </p:tavLst>
                                    </p:anim>
                                    <p:anim calcmode="lin" valueType="num">
                                      <p:cBhvr additive="base">
                                        <p:cTn id="58" dur="250" fill="hold"/>
                                        <p:tgtEl>
                                          <p:spTgt spid="54"/>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2" presetClass="entr" presetSubtype="4"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 calcmode="lin" valueType="num">
                                      <p:cBhvr additive="base">
                                        <p:cTn id="62" dur="250" fill="hold"/>
                                        <p:tgtEl>
                                          <p:spTgt spid="51"/>
                                        </p:tgtEl>
                                        <p:attrNameLst>
                                          <p:attrName>ppt_x</p:attrName>
                                        </p:attrNameLst>
                                      </p:cBhvr>
                                      <p:tavLst>
                                        <p:tav tm="0">
                                          <p:val>
                                            <p:strVal val="#ppt_x"/>
                                          </p:val>
                                        </p:tav>
                                        <p:tav tm="100000">
                                          <p:val>
                                            <p:strVal val="#ppt_x"/>
                                          </p:val>
                                        </p:tav>
                                      </p:tavLst>
                                    </p:anim>
                                    <p:anim calcmode="lin" valueType="num">
                                      <p:cBhvr additive="base">
                                        <p:cTn id="63" dur="250" fill="hold"/>
                                        <p:tgtEl>
                                          <p:spTgt spid="51"/>
                                        </p:tgtEl>
                                        <p:attrNameLst>
                                          <p:attrName>ppt_y</p:attrName>
                                        </p:attrNameLst>
                                      </p:cBhvr>
                                      <p:tavLst>
                                        <p:tav tm="0">
                                          <p:val>
                                            <p:strVal val="1+#ppt_h/2"/>
                                          </p:val>
                                        </p:tav>
                                        <p:tav tm="100000">
                                          <p:val>
                                            <p:strVal val="#ppt_y"/>
                                          </p:val>
                                        </p:tav>
                                      </p:tavLst>
                                    </p:anim>
                                  </p:childTnLst>
                                </p:cTn>
                              </p:par>
                            </p:childTnLst>
                          </p:cTn>
                        </p:par>
                        <p:par>
                          <p:cTn id="64" fill="hold">
                            <p:stCondLst>
                              <p:cond delay="6000"/>
                            </p:stCondLst>
                            <p:childTnLst>
                              <p:par>
                                <p:cTn id="65" presetID="2" presetClass="entr" presetSubtype="4" fill="hold" grpId="0" nodeType="afterEffect">
                                  <p:stCondLst>
                                    <p:cond delay="0"/>
                                  </p:stCondLst>
                                  <p:childTnLst>
                                    <p:set>
                                      <p:cBhvr>
                                        <p:cTn id="66" dur="1" fill="hold">
                                          <p:stCondLst>
                                            <p:cond delay="0"/>
                                          </p:stCondLst>
                                        </p:cTn>
                                        <p:tgtEl>
                                          <p:spTgt spid="46"/>
                                        </p:tgtEl>
                                        <p:attrNameLst>
                                          <p:attrName>style.visibility</p:attrName>
                                        </p:attrNameLst>
                                      </p:cBhvr>
                                      <p:to>
                                        <p:strVal val="visible"/>
                                      </p:to>
                                    </p:set>
                                    <p:anim calcmode="lin" valueType="num">
                                      <p:cBhvr additive="base">
                                        <p:cTn id="67" dur="250" fill="hold"/>
                                        <p:tgtEl>
                                          <p:spTgt spid="46"/>
                                        </p:tgtEl>
                                        <p:attrNameLst>
                                          <p:attrName>ppt_x</p:attrName>
                                        </p:attrNameLst>
                                      </p:cBhvr>
                                      <p:tavLst>
                                        <p:tav tm="0">
                                          <p:val>
                                            <p:strVal val="#ppt_x"/>
                                          </p:val>
                                        </p:tav>
                                        <p:tav tm="100000">
                                          <p:val>
                                            <p:strVal val="#ppt_x"/>
                                          </p:val>
                                        </p:tav>
                                      </p:tavLst>
                                    </p:anim>
                                    <p:anim calcmode="lin" valueType="num">
                                      <p:cBhvr additive="base">
                                        <p:cTn id="68" dur="250" fill="hold"/>
                                        <p:tgtEl>
                                          <p:spTgt spid="46"/>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2" presetClass="entr" presetSubtype="4" fill="hold" nodeType="afterEffect">
                                  <p:stCondLst>
                                    <p:cond delay="0"/>
                                  </p:stCondLst>
                                  <p:childTnLst>
                                    <p:set>
                                      <p:cBhvr>
                                        <p:cTn id="71" dur="1" fill="hold">
                                          <p:stCondLst>
                                            <p:cond delay="0"/>
                                          </p:stCondLst>
                                        </p:cTn>
                                        <p:tgtEl>
                                          <p:spTgt spid="56"/>
                                        </p:tgtEl>
                                        <p:attrNameLst>
                                          <p:attrName>style.visibility</p:attrName>
                                        </p:attrNameLst>
                                      </p:cBhvr>
                                      <p:to>
                                        <p:strVal val="visible"/>
                                      </p:to>
                                    </p:set>
                                    <p:anim calcmode="lin" valueType="num">
                                      <p:cBhvr additive="base">
                                        <p:cTn id="72" dur="250" fill="hold"/>
                                        <p:tgtEl>
                                          <p:spTgt spid="56"/>
                                        </p:tgtEl>
                                        <p:attrNameLst>
                                          <p:attrName>ppt_x</p:attrName>
                                        </p:attrNameLst>
                                      </p:cBhvr>
                                      <p:tavLst>
                                        <p:tav tm="0">
                                          <p:val>
                                            <p:strVal val="#ppt_x"/>
                                          </p:val>
                                        </p:tav>
                                        <p:tav tm="100000">
                                          <p:val>
                                            <p:strVal val="#ppt_x"/>
                                          </p:val>
                                        </p:tav>
                                      </p:tavLst>
                                    </p:anim>
                                    <p:anim calcmode="lin" valueType="num">
                                      <p:cBhvr additive="base">
                                        <p:cTn id="73" dur="250" fill="hold"/>
                                        <p:tgtEl>
                                          <p:spTgt spid="56"/>
                                        </p:tgtEl>
                                        <p:attrNameLst>
                                          <p:attrName>ppt_y</p:attrName>
                                        </p:attrNameLst>
                                      </p:cBhvr>
                                      <p:tavLst>
                                        <p:tav tm="0">
                                          <p:val>
                                            <p:strVal val="1+#ppt_h/2"/>
                                          </p:val>
                                        </p:tav>
                                        <p:tav tm="100000">
                                          <p:val>
                                            <p:strVal val="#ppt_y"/>
                                          </p:val>
                                        </p:tav>
                                      </p:tavLst>
                                    </p:anim>
                                  </p:childTnLst>
                                </p:cTn>
                              </p:par>
                            </p:childTnLst>
                          </p:cTn>
                        </p:par>
                        <p:par>
                          <p:cTn id="74" fill="hold">
                            <p:stCondLst>
                              <p:cond delay="7000"/>
                            </p:stCondLst>
                            <p:childTnLst>
                              <p:par>
                                <p:cTn id="75" presetID="2" presetClass="entr" presetSubtype="4"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 calcmode="lin" valueType="num">
                                      <p:cBhvr additive="base">
                                        <p:cTn id="77" dur="250" fill="hold"/>
                                        <p:tgtEl>
                                          <p:spTgt spid="53"/>
                                        </p:tgtEl>
                                        <p:attrNameLst>
                                          <p:attrName>ppt_x</p:attrName>
                                        </p:attrNameLst>
                                      </p:cBhvr>
                                      <p:tavLst>
                                        <p:tav tm="0">
                                          <p:val>
                                            <p:strVal val="#ppt_x"/>
                                          </p:val>
                                        </p:tav>
                                        <p:tav tm="100000">
                                          <p:val>
                                            <p:strVal val="#ppt_x"/>
                                          </p:val>
                                        </p:tav>
                                      </p:tavLst>
                                    </p:anim>
                                    <p:anim calcmode="lin" valueType="num">
                                      <p:cBhvr additive="base">
                                        <p:cTn id="78" dur="250" fill="hold"/>
                                        <p:tgtEl>
                                          <p:spTgt spid="53"/>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2" presetClass="entr" presetSubtype="4" fill="hold" nodeType="afterEffect">
                                  <p:stCondLst>
                                    <p:cond delay="0"/>
                                  </p:stCondLst>
                                  <p:childTnLst>
                                    <p:set>
                                      <p:cBhvr>
                                        <p:cTn id="81" dur="1" fill="hold">
                                          <p:stCondLst>
                                            <p:cond delay="0"/>
                                          </p:stCondLst>
                                        </p:cTn>
                                        <p:tgtEl>
                                          <p:spTgt spid="52"/>
                                        </p:tgtEl>
                                        <p:attrNameLst>
                                          <p:attrName>style.visibility</p:attrName>
                                        </p:attrNameLst>
                                      </p:cBhvr>
                                      <p:to>
                                        <p:strVal val="visible"/>
                                      </p:to>
                                    </p:set>
                                    <p:anim calcmode="lin" valueType="num">
                                      <p:cBhvr additive="base">
                                        <p:cTn id="82" dur="250" fill="hold"/>
                                        <p:tgtEl>
                                          <p:spTgt spid="52"/>
                                        </p:tgtEl>
                                        <p:attrNameLst>
                                          <p:attrName>ppt_x</p:attrName>
                                        </p:attrNameLst>
                                      </p:cBhvr>
                                      <p:tavLst>
                                        <p:tav tm="0">
                                          <p:val>
                                            <p:strVal val="#ppt_x"/>
                                          </p:val>
                                        </p:tav>
                                        <p:tav tm="100000">
                                          <p:val>
                                            <p:strVal val="#ppt_x"/>
                                          </p:val>
                                        </p:tav>
                                      </p:tavLst>
                                    </p:anim>
                                    <p:anim calcmode="lin" valueType="num">
                                      <p:cBhvr additive="base">
                                        <p:cTn id="83" dur="250" fill="hold"/>
                                        <p:tgtEl>
                                          <p:spTgt spid="52"/>
                                        </p:tgtEl>
                                        <p:attrNameLst>
                                          <p:attrName>ppt_y</p:attrName>
                                        </p:attrNameLst>
                                      </p:cBhvr>
                                      <p:tavLst>
                                        <p:tav tm="0">
                                          <p:val>
                                            <p:strVal val="1+#ppt_h/2"/>
                                          </p:val>
                                        </p:tav>
                                        <p:tav tm="100000">
                                          <p:val>
                                            <p:strVal val="#ppt_y"/>
                                          </p:val>
                                        </p:tav>
                                      </p:tavLst>
                                    </p:anim>
                                  </p:childTnLst>
                                </p:cTn>
                              </p:par>
                            </p:childTnLst>
                          </p:cTn>
                        </p:par>
                        <p:par>
                          <p:cTn id="84" fill="hold">
                            <p:stCondLst>
                              <p:cond delay="8000"/>
                            </p:stCondLst>
                            <p:childTnLst>
                              <p:par>
                                <p:cTn id="85" presetID="2" presetClass="entr" presetSubtype="4" fill="hold" grpId="0" nodeType="afterEffect">
                                  <p:stCondLst>
                                    <p:cond delay="0"/>
                                  </p:stCondLst>
                                  <p:childTnLst>
                                    <p:set>
                                      <p:cBhvr>
                                        <p:cTn id="86" dur="1" fill="hold">
                                          <p:stCondLst>
                                            <p:cond delay="0"/>
                                          </p:stCondLst>
                                        </p:cTn>
                                        <p:tgtEl>
                                          <p:spTgt spid="47"/>
                                        </p:tgtEl>
                                        <p:attrNameLst>
                                          <p:attrName>style.visibility</p:attrName>
                                        </p:attrNameLst>
                                      </p:cBhvr>
                                      <p:to>
                                        <p:strVal val="visible"/>
                                      </p:to>
                                    </p:set>
                                    <p:anim calcmode="lin" valueType="num">
                                      <p:cBhvr additive="base">
                                        <p:cTn id="87" dur="250" fill="hold"/>
                                        <p:tgtEl>
                                          <p:spTgt spid="47"/>
                                        </p:tgtEl>
                                        <p:attrNameLst>
                                          <p:attrName>ppt_x</p:attrName>
                                        </p:attrNameLst>
                                      </p:cBhvr>
                                      <p:tavLst>
                                        <p:tav tm="0">
                                          <p:val>
                                            <p:strVal val="#ppt_x"/>
                                          </p:val>
                                        </p:tav>
                                        <p:tav tm="100000">
                                          <p:val>
                                            <p:strVal val="#ppt_x"/>
                                          </p:val>
                                        </p:tav>
                                      </p:tavLst>
                                    </p:anim>
                                    <p:anim calcmode="lin" valueType="num">
                                      <p:cBhvr additive="base">
                                        <p:cTn id="88" dur="250" fill="hold"/>
                                        <p:tgtEl>
                                          <p:spTgt spid="47"/>
                                        </p:tgtEl>
                                        <p:attrNameLst>
                                          <p:attrName>ppt_y</p:attrName>
                                        </p:attrNameLst>
                                      </p:cBhvr>
                                      <p:tavLst>
                                        <p:tav tm="0">
                                          <p:val>
                                            <p:strVal val="1+#ppt_h/2"/>
                                          </p:val>
                                        </p:tav>
                                        <p:tav tm="100000">
                                          <p:val>
                                            <p:strVal val="#ppt_y"/>
                                          </p:val>
                                        </p:tav>
                                      </p:tavLst>
                                    </p:anim>
                                  </p:childTnLst>
                                </p:cTn>
                              </p:par>
                            </p:childTnLst>
                          </p:cTn>
                        </p:par>
                        <p:par>
                          <p:cTn id="89" fill="hold">
                            <p:stCondLst>
                              <p:cond delay="8500"/>
                            </p:stCondLst>
                            <p:childTnLst>
                              <p:par>
                                <p:cTn id="90" presetID="2" presetClass="entr" presetSubtype="4" fill="hold" nodeType="afterEffect">
                                  <p:stCondLst>
                                    <p:cond delay="0"/>
                                  </p:stCondLst>
                                  <p:childTnLst>
                                    <p:set>
                                      <p:cBhvr>
                                        <p:cTn id="91" dur="1" fill="hold">
                                          <p:stCondLst>
                                            <p:cond delay="0"/>
                                          </p:stCondLst>
                                        </p:cTn>
                                        <p:tgtEl>
                                          <p:spTgt spid="69"/>
                                        </p:tgtEl>
                                        <p:attrNameLst>
                                          <p:attrName>style.visibility</p:attrName>
                                        </p:attrNameLst>
                                      </p:cBhvr>
                                      <p:to>
                                        <p:strVal val="visible"/>
                                      </p:to>
                                    </p:set>
                                    <p:anim calcmode="lin" valueType="num">
                                      <p:cBhvr additive="base">
                                        <p:cTn id="92" dur="250" fill="hold"/>
                                        <p:tgtEl>
                                          <p:spTgt spid="69"/>
                                        </p:tgtEl>
                                        <p:attrNameLst>
                                          <p:attrName>ppt_x</p:attrName>
                                        </p:attrNameLst>
                                      </p:cBhvr>
                                      <p:tavLst>
                                        <p:tav tm="0">
                                          <p:val>
                                            <p:strVal val="#ppt_x"/>
                                          </p:val>
                                        </p:tav>
                                        <p:tav tm="100000">
                                          <p:val>
                                            <p:strVal val="#ppt_x"/>
                                          </p:val>
                                        </p:tav>
                                      </p:tavLst>
                                    </p:anim>
                                    <p:anim calcmode="lin" valueType="num">
                                      <p:cBhvr additive="base">
                                        <p:cTn id="93" dur="250" fill="hold"/>
                                        <p:tgtEl>
                                          <p:spTgt spid="69"/>
                                        </p:tgtEl>
                                        <p:attrNameLst>
                                          <p:attrName>ppt_y</p:attrName>
                                        </p:attrNameLst>
                                      </p:cBhvr>
                                      <p:tavLst>
                                        <p:tav tm="0">
                                          <p:val>
                                            <p:strVal val="1+#ppt_h/2"/>
                                          </p:val>
                                        </p:tav>
                                        <p:tav tm="100000">
                                          <p:val>
                                            <p:strVal val="#ppt_y"/>
                                          </p:val>
                                        </p:tav>
                                      </p:tavLst>
                                    </p:anim>
                                  </p:childTnLst>
                                </p:cTn>
                              </p:par>
                            </p:childTnLst>
                          </p:cTn>
                        </p:par>
                        <p:par>
                          <p:cTn id="94" fill="hold">
                            <p:stCondLst>
                              <p:cond delay="9000"/>
                            </p:stCondLst>
                            <p:childTnLst>
                              <p:par>
                                <p:cTn id="95" presetID="2" presetClass="entr" presetSubtype="4"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 calcmode="lin" valueType="num">
                                      <p:cBhvr additive="base">
                                        <p:cTn id="97" dur="250" fill="hold"/>
                                        <p:tgtEl>
                                          <p:spTgt spid="48"/>
                                        </p:tgtEl>
                                        <p:attrNameLst>
                                          <p:attrName>ppt_x</p:attrName>
                                        </p:attrNameLst>
                                      </p:cBhvr>
                                      <p:tavLst>
                                        <p:tav tm="0">
                                          <p:val>
                                            <p:strVal val="#ppt_x"/>
                                          </p:val>
                                        </p:tav>
                                        <p:tav tm="100000">
                                          <p:val>
                                            <p:strVal val="#ppt_x"/>
                                          </p:val>
                                        </p:tav>
                                      </p:tavLst>
                                    </p:anim>
                                    <p:anim calcmode="lin" valueType="num">
                                      <p:cBhvr additive="base">
                                        <p:cTn id="98" dur="250" fill="hold"/>
                                        <p:tgtEl>
                                          <p:spTgt spid="4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animBg="1"/>
      <p:bldP spid="46" grpId="0" animBg="1"/>
      <p:bldP spid="47" grpId="0" animBg="1"/>
      <p:bldP spid="48" grpId="0"/>
      <p:bldP spid="53" grpId="0"/>
      <p:bldP spid="54" grpId="0"/>
      <p:bldP spid="55" grpId="0"/>
      <p:bldP spid="73" grpId="0" animBg="1"/>
      <p:bldP spid="74" grpId="0" animBg="1"/>
      <p:bldP spid="75"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ULTRA_SCORM_COURSE_ID" val="B72F280D-63E9-471E-90B4-458DA27D0499"/>
  <p:tag name="ISPRING_SCORM_RATE_SLIDES" val="1"/>
  <p:tag name="ISPRING_SCORM_PASSING_SCORE" val="100.0000000000"/>
  <p:tag name="ISPRING_SCORM_ENDPOINT" val="&lt;endpoint&gt;&lt;enable&gt;0&lt;/enable&gt;&lt;lrs&gt;http://&lt;/lrs&gt;&lt;auth&gt;0&lt;/auth&gt;&lt;login&gt;&lt;/login&gt;&lt;password&gt;&lt;/password&gt;&lt;key&gt;&lt;/key&gt;&lt;name&gt;&lt;/name&gt;&lt;email&gt;&lt;/email&gt;&lt;/endpoint&gt;&#10;"/>
  <p:tag name="ISPRINGONLINEFOLDERID" val="0"/>
  <p:tag name="ISPRINGONLINEFOLDERPATH" val="内容列表"/>
  <p:tag name="ISPRINGCLOUDFOLDERID" val="0"/>
  <p:tag name="ISPRINGCLOUDFOLDERPATH" val="资源库"/>
  <p:tag name="ISPRING_PLAYERS_CUSTOMIZATION" val="UEsDBBQAAgAIAElz5UqvSLvXOAQAAN8OAAAdAAAAdW5pdmVyc2FsL2NvbW1vbl9tZXNzYWdlcy5sbmetV+Fu2zYQ/l+g70AIKLABW9oOaFEUiQNaYmwhsuRKdJxsGARGYmwilJhKlNvsV59mD7Yn2ZGyG7vpICkdYBsm7fvudPfdd+Tx6edCog2vaqHKE+f10SsH8TJTuShXJ86Cnv36zkG1ZmXOpCr5iVMqB52Onj87lqxcNWzF4fvzZwgdF7yuYVmPzOphjUR+4szHqRvN5ji8SoNoEqVjf+KMXFXcsfIeBWqlfvrt7bvPr9+8/fn45dauD0wyw0FwCIQs0ptXPYBCGkdBCmgkSENySZ2R+RxmFy1o4IfEGW2/DLOex+TCGZnPTrtFHJOQpkngeyT1kzSMqM1FQCjxnNGVatCabTjSCm0E/4T0mkMdtag4qqXI7Q+Zgo2y4V3OvGiG/TCNSUJj36V+FDqjRFXV/S8WljV6rSpwV6Nc1Oxa8tz6BMbY3+8qXoNrpoFRCF56LeCfqmCiPOp0HeOlH05SGkVBkpLQ2+04I1LmyKuYcTMQJcYJiQGgYjWvnmCbWpZZc4SlHIYw9SfTAN7UhDAVq7WEtx4ax5xADea87LICjpAY2JUkyyj2TNLAFWLojtX1J1XlB/zYL1QXsB+6EVDQpXvg1GDsgKHGAnSjqnimu8BmJEnwhKTj6BKIDH0XDbGIzqHdzodYXJEEWoQkXTYhvvAn2BDetNiO/7v+ypihs7xHLMvAzqRvI1RTw45JKXSB7bR6mJeEfFhA1XwcfKeLW0BIrK3XSmw4hFDl3ewBTXGJZ/jzYeH/np5hPyBeCoTyomVKrdgZZwzkoVQaMSmVeQDwy/INKzOOrnnGGiD8PfwtF7n9mym2jeRjI/5CTG+l5cVWlUKPXL44GhjagZA9jrBoaghPa17c6S7Xe+E/JQpD7P8Moc+jD/SftM069qEDxkL1tyAgz0aQQFFlfys/PANH87bnQRT88maAzzDaAoQKPRXjAlJ1EMIFpHCA/ZKME5/CsF3y61rozjlmK9sW6PtFzeDgILnmD4W95jcKekJytmnHGciarXRnQfem5YH2UJ8GEHIIgKt2JAKkFAXEn/fAXMzILgOtZBw8yVI1MrctKsWtlQ3IbVPwx3P4plKF3ZWs3pG3Va3TH4mifbi4dTofME8SgmN3mro4dIk5wpmmkT2NgIsmpoAmaYDHxhxIWTCdrUErb1RT5j2B2lOYR84wgG1TmnBWZet/vvzdE+ObSNpdtN19PwgEOswIEfkK9keoNK//7AKheHxoZxd9rLan1p1dz0Ms9YEO/8vpkLWaXqgCto66/QLbtkXDlGJ3OgNCJpZ/qqmy7tG7jzDD8TmIij1fOaMZq25BkahSchCKTbUhoB7m/eHi0GgpSj7E9sc03Tww9ecp9jx7i4LmkyK7bYdXDmfFbHudknCd6gvmTnEIgvcNHs+FHghoZ8ROXqDR2/VDm28ej4yvq9peRY9f7t1M/wVQSwMEFAACAAgASXPlSgn+cEwJAwAAtQoAACcAAAB1bml2ZXJzYWwvZmxhc2hfcHVibGlzaGluZ19zZXR0aW5ncy54bWzVVt1SGjEUvucpMul4KYsWq2UWnI7A1FGBEdrqlRM2BzZjNtlusiBe9Wn6YH2SnmwEYbTOqnWm5QZyfr7znZ8cEh7eJJLMIDNCqybdqdYoARVpLtS0Sb+MutsHlBjLFGdSK2hSpSk5bFXCNB9LYeIhWIumhiCMMo3UNmlsbdoIgvl8XhUmzZxWy9wivqlGOgnSDAwoC1mQSrbAL7tIwdBWpUJI6EVnmucSiOBIQQnHjsmuZCamgTcbs+h6mulc8SMtdUay6bhJ39WKz9LGQ7VFAsolZ1oodGLbYJwLx4fJobgFEoOYxkh8v07JXHAbN+lu3aGgdfAQpcD2OTCHcqQxGWXv4BOwjDPL/NHHs3BjzVLgRXyhWCKiEWqIy79J26Orz5eDzvnpce/katTvn46OB55E4RNs4oTBZqAQCek8i2AVJ2TWsihG3ugzYdJAGKyLlmYTrTbIuTMZa4m1L7xwHpIx8B5LYK0bw2uhumi5Q8kEE5GLJv2UCSYpEZZJEa2cTT42Vtii/911S4JYOGdAzob0PryvThSzzMA6raXGuJpHrW86l5wsdE6kuAZiNcH88wR/xUDWm0MmmU4KKY6PJUYKjDgTMAd+WNT0DvBPgS4xRJKjJ05uKsH6CN9zcUvGMNEZ4gKb4YyjXBiPX30WcMqMuQdlS45bw9PjdufquNfuXGy5BBmfMRU9ExwbDklq3wKfYe5KYwgpNVZzDQIrE7HcQNEfLnhhVibN0rFjNiua7hpZgGK7BfLxmKiIcDSFyqEsYMQU0UouCIvwChk3QjOhc4MSPywe2ryIoHclQhVUp3iDMFjGISuDVtvZfV/f+7B/8LFRDX79+Ln9pNPdWhlI5qL5vXL05GJZLZeHdy4M3C54fDXYLP83N8PgvPO1TF17nYtRqW52hqXg+mWs+idlrM79KhusrbFSFHAPTf3Sw00kRSIs8L85Yi8Yk1f9g/gZe5sxecOcX3M1/puU/Wn1GNl4fYTBo88jp0mEEgkWwm3E1ZuqtVev4XvmUVWlgmibT81W5TdQSwMEFAACAAgASXPlSkcWcHiWAgAAVQoAACEAAAB1bml2ZXJzYWwvZmxhc2hfc2tpbl9zZXR0aW5ncy54bWyVVlFv2jAQft+vQOyd9GFSN8lFWimTKrEVrVXfneRILBw7si8w/v3s2CEOJCQQIeHvvu98d75zIHrPxPLLbEYSyaV6B0QmMm2RBpux9GkeV4hSLBIpEAQuhFQF5fPl11/1h0Q1c0wlD6CmanY0gXabh/ozReL3uC1IZFFScdrITC5imuwzJSuRjoaWn0pQnIm93eDH42r9OMTkTOMrQtGJaf3dPtMkpQKtIR3N5KziNAY+LfsLTbvV7ewvZAemGU6IsKQZdIs8xhfG+x2n4gQI/3DcN6cnUHc5l2VV3iVQMrMFvSvlRsMlTc34GcHLg31GBTYhu9HoFr48317sE5D8z3DuiR1XJfnW1vXiQrCHHnNYoqqARM3K2XQuj28VmvmA5Y5ybQgh1JK2JugtrXTjpou1vL9wZCINfXmkpXxKXhWwcgEH7rp4y1+tnuu7InR6xoIIFRw8GITYgi3zj6nrFTMAW+Y7Zym8CX66juDS5ETNIT9Tf5y362+sIKhZnivWLBuz3WpjZ1cHsXqg4RQyhaW28XywAuzBkajGXEzRVVBE0APLKDIpfltefKqz0SS6MPhm628tggw59HVcHaO5p8N61etuQ3prtyPde6FNzq1naK7xpzlFpElemPeSns+8zsyJKcw86lfYi9LQQb2KnZyoKajag/qQkk/dRUiEkFtnNkSWbriG6CQKSkCi/iIT76Sv+qIqYlBrc2gMmq7pYo6Xsyzn5oufDI6QdgUDRqfE3LgTlJ2bMgB8BwBVSd60rFs4S1FxZBwO0Ix+ANQJD2VGtGnRoW77iRvYYdhvHpnUkP6maBsl5HUNPYJPE5fs3jmhYULPI411nVln7Mfu5eY2s70Xkhzge6nj2tiva2hA+3fyP1BLAwQUAAIACABJc+VKeNYmCd4CAADGCQAAJgAAAHVuaXZlcnNhbC9odG1sX3B1Ymxpc2hpbmdfc2V0dGluZ3MueG1szVbBThsxEL3nKyxXHMkCpYVGm6CKBIGgJCJpCyc0WTtZC6+9tb0J4dSv6Yf1Szpek5AIGi0IquaS7HjmzXsz49nEB7eZJBNurNCqSbfrW5RwlWgm1LhJvw6ONvcpsQ4UA6kVb1KlKTlo1eK8GEph0z53Dl0tQRhlG7lr0tS5vBFF0+m0Lmxu/KmWhUN8W090FuWGW64cN1EuYYZfbpZzS1u1GiFxMH3RrJCcCIYUlPDsQB67TNIoeA0huRkbXSh2qKU2xIyHTfpuq/zMfQJSW2RceW22hUZvdg1gTHg6IPvijpOUi3GKvPd2KZkK5tIm3dn1KOgdPUYpsYME8CiHGrUodw+fcQcMHITHkM/xW2fnhmBiMwWZSAZ4Qrz8Jm0Pro+vep2Ls5Pz0+tBt3s2OOkFEmVMtIoTR6uJYiSkC5PwRZ4YnIMkRd4YMwJpeRwtm+ZuI61WyPlnMtQSS19GUTJCpnLWpJ+NAEmJcCBFsjh1YMbcHQmJGnzsdn2kHH0ADHqTFIzly4nmJ9ZXMWl914VkZKYLIsUNJ04TVFRk+CvlZLncZGR0VlolWEesFIyTieBTzg7KKt0D/i3RFabICozEUcwldyHDj0LckSEfaYO4HCY4tGgXNuDXnwWcg7UPoDDnuNE/O2l3rk/O253LDS8Q2ARU8kxwbCHPcvcW+IDalcYUUmqs5hIEViaBwvKyP0yw0q2KzMq5U5iUTfeNLEGx3QL5BEw8SHC0hCp4VcAEFNFKzggkeCmsH6GJ0IVFSxiWAG1fRDCEEqFKqmNcUJjMMG6qoG1t77zf/fBxb/9Tox79/vlrc23Q/aLoSfDZwqY4XLsqFuvi8Z2LI39Dn77szhT/6q73LjrfqlTqvHM5qNSfTr8SXLeKV/e0itdFWE69pcVUiQJulnFYY7hbpMiE4+w1h+YFjV+/5cNYvFLj31DF2vH9f0WEp8VLfeUtHkdP/s2ooX31v1er9gdQSwMEFAACAAgASXPlSqFE2vqIAQAAMgYAAB8AAAB1bml2ZXJzYWwvaHRtbF9za2luX3NldHRpbmdzLmpzjZSxbsIwEIZ3niJy1woxVKLtWqiExFCpbFUHJzlChO2LbCclRbx741Agcc6AvcS/P/9358i3H0XNYAmLXqN9+92uP/rrVgOnrbkw8NjfEG7D6tLXpdOZEXkKq1yCyBUwD6lOR8/y4UJQxky1pnH96WxNx48hkR8rCAtNaIY6XBHgD6HtqMO/Z3HUqetYU+em49JaVOMElQVlxwq15C3DHt7b0S3Rg7ECfQNd8wR6ppN2hMiL45BLUBZc1UvMcBzzZJtpLFUair+pC9DNL9/+271M3+bTLiByYxcWpB94/uxmmCw0GANpKMszLHgM4mpBHtozHhbk0VVuchtOo+AZDG6JwlTjdfs2j5yFnQ06CV6DvscKi7K4h9OYuRu5p4oTKpCnucqO3GziJsm5ZJ1tyPBS6NPMTdZ7Qug9oQ3xJGWodVDv3tNsrymdohov6pJ69IISFSWGuxXZhYaNxPqNxK2/Isat5clGNv2h6Y7uzsE036AXao1OkFxvQa8QRVPR963c/eCjwx9QSwMEFAACAAgASXPlShra6juqAAAAHwEAABoAAAB1bml2ZXJzYWwvaTE4bl9wcmVzZXRzLnhtbJ2PMQ/CIBCFd34FuV2wW9MA3UzcHHQ2FVFJ6NFw1PrzhdQYZ4dL7l3e915O9a8x8KdL5CNqaMQWuEMbrx7vGk7H3aYFTnnA6xAiOg0YgfeGKd+0eEiOXCZeIpA0PHKeOimXZRGeplQSKIY5l2ASNo6yzBhRVlJOKwor2/m/6M8NDGOcq8vsQ96jKXtRq4VTshoqc3YoPN4iyGpQ8uuuys6US0URSv48ZtgbUEsDBBQAAgAIAElz5UoIogA4ZwAAAGgAAAAcAAAAdW5pdmVyc2FsL2xvY2FsX3NldHRpbmdzLnhtbLOxr8jNUShLLSrOzM+zVTLUM1BSSM1Lzk/JzEu3VQoNcdO1UFIoLknMS0nMyc9LtVXKy1dSsLfjssnJT07MCU4tKQEqLFYoyEmsTC0KSc0FMkpS/RJzgSpf7p74ornn2cz1Svp2XABQSwMEFAACAAgAdrjDRM6CCTfsAgAAiAgAABQAAAB1bml2ZXJzYWwvcGxheWVyLnhtbK1VTW/bMAw9p8D+g6F7raRd1zSQW3QFih3WoUDWbbdAtRlbi215klw3/fWj/G3P6VZgBwM2xfdI8ZE0u3pOYucJlBYy9cjCnRMHUl8GIg098vD19nhJri7fHbEs5ntQjgg8kqfCAnhMnAC0r0RmEHzPTeSRnsFFZuJkSkglzB65z5C7i7Qk745m6JJqj0TGZCtKi6JwhUZEGmoZ55ZEu75MaKZAQ2pA0SoN4jTYlfk7Gp9EptTsM9A9ZGbeHrgmaTmetRiQFKeuVCE9mc8X9Mfd57UfQcKPRaoNT30gDlZyVpbykfu7OxnkMWhrm7EqyTUYY5MobTNmVmKxTB2tfI9UDpsEtOYhaDdOQ0IrLJ0As23MdVTz6AGt5dU7UfOWfhv7vWncSuVo55zlj7HQER71IZ11EsjoMCpLyuuWHfTQdNCtZSKOgl+5UBCUn9/aFpkvSBWw7bgyT1cXPh7g2y33jVT7G4RhF9UKuq1obiWaW4JaDreNvu4oSHPbLXCTK2hKNWNPIgD5hSvFbVtcGpUDoyNjjaVDMKPVlWuROkFYZJL47B+0sX4jaX7q15QpAf9DmE9I1NZEpAE83wr0MZBgTQ1gsa3NNVns2phdTjp/THp9PTBVOdai4EUcw1UIOIYBN5x2dnoICoprdPFzNcL2Dg6CIxFGMT5mkmF8epAm4Wo3ydA7OAiOpb+bgLbmtox0XMdRM7UdxOjEOmF+ro1MxEvZnoM9Y1ZlH742cs3RdSbag/P5H6M4iNEM5pZMrC771ttXzeG9nVOjO59NVlkG3YrzACbPKq9mFvJs5BPAluexuenn1OzDHnSU89R0THN9x36XxVq8gFOIwP7pFqe2JhHYnvHIh+VpjwH1xO0yCF+apiIyWktSqXlIOYa1eRJQVJhqVj6i6qGSeRqMtHGz7uegY9xV1wq4E8MWM12cYPPJzCPv8aW+y8XZRXeV88VFgy3zuq8CV7m8YVXXCXedQet+bS/C6pnH199QSwMEFAACAAgASXPlSoy0vMWdCAAAkyIAACkAAAB1bml2ZXJzYWwvc2tpbl9jdXN0b21pemF0aW9uX3NldHRpbmdzLnhtbK1a227byhV971cMFBygBYrofnGhsOBlZBORKR2RtpMWhUCLY4swxVHJkRIf6OEA57UvfewP9LUf0L/pQ9H+RfcMSYmkLh4mjWIjnNlr7T179mWGyjB+8UN9EzO68n9ymU9DmzDmh8+x8iuEhgsa0GgakZgwMVAcQqG7Ih9qdyHzWUC8GoqZG3pu5H2oPblBTGoJJAMhHyYeN4zR8P2ChoyE7H1Io5Ub1NDWDTZANRJ/avW3gXRLogqwJ3dBysoabwIKSk6LL+hq7YavY/pM3z+6i5fniG5CT8ay5euaRIEfvuyFr/o67p+UDfyYmYysTpiFB/wjgVrDnsXEe2M9e0zgPpJAxgMlRFnNBQ+UkFs/9tmbBq7dZ3LK0+ekQ2A+tTEt/rmAYeQr20u3W/xzWjpwX0lUwSK63qwrhso6os/crRW0ZIiAuh6k817caPDPZQxfEtf0ho6ChzoG/2Ryw3quTIhKUi+XkoTowQ89+sUMn2gKzEqIzmdjpYESt6BBXx0YA3jqaJ0W6ndwCw+Qgbs6zF21jau2DnNGq6kP6yWKhDciCygbp1mH9cLsMcAMYxIxM/TIV6VdlM5PFVdwHYHnQS5Weh3+2WVad8JVHdRpdvtdvGup7Xa7h/Su0TQau37/qq82EW50uo32ThvwwEPNbrd51ds1+61uG55GVz1g6eCrHur0O52WsWvhFqCRqmpGS9/121fNpgra8OBK341GWr/RQM1ms90xdt1ee6Q1EEi3gUNtD7gD20Zba/d2qqY2B2000kfaqLPDBu7pXTRo4V6jsetoWrvRODj3sLq8uw6j0svJ3PkG4cktODl7iLZicA0XmygCYYesIMAZSbvXf//51//88pd//+0fSeyCFG+GmdC+6xVG98nAKZQ9w7AunguZkm+nks1QeZfESboKGaQo0xVw+XaovGuIP7KwVNfboDOtUcbMQ28ERaItXpI+0R2Vd0lflIdlfUtmZaea5DfgDirf9siZXimjtdwx5TClviljY65xSuk46pxSSsr9Uwp0ooFKmVhuo8q7pIFKgfZ9VEZV6rakj5YE08dyLRmuQAtsbr64pEOCcqrN9cntVLU+z8eT68lcM69rip5kJeJp+etWb/C12e39ZlhPcZJM9q06Hhe5kCDrNuS4LGc2Gc+BEI/nFv7k1BT+uzJ0cueMTQvXlPQflQmmM3xfU/hvGejdbIYtZ26PTQPPTXtuTRzhlzF2sFFTPtMNWrpbghhFW598QWxJEJRnPyIoDnxPTPCS7YcbIqHPmNyqpjWfYduZmbpjTqyaYtMoev2tYHY3bAnBs3Rj5Pmx+whXMKEWQkTM8/IC2sWtDsFftvRBkq5cP3wvo32mPpjW9dyZTMb2HFtGNlJTcOghI3K5pupEM9XGM+CIXOjZ3wafi+gTDEgNgsokN+b1zRh+HG7Ijf+8DOCHfYM1UwxbMiWhBBACB88g6mz7YTIzuA9BIXLR2o3jLzTyCkGT3zoJbtPSJxCaupPjdzhNxg0b74cLCB2yYBJ8t9i21Ws81yafIMYhNycVQZOPkJIfK4I+YxtyCNsSMEu9N69VnhE8DbMEyXJw4fJ4D16Ru1gAjntz69NNDCPcw5AmIhvjyops/OMd7KOpjk8ke8IJfhY7+OxvCVgReVJRBQVIxwaPqx/vzD/MR6o5xsYcAs2YPMwdUR+5PhcKSUgZcoOA8mWAatfbuuGCoEeycDeQDq8g5vmeEOPbL4z588b/CbksLUI/pPXLMvCnH95Xt65Q9Y6NXMFRGZTBWWXN3tKeW8E3GsID/qwVMg6oboKdpLJmQmZoPq0EwlDReemCIhxUAprWCNRNk7oAhYPfaioRWJOUw6LoO2juwXMFQ+7Bo9UoHrBmmw407QfyyE+xEmCx3cmund5pftcICFzq9rv9SJ4opEtA3G3SEKEGiu2X2eVcyy2UKMd0xmC4BZzPSV8F1sBf8bO4HO3dLc5ckZSVwnoe6CbwRA4H/osoLeDnzYoc9/OniK7EaODGWVwnxe3332lIssRZondarRHZWJ3pN3NdtXTMz4c8qwJ5HMQot2zs2POxqnEGCNaVyxZLKKxP/NQuz5Wc7ww8UoEvda9N3Gix/NfPf5enKdmTjKJ09HdVeSAFedXCe74/WpSR+E8SPI6qFaHiQRKYHo8zqPxp2TEhTP4vB1A3aQYruuIvLKRUQyCm26g6jqrf3EKs2iI06SZaSPXvPMmtOvsI5Uec3GrKrRu9QPlyKA2qEgnP89hklW04XFg2LPBDUhH+3f2AL94xp3PVMMRNDnI08BcvSRP04DiavrRBAVzpKvDpN6oFNbJESTyfVecULSYrR1ASkudDQdie7Dj7gcP1GK7fdMMKt+2QRTSY8vcUxy/mQIC/VoEwVljEL2jZU14iXtIv6d4p4kuuYT0/VBadgg1TfjBLKYtjZekZzx0vz5uOlAXvaQDVWU+Wk6MujpdRuq6J93h5BfuxI8vh0JxO5Uw/DJblLfKVHcnnBsvyNm9ZEzilH9tUnspDs5crmhvlx2X2DmRIKKpUpix7LApxE8b8LVucW0k6UJRcUY8oovc6/oqk+czH8hbXz5g8DPeniFuOeXy101tJaeIQv/XLATwU38Oej26xDsjBvK/F86kUSGVO5UDyNrjsjGQUsdc1+VCD87+7WPJSH9dQyvGhxt15+CrpFG6dFTRezyohV6Kei3JeCRfyKp5DJN9cX4TQJNkvg4b1IzcN65c2aJjSnt+/cLN6JBGGEPBJFpvFsbz0MnuvcS+OhUXYmck8ni2BOoR7SobJDRSiShyqslRJHvLzq03A/IBsSVaocgM511xe/TCG1Lgc2SobkyeWj+10pHIKpJXuEIh56eLEWZi4FhUrZ36iYsYx9zEWqz9RquS6UValebTnRZOBQtyeUAay5/w/rOfbLJSoo2/KymMABb6z/+/kf1BLAwQUAAIACABKc+VK9jMdsIQLAADBGQAAFwAAAHVuaXZlcnNhbC91bml2ZXJzYWwucG5n7ZZ7VFLZHsdPL2vqljP3ZupV7GHNo7GsTCsU6KFZt1HzcX2kQI0jVESEhgqIzm3uDJOa1Ewjvp10GWqCNQ7hmxqbMBGxASFCpCIlAWEUEBWBizV3rfvXXev+edfyrLXX+eyzzv5+f2ef32/vffVkZPja1X9dDQDA2uPHQmMAYFkYACxtWuXifOLbseGE87YkIyb8MMAa8B53dpajD0UcAoB7tDXzZ1Y4++9dOpaUAQDrehbaEh6u/gsA8Iw/HnooLhsxodhB25om550Rrz58BfH1EeyVF8s2HVu1+ruwfzw8E71q13LThx97v7dhpRI4NLgJvzVx+WqIMGNAQFS6sxOyCGa+/jMHzfdAQAscboOKzFpNFeWlM6xNJR8vBYCaq1ucWLaIi7iIi7iIi7iIi7iIi7iIi7iI/0cIcgvLs5mlAnV1Xq7xsRduuHOq79N9/p2//1JZ3p5CmNWkS0ZXAJv4rQKwHNHpH0vnjqlosJGf4ck8JoFkk51T0hv4eU8m5gTRJquBq+ycn+KL1pATGDtx8IsAsMfZ9c+a/tUae/s+RtvObFANc7DTR27rRUdYjvjy2jc9rrAKxIMOKKHN/6Ucx+2qPCJOK/lVRoPZs5O7A5EU8xCMOuUndv27clqZ57DBqHZeNldnfXnH2kTj5JhrXGGmXIXZ4wCP2ARqRhxvf+RfGk/vGOAixg/wvr/Z9RDQxQjrpB6hEEO3VQ+TXuaABy4oMCXtOGFXT2rGeoX0VROfcpGNT2LAvdKo9Wtb61Y3gjuDHmA0kazmEC+CPOFPQ1gENwRceN63w1BQJkWQsehBCcnMljBVbFJK3FnxT/ZcgW53epHxWVZnO8tW0FKMPKzIpM8rohkUPbIIGI4yd8YLf2hRF2DKAlsIrHMaKFRdUFNeezbzlp5fEYsNlVRGIzG+GRHYu4KgRIzwQevmUwxC7zi+vV3Be1DftdXtcJrnOrcHXZx7h+8bWooa42nUkYxEWtsklYDtoUhTXz8z1msHlYZgBFydG4Lcnq+5r63uORGhhAFf3FFzZcZHbEGZDCwNUg+jNoSFazieQ5X4XlCM15Dqm4md0+shwYRqP0NHboVfKrvb0LXfbSdom5t7bW5I3CU/y5yYa1FwOnx8eVXhFCRNxFYRvK9RK5Ph1FGhqg1NDF5ynVFlQQk/kO7HoLQpcnGGo21kzj8/UuxVj9H8MMOG57A364f0aHSm0qz6wnOV2bbHr28KP8Q4EGw/dVlHKqwg+VB9cBNTlTV5Lv4Q4HWjepCEJ07PX7rWgro/EDgww6qOvTCSXwIvse6hDzpVi73qauc2s0avvJGVKbJs+5NcfvF7J0k8+20hioGMhNCO0PYF61Lm0L//tuwgi4THTw9fYi7IsQd0qpXJ2AW56+/krOLkmkwQ40r9aot31odycfKLx++DYLFxVEvy676Z0ppoEFeZGz9nhBISq+PvwDtV+HCrjy+jineL95cwYDjB3LmfjGgdSwpIVpepr9MadMbhmrPjg2mM/m3efw5zC+kYMSR6PbctsVSNPt5Oj+YYZxDidn9wjoaOUfi7MUEs0HEzW3UmhRGJLry2+ga+Mq2kUOKc7opwyE5OSnHHhjDCLJpqCIYAUybjrI74sgwtuFCJqZKt6U5+Oy3fpqLe2YldULgL+p9ytDFajmAHesK0v7qdaZ18+oF4eygpaaLynGrjqTenNaprFvjKz0AIpGVFuMLQ4U32IZSBTlFTiilnMhu7ddT+7FkUPwuEWHawavJAutZUIFcV4nruuH/ASzOnJAmb+UZvWkAk9oTpXKHcDUI4xW7q3klnLmQYJpZex1JlJyIft/uYDQtNJp5qt2msk5lNDSJmj5aYm4I+wBveACFwvTHG+Ee6pd4BJ6g7g9O+VKdOG/eXz4Xt/2a8tcmhQKKXHSwedZmXyOqiOFX0zAYOhlkZ2dWbwLe2MZE/6sbdfYP33+9f8BQ93tVw0tNVbtmC22HY1aAdlnKQKXp5ajWYCx64F2tR7Jbgnn4tK934H07PWoRT2SqpDLheu+9uVOnouMmFsFESvfdifcKDQlxUc09fN19kmPLwZUl2uB1V4V0rnZUruT1k1vZkhkX7V0c0x0o7fqmvveSZR7FWqbq9Gf6qDeWcLSh0Tr8fqF13c0kVTSZMFUK7cqYJQcDrxG6ItuQT/tqpEXKsUlhTf9sOxI6f/NgapCMbnngcBJ1u4QyB9jjrp0lQ32zcHR0n4qRuzCN6SVK255OE4v8mXQJxvVAZ42Vg4xGie7HkoPOzrU8RXuZAvso03l+4eZBMnzMeA63lc8Qg8IJBRIP2FJ3JQk7IZG5hJ/h3PWHKAD3xr+qY6LiWobFAFJr0zkamcS7CrYoJy+sn3+dFgOL5X/b05/qQp8dHW5pblmzi6YintbrfyLdItZT5Oyi3NWZizSTzNCUbO0wL0K/QlDQ22yRtz2/rRpMX0pX9CaHNSqI50nr35D/WJsVKMSHMSWwGOydF4ptvzyteB8/s8268wnilnlTx9jV3z2kEPVRXRyDNB9JOdNgsOJpv0WmFTn0PXY2AWsFeQLofrDq9/yY+Kho3YzEdJRsmxw8muhxMkt/d6AAOcQn6mxyAVcpsCaprDs9b12iHz90fz6NpBbcdyh/X9U0a4yDOHxecDwZznnW67Q5W/VFDm+12q6E8CmYzBeWgGE+NLx5+JVeJ8RjQaY5MeFII5auuLaRmUVqJd0Ca0mV2T/75OSyOz4Vm9X5ja+Wdkyb3rXuXKyazh8V0c0d0HLn3b6Cswoe52tPCupp6Sx/2HvHTzzMf8/p/u8WPLD2S49x+HV0i11LwReYyXZBVVhrBXSp9nGYz2J2f+dMFGao8QsY5NOI1kbr+Gnnz3DxfN5HBF+khoaPi+uSAZDS2L7uUB0sclLKL6ZPg6TiTeCKWExZhEGi18EMyBlzEwTGDfXL7TOcushecx/5wDuTapuUT8lcorb6co8y1jlE35rbOmqVIAaTcnzufTqoucwjucVOOtogUgYRcW5/4wiyrBwP0xgjdefZbV8qeeyjdP2LfQPKS7F+3Pu9t7gku1ljhAayEG4PUrF3ewW+zDc4anYjG1d7pIftH7TBo71aAIxUfmm1TE+kUsCrZxToNCXyfXEzm3F/4DR3Av2MjoIfQ3xZrKVNPPtqnzDEKJsQW/qj5R/urAv/bXooxvXDKvjdK2IBitOE09FO27yp2yLNIwGuZOQc/8XaZj8orGvdYKBv3F939Zduf0xGkcaS20zgQHIUNlZ5R4RE5k7+Wu0JnXjSoSq27VZRzYxmNsnOIz4Hevd1dO9Ik/ZK2sXHhbtCJ9Wuhc29qGZJS5zg/mmWEbIigofV2P8MJo6nifGYZ3QNIN8s7YlALq3Kl3Vv0SejTg+vTBqa630VIvLpkU4ItkBMLRV5W/vFSwZeM98O+ksnVmoBQ/rU3o+r8Too+V5iNLJut0CSFHB8iAtex8wEyKXRhT1WZHIzL26P31sOYEOuRNWb3PtIy0rS07zxdga6mTDevxWbkoYh5ZQx1HJ/7POPqAXPXIyCFip6syHB/a1ieAbXgRp63NXdscyW6tWV2QXLns9vt3USjYB/OeTDqGHfhtMmNoihYhCHWyD3A8yk5wa27FUmed50EeiUOxgA7smsTd0wMm6VI1d7OKj67cHaag/68FRM1WBtOu83YXf42fxP8wSmvjjdGGr0N21xekFKs6oJ1MlbXGARFz9592TmIt1JW7KUXwhydtgtPtc1cKIRZtdLVZ9iHUZSsBYBLWeI1KKnHUepFKQLjISG0Pyq4FU5JfBHTPIP4vMgZ+xYGFGmSJOMUITkzvzeImhQ3zEEd4KJNS4HWcr0oSLu5hdARZJvD4ePW183MqqtxVSHEdCujndfQc97Tqe/4nw/KzwQCxxLsP4tAnstjHIDzOh4WGco6fPrKvwBQSwMEFAACAAgASnPlSm1RGTtKAAAAagAAABsAAAB1bml2ZXJzYWwvdW5pdmVyc2FsLnBuZy54bWyzsa/IzVEoSy0qzszPs1Uy1DNQsrfj5bIpKEoty0wtV6gAihnpGUCAkkIlKrc8M6Ukw1bJwtAYIZaRmpmeUWKrZGZoABfUBxoJAFBLAQIAABQAAgAIAElz5UqvSLvXOAQAAN8OAAAdAAAAAAAAAAEAAAAAAAAAAAB1bml2ZXJzYWwvY29tbW9uX21lc3NhZ2VzLmxuZ1BLAQIAABQAAgAIAElz5UoJ/nBMCQMAALUKAAAnAAAAAAAAAAEAAAAAAHMEAAB1bml2ZXJzYWwvZmxhc2hfcHVibGlzaGluZ19zZXR0aW5ncy54bWxQSwECAAAUAAIACABJc+VKRxZweJYCAABVCgAAIQAAAAAAAAABAAAAAADBBwAAdW5pdmVyc2FsL2ZsYXNoX3NraW5fc2V0dGluZ3MueG1sUEsBAgAAFAACAAgASXPlSnjWJgneAgAAxgkAACYAAAAAAAAAAQAAAAAAlgoAAHVuaXZlcnNhbC9odG1sX3B1Ymxpc2hpbmdfc2V0dGluZ3MueG1sUEsBAgAAFAACAAgASXPlSqFE2vqIAQAAMgYAAB8AAAAAAAAAAQAAAAAAuA0AAHVuaXZlcnNhbC9odG1sX3NraW5fc2V0dGluZ3MuanNQSwECAAAUAAIACABJc+VKGtrqO6oAAAAfAQAAGgAAAAAAAAABAAAAAAB9DwAAdW5pdmVyc2FsL2kxOG5fcHJlc2V0cy54bWxQSwECAAAUAAIACABJc+VKCKIAOGcAAABoAAAAHAAAAAAAAAABAAAAAABfEAAAdW5pdmVyc2FsL2xvY2FsX3NldHRpbmdzLnhtbFBLAQIAABQAAgAIAHa4w0TOggk37AIAAIgIAAAUAAAAAAAAAAEAAAAAAAARAAB1bml2ZXJzYWwvcGxheWVyLnhtbFBLAQIAABQAAgAIAElz5UqMtLzFnQgAAJMiAAApAAAAAAAAAAEAAAAAAB4UAAB1bml2ZXJzYWwvc2tpbl9jdXN0b21pemF0aW9uX3NldHRpbmdzLnhtbFBLAQIAABQAAgAIAEpz5Ur2Mx2whAsAAMEZAAAXAAAAAAAAAAAAAAAAAAIdAAB1bml2ZXJzYWwvdW5pdmVyc2FsLnBuZ1BLAQIAABQAAgAIAEpz5UptURk7SgAAAGoAAAAbAAAAAAAAAAEAAAAAALsoAAB1bml2ZXJzYWwvdW5pdmVyc2FsLnBuZy54bWxQSwUGAAAAAAsACwBJAwAAPikAAAAA"/>
  <p:tag name="ISPRING_PRESENTATION_TITLE" val="0铁血铸军魂八一建军节党政通用动态PPT模板"/>
  <p:tag name="ISPRING_RESOURCE_PATHS_HASH_PRESENTER" val="c5dbd4103242dbd45f9fdc2733c1b9160f7ee"/>
</p:tagLst>
</file>

<file path=ppt/tags/tag10.xml><?xml version="1.0" encoding="utf-8"?>
<p:tagLst xmlns:a="http://schemas.openxmlformats.org/drawingml/2006/main" xmlns:r="http://schemas.openxmlformats.org/officeDocument/2006/relationships" xmlns:p="http://schemas.openxmlformats.org/presentationml/2006/main">
  <p:tag name="MH" val="20151204212322"/>
  <p:tag name="MH_LIBRARY" val="GRAPHIC"/>
  <p:tag name="MH_ORDER" val="等腰三角形 7"/>
</p:tagLst>
</file>

<file path=ppt/tags/tag11.xml><?xml version="1.0" encoding="utf-8"?>
<p:tagLst xmlns:a="http://schemas.openxmlformats.org/drawingml/2006/main" xmlns:r="http://schemas.openxmlformats.org/officeDocument/2006/relationships" xmlns:p="http://schemas.openxmlformats.org/presentationml/2006/main">
  <p:tag name="MH" val="20151204212322"/>
  <p:tag name="MH_LIBRARY" val="GRAPHIC"/>
  <p:tag name="MH_ORDER" val="Freeform 12"/>
</p:tagLst>
</file>

<file path=ppt/tags/tag12.xml><?xml version="1.0" encoding="utf-8"?>
<p:tagLst xmlns:a="http://schemas.openxmlformats.org/drawingml/2006/main" xmlns:r="http://schemas.openxmlformats.org/officeDocument/2006/relationships" xmlns:p="http://schemas.openxmlformats.org/presentationml/2006/main">
  <p:tag name="PA" val="v3.2.0"/>
</p:tagLst>
</file>

<file path=ppt/tags/tag13.xml><?xml version="1.0" encoding="utf-8"?>
<p:tagLst xmlns:a="http://schemas.openxmlformats.org/drawingml/2006/main" xmlns:r="http://schemas.openxmlformats.org/officeDocument/2006/relationships" xmlns:p="http://schemas.openxmlformats.org/presentationml/2006/main">
  <p:tag name="PA" val="v3.2.0"/>
</p:tagLst>
</file>

<file path=ppt/tags/tag14.xml><?xml version="1.0" encoding="utf-8"?>
<p:tagLst xmlns:a="http://schemas.openxmlformats.org/drawingml/2006/main" xmlns:r="http://schemas.openxmlformats.org/officeDocument/2006/relationships" xmlns:p="http://schemas.openxmlformats.org/presentationml/2006/main">
  <p:tag name="GENSWF_ADVANCE_TIME" val="0.00"/>
  <p:tag name="ISPRING_SLIDE_INDENT_LEVEL" val="0"/>
  <p:tag name="ISPRING_CUSTOM_TIMING_USED" val="0"/>
</p:tagLst>
</file>

<file path=ppt/tags/tag15.xml><?xml version="1.0" encoding="utf-8"?>
<p:tagLst xmlns:a="http://schemas.openxmlformats.org/drawingml/2006/main" xmlns:r="http://schemas.openxmlformats.org/officeDocument/2006/relationships" xmlns:p="http://schemas.openxmlformats.org/presentationml/2006/main">
  <p:tag name="PA" val="v3.2.0"/>
</p:tagLst>
</file>

<file path=ppt/tags/tag16.xml><?xml version="1.0" encoding="utf-8"?>
<p:tagLst xmlns:a="http://schemas.openxmlformats.org/drawingml/2006/main" xmlns:r="http://schemas.openxmlformats.org/officeDocument/2006/relationships" xmlns:p="http://schemas.openxmlformats.org/presentationml/2006/main">
  <p:tag name="PA" val="v3.2.0"/>
</p:tagLst>
</file>

<file path=ppt/tags/tag17.xml><?xml version="1.0" encoding="utf-8"?>
<p:tagLst xmlns:a="http://schemas.openxmlformats.org/drawingml/2006/main" xmlns:r="http://schemas.openxmlformats.org/officeDocument/2006/relationships" xmlns:p="http://schemas.openxmlformats.org/presentationml/2006/main">
  <p:tag name="GENSWF_ADVANCE_TIME" val="0.00"/>
  <p:tag name="ISPRING_SLIDE_INDENT_LEVEL" val="0"/>
  <p:tag name="ISPRING_CUSTOM_TIMING_USED" val="0"/>
</p:tagLst>
</file>

<file path=ppt/tags/tag2.xml><?xml version="1.0" encoding="utf-8"?>
<p:tagLst xmlns:a="http://schemas.openxmlformats.org/drawingml/2006/main" xmlns:r="http://schemas.openxmlformats.org/officeDocument/2006/relationships" xmlns:p="http://schemas.openxmlformats.org/presentationml/2006/main">
  <p:tag name="PA" val="v3.2.0"/>
</p:tagLst>
</file>

<file path=ppt/tags/tag3.xml><?xml version="1.0" encoding="utf-8"?>
<p:tagLst xmlns:a="http://schemas.openxmlformats.org/drawingml/2006/main" xmlns:r="http://schemas.openxmlformats.org/officeDocument/2006/relationships" xmlns:p="http://schemas.openxmlformats.org/presentationml/2006/main">
  <p:tag name="PA" val="v3.2.0"/>
</p:tagLst>
</file>

<file path=ppt/tags/tag4.xml><?xml version="1.0" encoding="utf-8"?>
<p:tagLst xmlns:a="http://schemas.openxmlformats.org/drawingml/2006/main" xmlns:r="http://schemas.openxmlformats.org/officeDocument/2006/relationships" xmlns:p="http://schemas.openxmlformats.org/presentationml/2006/main">
  <p:tag name="PA" val="v3.2.0"/>
</p:tagLst>
</file>

<file path=ppt/tags/tag5.xml><?xml version="1.0" encoding="utf-8"?>
<p:tagLst xmlns:a="http://schemas.openxmlformats.org/drawingml/2006/main" xmlns:r="http://schemas.openxmlformats.org/officeDocument/2006/relationships" xmlns:p="http://schemas.openxmlformats.org/presentationml/2006/main">
  <p:tag name="PA" val="v3.2.0"/>
</p:tagLst>
</file>

<file path=ppt/tags/tag6.xml><?xml version="1.0" encoding="utf-8"?>
<p:tagLst xmlns:a="http://schemas.openxmlformats.org/drawingml/2006/main" xmlns:r="http://schemas.openxmlformats.org/officeDocument/2006/relationships" xmlns:p="http://schemas.openxmlformats.org/presentationml/2006/main">
  <p:tag name="PA" val="v3.2.0"/>
</p:tagLst>
</file>

<file path=ppt/tags/tag7.xml><?xml version="1.0" encoding="utf-8"?>
<p:tagLst xmlns:a="http://schemas.openxmlformats.org/drawingml/2006/main" xmlns:r="http://schemas.openxmlformats.org/officeDocument/2006/relationships" xmlns:p="http://schemas.openxmlformats.org/presentationml/2006/main">
  <p:tag name="PA" val="v3.2.0"/>
</p:tagLst>
</file>

<file path=ppt/tags/tag8.xml><?xml version="1.0" encoding="utf-8"?>
<p:tagLst xmlns:a="http://schemas.openxmlformats.org/drawingml/2006/main" xmlns:r="http://schemas.openxmlformats.org/officeDocument/2006/relationships" xmlns:p="http://schemas.openxmlformats.org/presentationml/2006/main">
  <p:tag name="MH" val="20151204212322"/>
  <p:tag name="MH_LIBRARY" val="GRAPHIC"/>
  <p:tag name="MH_ORDER" val="矩形 1"/>
</p:tagLst>
</file>

<file path=ppt/tags/tag9.xml><?xml version="1.0" encoding="utf-8"?>
<p:tagLst xmlns:a="http://schemas.openxmlformats.org/drawingml/2006/main" xmlns:r="http://schemas.openxmlformats.org/officeDocument/2006/relationships" xmlns:p="http://schemas.openxmlformats.org/presentationml/2006/main">
  <p:tag name="MH" val="20151204212322"/>
  <p:tag name="MH_LIBRARY" val="GRAPHIC"/>
  <p:tag name="MH_ORDER" val="矩形 1"/>
</p:tagLst>
</file>

<file path=ppt/theme/theme1.xml><?xml version="1.0" encoding="utf-8"?>
<a:theme xmlns:a="http://schemas.openxmlformats.org/drawingml/2006/main" name="Office 主题">
  <a:themeElements>
    <a:clrScheme name="自定义 1">
      <a:dk1>
        <a:sysClr val="windowText" lastClr="000000"/>
      </a:dk1>
      <a:lt1>
        <a:sysClr val="window" lastClr="FFFFFF"/>
      </a:lt1>
      <a:dk2>
        <a:srgbClr val="C00000"/>
      </a:dk2>
      <a:lt2>
        <a:srgbClr val="E3DED1"/>
      </a:lt2>
      <a:accent1>
        <a:srgbClr val="C00000"/>
      </a:accent1>
      <a:accent2>
        <a:srgbClr val="C00000"/>
      </a:accent2>
      <a:accent3>
        <a:srgbClr val="C00000"/>
      </a:accent3>
      <a:accent4>
        <a:srgbClr val="C00000"/>
      </a:accent4>
      <a:accent5>
        <a:srgbClr val="C00000"/>
      </a:accent5>
      <a:accent6>
        <a:srgbClr val="C00000"/>
      </a:accent6>
      <a:hlink>
        <a:srgbClr val="6B9F25"/>
      </a:hlink>
      <a:folHlink>
        <a:srgbClr val="BA6906"/>
      </a:folHlink>
    </a:clrScheme>
    <a:fontScheme name="自定义 1">
      <a:majorFont>
        <a:latin typeface="Arial Black"/>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2289</Words>
  <Application>Microsoft Office PowerPoint</Application>
  <PresentationFormat>宽屏</PresentationFormat>
  <Paragraphs>277</Paragraphs>
  <Slides>27</Slides>
  <Notes>27</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27</vt:i4>
      </vt:variant>
    </vt:vector>
  </HeadingPairs>
  <TitlesOfParts>
    <vt:vector size="38" baseType="lpstr">
      <vt:lpstr>PT Sans</vt:lpstr>
      <vt:lpstr>Raleway</vt:lpstr>
      <vt:lpstr>方正粗黑宋简体</vt:lpstr>
      <vt:lpstr>方正大标宋简体</vt:lpstr>
      <vt:lpstr>宋体</vt:lpstr>
      <vt:lpstr>微软雅黑</vt:lpstr>
      <vt:lpstr>Arial</vt:lpstr>
      <vt:lpstr>Arial Black</vt:lpstr>
      <vt:lpstr>Calibri</vt:lpstr>
      <vt:lpstr>Impact</vt:lpstr>
      <vt:lpstr>Office 主题</vt:lpstr>
      <vt:lpstr>PowerPoint 演示文稿</vt:lpstr>
      <vt:lpstr>PowerPoint 演示文稿</vt:lpstr>
      <vt:lpstr>PowerPoint 演示文稿</vt:lpstr>
      <vt:lpstr>单击此处添加标题</vt:lpstr>
      <vt:lpstr>单击此处添加标题</vt:lpstr>
      <vt:lpstr>单击此处添加标题</vt:lpstr>
      <vt:lpstr>单击此处添加标题</vt:lpstr>
      <vt:lpstr>PowerPoint 演示文稿</vt:lpstr>
      <vt:lpstr>单击此处添加标题</vt:lpstr>
      <vt:lpstr>单击此处添加标题</vt:lpstr>
      <vt:lpstr>单击此处添加标题</vt:lpstr>
      <vt:lpstr>PowerPoint 演示文稿</vt:lpstr>
      <vt:lpstr>单击此处添加标题</vt:lpstr>
      <vt:lpstr>单击此处添加标题</vt:lpstr>
      <vt:lpstr>单击此处添加标题</vt:lpstr>
      <vt:lpstr>PowerPoint 演示文稿</vt:lpstr>
      <vt:lpstr>单击此处添加标题</vt:lpstr>
      <vt:lpstr>单击此处添加标题</vt:lpstr>
      <vt:lpstr>单击此处添加标题</vt:lpstr>
      <vt:lpstr>单击此处添加标题</vt:lpstr>
      <vt:lpstr>PowerPoint 演示文稿</vt:lpstr>
      <vt:lpstr>单击此处添加标题</vt:lpstr>
      <vt:lpstr>单击此处添加标题</vt:lpstr>
      <vt:lpstr>单击此处添加标题</vt:lpstr>
      <vt:lpstr>单击此处添加标题</vt:lpstr>
      <vt:lpstr>单击此处添加标题</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优品PPT</dc:creator>
  <cp:keywords>http:/www.ypppt.com</cp:keywords>
  <cp:lastModifiedBy>天 下</cp:lastModifiedBy>
  <cp:revision>16</cp:revision>
  <dcterms:created xsi:type="dcterms:W3CDTF">2015-05-05T08:02:00Z</dcterms:created>
  <dcterms:modified xsi:type="dcterms:W3CDTF">2021-01-06T08:47:04Z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2052-11.1.0.9022</vt:lpwstr>
  </property>
</Properties>
</file>