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82"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9900"/>
    <a:srgbClr val="F77A08"/>
    <a:srgbClr val="FF0000"/>
    <a:srgbClr val="FC611F"/>
    <a:srgbClr val="A2B042"/>
    <a:srgbClr val="7B9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autoAdjust="0"/>
    <p:restoredTop sz="94660"/>
  </p:normalViewPr>
  <p:slideViewPr>
    <p:cSldViewPr snapToGrid="0">
      <p:cViewPr varScale="1">
        <p:scale>
          <a:sx n="146" d="100"/>
          <a:sy n="146" d="100"/>
        </p:scale>
        <p:origin x="79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1869-FDA3-4BD2-86A7-F72C2C5F369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60D7-5DD8-4BAD-A65B-D8B626E1F3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6824"/>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7" descr="红丝带长"/>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r="4762"/>
          <a:stretch>
            <a:fillRect/>
          </a:stretch>
        </p:blipFill>
        <p:spPr bwMode="auto">
          <a:xfrm>
            <a:off x="-26343" y="-236562"/>
            <a:ext cx="9165851" cy="3081337"/>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5" y="1851670"/>
            <a:ext cx="3815011" cy="3306344"/>
          </a:xfrm>
          <a:prstGeom prst="rect">
            <a:avLst/>
          </a:prstGeom>
        </p:spPr>
      </p:pic>
      <p:sp>
        <p:nvSpPr>
          <p:cNvPr id="4" name="五角星 42"/>
          <p:cNvSpPr/>
          <p:nvPr/>
        </p:nvSpPr>
        <p:spPr>
          <a:xfrm rot="21146867">
            <a:off x="-3707592" y="4729083"/>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五角星 43"/>
          <p:cNvSpPr/>
          <p:nvPr/>
        </p:nvSpPr>
        <p:spPr>
          <a:xfrm rot="21146867">
            <a:off x="-1257840" y="6589291"/>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五角星 44"/>
          <p:cNvSpPr/>
          <p:nvPr/>
        </p:nvSpPr>
        <p:spPr>
          <a:xfrm rot="21146867">
            <a:off x="-513436" y="6016472"/>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五角星 45"/>
          <p:cNvSpPr/>
          <p:nvPr/>
        </p:nvSpPr>
        <p:spPr>
          <a:xfrm rot="21146867">
            <a:off x="-1302965" y="5744691"/>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五角星 46"/>
          <p:cNvSpPr/>
          <p:nvPr/>
        </p:nvSpPr>
        <p:spPr>
          <a:xfrm rot="21146867">
            <a:off x="-2785442" y="6445273"/>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五角星 51"/>
          <p:cNvSpPr/>
          <p:nvPr/>
        </p:nvSpPr>
        <p:spPr>
          <a:xfrm rot="21146867">
            <a:off x="-1735363" y="6094535"/>
            <a:ext cx="478040" cy="478040"/>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五角星 52"/>
          <p:cNvSpPr/>
          <p:nvPr/>
        </p:nvSpPr>
        <p:spPr>
          <a:xfrm rot="21146867">
            <a:off x="-2085219" y="4897084"/>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0370" y="0"/>
            <a:ext cx="596501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par>
                                <p:cTn id="14" presetID="0" presetClass="path" presetSubtype="0" accel="50000" decel="50000" fill="hold" grpId="0" nodeType="withEffect">
                                  <p:stCondLst>
                                    <p:cond delay="1750"/>
                                  </p:stCondLst>
                                  <p:childTnLst>
                                    <p:animMotion origin="layout" path="M 1.11111E-6 -0.00056 C 0.56389 -0.13611 1.57708 -0.82556 1.18611 -1.34028 C 0.79549 -1.85667 0.10694 -1.30472 0.79444 -0.48278 " pathEditMode="relative" rAng="0" ptsTypes="sss">
                                      <p:cBhvr>
                                        <p:cTn id="15" dur="5000" fill="hold"/>
                                        <p:tgtEl>
                                          <p:spTgt spid="4"/>
                                        </p:tgtEl>
                                        <p:attrNameLst>
                                          <p:attrName>ppt_x</p:attrName>
                                          <p:attrName>ppt_y</p:attrName>
                                        </p:attrNameLst>
                                      </p:cBhvr>
                                      <p:rCtr x="78854" y="-92806"/>
                                    </p:animMotion>
                                  </p:childTnLst>
                                </p:cTn>
                              </p:par>
                              <p:par>
                                <p:cTn id="16" presetID="8" presetClass="emph" presetSubtype="0" repeatCount="2000" fill="hold" grpId="1" nodeType="withEffect">
                                  <p:stCondLst>
                                    <p:cond delay="1250"/>
                                  </p:stCondLst>
                                  <p:childTnLst>
                                    <p:animRot by="21600000">
                                      <p:cBhvr>
                                        <p:cTn id="17" dur="1750" fill="hold"/>
                                        <p:tgtEl>
                                          <p:spTgt spid="4"/>
                                        </p:tgtEl>
                                        <p:attrNameLst>
                                          <p:attrName>r</p:attrName>
                                        </p:attrNameLst>
                                      </p:cBhvr>
                                    </p:animRot>
                                  </p:childTnLst>
                                </p:cTn>
                              </p:par>
                              <p:par>
                                <p:cTn id="18" presetID="6" presetClass="emph" presetSubtype="0" decel="32000" fill="hold" grpId="2" nodeType="withEffect">
                                  <p:stCondLst>
                                    <p:cond delay="4500"/>
                                  </p:stCondLst>
                                  <p:childTnLst>
                                    <p:animScale>
                                      <p:cBhvr>
                                        <p:cTn id="19" dur="1500" fill="hold"/>
                                        <p:tgtEl>
                                          <p:spTgt spid="4"/>
                                        </p:tgtEl>
                                      </p:cBhvr>
                                      <p:by x="750000" y="750000"/>
                                    </p:animScale>
                                  </p:childTnLst>
                                </p:cTn>
                              </p:par>
                              <p:par>
                                <p:cTn id="20" presetID="10" presetClass="exit" presetSubtype="0" fill="hold" grpId="3" nodeType="withEffect">
                                  <p:stCondLst>
                                    <p:cond delay="5000"/>
                                  </p:stCondLst>
                                  <p:childTnLst>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par>
                                <p:cTn id="23" presetID="0" presetClass="path" presetSubtype="0" accel="50000" decel="50000" fill="hold" grpId="0" nodeType="withEffect">
                                  <p:stCondLst>
                                    <p:cond delay="250"/>
                                  </p:stCondLst>
                                  <p:childTnLst>
                                    <p:animMotion origin="layout" path="M -2.77778E-6 4.44444E-6 C 0.19688 -0.005 1.09705 -0.51639 1.13316 -1.40306 " pathEditMode="relative" rAng="0" ptsTypes="ss">
                                      <p:cBhvr>
                                        <p:cTn id="24" dur="2000" fill="hold"/>
                                        <p:tgtEl>
                                          <p:spTgt spid="5"/>
                                        </p:tgtEl>
                                        <p:attrNameLst>
                                          <p:attrName>ppt_x</p:attrName>
                                          <p:attrName>ppt_y</p:attrName>
                                        </p:attrNameLst>
                                      </p:cBhvr>
                                      <p:rCtr x="56649" y="-70167"/>
                                    </p:animMotion>
                                  </p:childTnLst>
                                </p:cTn>
                              </p:par>
                              <p:par>
                                <p:cTn id="25" presetID="8" presetClass="emph" presetSubtype="0" fill="hold" grpId="1" nodeType="withEffect">
                                  <p:stCondLst>
                                    <p:cond delay="250"/>
                                  </p:stCondLst>
                                  <p:childTnLst>
                                    <p:animRot by="21600000">
                                      <p:cBhvr>
                                        <p:cTn id="26" dur="3500" fill="hold"/>
                                        <p:tgtEl>
                                          <p:spTgt spid="5"/>
                                        </p:tgtEl>
                                        <p:attrNameLst>
                                          <p:attrName>r</p:attrName>
                                        </p:attrNameLst>
                                      </p:cBhvr>
                                    </p:animRot>
                                  </p:childTnLst>
                                </p:cTn>
                              </p:par>
                              <p:par>
                                <p:cTn id="27" presetID="0" presetClass="path" presetSubtype="0" accel="50000" decel="50000" fill="hold" grpId="0" nodeType="withEffect">
                                  <p:stCondLst>
                                    <p:cond delay="500"/>
                                  </p:stCondLst>
                                  <p:childTnLst>
                                    <p:animMotion origin="layout" path="M -0.00069 0.02278 C 0.20469 0.01833 1.14375 -0.45055 1.18125 -1.26389 " pathEditMode="relative" rAng="0" ptsTypes="ss">
                                      <p:cBhvr>
                                        <p:cTn id="28" dur="2000" fill="hold"/>
                                        <p:tgtEl>
                                          <p:spTgt spid="6"/>
                                        </p:tgtEl>
                                        <p:attrNameLst>
                                          <p:attrName>ppt_x</p:attrName>
                                          <p:attrName>ppt_y</p:attrName>
                                        </p:attrNameLst>
                                      </p:cBhvr>
                                      <p:rCtr x="59097" y="-64333"/>
                                    </p:animMotion>
                                  </p:childTnLst>
                                </p:cTn>
                              </p:par>
                              <p:par>
                                <p:cTn id="29" presetID="8" presetClass="emph" presetSubtype="0" fill="hold" grpId="1" nodeType="withEffect">
                                  <p:stCondLst>
                                    <p:cond delay="500"/>
                                  </p:stCondLst>
                                  <p:childTnLst>
                                    <p:animRot by="21600000">
                                      <p:cBhvr>
                                        <p:cTn id="30" dur="4500" fill="hold"/>
                                        <p:tgtEl>
                                          <p:spTgt spid="6"/>
                                        </p:tgtEl>
                                        <p:attrNameLst>
                                          <p:attrName>r</p:attrName>
                                        </p:attrNameLst>
                                      </p:cBhvr>
                                    </p:animRot>
                                  </p:childTnLst>
                                </p:cTn>
                              </p:par>
                              <p:par>
                                <p:cTn id="31" presetID="0" presetClass="path" presetSubtype="0" accel="50000" decel="50000" fill="hold" grpId="0" nodeType="withEffect">
                                  <p:stCondLst>
                                    <p:cond delay="750"/>
                                  </p:stCondLst>
                                  <p:childTnLst>
                                    <p:animMotion origin="layout" path="M 0.00173 -0.00401 C 0.20989 -0.00895 1.16285 -0.51975 1.20104 -1.40587 " pathEditMode="relative" rAng="0" ptsTypes="ss">
                                      <p:cBhvr>
                                        <p:cTn id="32" dur="2000" fill="hold"/>
                                        <p:tgtEl>
                                          <p:spTgt spid="7"/>
                                        </p:tgtEl>
                                        <p:attrNameLst>
                                          <p:attrName>ppt_x</p:attrName>
                                          <p:attrName>ppt_y</p:attrName>
                                        </p:attrNameLst>
                                      </p:cBhvr>
                                      <p:rCtr x="59965" y="-70093"/>
                                    </p:animMotion>
                                  </p:childTnLst>
                                </p:cTn>
                              </p:par>
                              <p:par>
                                <p:cTn id="33" presetID="8" presetClass="emph" presetSubtype="0" fill="hold" grpId="1" nodeType="withEffect">
                                  <p:stCondLst>
                                    <p:cond delay="750"/>
                                  </p:stCondLst>
                                  <p:childTnLst>
                                    <p:animRot by="21600000">
                                      <p:cBhvr>
                                        <p:cTn id="34" dur="3500" fill="hold"/>
                                        <p:tgtEl>
                                          <p:spTgt spid="7"/>
                                        </p:tgtEl>
                                        <p:attrNameLst>
                                          <p:attrName>r</p:attrName>
                                        </p:attrNameLst>
                                      </p:cBhvr>
                                    </p:animRot>
                                  </p:childTnLst>
                                </p:cTn>
                              </p:par>
                              <p:par>
                                <p:cTn id="35" presetID="0" presetClass="path" presetSubtype="0" accel="50000" decel="50000" fill="hold" grpId="0" nodeType="withEffect">
                                  <p:stCondLst>
                                    <p:cond delay="1000"/>
                                  </p:stCondLst>
                                  <p:childTnLst>
                                    <p:animMotion origin="layout" path="M 2.77778E-7 4.69136E-6 C 0.19566 -0.00525 1.0901 -0.53735 1.12604 -1.45803 " pathEditMode="relative" rAng="0" ptsTypes="ss">
                                      <p:cBhvr>
                                        <p:cTn id="36" dur="2000" fill="hold"/>
                                        <p:tgtEl>
                                          <p:spTgt spid="8"/>
                                        </p:tgtEl>
                                        <p:attrNameLst>
                                          <p:attrName>ppt_x</p:attrName>
                                          <p:attrName>ppt_y</p:attrName>
                                        </p:attrNameLst>
                                      </p:cBhvr>
                                      <p:rCtr x="56302" y="-72901"/>
                                    </p:animMotion>
                                  </p:childTnLst>
                                </p:cTn>
                              </p:par>
                              <p:par>
                                <p:cTn id="37" presetID="8" presetClass="emph" presetSubtype="0" fill="hold" grpId="1" nodeType="withEffect">
                                  <p:stCondLst>
                                    <p:cond delay="1000"/>
                                  </p:stCondLst>
                                  <p:childTnLst>
                                    <p:animRot by="21600000">
                                      <p:cBhvr>
                                        <p:cTn id="38" dur="4500" fill="hold"/>
                                        <p:tgtEl>
                                          <p:spTgt spid="8"/>
                                        </p:tgtEl>
                                        <p:attrNameLst>
                                          <p:attrName>r</p:attrName>
                                        </p:attrNameLst>
                                      </p:cBhvr>
                                    </p:animRot>
                                  </p:childTnLst>
                                </p:cTn>
                              </p:par>
                              <p:par>
                                <p:cTn id="39" presetID="0" presetClass="path" presetSubtype="0" accel="50000" decel="50000" fill="hold" grpId="0" nodeType="withEffect">
                                  <p:stCondLst>
                                    <p:cond delay="2000"/>
                                  </p:stCondLst>
                                  <p:childTnLst>
                                    <p:animMotion origin="layout" path="M -2.77778E-6 4.44444E-6 C 0.19688 -0.005 1.09705 -0.51639 1.13316 -1.40306 " pathEditMode="relative" rAng="0" ptsTypes="ss">
                                      <p:cBhvr>
                                        <p:cTn id="40" dur="2000" fill="hold"/>
                                        <p:tgtEl>
                                          <p:spTgt spid="9"/>
                                        </p:tgtEl>
                                        <p:attrNameLst>
                                          <p:attrName>ppt_x</p:attrName>
                                          <p:attrName>ppt_y</p:attrName>
                                        </p:attrNameLst>
                                      </p:cBhvr>
                                      <p:rCtr x="56649" y="-70167"/>
                                    </p:animMotion>
                                  </p:childTnLst>
                                </p:cTn>
                              </p:par>
                              <p:par>
                                <p:cTn id="41" presetID="8" presetClass="emph" presetSubtype="0" fill="hold" grpId="1" nodeType="withEffect">
                                  <p:stCondLst>
                                    <p:cond delay="1250"/>
                                  </p:stCondLst>
                                  <p:childTnLst>
                                    <p:animRot by="21600000">
                                      <p:cBhvr>
                                        <p:cTn id="42" dur="4500" fill="hold"/>
                                        <p:tgtEl>
                                          <p:spTgt spid="9"/>
                                        </p:tgtEl>
                                        <p:attrNameLst>
                                          <p:attrName>r</p:attrName>
                                        </p:attrNameLst>
                                      </p:cBhvr>
                                    </p:animRot>
                                  </p:childTnLst>
                                </p:cTn>
                              </p:par>
                              <p:par>
                                <p:cTn id="43" presetID="0" presetClass="path" presetSubtype="0" accel="50000" decel="50000" fill="hold" grpId="0" nodeType="withEffect">
                                  <p:stCondLst>
                                    <p:cond delay="1250"/>
                                  </p:stCondLst>
                                  <p:childTnLst>
                                    <p:animMotion origin="layout" path="M 0.00191 -0.00062 C 0.5658 -0.13624 1.579 -0.82546 1.18802 -1.34013 C 0.7974 -1.85666 0.10886 -1.30461 0.79636 -0.48286 " pathEditMode="relative" rAng="0" ptsTypes="sss">
                                      <p:cBhvr>
                                        <p:cTn id="44" dur="5000" fill="hold"/>
                                        <p:tgtEl>
                                          <p:spTgt spid="10"/>
                                        </p:tgtEl>
                                        <p:attrNameLst>
                                          <p:attrName>ppt_x</p:attrName>
                                          <p:attrName>ppt_y</p:attrName>
                                        </p:attrNameLst>
                                      </p:cBhvr>
                                      <p:rCtr x="78854" y="-92802"/>
                                    </p:animMotion>
                                  </p:childTnLst>
                                </p:cTn>
                              </p:par>
                              <p:par>
                                <p:cTn id="45" presetID="8" presetClass="emph" presetSubtype="0" repeatCount="2000" fill="hold" grpId="1" nodeType="withEffect">
                                  <p:stCondLst>
                                    <p:cond delay="750"/>
                                  </p:stCondLst>
                                  <p:childTnLst>
                                    <p:animRot by="21600000">
                                      <p:cBhvr>
                                        <p:cTn id="46" dur="1750" fill="hold"/>
                                        <p:tgtEl>
                                          <p:spTgt spid="10"/>
                                        </p:tgtEl>
                                        <p:attrNameLst>
                                          <p:attrName>r</p:attrName>
                                        </p:attrNameLst>
                                      </p:cBhvr>
                                    </p:animRot>
                                  </p:childTnLst>
                                </p:cTn>
                              </p:par>
                              <p:par>
                                <p:cTn id="47" presetID="6" presetClass="emph" presetSubtype="0" decel="32000" fill="hold" grpId="2" nodeType="withEffect">
                                  <p:stCondLst>
                                    <p:cond delay="1250"/>
                                  </p:stCondLst>
                                  <p:childTnLst>
                                    <p:animScale>
                                      <p:cBhvr>
                                        <p:cTn id="48" dur="1500" fill="hold"/>
                                        <p:tgtEl>
                                          <p:spTgt spid="10"/>
                                        </p:tgtEl>
                                      </p:cBhvr>
                                      <p:by x="750000" y="750000"/>
                                    </p:animScale>
                                  </p:childTnLst>
                                </p:cTn>
                              </p:par>
                              <p:par>
                                <p:cTn id="49" presetID="10" presetClass="exit" presetSubtype="0" fill="hold" grpId="3" nodeType="withEffect">
                                  <p:stCondLst>
                                    <p:cond delay="750"/>
                                  </p:stCondLst>
                                  <p:childTnLst>
                                    <p:animEffect transition="out" filter="fade">
                                      <p:cBhvr>
                                        <p:cTn id="50" dur="1000"/>
                                        <p:tgtEl>
                                          <p:spTgt spid="10"/>
                                        </p:tgtEl>
                                      </p:cBhvr>
                                    </p:animEffect>
                                    <p:set>
                                      <p:cBhvr>
                                        <p:cTn id="51" dur="1" fill="hold">
                                          <p:stCondLst>
                                            <p:cond delay="9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0"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851" y="1490279"/>
            <a:ext cx="5770562" cy="3877232"/>
          </a:xfrm>
          <a:prstGeom prst="rect">
            <a:avLst/>
          </a:prstGeom>
        </p:spPr>
      </p:pic>
      <p:sp>
        <p:nvSpPr>
          <p:cNvPr id="3"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dirty="0">
                <a:solidFill>
                  <a:srgbClr val="C00000"/>
                </a:solidFill>
                <a:latin typeface="微软雅黑" panose="020B0503020204020204" pitchFamily="34" charset="-122"/>
                <a:ea typeface="微软雅黑" panose="020B0503020204020204" pitchFamily="34" charset="-122"/>
              </a:rPr>
              <a:t>添加第二部分文字内容</a:t>
            </a:r>
          </a:p>
        </p:txBody>
      </p:sp>
      <p:grpSp>
        <p:nvGrpSpPr>
          <p:cNvPr id="4" name="组合 3"/>
          <p:cNvGrpSpPr/>
          <p:nvPr/>
        </p:nvGrpSpPr>
        <p:grpSpPr bwMode="auto">
          <a:xfrm>
            <a:off x="798514" y="1196092"/>
            <a:ext cx="1914525" cy="1273017"/>
            <a:chOff x="-28501" y="-20218"/>
            <a:chExt cx="1913434" cy="1416011"/>
          </a:xfrm>
        </p:grpSpPr>
        <p:pic>
          <p:nvPicPr>
            <p:cNvPr id="5" name="对角圆角矩形 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dirty="0">
                  <a:solidFill>
                    <a:srgbClr val="FFFF00"/>
                  </a:solidFill>
                  <a:latin typeface="微软雅黑" panose="020B0503020204020204" pitchFamily="34" charset="-122"/>
                  <a:ea typeface="微软雅黑" panose="020B0503020204020204" pitchFamily="34" charset="-122"/>
                </a:rPr>
                <a:t>第二部分</a:t>
              </a:r>
            </a:p>
          </p:txBody>
        </p:sp>
      </p:grpSp>
      <p:sp>
        <p:nvSpPr>
          <p:cNvPr id="7"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3"/>
          <p:cNvCxnSpPr>
            <a:cxnSpLocks noChangeShapeType="1"/>
          </p:cNvCxnSpPr>
          <p:nvPr/>
        </p:nvCxnSpPr>
        <p:spPr bwMode="auto">
          <a:xfrm>
            <a:off x="2602432" y="1077491"/>
            <a:ext cx="0" cy="3868340"/>
          </a:xfrm>
          <a:prstGeom prst="line">
            <a:avLst/>
          </a:prstGeom>
          <a:noFill/>
          <a:ln w="6350" cmpd="sng">
            <a:solidFill>
              <a:srgbClr val="FF6600"/>
            </a:solidFill>
            <a:round/>
          </a:ln>
          <a:extLst>
            <a:ext uri="{909E8E84-426E-40DD-AFC4-6F175D3DCCD1}">
              <a14:hiddenFill xmlns:a14="http://schemas.microsoft.com/office/drawing/2010/main">
                <a:noFill/>
              </a14:hiddenFill>
            </a:ext>
          </a:extLst>
        </p:spPr>
      </p:cxnSp>
      <p:sp>
        <p:nvSpPr>
          <p:cNvPr id="3" name="椭圆 14"/>
          <p:cNvSpPr>
            <a:spLocks noChangeArrowheads="1"/>
          </p:cNvSpPr>
          <p:nvPr/>
        </p:nvSpPr>
        <p:spPr bwMode="auto">
          <a:xfrm>
            <a:off x="2551236" y="1706141"/>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 name="椭圆 15"/>
          <p:cNvSpPr>
            <a:spLocks noChangeArrowheads="1"/>
          </p:cNvSpPr>
          <p:nvPr/>
        </p:nvSpPr>
        <p:spPr bwMode="auto">
          <a:xfrm>
            <a:off x="2551236" y="2963441"/>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 name="椭圆 16"/>
          <p:cNvSpPr>
            <a:spLocks noChangeArrowheads="1"/>
          </p:cNvSpPr>
          <p:nvPr/>
        </p:nvSpPr>
        <p:spPr bwMode="auto">
          <a:xfrm>
            <a:off x="2551236" y="4221930"/>
            <a:ext cx="96440" cy="96441"/>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nvGrpSpPr>
          <p:cNvPr id="6" name="组合 5"/>
          <p:cNvGrpSpPr/>
          <p:nvPr/>
        </p:nvGrpSpPr>
        <p:grpSpPr bwMode="auto">
          <a:xfrm>
            <a:off x="1292744" y="1276325"/>
            <a:ext cx="957263" cy="956072"/>
            <a:chOff x="0" y="0"/>
            <a:chExt cx="1275488" cy="1275488"/>
          </a:xfrm>
        </p:grpSpPr>
        <p:sp>
          <p:nvSpPr>
            <p:cNvPr id="7" name="泪滴形 7"/>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8" name="文本框 17"/>
            <p:cNvSpPr txBox="1">
              <a:spLocks noChangeArrowheads="1"/>
            </p:cNvSpPr>
            <p:nvPr/>
          </p:nvSpPr>
          <p:spPr bwMode="auto">
            <a:xfrm>
              <a:off x="329039" y="437689"/>
              <a:ext cx="875762" cy="4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文本</a:t>
              </a:r>
            </a:p>
          </p:txBody>
        </p:sp>
      </p:grpSp>
      <p:grpSp>
        <p:nvGrpSpPr>
          <p:cNvPr id="9" name="组合 28"/>
          <p:cNvGrpSpPr/>
          <p:nvPr/>
        </p:nvGrpSpPr>
        <p:grpSpPr bwMode="auto">
          <a:xfrm>
            <a:off x="1292744" y="2533624"/>
            <a:ext cx="957263" cy="957263"/>
            <a:chOff x="0" y="0"/>
            <a:chExt cx="1275488" cy="1275488"/>
          </a:xfrm>
        </p:grpSpPr>
        <p:sp>
          <p:nvSpPr>
            <p:cNvPr id="10" name="泪滴形 9"/>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1" name="文本框 18"/>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p>
          </p:txBody>
        </p:sp>
      </p:grpSp>
      <p:grpSp>
        <p:nvGrpSpPr>
          <p:cNvPr id="12" name="组合 29"/>
          <p:cNvGrpSpPr/>
          <p:nvPr/>
        </p:nvGrpSpPr>
        <p:grpSpPr bwMode="auto">
          <a:xfrm>
            <a:off x="1292744" y="3790924"/>
            <a:ext cx="957263" cy="957263"/>
            <a:chOff x="0" y="0"/>
            <a:chExt cx="1275488" cy="1275488"/>
          </a:xfrm>
        </p:grpSpPr>
        <p:sp>
          <p:nvSpPr>
            <p:cNvPr id="13" name="泪滴形 12"/>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4" name="文本框 19"/>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p>
          </p:txBody>
        </p:sp>
      </p:grpSp>
      <p:sp>
        <p:nvSpPr>
          <p:cNvPr id="15" name="矩形 20"/>
          <p:cNvSpPr>
            <a:spLocks noChangeArrowheads="1"/>
          </p:cNvSpPr>
          <p:nvPr/>
        </p:nvSpPr>
        <p:spPr bwMode="auto">
          <a:xfrm>
            <a:off x="2892945" y="1441821"/>
            <a:ext cx="2047875" cy="282178"/>
          </a:xfrm>
          <a:prstGeom prst="rect">
            <a:avLst/>
          </a:prstGeom>
          <a:solidFill>
            <a:srgbClr val="FF00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1200" b="1" dirty="0">
                <a:solidFill>
                  <a:srgbClr val="FFFFFF"/>
                </a:solidFill>
                <a:latin typeface="微软雅黑" panose="020B0503020204020204" pitchFamily="34" charset="-122"/>
                <a:ea typeface="微软雅黑" panose="020B0503020204020204" pitchFamily="34" charset="-122"/>
              </a:rPr>
              <a:t>点击此处添加您的文字</a:t>
            </a:r>
          </a:p>
        </p:txBody>
      </p:sp>
      <p:sp>
        <p:nvSpPr>
          <p:cNvPr id="16" name="TextBox 10"/>
          <p:cNvSpPr txBox="1">
            <a:spLocks noChangeArrowheads="1"/>
          </p:cNvSpPr>
          <p:nvPr/>
        </p:nvSpPr>
        <p:spPr bwMode="auto">
          <a:xfrm>
            <a:off x="2802458" y="1781149"/>
            <a:ext cx="3604022" cy="5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9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17" name="矩形 22"/>
          <p:cNvSpPr>
            <a:spLocks noChangeArrowheads="1"/>
          </p:cNvSpPr>
          <p:nvPr/>
        </p:nvSpPr>
        <p:spPr bwMode="auto">
          <a:xfrm>
            <a:off x="2892945" y="2762224"/>
            <a:ext cx="2047875" cy="283369"/>
          </a:xfrm>
          <a:prstGeom prst="rect">
            <a:avLst/>
          </a:prstGeom>
          <a:solidFill>
            <a:srgbClr val="FF99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点击此处添加您的文字</a:t>
            </a:r>
          </a:p>
        </p:txBody>
      </p:sp>
      <p:sp>
        <p:nvSpPr>
          <p:cNvPr id="18" name="TextBox 10"/>
          <p:cNvSpPr txBox="1">
            <a:spLocks noChangeArrowheads="1"/>
          </p:cNvSpPr>
          <p:nvPr/>
        </p:nvSpPr>
        <p:spPr bwMode="auto">
          <a:xfrm>
            <a:off x="2802458" y="3102743"/>
            <a:ext cx="3604022" cy="5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9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19" name="矩形 24"/>
          <p:cNvSpPr>
            <a:spLocks noChangeArrowheads="1"/>
          </p:cNvSpPr>
          <p:nvPr/>
        </p:nvSpPr>
        <p:spPr bwMode="auto">
          <a:xfrm>
            <a:off x="2892945" y="3977853"/>
            <a:ext cx="2047875" cy="283369"/>
          </a:xfrm>
          <a:prstGeom prst="rect">
            <a:avLst/>
          </a:prstGeom>
          <a:solidFill>
            <a:srgbClr val="FF00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1200" b="1">
                <a:solidFill>
                  <a:srgbClr val="FFFFFF"/>
                </a:solidFill>
                <a:latin typeface="微软雅黑" panose="020B0503020204020204" pitchFamily="34" charset="-122"/>
                <a:ea typeface="微软雅黑" panose="020B0503020204020204" pitchFamily="34" charset="-122"/>
              </a:rPr>
              <a:t>点击此处添加您的文字</a:t>
            </a:r>
          </a:p>
        </p:txBody>
      </p:sp>
      <p:sp>
        <p:nvSpPr>
          <p:cNvPr id="20" name="TextBox 10"/>
          <p:cNvSpPr txBox="1">
            <a:spLocks noChangeArrowheads="1"/>
          </p:cNvSpPr>
          <p:nvPr/>
        </p:nvSpPr>
        <p:spPr bwMode="auto">
          <a:xfrm>
            <a:off x="2802458" y="4318371"/>
            <a:ext cx="3604022" cy="5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9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cxnSp>
        <p:nvCxnSpPr>
          <p:cNvPr id="40" name="直接连接符 13"/>
          <p:cNvCxnSpPr>
            <a:cxnSpLocks noChangeShapeType="1"/>
          </p:cNvCxnSpPr>
          <p:nvPr/>
        </p:nvCxnSpPr>
        <p:spPr bwMode="auto">
          <a:xfrm>
            <a:off x="6612458" y="1069157"/>
            <a:ext cx="0" cy="3868340"/>
          </a:xfrm>
          <a:prstGeom prst="line">
            <a:avLst/>
          </a:prstGeom>
          <a:noFill/>
          <a:ln w="6350" cmpd="sng">
            <a:solidFill>
              <a:srgbClr val="FF6600"/>
            </a:solidFill>
            <a:round/>
          </a:ln>
          <a:extLst>
            <a:ext uri="{909E8E84-426E-40DD-AFC4-6F175D3DCCD1}">
              <a14:hiddenFill xmlns:a14="http://schemas.microsoft.com/office/drawing/2010/main">
                <a:noFill/>
              </a14:hiddenFill>
            </a:ext>
          </a:extLst>
        </p:spPr>
      </p:cxnSp>
      <p:sp>
        <p:nvSpPr>
          <p:cNvPr id="41" name="椭圆 14"/>
          <p:cNvSpPr>
            <a:spLocks noChangeArrowheads="1"/>
          </p:cNvSpPr>
          <p:nvPr/>
        </p:nvSpPr>
        <p:spPr bwMode="auto">
          <a:xfrm>
            <a:off x="6561262" y="1697807"/>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2" name="椭圆 15"/>
          <p:cNvSpPr>
            <a:spLocks noChangeArrowheads="1"/>
          </p:cNvSpPr>
          <p:nvPr/>
        </p:nvSpPr>
        <p:spPr bwMode="auto">
          <a:xfrm>
            <a:off x="6561262" y="2955107"/>
            <a:ext cx="96440" cy="96440"/>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3" name="椭圆 16"/>
          <p:cNvSpPr>
            <a:spLocks noChangeArrowheads="1"/>
          </p:cNvSpPr>
          <p:nvPr/>
        </p:nvSpPr>
        <p:spPr bwMode="auto">
          <a:xfrm>
            <a:off x="6561262" y="4213596"/>
            <a:ext cx="96440" cy="96441"/>
          </a:xfrm>
          <a:prstGeom prst="ellipse">
            <a:avLst/>
          </a:pr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nvGrpSpPr>
          <p:cNvPr id="44" name="组合 43"/>
          <p:cNvGrpSpPr/>
          <p:nvPr/>
        </p:nvGrpSpPr>
        <p:grpSpPr bwMode="auto">
          <a:xfrm flipH="1">
            <a:off x="6952689" y="1267991"/>
            <a:ext cx="957263" cy="956072"/>
            <a:chOff x="0" y="0"/>
            <a:chExt cx="1275488" cy="1275488"/>
          </a:xfrm>
        </p:grpSpPr>
        <p:sp>
          <p:nvSpPr>
            <p:cNvPr id="45" name="泪滴形 7"/>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6" name="文本框 17"/>
            <p:cNvSpPr txBox="1">
              <a:spLocks noChangeArrowheads="1"/>
            </p:cNvSpPr>
            <p:nvPr/>
          </p:nvSpPr>
          <p:spPr bwMode="auto">
            <a:xfrm>
              <a:off x="329039" y="437689"/>
              <a:ext cx="875762" cy="4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文本</a:t>
              </a:r>
            </a:p>
          </p:txBody>
        </p:sp>
      </p:grpSp>
      <p:grpSp>
        <p:nvGrpSpPr>
          <p:cNvPr id="47" name="组合 28"/>
          <p:cNvGrpSpPr/>
          <p:nvPr/>
        </p:nvGrpSpPr>
        <p:grpSpPr bwMode="auto">
          <a:xfrm flipH="1">
            <a:off x="6952689" y="2525290"/>
            <a:ext cx="957263" cy="957263"/>
            <a:chOff x="0" y="0"/>
            <a:chExt cx="1275488" cy="1275488"/>
          </a:xfrm>
        </p:grpSpPr>
        <p:sp>
          <p:nvSpPr>
            <p:cNvPr id="48" name="泪滴形 9"/>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9" name="文本框 18"/>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p>
          </p:txBody>
        </p:sp>
      </p:grpSp>
      <p:grpSp>
        <p:nvGrpSpPr>
          <p:cNvPr id="50" name="组合 29"/>
          <p:cNvGrpSpPr/>
          <p:nvPr/>
        </p:nvGrpSpPr>
        <p:grpSpPr bwMode="auto">
          <a:xfrm flipH="1">
            <a:off x="6952689" y="3782590"/>
            <a:ext cx="957263" cy="957263"/>
            <a:chOff x="0" y="0"/>
            <a:chExt cx="1275488" cy="1275488"/>
          </a:xfrm>
        </p:grpSpPr>
        <p:sp>
          <p:nvSpPr>
            <p:cNvPr id="51" name="泪滴形 12"/>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2" name="文本框 19"/>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1500" b="1">
                  <a:solidFill>
                    <a:prstClr val="white"/>
                  </a:solidFill>
                  <a:latin typeface="微软雅黑" panose="020B0503020204020204" pitchFamily="34" charset="-122"/>
                  <a:ea typeface="微软雅黑" panose="020B0503020204020204" pitchFamily="34" charset="-122"/>
                </a:rPr>
                <a:t>文本</a:t>
              </a:r>
            </a:p>
          </p:txBody>
        </p:sp>
      </p:grpSp>
      <p:sp>
        <p:nvSpPr>
          <p:cNvPr id="53"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54"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5"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animEffect transition="in" filter="fade">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0-#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p:cTn id="106" dur="500" fill="hold"/>
                                        <p:tgtEl>
                                          <p:spTgt spid="43"/>
                                        </p:tgtEl>
                                        <p:attrNameLst>
                                          <p:attrName>ppt_w</p:attrName>
                                        </p:attrNameLst>
                                      </p:cBhvr>
                                      <p:tavLst>
                                        <p:tav tm="0">
                                          <p:val>
                                            <p:fltVal val="0"/>
                                          </p:val>
                                        </p:tav>
                                        <p:tav tm="100000">
                                          <p:val>
                                            <p:strVal val="#ppt_w"/>
                                          </p:val>
                                        </p:tav>
                                      </p:tavLst>
                                    </p:anim>
                                    <p:anim calcmode="lin" valueType="num">
                                      <p:cBhvr>
                                        <p:cTn id="107" dur="500" fill="hold"/>
                                        <p:tgtEl>
                                          <p:spTgt spid="43"/>
                                        </p:tgtEl>
                                        <p:attrNameLst>
                                          <p:attrName>ppt_h</p:attrName>
                                        </p:attrNameLst>
                                      </p:cBhvr>
                                      <p:tavLst>
                                        <p:tav tm="0">
                                          <p:val>
                                            <p:fltVal val="0"/>
                                          </p:val>
                                        </p:tav>
                                        <p:tav tm="100000">
                                          <p:val>
                                            <p:strVal val="#ppt_h"/>
                                          </p:val>
                                        </p:tav>
                                      </p:tavLst>
                                    </p:anim>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additive="base">
                                        <p:cTn id="113" dur="500" fill="hold"/>
                                        <p:tgtEl>
                                          <p:spTgt spid="50"/>
                                        </p:tgtEl>
                                        <p:attrNameLst>
                                          <p:attrName>ppt_x</p:attrName>
                                        </p:attrNameLst>
                                      </p:cBhvr>
                                      <p:tavLst>
                                        <p:tav tm="0">
                                          <p:val>
                                            <p:strVal val="0-#ppt_w/2"/>
                                          </p:val>
                                        </p:tav>
                                        <p:tav tm="100000">
                                          <p:val>
                                            <p:strVal val="#ppt_x"/>
                                          </p:val>
                                        </p:tav>
                                      </p:tavLst>
                                    </p:anim>
                                    <p:anim calcmode="lin" valueType="num">
                                      <p:cBhvr additive="base">
                                        <p:cTn id="114" dur="500" fill="hold"/>
                                        <p:tgtEl>
                                          <p:spTgt spid="50"/>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300"/>
                                  </p:stCondLst>
                                  <p:childTnLst>
                                    <p:set>
                                      <p:cBhvr>
                                        <p:cTn id="116" dur="1" fill="hold">
                                          <p:stCondLst>
                                            <p:cond delay="0"/>
                                          </p:stCondLst>
                                        </p:cTn>
                                        <p:tgtEl>
                                          <p:spTgt spid="53"/>
                                        </p:tgtEl>
                                        <p:attrNameLst>
                                          <p:attrName>style.visibility</p:attrName>
                                        </p:attrNameLst>
                                      </p:cBhvr>
                                      <p:to>
                                        <p:strVal val="visible"/>
                                      </p:to>
                                    </p:set>
                                    <p:anim calcmode="lin" valueType="num">
                                      <p:cBhvr>
                                        <p:cTn id="117" dur="300" fill="hold"/>
                                        <p:tgtEl>
                                          <p:spTgt spid="53"/>
                                        </p:tgtEl>
                                        <p:attrNameLst>
                                          <p:attrName>ppt_x</p:attrName>
                                        </p:attrNameLst>
                                      </p:cBhvr>
                                      <p:tavLst>
                                        <p:tav tm="0">
                                          <p:val>
                                            <p:strVal val="0-#ppt_w/2"/>
                                          </p:val>
                                        </p:tav>
                                        <p:tav tm="100000">
                                          <p:val>
                                            <p:strVal val="#ppt_x"/>
                                          </p:val>
                                        </p:tav>
                                      </p:tavLst>
                                    </p:anim>
                                    <p:anim calcmode="lin" valueType="num">
                                      <p:cBhvr>
                                        <p:cTn id="118" dur="300" fill="hold"/>
                                        <p:tgtEl>
                                          <p:spTgt spid="53"/>
                                        </p:tgtEl>
                                        <p:attrNameLst>
                                          <p:attrName>ppt_y</p:attrName>
                                        </p:attrNameLst>
                                      </p:cBhvr>
                                      <p:tavLst>
                                        <p:tav tm="0">
                                          <p:val>
                                            <p:strVal val="#ppt_y"/>
                                          </p:val>
                                        </p:tav>
                                        <p:tav tm="100000">
                                          <p:val>
                                            <p:strVal val="#ppt_y"/>
                                          </p:val>
                                        </p:tav>
                                      </p:tavLst>
                                    </p:anim>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55"/>
                                        </p:tgtEl>
                                        <p:attrNameLst>
                                          <p:attrName>style.visibility</p:attrName>
                                        </p:attrNameLst>
                                      </p:cBhvr>
                                      <p:to>
                                        <p:strVal val="visible"/>
                                      </p:to>
                                    </p:set>
                                    <p:animEffect>
                                      <p:cBhvr>
                                        <p:cTn id="122" dur="500"/>
                                        <p:tgtEl>
                                          <p:spTgt spid="55"/>
                                        </p:tgtEl>
                                      </p:cBhvr>
                                    </p:animEffect>
                                  </p:childTnLst>
                                </p:cTn>
                              </p:par>
                            </p:childTnLst>
                          </p:cTn>
                        </p:par>
                        <p:par>
                          <p:cTn id="123" fill="hold">
                            <p:stCondLst>
                              <p:cond delay="1000"/>
                            </p:stCondLst>
                            <p:childTnLst>
                              <p:par>
                                <p:cTn id="124" presetID="22" presetClass="entr" presetSubtype="2" fill="hold" grpId="0" nodeType="afterEffect">
                                  <p:stCondLst>
                                    <p:cond delay="0"/>
                                  </p:stCondLst>
                                  <p:childTnLst>
                                    <p:set>
                                      <p:cBhvr>
                                        <p:cTn id="125" dur="1" fill="hold">
                                          <p:stCondLst>
                                            <p:cond delay="0"/>
                                          </p:stCondLst>
                                        </p:cTn>
                                        <p:tgtEl>
                                          <p:spTgt spid="54"/>
                                        </p:tgtEl>
                                        <p:attrNameLst>
                                          <p:attrName>style.visibility</p:attrName>
                                        </p:attrNameLst>
                                      </p:cBhvr>
                                      <p:to>
                                        <p:strVal val="visible"/>
                                      </p:to>
                                    </p:set>
                                    <p:animEffect>
                                      <p:cBhvr>
                                        <p:cTn id="1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animBg="1"/>
      <p:bldP spid="16" grpId="0"/>
      <p:bldP spid="17" grpId="0" animBg="1"/>
      <p:bldP spid="18" grpId="0"/>
      <p:bldP spid="19" grpId="0" animBg="1"/>
      <p:bldP spid="20" grpId="0"/>
      <p:bldP spid="41" grpId="0" animBg="1"/>
      <p:bldP spid="42" grpId="0" animBg="1"/>
      <p:bldP spid="43" grpId="0" animBg="1"/>
      <p:bldP spid="53" grpId="0" bldLvl="0" autoUpdateAnimBg="0"/>
      <p:bldP spid="54" grpId="0" animBg="1"/>
      <p:bldP spid="55"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9891" y="1227954"/>
            <a:ext cx="2487758" cy="2107506"/>
            <a:chOff x="4892554" y="1179176"/>
            <a:chExt cx="2088232" cy="1769047"/>
          </a:xfrm>
          <a:solidFill>
            <a:srgbClr val="FF9900"/>
          </a:solidFill>
        </p:grpSpPr>
        <p:sp>
          <p:nvSpPr>
            <p:cNvPr id="3" name="矩形 2"/>
            <p:cNvSpPr/>
            <p:nvPr/>
          </p:nvSpPr>
          <p:spPr>
            <a:xfrm>
              <a:off x="4892554" y="1611224"/>
              <a:ext cx="2088232" cy="1336999"/>
            </a:xfrm>
            <a:prstGeom prst="rect">
              <a:avLst/>
            </a:prstGeom>
            <a:grp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sp>
          <p:nvSpPr>
            <p:cNvPr id="4" name="等腰三角形 3"/>
            <p:cNvSpPr/>
            <p:nvPr/>
          </p:nvSpPr>
          <p:spPr>
            <a:xfrm>
              <a:off x="4892554" y="1179176"/>
              <a:ext cx="2088232" cy="432048"/>
            </a:xfrm>
            <a:prstGeom prst="triangle">
              <a:avLst/>
            </a:prstGeom>
            <a:grp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grpSp>
      <p:grpSp>
        <p:nvGrpSpPr>
          <p:cNvPr id="5" name="组合 4"/>
          <p:cNvGrpSpPr/>
          <p:nvPr/>
        </p:nvGrpSpPr>
        <p:grpSpPr>
          <a:xfrm>
            <a:off x="1029891" y="3487452"/>
            <a:ext cx="2487758" cy="1372555"/>
            <a:chOff x="4892554" y="3147815"/>
            <a:chExt cx="2088232" cy="1152127"/>
          </a:xfrm>
        </p:grpSpPr>
        <p:sp>
          <p:nvSpPr>
            <p:cNvPr id="6" name="矩形 5"/>
            <p:cNvSpPr/>
            <p:nvPr/>
          </p:nvSpPr>
          <p:spPr>
            <a:xfrm>
              <a:off x="4892554" y="3147815"/>
              <a:ext cx="2088232" cy="720080"/>
            </a:xfrm>
            <a:prstGeom prst="rect">
              <a:avLst/>
            </a:prstGeom>
            <a:solidFill>
              <a:srgbClr val="FF0000"/>
            </a:soli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sp>
          <p:nvSpPr>
            <p:cNvPr id="7" name="等腰三角形 6"/>
            <p:cNvSpPr/>
            <p:nvPr/>
          </p:nvSpPr>
          <p:spPr>
            <a:xfrm flipV="1">
              <a:off x="4892554" y="3867894"/>
              <a:ext cx="2088232" cy="432048"/>
            </a:xfrm>
            <a:prstGeom prst="triangle">
              <a:avLst/>
            </a:prstGeom>
            <a:solidFill>
              <a:srgbClr val="FF0000"/>
            </a:soli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Bodoni MT"/>
                <a:ea typeface="微软雅黑" panose="020B0503020204020204" pitchFamily="34" charset="-122"/>
              </a:endParaRPr>
            </a:p>
          </p:txBody>
        </p:sp>
      </p:grpSp>
      <p:sp>
        <p:nvSpPr>
          <p:cNvPr id="8" name="TextBox 32"/>
          <p:cNvSpPr txBox="1"/>
          <p:nvPr/>
        </p:nvSpPr>
        <p:spPr>
          <a:xfrm>
            <a:off x="1588081" y="1485308"/>
            <a:ext cx="1371377" cy="1107996"/>
          </a:xfrm>
          <a:prstGeom prst="rect">
            <a:avLst/>
          </a:prstGeom>
          <a:noFill/>
        </p:spPr>
        <p:txBody>
          <a:bodyPr wrap="square" rtlCol="0">
            <a:spAutoFit/>
          </a:bodyPr>
          <a:lstStyle/>
          <a:p>
            <a:pPr algn="ctr" defTabSz="914400">
              <a:defRPr/>
            </a:pPr>
            <a:r>
              <a:rPr lang="en-US" altLang="zh-CN" sz="6600" kern="0" dirty="0">
                <a:solidFill>
                  <a:sysClr val="window" lastClr="FFFFFF"/>
                </a:solidFill>
                <a:latin typeface="Impact" panose="020B0806030902050204" pitchFamily="34" charset="0"/>
                <a:ea typeface="华文细黑" panose="02010600040101010101" pitchFamily="2" charset="-122"/>
              </a:rPr>
              <a:t>75</a:t>
            </a:r>
            <a:endParaRPr lang="zh-CN" altLang="en-US" sz="6600" kern="0" dirty="0">
              <a:solidFill>
                <a:sysClr val="window" lastClr="FFFFFF"/>
              </a:solidFill>
              <a:latin typeface="Impact" panose="020B0806030902050204" pitchFamily="34" charset="0"/>
              <a:ea typeface="华文细黑" panose="02010600040101010101" pitchFamily="2" charset="-122"/>
            </a:endParaRPr>
          </a:p>
        </p:txBody>
      </p:sp>
      <p:sp>
        <p:nvSpPr>
          <p:cNvPr id="9" name="TextBox 33"/>
          <p:cNvSpPr txBox="1"/>
          <p:nvPr/>
        </p:nvSpPr>
        <p:spPr>
          <a:xfrm>
            <a:off x="2471921" y="1630385"/>
            <a:ext cx="685688" cy="461665"/>
          </a:xfrm>
          <a:prstGeom prst="rect">
            <a:avLst/>
          </a:prstGeom>
          <a:noFill/>
        </p:spPr>
        <p:txBody>
          <a:bodyPr wrap="square" rtlCol="0">
            <a:spAutoFit/>
          </a:bodyPr>
          <a:lstStyle/>
          <a:p>
            <a:pPr algn="ctr" defTabSz="914400">
              <a:defRPr/>
            </a:pPr>
            <a:r>
              <a:rPr lang="en-US" altLang="zh-CN" sz="2400" kern="0" dirty="0">
                <a:solidFill>
                  <a:sysClr val="window" lastClr="FFFFFF"/>
                </a:solidFill>
                <a:latin typeface="Impact" panose="020B0806030902050204" pitchFamily="34" charset="0"/>
                <a:ea typeface="华文细黑" panose="02010600040101010101" pitchFamily="2" charset="-122"/>
              </a:rPr>
              <a:t>%</a:t>
            </a:r>
            <a:endParaRPr lang="zh-CN" altLang="en-US" sz="2400" kern="0" dirty="0">
              <a:solidFill>
                <a:sysClr val="window" lastClr="FFFFFF"/>
              </a:solidFill>
              <a:latin typeface="Impact" panose="020B0806030902050204" pitchFamily="34" charset="0"/>
              <a:ea typeface="华文细黑" panose="02010600040101010101" pitchFamily="2" charset="-122"/>
            </a:endParaRPr>
          </a:p>
        </p:txBody>
      </p:sp>
      <p:sp>
        <p:nvSpPr>
          <p:cNvPr id="10" name="TextBox 34"/>
          <p:cNvSpPr txBox="1"/>
          <p:nvPr/>
        </p:nvSpPr>
        <p:spPr>
          <a:xfrm>
            <a:off x="1588081" y="3520229"/>
            <a:ext cx="1371377" cy="1107996"/>
          </a:xfrm>
          <a:prstGeom prst="rect">
            <a:avLst/>
          </a:prstGeom>
          <a:noFill/>
        </p:spPr>
        <p:txBody>
          <a:bodyPr wrap="square" rtlCol="0">
            <a:spAutoFit/>
          </a:bodyPr>
          <a:lstStyle/>
          <a:p>
            <a:pPr algn="ctr" defTabSz="914400">
              <a:defRPr/>
            </a:pPr>
            <a:r>
              <a:rPr lang="en-US" altLang="zh-CN" sz="6600" kern="0" dirty="0">
                <a:solidFill>
                  <a:sysClr val="window" lastClr="FFFFFF"/>
                </a:solidFill>
                <a:latin typeface="Impact" panose="020B0806030902050204" pitchFamily="34" charset="0"/>
                <a:ea typeface="华文细黑" panose="02010600040101010101" pitchFamily="2" charset="-122"/>
              </a:rPr>
              <a:t>25</a:t>
            </a:r>
            <a:endParaRPr lang="zh-CN" altLang="en-US" sz="6600" kern="0" dirty="0">
              <a:solidFill>
                <a:sysClr val="window" lastClr="FFFFFF"/>
              </a:solidFill>
              <a:latin typeface="Impact" panose="020B0806030902050204" pitchFamily="34" charset="0"/>
              <a:ea typeface="华文细黑" panose="02010600040101010101" pitchFamily="2" charset="-122"/>
            </a:endParaRPr>
          </a:p>
        </p:txBody>
      </p:sp>
      <p:sp>
        <p:nvSpPr>
          <p:cNvPr id="11" name="TextBox 35"/>
          <p:cNvSpPr txBox="1"/>
          <p:nvPr/>
        </p:nvSpPr>
        <p:spPr>
          <a:xfrm>
            <a:off x="2509537" y="3665306"/>
            <a:ext cx="685688" cy="461665"/>
          </a:xfrm>
          <a:prstGeom prst="rect">
            <a:avLst/>
          </a:prstGeom>
          <a:noFill/>
        </p:spPr>
        <p:txBody>
          <a:bodyPr wrap="square" rtlCol="0">
            <a:spAutoFit/>
          </a:bodyPr>
          <a:lstStyle/>
          <a:p>
            <a:pPr algn="ctr" defTabSz="914400">
              <a:defRPr/>
            </a:pPr>
            <a:r>
              <a:rPr lang="en-US" altLang="zh-CN" sz="2400" kern="0" dirty="0">
                <a:solidFill>
                  <a:sysClr val="window" lastClr="FFFFFF"/>
                </a:solidFill>
                <a:latin typeface="Impact" panose="020B0806030902050204" pitchFamily="34" charset="0"/>
                <a:ea typeface="华文细黑" panose="02010600040101010101" pitchFamily="2" charset="-122"/>
              </a:rPr>
              <a:t>%</a:t>
            </a:r>
            <a:endParaRPr lang="zh-CN" altLang="en-US" sz="2400" kern="0" dirty="0">
              <a:solidFill>
                <a:sysClr val="window" lastClr="FFFFFF"/>
              </a:solidFill>
              <a:latin typeface="Impact" panose="020B0806030902050204" pitchFamily="34" charset="0"/>
              <a:ea typeface="华文细黑" panose="02010600040101010101" pitchFamily="2" charset="-122"/>
            </a:endParaRPr>
          </a:p>
        </p:txBody>
      </p:sp>
      <p:sp>
        <p:nvSpPr>
          <p:cNvPr id="12" name="矩形 11"/>
          <p:cNvSpPr/>
          <p:nvPr/>
        </p:nvSpPr>
        <p:spPr>
          <a:xfrm>
            <a:off x="1213393" y="2453831"/>
            <a:ext cx="2088232" cy="646331"/>
          </a:xfrm>
          <a:prstGeom prst="rect">
            <a:avLst/>
          </a:prstGeom>
        </p:spPr>
        <p:txBody>
          <a:bodyPr wrap="square">
            <a:spAutoFit/>
          </a:bodyPr>
          <a:lstStyle/>
          <a:p>
            <a:pPr algn="ctr" defTabSz="914400">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endParaRPr lang="en-US" altLang="zh-CN" kern="0" dirty="0">
              <a:solidFill>
                <a:sysClr val="window" lastClr="FFFFFF"/>
              </a:solidFill>
              <a:latin typeface="微软雅黑" panose="020B0503020204020204" pitchFamily="34" charset="-122"/>
              <a:ea typeface="微软雅黑" panose="020B0503020204020204" pitchFamily="34" charset="-122"/>
            </a:endParaRPr>
          </a:p>
          <a:p>
            <a:pPr algn="ctr" defTabSz="914400">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p>
        </p:txBody>
      </p:sp>
      <p:cxnSp>
        <p:nvCxnSpPr>
          <p:cNvPr id="13" name="Straight Connector 57"/>
          <p:cNvCxnSpPr/>
          <p:nvPr/>
        </p:nvCxnSpPr>
        <p:spPr bwMode="auto">
          <a:xfrm>
            <a:off x="3301625" y="2020042"/>
            <a:ext cx="4929066" cy="0"/>
          </a:xfrm>
          <a:prstGeom prst="line">
            <a:avLst/>
          </a:prstGeom>
          <a:solidFill>
            <a:srgbClr val="ECB100"/>
          </a:solidFill>
          <a:ln w="6350" cap="flat" cmpd="sng" algn="ctr">
            <a:solidFill>
              <a:sysClr val="windowText" lastClr="000000">
                <a:lumMod val="50000"/>
                <a:lumOff val="50000"/>
              </a:sysClr>
            </a:solidFill>
            <a:prstDash val="dashDot"/>
            <a:round/>
            <a:headEnd type="oval" w="sm" len="sm"/>
            <a:tailEnd type="oval" w="sm" len="sm"/>
          </a:ln>
          <a:effectLst/>
        </p:spPr>
      </p:cxnSp>
      <p:sp>
        <p:nvSpPr>
          <p:cNvPr id="14" name="矩形 13"/>
          <p:cNvSpPr/>
          <p:nvPr/>
        </p:nvSpPr>
        <p:spPr>
          <a:xfrm>
            <a:off x="4630291" y="2066058"/>
            <a:ext cx="3600400" cy="1029193"/>
          </a:xfrm>
          <a:prstGeom prst="rect">
            <a:avLst/>
          </a:prstGeom>
        </p:spPr>
        <p:txBody>
          <a:bodyPr wrap="square">
            <a:spAutoFit/>
          </a:bodyPr>
          <a:lstStyle/>
          <a:p>
            <a:pP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15" name="TextBox 39"/>
          <p:cNvSpPr txBox="1"/>
          <p:nvPr/>
        </p:nvSpPr>
        <p:spPr>
          <a:xfrm>
            <a:off x="4618637" y="1611615"/>
            <a:ext cx="2687038" cy="369332"/>
          </a:xfrm>
          <a:prstGeom prst="rect">
            <a:avLst/>
          </a:prstGeom>
          <a:noFill/>
        </p:spPr>
        <p:txBody>
          <a:bodyPr wrap="square" rtlCol="0">
            <a:spAutoFit/>
          </a:bodyPr>
          <a:lstStyle/>
          <a:p>
            <a:pPr algn="ctr" defTabSz="914400" fontAlgn="base">
              <a:spcBef>
                <a:spcPct val="0"/>
              </a:spcBef>
              <a:spcAft>
                <a:spcPct val="0"/>
              </a:spcAft>
            </a:pPr>
            <a:r>
              <a:rPr lang="zh-CN" altLang="en-US" b="1" dirty="0">
                <a:latin typeface="微软雅黑" panose="020B0503020204020204" pitchFamily="34" charset="-122"/>
                <a:ea typeface="微软雅黑" panose="020B0503020204020204" pitchFamily="34" charset="-122"/>
              </a:rPr>
              <a:t>点击此处添加您的文字</a:t>
            </a:r>
          </a:p>
        </p:txBody>
      </p:sp>
      <p:cxnSp>
        <p:nvCxnSpPr>
          <p:cNvPr id="16" name="Straight Connector 57"/>
          <p:cNvCxnSpPr/>
          <p:nvPr/>
        </p:nvCxnSpPr>
        <p:spPr bwMode="auto">
          <a:xfrm>
            <a:off x="3301625" y="3727342"/>
            <a:ext cx="4901079" cy="0"/>
          </a:xfrm>
          <a:prstGeom prst="line">
            <a:avLst/>
          </a:prstGeom>
          <a:solidFill>
            <a:srgbClr val="ECB100"/>
          </a:solidFill>
          <a:ln w="6350" cap="flat" cmpd="sng" algn="ctr">
            <a:solidFill>
              <a:sysClr val="windowText" lastClr="000000">
                <a:lumMod val="50000"/>
                <a:lumOff val="50000"/>
              </a:sysClr>
            </a:solidFill>
            <a:prstDash val="dashDot"/>
            <a:round/>
            <a:headEnd type="oval" w="sm" len="sm"/>
            <a:tailEnd type="oval" w="sm" len="sm"/>
          </a:ln>
          <a:effectLst/>
        </p:spPr>
      </p:cxnSp>
      <p:sp>
        <p:nvSpPr>
          <p:cNvPr id="17" name="矩形 16"/>
          <p:cNvSpPr/>
          <p:nvPr/>
        </p:nvSpPr>
        <p:spPr>
          <a:xfrm>
            <a:off x="4602304" y="3773358"/>
            <a:ext cx="3600400" cy="1029193"/>
          </a:xfrm>
          <a:prstGeom prst="rect">
            <a:avLst/>
          </a:prstGeom>
        </p:spPr>
        <p:txBody>
          <a:bodyPr wrap="square">
            <a:spAutoFit/>
          </a:bodyPr>
          <a:lstStyle/>
          <a:p>
            <a:pP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18" name="TextBox 42"/>
          <p:cNvSpPr txBox="1"/>
          <p:nvPr/>
        </p:nvSpPr>
        <p:spPr>
          <a:xfrm>
            <a:off x="4590650" y="3318915"/>
            <a:ext cx="2591200" cy="369332"/>
          </a:xfrm>
          <a:prstGeom prst="rect">
            <a:avLst/>
          </a:prstGeom>
          <a:noFill/>
        </p:spPr>
        <p:txBody>
          <a:bodyPr wrap="square" rtlCol="0">
            <a:spAutoFit/>
          </a:bodyPr>
          <a:lstStyle/>
          <a:p>
            <a:pPr algn="ctr" defTabSz="914400" fontAlgn="base">
              <a:spcBef>
                <a:spcPct val="0"/>
              </a:spcBef>
              <a:spcAft>
                <a:spcPct val="0"/>
              </a:spcAft>
            </a:pPr>
            <a:r>
              <a:rPr lang="zh-CN" altLang="en-US" b="1" dirty="0">
                <a:latin typeface="微软雅黑" panose="020B0503020204020204" pitchFamily="34" charset="-122"/>
                <a:ea typeface="微软雅黑" panose="020B0503020204020204" pitchFamily="34" charset="-122"/>
              </a:rPr>
              <a:t>点击此处添加您的文字</a:t>
            </a:r>
          </a:p>
        </p:txBody>
      </p:sp>
      <p:sp>
        <p:nvSpPr>
          <p:cNvPr id="19"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20"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300"/>
                                        <p:tgtEl>
                                          <p:spTgt spid="15"/>
                                        </p:tgtEl>
                                        <p:attrNameLst>
                                          <p:attrName>ppt_y</p:attrName>
                                        </p:attrNameLst>
                                      </p:cBhvr>
                                      <p:tavLst>
                                        <p:tav tm="0">
                                          <p:val>
                                            <p:strVal val="#ppt_y+#ppt_h*1.125000"/>
                                          </p:val>
                                        </p:tav>
                                        <p:tav tm="100000">
                                          <p:val>
                                            <p:strVal val="#ppt_y"/>
                                          </p:val>
                                        </p:tav>
                                      </p:tavLst>
                                    </p:anim>
                                    <p:animEffect transition="in" filter="wipe(up)">
                                      <p:cBhvr>
                                        <p:cTn id="12" dur="300"/>
                                        <p:tgtEl>
                                          <p:spTgt spid="15"/>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300"/>
                                        <p:tgtEl>
                                          <p:spTgt spid="14"/>
                                        </p:tgtEl>
                                        <p:attrNameLst>
                                          <p:attrName>ppt_y</p:attrName>
                                        </p:attrNameLst>
                                      </p:cBhvr>
                                      <p:tavLst>
                                        <p:tav tm="0">
                                          <p:val>
                                            <p:strVal val="#ppt_y-#ppt_h*1.125000"/>
                                          </p:val>
                                        </p:tav>
                                        <p:tav tm="100000">
                                          <p:val>
                                            <p:strVal val="#ppt_y"/>
                                          </p:val>
                                        </p:tav>
                                      </p:tavLst>
                                    </p:anim>
                                    <p:animEffect transition="in" filter="wipe(down)">
                                      <p:cBhvr>
                                        <p:cTn id="16" dur="3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300"/>
                                        <p:tgtEl>
                                          <p:spTgt spid="18"/>
                                        </p:tgtEl>
                                        <p:attrNameLst>
                                          <p:attrName>ppt_y</p:attrName>
                                        </p:attrNameLst>
                                      </p:cBhvr>
                                      <p:tavLst>
                                        <p:tav tm="0">
                                          <p:val>
                                            <p:strVal val="#ppt_y+#ppt_h*1.125000"/>
                                          </p:val>
                                        </p:tav>
                                        <p:tav tm="100000">
                                          <p:val>
                                            <p:strVal val="#ppt_y"/>
                                          </p:val>
                                        </p:tav>
                                      </p:tavLst>
                                    </p:anim>
                                    <p:animEffect transition="in" filter="wipe(up)">
                                      <p:cBhvr>
                                        <p:cTn id="25" dur="300"/>
                                        <p:tgtEl>
                                          <p:spTgt spid="18"/>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300"/>
                                        <p:tgtEl>
                                          <p:spTgt spid="17"/>
                                        </p:tgtEl>
                                        <p:attrNameLst>
                                          <p:attrName>ppt_y</p:attrName>
                                        </p:attrNameLst>
                                      </p:cBhvr>
                                      <p:tavLst>
                                        <p:tav tm="0">
                                          <p:val>
                                            <p:strVal val="#ppt_y-#ppt_h*1.125000"/>
                                          </p:val>
                                        </p:tav>
                                        <p:tav tm="100000">
                                          <p:val>
                                            <p:strVal val="#ppt_y"/>
                                          </p:val>
                                        </p:tav>
                                      </p:tavLst>
                                    </p:anim>
                                    <p:animEffect transition="in" filter="wipe(down)">
                                      <p:cBhvr>
                                        <p:cTn id="29" dur="300"/>
                                        <p:tgtEl>
                                          <p:spTgt spid="17"/>
                                        </p:tgtEl>
                                      </p:cBhvr>
                                    </p:animEffect>
                                  </p:childTnLst>
                                </p:cTn>
                              </p:par>
                              <p:par>
                                <p:cTn id="30" presetID="2" presetClass="entr" presetSubtype="8" fill="hold" grpId="0" nodeType="withEffect">
                                  <p:stCondLst>
                                    <p:cond delay="3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300" fill="hold"/>
                                        <p:tgtEl>
                                          <p:spTgt spid="19"/>
                                        </p:tgtEl>
                                        <p:attrNameLst>
                                          <p:attrName>ppt_x</p:attrName>
                                        </p:attrNameLst>
                                      </p:cBhvr>
                                      <p:tavLst>
                                        <p:tav tm="0">
                                          <p:val>
                                            <p:strVal val="0-#ppt_w/2"/>
                                          </p:val>
                                        </p:tav>
                                        <p:tav tm="100000">
                                          <p:val>
                                            <p:strVal val="#ppt_x"/>
                                          </p:val>
                                        </p:tav>
                                      </p:tavLst>
                                    </p:anim>
                                    <p:anim calcmode="lin" valueType="num">
                                      <p:cBhvr>
                                        <p:cTn id="33" dur="3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p:cBhvr>
                                        <p:cTn id="37" dur="500"/>
                                        <p:tgtEl>
                                          <p:spTgt spid="21"/>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bldLvl="0" autoUpdateAnimBg="0"/>
      <p:bldP spid="20" grpId="0" animBg="1"/>
      <p:bldP spid="21"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2110626" y="2705113"/>
            <a:ext cx="403736" cy="937041"/>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3" name="Freeform 6"/>
          <p:cNvSpPr>
            <a:spLocks noEditPoints="1"/>
          </p:cNvSpPr>
          <p:nvPr/>
        </p:nvSpPr>
        <p:spPr bwMode="auto">
          <a:xfrm>
            <a:off x="2511459" y="2275764"/>
            <a:ext cx="307023" cy="714554"/>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4" name="Freeform 7"/>
          <p:cNvSpPr>
            <a:spLocks noEditPoints="1"/>
          </p:cNvSpPr>
          <p:nvPr/>
        </p:nvSpPr>
        <p:spPr bwMode="auto">
          <a:xfrm>
            <a:off x="1782929" y="2275764"/>
            <a:ext cx="307023" cy="714554"/>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5" name="Freeform 8"/>
          <p:cNvSpPr>
            <a:spLocks noEditPoints="1"/>
          </p:cNvSpPr>
          <p:nvPr/>
        </p:nvSpPr>
        <p:spPr bwMode="auto">
          <a:xfrm>
            <a:off x="2196419" y="2000868"/>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6" name="Freeform 9"/>
          <p:cNvSpPr>
            <a:spLocks noEditPoints="1"/>
          </p:cNvSpPr>
          <p:nvPr/>
        </p:nvSpPr>
        <p:spPr bwMode="auto">
          <a:xfrm>
            <a:off x="2839155" y="2000868"/>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7" name="Freeform 10"/>
          <p:cNvSpPr>
            <a:spLocks noEditPoints="1"/>
          </p:cNvSpPr>
          <p:nvPr/>
        </p:nvSpPr>
        <p:spPr bwMode="auto">
          <a:xfrm>
            <a:off x="1563528" y="2000868"/>
            <a:ext cx="234874" cy="547393"/>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8" name="Freeform 11"/>
          <p:cNvSpPr>
            <a:spLocks noEditPoints="1"/>
          </p:cNvSpPr>
          <p:nvPr/>
        </p:nvSpPr>
        <p:spPr bwMode="auto">
          <a:xfrm>
            <a:off x="1978422" y="1714634"/>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9" name="Freeform 12"/>
          <p:cNvSpPr>
            <a:spLocks noEditPoints="1"/>
          </p:cNvSpPr>
          <p:nvPr/>
        </p:nvSpPr>
        <p:spPr bwMode="auto">
          <a:xfrm>
            <a:off x="2522709" y="1714634"/>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10" name="Freeform 13"/>
          <p:cNvSpPr>
            <a:spLocks noEditPoints="1"/>
          </p:cNvSpPr>
          <p:nvPr/>
        </p:nvSpPr>
        <p:spPr bwMode="auto">
          <a:xfrm>
            <a:off x="1335687" y="1714634"/>
            <a:ext cx="198031" cy="457926"/>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1" name="Freeform 14"/>
          <p:cNvSpPr>
            <a:spLocks noEditPoints="1"/>
          </p:cNvSpPr>
          <p:nvPr/>
        </p:nvSpPr>
        <p:spPr bwMode="auto">
          <a:xfrm>
            <a:off x="3074028" y="1714634"/>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pPr defTabSz="914400"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12" name="Freeform 15"/>
          <p:cNvSpPr>
            <a:spLocks noEditPoints="1"/>
          </p:cNvSpPr>
          <p:nvPr/>
        </p:nvSpPr>
        <p:spPr bwMode="auto">
          <a:xfrm>
            <a:off x="2230174" y="1479416"/>
            <a:ext cx="159651"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3" name="Freeform 16"/>
          <p:cNvSpPr>
            <a:spLocks noEditPoints="1"/>
          </p:cNvSpPr>
          <p:nvPr/>
        </p:nvSpPr>
        <p:spPr bwMode="auto">
          <a:xfrm>
            <a:off x="2770241" y="1479416"/>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4" name="Freeform 17"/>
          <p:cNvSpPr>
            <a:spLocks noEditPoints="1"/>
          </p:cNvSpPr>
          <p:nvPr/>
        </p:nvSpPr>
        <p:spPr bwMode="auto">
          <a:xfrm>
            <a:off x="3303275" y="1479416"/>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5" name="Freeform 18"/>
          <p:cNvSpPr>
            <a:spLocks noEditPoints="1"/>
          </p:cNvSpPr>
          <p:nvPr/>
        </p:nvSpPr>
        <p:spPr bwMode="auto">
          <a:xfrm>
            <a:off x="1681667" y="1479416"/>
            <a:ext cx="161189" cy="373169"/>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6" name="Freeform 19"/>
          <p:cNvSpPr>
            <a:spLocks noEditPoints="1"/>
          </p:cNvSpPr>
          <p:nvPr/>
        </p:nvSpPr>
        <p:spPr bwMode="auto">
          <a:xfrm>
            <a:off x="1148632" y="1479416"/>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7" name="Freeform 20"/>
          <p:cNvSpPr>
            <a:spLocks noEditPoints="1"/>
          </p:cNvSpPr>
          <p:nvPr/>
        </p:nvSpPr>
        <p:spPr bwMode="auto">
          <a:xfrm>
            <a:off x="940480" y="1273950"/>
            <a:ext cx="148907" cy="348448"/>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8" name="Freeform 21"/>
          <p:cNvSpPr>
            <a:spLocks noEditPoints="1"/>
          </p:cNvSpPr>
          <p:nvPr/>
        </p:nvSpPr>
        <p:spPr bwMode="auto">
          <a:xfrm>
            <a:off x="1459454" y="1273950"/>
            <a:ext cx="151975" cy="348448"/>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9" name="Freeform 22"/>
          <p:cNvSpPr>
            <a:spLocks noEditPoints="1"/>
          </p:cNvSpPr>
          <p:nvPr/>
        </p:nvSpPr>
        <p:spPr bwMode="auto">
          <a:xfrm>
            <a:off x="1986864" y="1273950"/>
            <a:ext cx="151975" cy="348448"/>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0" name="Freeform 23"/>
          <p:cNvSpPr>
            <a:spLocks noEditPoints="1"/>
          </p:cNvSpPr>
          <p:nvPr/>
        </p:nvSpPr>
        <p:spPr bwMode="auto">
          <a:xfrm>
            <a:off x="2491768" y="1273950"/>
            <a:ext cx="150441" cy="348448"/>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1" name="Freeform 24"/>
          <p:cNvSpPr>
            <a:spLocks noEditPoints="1"/>
          </p:cNvSpPr>
          <p:nvPr/>
        </p:nvSpPr>
        <p:spPr bwMode="auto">
          <a:xfrm>
            <a:off x="3012148" y="1273950"/>
            <a:ext cx="151975" cy="348448"/>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2" name="Freeform 25"/>
          <p:cNvSpPr>
            <a:spLocks noEditPoints="1"/>
          </p:cNvSpPr>
          <p:nvPr/>
        </p:nvSpPr>
        <p:spPr bwMode="auto">
          <a:xfrm>
            <a:off x="3529713" y="1273950"/>
            <a:ext cx="151975" cy="348448"/>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77770" tIns="38885" rIns="77770" bIns="38885"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3" name="Text Box 10"/>
          <p:cNvSpPr txBox="1">
            <a:spLocks noChangeArrowheads="1"/>
          </p:cNvSpPr>
          <p:nvPr/>
        </p:nvSpPr>
        <p:spPr bwMode="auto">
          <a:xfrm>
            <a:off x="1366615" y="3863897"/>
            <a:ext cx="3018997" cy="1279603"/>
          </a:xfrm>
          <a:prstGeom prst="rect">
            <a:avLst/>
          </a:prstGeom>
          <a:noFill/>
          <a:ln w="9525">
            <a:noFill/>
            <a:miter lim="800000"/>
          </a:ln>
        </p:spPr>
        <p:txBody>
          <a:bodyPr wrap="square" lIns="38885" tIns="19442" rIns="38885" bIns="19442">
            <a:spAutoFit/>
          </a:bodyPr>
          <a:lstStyle/>
          <a:p>
            <a:pPr defTabSz="925830" fontAlgn="base">
              <a:lnSpc>
                <a:spcPct val="130000"/>
              </a:lnSpc>
              <a:spcBef>
                <a:spcPct val="0"/>
              </a:spcBef>
              <a:spcAft>
                <a:spcPct val="0"/>
              </a:spcAft>
            </a:pPr>
            <a:r>
              <a:rPr lang="zh-CN" altLang="en-US" sz="1400" b="1" dirty="0">
                <a:solidFill>
                  <a:srgbClr val="FF0000">
                    <a:lumMod val="75000"/>
                  </a:srgbClr>
                </a:solidFill>
                <a:latin typeface="微软雅黑" panose="020B0503020204020204" pitchFamily="34" charset="-122"/>
                <a:ea typeface="微软雅黑" panose="020B0503020204020204" pitchFamily="34" charset="-122"/>
                <a:cs typeface="Open Sans" pitchFamily="34" charset="0"/>
              </a:rPr>
              <a:t>人才培养计划</a:t>
            </a:r>
            <a:endParaRPr lang="en-US" sz="1200" b="1" dirty="0">
              <a:solidFill>
                <a:srgbClr val="FF0000">
                  <a:lumMod val="75000"/>
                </a:srgbClr>
              </a:solidFill>
              <a:latin typeface="微软雅黑" panose="020B0503020204020204" pitchFamily="34" charset="-122"/>
              <a:ea typeface="微软雅黑" panose="020B0503020204020204" pitchFamily="34" charset="-122"/>
              <a:cs typeface="Open Sans" pitchFamily="34" charset="0"/>
            </a:endParaRPr>
          </a:p>
          <a:p>
            <a:pPr defTabSz="925830" fontAlgn="base">
              <a:lnSpc>
                <a:spcPct val="130000"/>
              </a:lnSpc>
              <a:spcBef>
                <a:spcPct val="0"/>
              </a:spcBef>
              <a:spcAft>
                <a:spcPct val="0"/>
              </a:spcAft>
            </a:pPr>
            <a:r>
              <a:rPr lang="zh-CN" altLang="en-US" sz="1200" b="1"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您的内容打在这里，或者通过复制您的文本后，在此框中选择粘贴，并选择只保留文字。在此录入上述图表的综合描述说明，在此录入上述图表。</a:t>
            </a:r>
            <a:endParaRPr lang="en-US" sz="1200" b="1" dirty="0">
              <a:solidFill>
                <a:prstClr val="black"/>
              </a:solidFill>
              <a:latin typeface="微软雅黑" panose="020B0503020204020204" pitchFamily="34" charset="-122"/>
              <a:ea typeface="微软雅黑" panose="020B0503020204020204" pitchFamily="34" charset="-122"/>
              <a:cs typeface="Open Sans" pitchFamily="34" charset="0"/>
            </a:endParaRPr>
          </a:p>
        </p:txBody>
      </p:sp>
      <p:sp>
        <p:nvSpPr>
          <p:cNvPr id="24" name="Text Box 10"/>
          <p:cNvSpPr txBox="1">
            <a:spLocks noChangeArrowheads="1"/>
          </p:cNvSpPr>
          <p:nvPr/>
        </p:nvSpPr>
        <p:spPr bwMode="auto">
          <a:xfrm>
            <a:off x="421060" y="4304572"/>
            <a:ext cx="1620202" cy="439373"/>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sz="2600" b="1" dirty="0">
                <a:solidFill>
                  <a:srgbClr val="FF0000">
                    <a:lumMod val="75000"/>
                  </a:srgbClr>
                </a:solidFill>
                <a:latin typeface="微软雅黑" panose="020B0503020204020204" pitchFamily="34" charset="-122"/>
                <a:ea typeface="微软雅黑" panose="020B0503020204020204" pitchFamily="34" charset="-122"/>
                <a:cs typeface="Open Sans" pitchFamily="34" charset="0"/>
              </a:rPr>
              <a:t>69%</a:t>
            </a:r>
          </a:p>
        </p:txBody>
      </p:sp>
      <p:sp>
        <p:nvSpPr>
          <p:cNvPr id="25" name="Right Brace 31"/>
          <p:cNvSpPr/>
          <p:nvPr/>
        </p:nvSpPr>
        <p:spPr>
          <a:xfrm>
            <a:off x="4390498" y="1276449"/>
            <a:ext cx="135018" cy="3941337"/>
          </a:xfrm>
          <a:prstGeom prst="rightBrace">
            <a:avLst/>
          </a:prstGeom>
          <a:noFill/>
          <a:ln w="9525" cap="flat" cmpd="sng" algn="ctr">
            <a:solidFill>
              <a:sysClr val="window" lastClr="FFFFFF">
                <a:lumMod val="65000"/>
              </a:sysClr>
            </a:solid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6" name="Rounded Rectangle 37"/>
          <p:cNvSpPr/>
          <p:nvPr/>
        </p:nvSpPr>
        <p:spPr>
          <a:xfrm>
            <a:off x="4839777" y="1404020"/>
            <a:ext cx="3333520" cy="1141043"/>
          </a:xfrm>
          <a:prstGeom prst="roundRect">
            <a:avLst>
              <a:gd name="adj" fmla="val 5186"/>
            </a:avLst>
          </a:prstGeom>
          <a:solidFill>
            <a:srgbClr val="FF0000"/>
          </a:solidFill>
          <a:ln w="9525"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7" name="Text Box 10"/>
          <p:cNvSpPr txBox="1">
            <a:spLocks noChangeArrowheads="1"/>
          </p:cNvSpPr>
          <p:nvPr/>
        </p:nvSpPr>
        <p:spPr bwMode="auto">
          <a:xfrm>
            <a:off x="5035318" y="1464126"/>
            <a:ext cx="3026242" cy="777927"/>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altLang="zh-CN" sz="1400" b="1" dirty="0">
                <a:solidFill>
                  <a:prstClr val="white"/>
                </a:solidFill>
                <a:latin typeface="微软雅黑" panose="020B0503020204020204" pitchFamily="34" charset="-122"/>
                <a:ea typeface="微软雅黑" panose="020B0503020204020204" pitchFamily="34" charset="-122"/>
                <a:cs typeface="Open Sans" pitchFamily="34" charset="0"/>
              </a:rPr>
              <a:t>1</a:t>
            </a:r>
            <a:r>
              <a:rPr lang="zh-CN" altLang="en-US" sz="1400" b="1" dirty="0">
                <a:solidFill>
                  <a:prstClr val="white"/>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endParaRPr lang="en-US" altLang="zh-CN" sz="1000" b="1" dirty="0">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b="1" dirty="0">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28" name="Rounded Rectangle 45"/>
          <p:cNvSpPr/>
          <p:nvPr/>
        </p:nvSpPr>
        <p:spPr>
          <a:xfrm>
            <a:off x="4839777" y="2683462"/>
            <a:ext cx="3333520" cy="1203428"/>
          </a:xfrm>
          <a:prstGeom prst="roundRect">
            <a:avLst>
              <a:gd name="adj" fmla="val 5186"/>
            </a:avLst>
          </a:prstGeom>
          <a:solidFill>
            <a:srgbClr val="FFC000"/>
          </a:solidFill>
          <a:ln w="9525"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9" name="Text Box 10"/>
          <p:cNvSpPr txBox="1">
            <a:spLocks noChangeArrowheads="1"/>
          </p:cNvSpPr>
          <p:nvPr/>
        </p:nvSpPr>
        <p:spPr bwMode="auto">
          <a:xfrm>
            <a:off x="5035321" y="2809623"/>
            <a:ext cx="3026239" cy="777927"/>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altLang="zh-CN" sz="1400" b="1" dirty="0">
                <a:solidFill>
                  <a:prstClr val="white"/>
                </a:solidFill>
                <a:latin typeface="微软雅黑" panose="020B0503020204020204" pitchFamily="34" charset="-122"/>
                <a:ea typeface="微软雅黑" panose="020B0503020204020204" pitchFamily="34" charset="-122"/>
                <a:cs typeface="Open Sans" pitchFamily="34" charset="0"/>
              </a:rPr>
              <a:t>2</a:t>
            </a:r>
            <a:r>
              <a:rPr lang="zh-CN" altLang="en-US" sz="1400" b="1" dirty="0">
                <a:solidFill>
                  <a:prstClr val="white"/>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endParaRPr lang="en-US" altLang="zh-CN" sz="1000" b="1" dirty="0">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b="1" dirty="0">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30" name="Rounded Rectangle 47"/>
          <p:cNvSpPr/>
          <p:nvPr/>
        </p:nvSpPr>
        <p:spPr>
          <a:xfrm>
            <a:off x="4839777" y="4025172"/>
            <a:ext cx="3333520" cy="1114071"/>
          </a:xfrm>
          <a:prstGeom prst="roundRect">
            <a:avLst>
              <a:gd name="adj" fmla="val 5186"/>
            </a:avLst>
          </a:prstGeom>
          <a:solidFill>
            <a:srgbClr val="FF0000"/>
          </a:solidFill>
          <a:ln w="9525"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31" name="Text Box 10"/>
          <p:cNvSpPr txBox="1">
            <a:spLocks noChangeArrowheads="1"/>
          </p:cNvSpPr>
          <p:nvPr/>
        </p:nvSpPr>
        <p:spPr bwMode="auto">
          <a:xfrm>
            <a:off x="5035320" y="4080844"/>
            <a:ext cx="2991017" cy="777927"/>
          </a:xfrm>
          <a:prstGeom prst="rect">
            <a:avLst/>
          </a:prstGeom>
          <a:noFill/>
          <a:ln w="9525">
            <a:noFill/>
            <a:miter lim="800000"/>
          </a:ln>
        </p:spPr>
        <p:txBody>
          <a:bodyPr wrap="square" lIns="38885" tIns="19442" rIns="38885" bIns="19442">
            <a:spAutoFit/>
          </a:bodyPr>
          <a:lstStyle/>
          <a:p>
            <a:pPr defTabSz="925830" fontAlgn="base">
              <a:spcBef>
                <a:spcPct val="0"/>
              </a:spcBef>
              <a:spcAft>
                <a:spcPct val="0"/>
              </a:spcAft>
            </a:pPr>
            <a:r>
              <a:rPr lang="en-US" altLang="zh-CN" sz="1400" b="1" dirty="0">
                <a:solidFill>
                  <a:prstClr val="white"/>
                </a:solidFill>
                <a:latin typeface="微软雅黑" panose="020B0503020204020204" pitchFamily="34" charset="-122"/>
                <a:ea typeface="微软雅黑" panose="020B0503020204020204" pitchFamily="34" charset="-122"/>
                <a:cs typeface="Open Sans" pitchFamily="34" charset="0"/>
              </a:rPr>
              <a:t>3</a:t>
            </a:r>
            <a:r>
              <a:rPr lang="zh-CN" altLang="en-US" sz="1400" b="1" dirty="0">
                <a:solidFill>
                  <a:prstClr val="white"/>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endParaRPr lang="en-US" altLang="zh-CN" sz="1000" b="1" dirty="0">
              <a:solidFill>
                <a:prstClr val="white"/>
              </a:solidFill>
              <a:latin typeface="微软雅黑" panose="020B0503020204020204" pitchFamily="34" charset="-122"/>
              <a:ea typeface="微软雅黑" panose="020B0503020204020204" pitchFamily="34" charset="-122"/>
              <a:cs typeface="Open Sans" pitchFamily="34" charset="0"/>
            </a:endParaRPr>
          </a:p>
          <a:p>
            <a:pPr defTabSz="925830" fontAlgn="base">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b="1" dirty="0">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32"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33"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34"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7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8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9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0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1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20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30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40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50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6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170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180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190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200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53" presetClass="entr" presetSubtype="16"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Effect transition="in" filter="fade">
                                      <p:cBhvr>
                                        <p:cTn id="115" dur="500"/>
                                        <p:tgtEl>
                                          <p:spTgt spid="24"/>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left)">
                                      <p:cBhvr>
                                        <p:cTn id="119" dur="500"/>
                                        <p:tgtEl>
                                          <p:spTgt spid="23"/>
                                        </p:tgtEl>
                                      </p:cBhvr>
                                    </p:animEffect>
                                  </p:childTnLst>
                                </p:cTn>
                              </p:par>
                            </p:childTnLst>
                          </p:cTn>
                        </p:par>
                        <p:par>
                          <p:cTn id="120" fill="hold">
                            <p:stCondLst>
                              <p:cond delay="2000"/>
                            </p:stCondLst>
                            <p:childTnLst>
                              <p:par>
                                <p:cTn id="121" presetID="22" presetClass="entr" presetSubtype="1"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up)">
                                      <p:cBhvr>
                                        <p:cTn id="123" dur="500"/>
                                        <p:tgtEl>
                                          <p:spTgt spid="25"/>
                                        </p:tgtEl>
                                      </p:cBhvr>
                                    </p:animEffect>
                                  </p:childTnLst>
                                </p:cTn>
                              </p:par>
                            </p:childTnLst>
                          </p:cTn>
                        </p:par>
                        <p:par>
                          <p:cTn id="124" fill="hold">
                            <p:stCondLst>
                              <p:cond delay="2500"/>
                            </p:stCondLst>
                            <p:childTnLst>
                              <p:par>
                                <p:cTn id="125" presetID="2" presetClass="entr" presetSubtype="2"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250" fill="hold"/>
                                        <p:tgtEl>
                                          <p:spTgt spid="26"/>
                                        </p:tgtEl>
                                        <p:attrNameLst>
                                          <p:attrName>ppt_x</p:attrName>
                                        </p:attrNameLst>
                                      </p:cBhvr>
                                      <p:tavLst>
                                        <p:tav tm="0">
                                          <p:val>
                                            <p:strVal val="1+#ppt_w/2"/>
                                          </p:val>
                                        </p:tav>
                                        <p:tav tm="100000">
                                          <p:val>
                                            <p:strVal val="#ppt_x"/>
                                          </p:val>
                                        </p:tav>
                                      </p:tavLst>
                                    </p:anim>
                                    <p:anim calcmode="lin" valueType="num">
                                      <p:cBhvr additive="base">
                                        <p:cTn id="128" dur="250" fill="hold"/>
                                        <p:tgtEl>
                                          <p:spTgt spid="26"/>
                                        </p:tgtEl>
                                        <p:attrNameLst>
                                          <p:attrName>ppt_y</p:attrName>
                                        </p:attrNameLst>
                                      </p:cBhvr>
                                      <p:tavLst>
                                        <p:tav tm="0">
                                          <p:val>
                                            <p:strVal val="#ppt_y"/>
                                          </p:val>
                                        </p:tav>
                                        <p:tav tm="100000">
                                          <p:val>
                                            <p:strVal val="#ppt_y"/>
                                          </p:val>
                                        </p:tav>
                                      </p:tavLst>
                                    </p:anim>
                                  </p:childTnLst>
                                </p:cTn>
                              </p:par>
                            </p:childTnLst>
                          </p:cTn>
                        </p:par>
                        <p:par>
                          <p:cTn id="129" fill="hold">
                            <p:stCondLst>
                              <p:cond delay="3000"/>
                            </p:stCondLst>
                            <p:childTnLst>
                              <p:par>
                                <p:cTn id="130" presetID="2" presetClass="entr" presetSubtype="2" fill="hold" grpId="0" nodeType="after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additive="base">
                                        <p:cTn id="132" dur="250" fill="hold"/>
                                        <p:tgtEl>
                                          <p:spTgt spid="27"/>
                                        </p:tgtEl>
                                        <p:attrNameLst>
                                          <p:attrName>ppt_x</p:attrName>
                                        </p:attrNameLst>
                                      </p:cBhvr>
                                      <p:tavLst>
                                        <p:tav tm="0">
                                          <p:val>
                                            <p:strVal val="1+#ppt_w/2"/>
                                          </p:val>
                                        </p:tav>
                                        <p:tav tm="100000">
                                          <p:val>
                                            <p:strVal val="#ppt_x"/>
                                          </p:val>
                                        </p:tav>
                                      </p:tavLst>
                                    </p:anim>
                                    <p:anim calcmode="lin" valueType="num">
                                      <p:cBhvr additive="base">
                                        <p:cTn id="133" dur="250" fill="hold"/>
                                        <p:tgtEl>
                                          <p:spTgt spid="27"/>
                                        </p:tgtEl>
                                        <p:attrNameLst>
                                          <p:attrName>ppt_y</p:attrName>
                                        </p:attrNameLst>
                                      </p:cBhvr>
                                      <p:tavLst>
                                        <p:tav tm="0">
                                          <p:val>
                                            <p:strVal val="#ppt_y"/>
                                          </p:val>
                                        </p:tav>
                                        <p:tav tm="100000">
                                          <p:val>
                                            <p:strVal val="#ppt_y"/>
                                          </p:val>
                                        </p:tav>
                                      </p:tavLst>
                                    </p:anim>
                                  </p:childTnLst>
                                </p:cTn>
                              </p:par>
                            </p:childTnLst>
                          </p:cTn>
                        </p:par>
                        <p:par>
                          <p:cTn id="134" fill="hold">
                            <p:stCondLst>
                              <p:cond delay="3500"/>
                            </p:stCondLst>
                            <p:childTnLst>
                              <p:par>
                                <p:cTn id="135" presetID="2" presetClass="entr" presetSubtype="2"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250" fill="hold"/>
                                        <p:tgtEl>
                                          <p:spTgt spid="28"/>
                                        </p:tgtEl>
                                        <p:attrNameLst>
                                          <p:attrName>ppt_x</p:attrName>
                                        </p:attrNameLst>
                                      </p:cBhvr>
                                      <p:tavLst>
                                        <p:tav tm="0">
                                          <p:val>
                                            <p:strVal val="1+#ppt_w/2"/>
                                          </p:val>
                                        </p:tav>
                                        <p:tav tm="100000">
                                          <p:val>
                                            <p:strVal val="#ppt_x"/>
                                          </p:val>
                                        </p:tav>
                                      </p:tavLst>
                                    </p:anim>
                                    <p:anim calcmode="lin" valueType="num">
                                      <p:cBhvr additive="base">
                                        <p:cTn id="138" dur="250" fill="hold"/>
                                        <p:tgtEl>
                                          <p:spTgt spid="28"/>
                                        </p:tgtEl>
                                        <p:attrNameLst>
                                          <p:attrName>ppt_y</p:attrName>
                                        </p:attrNameLst>
                                      </p:cBhvr>
                                      <p:tavLst>
                                        <p:tav tm="0">
                                          <p:val>
                                            <p:strVal val="#ppt_y"/>
                                          </p:val>
                                        </p:tav>
                                        <p:tav tm="100000">
                                          <p:val>
                                            <p:strVal val="#ppt_y"/>
                                          </p:val>
                                        </p:tav>
                                      </p:tavLst>
                                    </p:anim>
                                  </p:childTnLst>
                                </p:cTn>
                              </p:par>
                            </p:childTnLst>
                          </p:cTn>
                        </p:par>
                        <p:par>
                          <p:cTn id="139" fill="hold">
                            <p:stCondLst>
                              <p:cond delay="4000"/>
                            </p:stCondLst>
                            <p:childTnLst>
                              <p:par>
                                <p:cTn id="140" presetID="2" presetClass="entr" presetSubtype="2"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250" fill="hold"/>
                                        <p:tgtEl>
                                          <p:spTgt spid="29"/>
                                        </p:tgtEl>
                                        <p:attrNameLst>
                                          <p:attrName>ppt_x</p:attrName>
                                        </p:attrNameLst>
                                      </p:cBhvr>
                                      <p:tavLst>
                                        <p:tav tm="0">
                                          <p:val>
                                            <p:strVal val="1+#ppt_w/2"/>
                                          </p:val>
                                        </p:tav>
                                        <p:tav tm="100000">
                                          <p:val>
                                            <p:strVal val="#ppt_x"/>
                                          </p:val>
                                        </p:tav>
                                      </p:tavLst>
                                    </p:anim>
                                    <p:anim calcmode="lin" valueType="num">
                                      <p:cBhvr additive="base">
                                        <p:cTn id="143" dur="250" fill="hold"/>
                                        <p:tgtEl>
                                          <p:spTgt spid="29"/>
                                        </p:tgtEl>
                                        <p:attrNameLst>
                                          <p:attrName>ppt_y</p:attrName>
                                        </p:attrNameLst>
                                      </p:cBhvr>
                                      <p:tavLst>
                                        <p:tav tm="0">
                                          <p:val>
                                            <p:strVal val="#ppt_y"/>
                                          </p:val>
                                        </p:tav>
                                        <p:tav tm="100000">
                                          <p:val>
                                            <p:strVal val="#ppt_y"/>
                                          </p:val>
                                        </p:tav>
                                      </p:tavLst>
                                    </p:anim>
                                  </p:childTnLst>
                                </p:cTn>
                              </p:par>
                            </p:childTnLst>
                          </p:cTn>
                        </p:par>
                        <p:par>
                          <p:cTn id="144" fill="hold">
                            <p:stCondLst>
                              <p:cond delay="4500"/>
                            </p:stCondLst>
                            <p:childTnLst>
                              <p:par>
                                <p:cTn id="145" presetID="2" presetClass="entr" presetSubtype="2"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additive="base">
                                        <p:cTn id="147" dur="250" fill="hold"/>
                                        <p:tgtEl>
                                          <p:spTgt spid="30"/>
                                        </p:tgtEl>
                                        <p:attrNameLst>
                                          <p:attrName>ppt_x</p:attrName>
                                        </p:attrNameLst>
                                      </p:cBhvr>
                                      <p:tavLst>
                                        <p:tav tm="0">
                                          <p:val>
                                            <p:strVal val="1+#ppt_w/2"/>
                                          </p:val>
                                        </p:tav>
                                        <p:tav tm="100000">
                                          <p:val>
                                            <p:strVal val="#ppt_x"/>
                                          </p:val>
                                        </p:tav>
                                      </p:tavLst>
                                    </p:anim>
                                    <p:anim calcmode="lin" valueType="num">
                                      <p:cBhvr additive="base">
                                        <p:cTn id="148" dur="250" fill="hold"/>
                                        <p:tgtEl>
                                          <p:spTgt spid="30"/>
                                        </p:tgtEl>
                                        <p:attrNameLst>
                                          <p:attrName>ppt_y</p:attrName>
                                        </p:attrNameLst>
                                      </p:cBhvr>
                                      <p:tavLst>
                                        <p:tav tm="0">
                                          <p:val>
                                            <p:strVal val="#ppt_y"/>
                                          </p:val>
                                        </p:tav>
                                        <p:tav tm="100000">
                                          <p:val>
                                            <p:strVal val="#ppt_y"/>
                                          </p:val>
                                        </p:tav>
                                      </p:tavLst>
                                    </p:anim>
                                  </p:childTnLst>
                                </p:cTn>
                              </p:par>
                            </p:childTnLst>
                          </p:cTn>
                        </p:par>
                        <p:par>
                          <p:cTn id="149" fill="hold">
                            <p:stCondLst>
                              <p:cond delay="5000"/>
                            </p:stCondLst>
                            <p:childTnLst>
                              <p:par>
                                <p:cTn id="150" presetID="2" presetClass="entr" presetSubtype="2" fill="hold" grpId="0" nodeType="after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250" fill="hold"/>
                                        <p:tgtEl>
                                          <p:spTgt spid="31"/>
                                        </p:tgtEl>
                                        <p:attrNameLst>
                                          <p:attrName>ppt_x</p:attrName>
                                        </p:attrNameLst>
                                      </p:cBhvr>
                                      <p:tavLst>
                                        <p:tav tm="0">
                                          <p:val>
                                            <p:strVal val="1+#ppt_w/2"/>
                                          </p:val>
                                        </p:tav>
                                        <p:tav tm="100000">
                                          <p:val>
                                            <p:strVal val="#ppt_x"/>
                                          </p:val>
                                        </p:tav>
                                      </p:tavLst>
                                    </p:anim>
                                    <p:anim calcmode="lin" valueType="num">
                                      <p:cBhvr additive="base">
                                        <p:cTn id="153" dur="250" fill="hold"/>
                                        <p:tgtEl>
                                          <p:spTgt spid="31"/>
                                        </p:tgtEl>
                                        <p:attrNameLst>
                                          <p:attrName>ppt_y</p:attrName>
                                        </p:attrNameLst>
                                      </p:cBhvr>
                                      <p:tavLst>
                                        <p:tav tm="0">
                                          <p:val>
                                            <p:strVal val="#ppt_y"/>
                                          </p:val>
                                        </p:tav>
                                        <p:tav tm="100000">
                                          <p:val>
                                            <p:strVal val="#ppt_y"/>
                                          </p:val>
                                        </p:tav>
                                      </p:tavLst>
                                    </p:anim>
                                  </p:childTnLst>
                                </p:cTn>
                              </p:par>
                              <p:par>
                                <p:cTn id="154" presetID="2" presetClass="entr" presetSubtype="8" fill="hold" grpId="0" nodeType="withEffect">
                                  <p:stCondLst>
                                    <p:cond delay="300"/>
                                  </p:stCondLst>
                                  <p:childTnLst>
                                    <p:set>
                                      <p:cBhvr>
                                        <p:cTn id="155" dur="1" fill="hold">
                                          <p:stCondLst>
                                            <p:cond delay="0"/>
                                          </p:stCondLst>
                                        </p:cTn>
                                        <p:tgtEl>
                                          <p:spTgt spid="32"/>
                                        </p:tgtEl>
                                        <p:attrNameLst>
                                          <p:attrName>style.visibility</p:attrName>
                                        </p:attrNameLst>
                                      </p:cBhvr>
                                      <p:to>
                                        <p:strVal val="visible"/>
                                      </p:to>
                                    </p:set>
                                    <p:anim calcmode="lin" valueType="num">
                                      <p:cBhvr>
                                        <p:cTn id="156" dur="300" fill="hold"/>
                                        <p:tgtEl>
                                          <p:spTgt spid="32"/>
                                        </p:tgtEl>
                                        <p:attrNameLst>
                                          <p:attrName>ppt_x</p:attrName>
                                        </p:attrNameLst>
                                      </p:cBhvr>
                                      <p:tavLst>
                                        <p:tav tm="0">
                                          <p:val>
                                            <p:strVal val="0-#ppt_w/2"/>
                                          </p:val>
                                        </p:tav>
                                        <p:tav tm="100000">
                                          <p:val>
                                            <p:strVal val="#ppt_x"/>
                                          </p:val>
                                        </p:tav>
                                      </p:tavLst>
                                    </p:anim>
                                    <p:anim calcmode="lin" valueType="num">
                                      <p:cBhvr>
                                        <p:cTn id="157" dur="300" fill="hold"/>
                                        <p:tgtEl>
                                          <p:spTgt spid="32"/>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10" presetClass="entr" presetSubtype="0"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Effect>
                                      <p:cBhvr>
                                        <p:cTn id="161" dur="500"/>
                                        <p:tgtEl>
                                          <p:spTgt spid="34"/>
                                        </p:tgtEl>
                                      </p:cBhvr>
                                    </p:animEffect>
                                  </p:childTnLst>
                                </p:cTn>
                              </p:par>
                            </p:childTnLst>
                          </p:cTn>
                        </p:par>
                        <p:par>
                          <p:cTn id="162" fill="hold">
                            <p:stCondLst>
                              <p:cond delay="6000"/>
                            </p:stCondLst>
                            <p:childTnLst>
                              <p:par>
                                <p:cTn id="163" presetID="22" presetClass="entr" presetSubtype="2" fill="hold" grpId="0" nodeType="afterEffect">
                                  <p:stCondLst>
                                    <p:cond delay="0"/>
                                  </p:stCondLst>
                                  <p:childTnLst>
                                    <p:set>
                                      <p:cBhvr>
                                        <p:cTn id="164" dur="1" fill="hold">
                                          <p:stCondLst>
                                            <p:cond delay="0"/>
                                          </p:stCondLst>
                                        </p:cTn>
                                        <p:tgtEl>
                                          <p:spTgt spid="33"/>
                                        </p:tgtEl>
                                        <p:attrNameLst>
                                          <p:attrName>style.visibility</p:attrName>
                                        </p:attrNameLst>
                                      </p:cBhvr>
                                      <p:to>
                                        <p:strVal val="visible"/>
                                      </p:to>
                                    </p:set>
                                    <p:animEffect>
                                      <p:cBhvr>
                                        <p:cTn id="1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animBg="1"/>
      <p:bldP spid="26" grpId="0" animBg="1"/>
      <p:bldP spid="27" grpId="0"/>
      <p:bldP spid="28" grpId="0" animBg="1"/>
      <p:bldP spid="29" grpId="0"/>
      <p:bldP spid="30" grpId="0" animBg="1"/>
      <p:bldP spid="31" grpId="0"/>
      <p:bldP spid="32" grpId="0" bldLvl="0" autoUpdateAnimBg="0"/>
      <p:bldP spid="33" grpId="0" animBg="1"/>
      <p:bldP spid="34"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4829" y="2948141"/>
            <a:ext cx="3734271" cy="792525"/>
            <a:chOff x="5519357" y="2845462"/>
            <a:chExt cx="3734271" cy="792525"/>
          </a:xfrm>
        </p:grpSpPr>
        <p:sp>
          <p:nvSpPr>
            <p:cNvPr id="3" name="Rectangle 14"/>
            <p:cNvSpPr/>
            <p:nvPr/>
          </p:nvSpPr>
          <p:spPr>
            <a:xfrm>
              <a:off x="6215443" y="2845462"/>
              <a:ext cx="3038185"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p:nvGrpSpPr>
          <p:grpSpPr>
            <a:xfrm>
              <a:off x="5519357" y="2866804"/>
              <a:ext cx="652843" cy="630942"/>
              <a:chOff x="5519357" y="2866804"/>
              <a:chExt cx="652843" cy="630942"/>
            </a:xfrm>
          </p:grpSpPr>
          <p:sp>
            <p:nvSpPr>
              <p:cNvPr id="5" name="Rounded Rectangle 23"/>
              <p:cNvSpPr/>
              <p:nvPr/>
            </p:nvSpPr>
            <p:spPr>
              <a:xfrm>
                <a:off x="5519357" y="2866804"/>
                <a:ext cx="652843" cy="630942"/>
              </a:xfrm>
              <a:prstGeom prst="roundRect">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494829" y="2152625"/>
            <a:ext cx="3734271" cy="826041"/>
            <a:chOff x="5519357" y="2049946"/>
            <a:chExt cx="3734271" cy="826041"/>
          </a:xfrm>
        </p:grpSpPr>
        <p:sp>
          <p:nvSpPr>
            <p:cNvPr id="8" name="Rectangle 13"/>
            <p:cNvSpPr/>
            <p:nvPr/>
          </p:nvSpPr>
          <p:spPr>
            <a:xfrm>
              <a:off x="6215443" y="2083462"/>
              <a:ext cx="3038185"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FF99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5519357" y="2049946"/>
              <a:ext cx="652843" cy="630942"/>
              <a:chOff x="5519357" y="2049946"/>
              <a:chExt cx="652843" cy="630942"/>
            </a:xfrm>
          </p:grpSpPr>
          <p:sp>
            <p:nvSpPr>
              <p:cNvPr id="10" name="Rounded Rectangle 22"/>
              <p:cNvSpPr/>
              <p:nvPr/>
            </p:nvSpPr>
            <p:spPr>
              <a:xfrm>
                <a:off x="5519357" y="2049946"/>
                <a:ext cx="652843" cy="630942"/>
              </a:xfrm>
              <a:prstGeom prst="round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11"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494829" y="1314425"/>
            <a:ext cx="3734271" cy="792525"/>
            <a:chOff x="5519357" y="1211746"/>
            <a:chExt cx="3734271" cy="792525"/>
          </a:xfrm>
        </p:grpSpPr>
        <p:sp>
          <p:nvSpPr>
            <p:cNvPr id="13" name="Rectangle 12"/>
            <p:cNvSpPr/>
            <p:nvPr/>
          </p:nvSpPr>
          <p:spPr>
            <a:xfrm>
              <a:off x="6215443" y="1211746"/>
              <a:ext cx="3038185"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19357" y="1211746"/>
              <a:ext cx="652843" cy="630942"/>
              <a:chOff x="5519357" y="1211746"/>
              <a:chExt cx="652843" cy="630942"/>
            </a:xfrm>
          </p:grpSpPr>
          <p:sp>
            <p:nvSpPr>
              <p:cNvPr id="15" name="Rounded Rectangle 2"/>
              <p:cNvSpPr/>
              <p:nvPr/>
            </p:nvSpPr>
            <p:spPr>
              <a:xfrm>
                <a:off x="5519357" y="1211746"/>
                <a:ext cx="652843" cy="630942"/>
              </a:xfrm>
              <a:prstGeom prst="roundRect">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16"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494829" y="3786341"/>
            <a:ext cx="3800947" cy="792525"/>
            <a:chOff x="5519357" y="3683662"/>
            <a:chExt cx="3800947" cy="792525"/>
          </a:xfrm>
        </p:grpSpPr>
        <p:sp>
          <p:nvSpPr>
            <p:cNvPr id="18" name="Rectangle 15"/>
            <p:cNvSpPr/>
            <p:nvPr/>
          </p:nvSpPr>
          <p:spPr>
            <a:xfrm>
              <a:off x="6215444" y="3683662"/>
              <a:ext cx="3104860" cy="792525"/>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FF9900"/>
                  </a:solidFill>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kumimoji="0" lang="en-US" altLang="zh-CN" sz="1050" b="1" i="0" u="none" strike="noStrike" kern="3000" cap="none" spc="23"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519357" y="3705004"/>
              <a:ext cx="652843" cy="630942"/>
              <a:chOff x="5519357" y="3705004"/>
              <a:chExt cx="652843" cy="630942"/>
            </a:xfrm>
          </p:grpSpPr>
          <p:sp>
            <p:nvSpPr>
              <p:cNvPr id="20" name="Rounded Rectangle 24"/>
              <p:cNvSpPr/>
              <p:nvPr/>
            </p:nvSpPr>
            <p:spPr>
              <a:xfrm>
                <a:off x="5519357" y="3705004"/>
                <a:ext cx="652843" cy="630942"/>
              </a:xfrm>
              <a:prstGeom prst="round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nvGrpSpPr>
              <p:cNvPr id="21" name="Group 28"/>
              <p:cNvGrpSpPr/>
              <p:nvPr/>
            </p:nvGrpSpPr>
            <p:grpSpPr>
              <a:xfrm>
                <a:off x="5678148" y="3810936"/>
                <a:ext cx="335260" cy="419077"/>
                <a:chOff x="6751638" y="2265363"/>
                <a:chExt cx="158750" cy="198438"/>
              </a:xfrm>
              <a:solidFill>
                <a:sysClr val="window" lastClr="FFFFFF"/>
              </a:solidFill>
            </p:grpSpPr>
            <p:sp>
              <p:nvSpPr>
                <p:cNvPr id="22"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3"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4"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5"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grpSp>
      <p:grpSp>
        <p:nvGrpSpPr>
          <p:cNvPr id="26" name="组合 25"/>
          <p:cNvGrpSpPr/>
          <p:nvPr/>
        </p:nvGrpSpPr>
        <p:grpSpPr>
          <a:xfrm>
            <a:off x="4533429" y="2948141"/>
            <a:ext cx="4464595" cy="652284"/>
            <a:chOff x="5519357" y="2845462"/>
            <a:chExt cx="4464595" cy="652284"/>
          </a:xfrm>
        </p:grpSpPr>
        <p:sp>
          <p:nvSpPr>
            <p:cNvPr id="27" name="Rectangle 14"/>
            <p:cNvSpPr/>
            <p:nvPr/>
          </p:nvSpPr>
          <p:spPr>
            <a:xfrm>
              <a:off x="6215443" y="2845462"/>
              <a:ext cx="3768509" cy="630942"/>
            </a:xfrm>
            <a:prstGeom prst="rect">
              <a:avLst/>
            </a:prstGeom>
          </p:spPr>
          <p:txBody>
            <a:bodyPr wrap="square">
              <a:spAutoFit/>
            </a:bodyPr>
            <a:lstStyle/>
            <a:p>
              <a:r>
                <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519357" y="2866804"/>
              <a:ext cx="652843" cy="630942"/>
              <a:chOff x="5519357" y="2866804"/>
              <a:chExt cx="652843" cy="630942"/>
            </a:xfrm>
          </p:grpSpPr>
          <p:sp>
            <p:nvSpPr>
              <p:cNvPr id="29" name="Rounded Rectangle 23"/>
              <p:cNvSpPr/>
              <p:nvPr/>
            </p:nvSpPr>
            <p:spPr>
              <a:xfrm>
                <a:off x="5519357" y="2866804"/>
                <a:ext cx="652843" cy="63094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4533429" y="2152625"/>
            <a:ext cx="4464595" cy="664458"/>
            <a:chOff x="5519357" y="2049946"/>
            <a:chExt cx="4464595" cy="664458"/>
          </a:xfrm>
        </p:grpSpPr>
        <p:sp>
          <p:nvSpPr>
            <p:cNvPr id="32" name="Rectangle 13"/>
            <p:cNvSpPr/>
            <p:nvPr/>
          </p:nvSpPr>
          <p:spPr>
            <a:xfrm>
              <a:off x="6215443" y="2083462"/>
              <a:ext cx="3768509" cy="630942"/>
            </a:xfrm>
            <a:prstGeom prst="rect">
              <a:avLst/>
            </a:prstGeom>
          </p:spPr>
          <p:txBody>
            <a:bodyPr wrap="square">
              <a:spAutoFit/>
            </a:bodyPr>
            <a:lstStyle/>
            <a:p>
              <a:r>
                <a:rPr lang="zh-CN" altLang="en-US" sz="1400" b="1" dirty="0">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519357" y="2049946"/>
              <a:ext cx="652843" cy="630942"/>
              <a:chOff x="5519357" y="2049946"/>
              <a:chExt cx="652843" cy="630942"/>
            </a:xfrm>
          </p:grpSpPr>
          <p:sp>
            <p:nvSpPr>
              <p:cNvPr id="34" name="Rounded Rectangle 22"/>
              <p:cNvSpPr/>
              <p:nvPr/>
            </p:nvSpPr>
            <p:spPr>
              <a:xfrm>
                <a:off x="5519357" y="2049946"/>
                <a:ext cx="652843" cy="6309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4533429" y="1314425"/>
            <a:ext cx="4464595" cy="630942"/>
            <a:chOff x="5519357" y="1211746"/>
            <a:chExt cx="4464595" cy="630942"/>
          </a:xfrm>
        </p:grpSpPr>
        <p:sp>
          <p:nvSpPr>
            <p:cNvPr id="37" name="Rectangle 12"/>
            <p:cNvSpPr/>
            <p:nvPr/>
          </p:nvSpPr>
          <p:spPr>
            <a:xfrm>
              <a:off x="6215443" y="1211746"/>
              <a:ext cx="3768509" cy="630942"/>
            </a:xfrm>
            <a:prstGeom prst="rect">
              <a:avLst/>
            </a:prstGeom>
          </p:spPr>
          <p:txBody>
            <a:bodyPr wrap="square">
              <a:spAutoFit/>
            </a:bodyPr>
            <a:lstStyle/>
            <a:p>
              <a:r>
                <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5519357" y="1211746"/>
              <a:ext cx="652843" cy="630942"/>
              <a:chOff x="5519357" y="1211746"/>
              <a:chExt cx="652843" cy="630942"/>
            </a:xfrm>
          </p:grpSpPr>
          <p:sp>
            <p:nvSpPr>
              <p:cNvPr id="39" name="Rounded Rectangle 2"/>
              <p:cNvSpPr/>
              <p:nvPr/>
            </p:nvSpPr>
            <p:spPr>
              <a:xfrm>
                <a:off x="5519357" y="1211746"/>
                <a:ext cx="652843" cy="63094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4533429" y="3786341"/>
            <a:ext cx="4464595" cy="652284"/>
            <a:chOff x="5519357" y="3683662"/>
            <a:chExt cx="4464595" cy="652284"/>
          </a:xfrm>
        </p:grpSpPr>
        <p:sp>
          <p:nvSpPr>
            <p:cNvPr id="42" name="Rectangle 15"/>
            <p:cNvSpPr/>
            <p:nvPr/>
          </p:nvSpPr>
          <p:spPr>
            <a:xfrm>
              <a:off x="6215443" y="3683662"/>
              <a:ext cx="3768509" cy="630942"/>
            </a:xfrm>
            <a:prstGeom prst="rect">
              <a:avLst/>
            </a:prstGeom>
          </p:spPr>
          <p:txBody>
            <a:bodyPr wrap="square">
              <a:spAutoFit/>
            </a:bodyPr>
            <a:lstStyle/>
            <a:p>
              <a:r>
                <a:rPr lang="zh-CN" altLang="en-US" sz="1400" b="1" dirty="0">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5519357" y="3705004"/>
              <a:ext cx="652843" cy="630942"/>
              <a:chOff x="5519357" y="3705004"/>
              <a:chExt cx="652843" cy="630942"/>
            </a:xfrm>
          </p:grpSpPr>
          <p:sp>
            <p:nvSpPr>
              <p:cNvPr id="44" name="Rounded Rectangle 24"/>
              <p:cNvSpPr/>
              <p:nvPr/>
            </p:nvSpPr>
            <p:spPr>
              <a:xfrm>
                <a:off x="5519357" y="3705004"/>
                <a:ext cx="652843" cy="6309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5" name="Group 28"/>
              <p:cNvGrpSpPr/>
              <p:nvPr/>
            </p:nvGrpSpPr>
            <p:grpSpPr>
              <a:xfrm>
                <a:off x="5678148" y="3810936"/>
                <a:ext cx="335260" cy="419077"/>
                <a:chOff x="6751638" y="2265363"/>
                <a:chExt cx="158750" cy="198438"/>
              </a:xfrm>
              <a:solidFill>
                <a:schemeClr val="bg1"/>
              </a:solidFill>
            </p:grpSpPr>
            <p:sp>
              <p:nvSpPr>
                <p:cNvPr id="46"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sp>
        <p:nvSpPr>
          <p:cNvPr id="50"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51"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5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75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1+#ppt_w/2"/>
                                          </p:val>
                                        </p:tav>
                                        <p:tav tm="100000">
                                          <p:val>
                                            <p:strVal val="#ppt_x"/>
                                          </p:val>
                                        </p:tav>
                                      </p:tavLst>
                                    </p:anim>
                                    <p:anim calcmode="lin" valueType="num">
                                      <p:cBhvr additive="base">
                                        <p:cTn id="37" dur="500" fill="hold"/>
                                        <p:tgtEl>
                                          <p:spTgt spid="4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3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ppt_x</p:attrName>
                                        </p:attrNameLst>
                                      </p:cBhvr>
                                      <p:tavLst>
                                        <p:tav tm="0">
                                          <p:val>
                                            <p:strVal val="0-#ppt_w/2"/>
                                          </p:val>
                                        </p:tav>
                                        <p:tav tm="100000">
                                          <p:val>
                                            <p:strVal val="#ppt_x"/>
                                          </p:val>
                                        </p:tav>
                                      </p:tavLst>
                                    </p:anim>
                                    <p:anim calcmode="lin" valueType="num">
                                      <p:cBhvr>
                                        <p:cTn id="41" dur="300" fill="hold"/>
                                        <p:tgtEl>
                                          <p:spTgt spid="50"/>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p:cBhvr>
                                        <p:cTn id="45" dur="500"/>
                                        <p:tgtEl>
                                          <p:spTgt spid="52"/>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utoUpdateAnimBg="0"/>
      <p:bldP spid="51" grpId="0" animBg="1"/>
      <p:bldP spid="52"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851" y="1490279"/>
            <a:ext cx="5770562" cy="3877232"/>
          </a:xfrm>
          <a:prstGeom prst="rect">
            <a:avLst/>
          </a:prstGeom>
        </p:spPr>
      </p:pic>
      <p:sp>
        <p:nvSpPr>
          <p:cNvPr id="3"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dirty="0">
                <a:solidFill>
                  <a:srgbClr val="C00000"/>
                </a:solidFill>
                <a:latin typeface="微软雅黑" panose="020B0503020204020204" pitchFamily="34" charset="-122"/>
                <a:ea typeface="微软雅黑" panose="020B0503020204020204" pitchFamily="34" charset="-122"/>
              </a:rPr>
              <a:t>添加第三部分文字内容</a:t>
            </a:r>
          </a:p>
        </p:txBody>
      </p:sp>
      <p:grpSp>
        <p:nvGrpSpPr>
          <p:cNvPr id="4" name="组合 3"/>
          <p:cNvGrpSpPr/>
          <p:nvPr/>
        </p:nvGrpSpPr>
        <p:grpSpPr bwMode="auto">
          <a:xfrm>
            <a:off x="798514" y="1196092"/>
            <a:ext cx="1914525" cy="1273017"/>
            <a:chOff x="-28501" y="-20218"/>
            <a:chExt cx="1913434" cy="1416011"/>
          </a:xfrm>
        </p:grpSpPr>
        <p:pic>
          <p:nvPicPr>
            <p:cNvPr id="5" name="对角圆角矩形 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dirty="0">
                  <a:solidFill>
                    <a:srgbClr val="FFFF00"/>
                  </a:solidFill>
                  <a:latin typeface="微软雅黑" panose="020B0503020204020204" pitchFamily="34" charset="-122"/>
                  <a:ea typeface="微软雅黑" panose="020B0503020204020204" pitchFamily="34" charset="-122"/>
                </a:rPr>
                <a:t>第三部分</a:t>
              </a:r>
            </a:p>
          </p:txBody>
        </p:sp>
      </p:grpSp>
      <p:sp>
        <p:nvSpPr>
          <p:cNvPr id="7"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
          <p:cNvSpPr/>
          <p:nvPr/>
        </p:nvSpPr>
        <p:spPr bwMode="auto">
          <a:xfrm rot="13500000">
            <a:off x="2702962" y="1976913"/>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 name="Freeform 6"/>
          <p:cNvSpPr/>
          <p:nvPr/>
        </p:nvSpPr>
        <p:spPr bwMode="auto">
          <a:xfrm>
            <a:off x="-27545" y="1801955"/>
            <a:ext cx="9280065" cy="2462947"/>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 name="Freeform 13"/>
          <p:cNvSpPr/>
          <p:nvPr/>
        </p:nvSpPr>
        <p:spPr bwMode="auto">
          <a:xfrm>
            <a:off x="5479537" y="287913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5" name="Group 19"/>
          <p:cNvGrpSpPr/>
          <p:nvPr/>
        </p:nvGrpSpPr>
        <p:grpSpPr>
          <a:xfrm>
            <a:off x="620524" y="2704718"/>
            <a:ext cx="1503204" cy="967021"/>
            <a:chOff x="620524" y="2667382"/>
            <a:chExt cx="1503204" cy="967021"/>
          </a:xfrm>
        </p:grpSpPr>
        <p:sp>
          <p:nvSpPr>
            <p:cNvPr id="6"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900" b="1"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b="1"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8" name="Freeform 13"/>
          <p:cNvSpPr/>
          <p:nvPr/>
        </p:nvSpPr>
        <p:spPr bwMode="auto">
          <a:xfrm rot="5910658">
            <a:off x="6060917" y="180201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9" name="Group 129"/>
          <p:cNvGrpSpPr/>
          <p:nvPr/>
        </p:nvGrpSpPr>
        <p:grpSpPr>
          <a:xfrm>
            <a:off x="2199267" y="1928801"/>
            <a:ext cx="1362945" cy="829608"/>
            <a:chOff x="696724" y="2587801"/>
            <a:chExt cx="1362945" cy="829608"/>
          </a:xfrm>
        </p:grpSpPr>
        <p:sp>
          <p:nvSpPr>
            <p:cNvPr id="10"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114000"/>
                </a:lnSpc>
                <a:spcBef>
                  <a:spcPct val="0"/>
                </a:spcBef>
                <a:spcAft>
                  <a:spcPct val="0"/>
                </a:spcAft>
              </a:pPr>
              <a:r>
                <a:rPr lang="zh-CN" alt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80000"/>
                </a:lnSpc>
                <a:spcBef>
                  <a:spcPct val="0"/>
                </a:spcBef>
                <a:spcAft>
                  <a:spcPct val="0"/>
                </a:spcAft>
              </a:pPr>
              <a:r>
                <a:rPr lang="zh-CN" altLang="en-US"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 name="Group 132"/>
          <p:cNvGrpSpPr/>
          <p:nvPr/>
        </p:nvGrpSpPr>
        <p:grpSpPr>
          <a:xfrm>
            <a:off x="4912480" y="1223467"/>
            <a:ext cx="1362945" cy="808658"/>
            <a:chOff x="696724" y="2640481"/>
            <a:chExt cx="1362945" cy="808658"/>
          </a:xfrm>
        </p:grpSpPr>
        <p:sp>
          <p:nvSpPr>
            <p:cNvPr id="13"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114000"/>
                </a:lnSpc>
                <a:spcBef>
                  <a:spcPct val="0"/>
                </a:spcBef>
                <a:spcAft>
                  <a:spcPct val="0"/>
                </a:spcAft>
              </a:pPr>
              <a:r>
                <a:rPr lang="zh-CN" alt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14400" fontAlgn="base">
                <a:lnSpc>
                  <a:spcPct val="80000"/>
                </a:lnSpc>
                <a:spcBef>
                  <a:spcPct val="0"/>
                </a:spcBef>
                <a:spcAft>
                  <a:spcPct val="0"/>
                </a:spcAft>
              </a:pPr>
              <a:r>
                <a:rPr lang="zh-CN" altLang="en-US"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5" name="Group 135"/>
          <p:cNvGrpSpPr/>
          <p:nvPr/>
        </p:nvGrpSpPr>
        <p:grpSpPr>
          <a:xfrm>
            <a:off x="4644008" y="3959771"/>
            <a:ext cx="1512168" cy="844227"/>
            <a:chOff x="539448" y="2596586"/>
            <a:chExt cx="1512168" cy="844227"/>
          </a:xfrm>
        </p:grpSpPr>
        <p:sp>
          <p:nvSpPr>
            <p:cNvPr id="16"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8" name="Group 138"/>
          <p:cNvGrpSpPr/>
          <p:nvPr/>
        </p:nvGrpSpPr>
        <p:grpSpPr>
          <a:xfrm>
            <a:off x="6588224" y="3574224"/>
            <a:ext cx="1499240" cy="817595"/>
            <a:chOff x="552376" y="2623218"/>
            <a:chExt cx="1499240" cy="817595"/>
          </a:xfrm>
        </p:grpSpPr>
        <p:sp>
          <p:nvSpPr>
            <p:cNvPr id="1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1" name="Group 141"/>
          <p:cNvGrpSpPr/>
          <p:nvPr/>
        </p:nvGrpSpPr>
        <p:grpSpPr>
          <a:xfrm>
            <a:off x="7380312" y="2159571"/>
            <a:ext cx="1499240" cy="807725"/>
            <a:chOff x="552376" y="2633088"/>
            <a:chExt cx="1499240" cy="807725"/>
          </a:xfrm>
        </p:grpSpPr>
        <p:sp>
          <p:nvSpPr>
            <p:cNvPr id="22"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114000"/>
                </a:lnSpc>
                <a:spcBef>
                  <a:spcPct val="0"/>
                </a:spcBef>
                <a:spcAft>
                  <a:spcPct val="0"/>
                </a:spcAft>
              </a:pPr>
              <a:r>
                <a:rPr lang="zh-CN" alt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b="1"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base">
                <a:lnSpc>
                  <a:spcPct val="80000"/>
                </a:lnSpc>
                <a:spcBef>
                  <a:spcPct val="0"/>
                </a:spcBef>
                <a:spcAft>
                  <a:spcPct val="0"/>
                </a:spcAft>
              </a:pPr>
              <a:r>
                <a:rPr lang="zh-CN" altLang="en-US"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altLang="zh-CN" sz="1600" b="1" dirty="0">
                <a:solidFill>
                  <a:srgbClr val="FF99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4" name="Group 15"/>
          <p:cNvGrpSpPr/>
          <p:nvPr/>
        </p:nvGrpSpPr>
        <p:grpSpPr>
          <a:xfrm>
            <a:off x="6590322" y="2976786"/>
            <a:ext cx="467298" cy="467298"/>
            <a:chOff x="6590322" y="2740893"/>
            <a:chExt cx="467298" cy="467298"/>
          </a:xfrm>
        </p:grpSpPr>
        <p:sp>
          <p:nvSpPr>
            <p:cNvPr id="25"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7" name="Group 1"/>
          <p:cNvGrpSpPr/>
          <p:nvPr/>
        </p:nvGrpSpPr>
        <p:grpSpPr>
          <a:xfrm>
            <a:off x="1066082" y="2054561"/>
            <a:ext cx="465007" cy="467298"/>
            <a:chOff x="1066082" y="1818668"/>
            <a:chExt cx="465007" cy="467298"/>
          </a:xfrm>
        </p:grpSpPr>
        <p:sp>
          <p:nvSpPr>
            <p:cNvPr id="28"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0" name="Group 2"/>
          <p:cNvGrpSpPr/>
          <p:nvPr/>
        </p:nvGrpSpPr>
        <p:grpSpPr>
          <a:xfrm>
            <a:off x="3635896" y="2061023"/>
            <a:ext cx="465007" cy="465007"/>
            <a:chOff x="3635896" y="1825130"/>
            <a:chExt cx="465007" cy="465007"/>
          </a:xfrm>
        </p:grpSpPr>
        <p:sp>
          <p:nvSpPr>
            <p:cNvPr id="31"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3" name="Group 17"/>
          <p:cNvGrpSpPr/>
          <p:nvPr/>
        </p:nvGrpSpPr>
        <p:grpSpPr>
          <a:xfrm>
            <a:off x="6365383" y="1223467"/>
            <a:ext cx="467298" cy="465007"/>
            <a:chOff x="6365383" y="987574"/>
            <a:chExt cx="467298" cy="465007"/>
          </a:xfrm>
        </p:grpSpPr>
        <p:sp>
          <p:nvSpPr>
            <p:cNvPr id="34"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6" name="Group 3"/>
          <p:cNvGrpSpPr/>
          <p:nvPr/>
        </p:nvGrpSpPr>
        <p:grpSpPr>
          <a:xfrm>
            <a:off x="4770914" y="3326814"/>
            <a:ext cx="465007" cy="469589"/>
            <a:chOff x="4770914" y="3090921"/>
            <a:chExt cx="465007" cy="469589"/>
          </a:xfrm>
        </p:grpSpPr>
        <p:sp>
          <p:nvSpPr>
            <p:cNvPr id="37"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9" name="Group 18"/>
          <p:cNvGrpSpPr/>
          <p:nvPr/>
        </p:nvGrpSpPr>
        <p:grpSpPr>
          <a:xfrm>
            <a:off x="7596336" y="1574425"/>
            <a:ext cx="467298" cy="467298"/>
            <a:chOff x="7850778" y="1338532"/>
            <a:chExt cx="467298" cy="467298"/>
          </a:xfrm>
        </p:grpSpPr>
        <p:sp>
          <p:nvSpPr>
            <p:cNvPr id="40"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2"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43"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4"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par>
                                <p:cTn id="63" presetID="53" presetClass="entr" presetSubtype="16"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up)">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par>
                          <p:cTn id="79" fill="hold">
                            <p:stCondLst>
                              <p:cond delay="500"/>
                            </p:stCondLst>
                            <p:childTnLst>
                              <p:par>
                                <p:cTn id="80" presetID="22" presetClass="entr" presetSubtype="1"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par>
                                <p:cTn id="83" presetID="2" presetClass="entr" presetSubtype="8" fill="hold" grpId="0" nodeType="withEffect">
                                  <p:stCondLst>
                                    <p:cond delay="30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ppt_x</p:attrName>
                                        </p:attrNameLst>
                                      </p:cBhvr>
                                      <p:tavLst>
                                        <p:tav tm="0">
                                          <p:val>
                                            <p:strVal val="0-#ppt_w/2"/>
                                          </p:val>
                                        </p:tav>
                                        <p:tav tm="100000">
                                          <p:val>
                                            <p:strVal val="#ppt_x"/>
                                          </p:val>
                                        </p:tav>
                                      </p:tavLst>
                                    </p:anim>
                                    <p:anim calcmode="lin" valueType="num">
                                      <p:cBhvr>
                                        <p:cTn id="86" dur="300" fill="hold"/>
                                        <p:tgtEl>
                                          <p:spTgt spid="42"/>
                                        </p:tgtEl>
                                        <p:attrNameLst>
                                          <p:attrName>ppt_y</p:attrName>
                                        </p:attrNameLst>
                                      </p:cBhvr>
                                      <p:tavLst>
                                        <p:tav tm="0">
                                          <p:val>
                                            <p:strVal val="#ppt_y"/>
                                          </p:val>
                                        </p:tav>
                                        <p:tav tm="100000">
                                          <p:val>
                                            <p:strVal val="#ppt_y"/>
                                          </p:val>
                                        </p:tav>
                                      </p:tavLst>
                                    </p:anim>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p:cBhvr>
                                        <p:cTn id="90" dur="500"/>
                                        <p:tgtEl>
                                          <p:spTgt spid="44"/>
                                        </p:tgtEl>
                                      </p:cBhvr>
                                    </p:animEffect>
                                  </p:childTnLst>
                                </p:cTn>
                              </p:par>
                            </p:childTnLst>
                          </p:cTn>
                        </p:par>
                        <p:par>
                          <p:cTn id="91" fill="hold">
                            <p:stCondLst>
                              <p:cond delay="1500"/>
                            </p:stCondLst>
                            <p:childTnLst>
                              <p:par>
                                <p:cTn id="92" presetID="22" presetClass="entr" presetSubtype="2"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p:cBhvr>
                                        <p:cTn id="9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42" grpId="0" bldLvl="0" autoUpdateAnimBg="0"/>
      <p:bldP spid="43" grpId="0" animBg="1"/>
      <p:bldP spid="44"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699792" y="3075806"/>
            <a:ext cx="0" cy="1296144"/>
          </a:xfrm>
          <a:prstGeom prst="line">
            <a:avLst/>
          </a:prstGeom>
          <a:noFill/>
          <a:ln w="9525" cap="flat" cmpd="sng" algn="ctr">
            <a:solidFill>
              <a:sysClr val="window" lastClr="FFFFFF">
                <a:lumMod val="85000"/>
              </a:sysClr>
            </a:solidFill>
            <a:prstDash val="sysDash"/>
          </a:ln>
          <a:effectLst/>
        </p:spPr>
      </p:cxnSp>
      <p:cxnSp>
        <p:nvCxnSpPr>
          <p:cNvPr id="3" name="直接连接符 2"/>
          <p:cNvCxnSpPr/>
          <p:nvPr/>
        </p:nvCxnSpPr>
        <p:spPr>
          <a:xfrm>
            <a:off x="4499992" y="3075806"/>
            <a:ext cx="0" cy="1296144"/>
          </a:xfrm>
          <a:prstGeom prst="line">
            <a:avLst/>
          </a:prstGeom>
          <a:noFill/>
          <a:ln w="9525" cap="flat" cmpd="sng" algn="ctr">
            <a:solidFill>
              <a:sysClr val="window" lastClr="FFFFFF">
                <a:lumMod val="85000"/>
              </a:sysClr>
            </a:solidFill>
            <a:prstDash val="sysDash"/>
          </a:ln>
          <a:effectLst/>
        </p:spPr>
      </p:cxnSp>
      <p:cxnSp>
        <p:nvCxnSpPr>
          <p:cNvPr id="4" name="直接连接符 3"/>
          <p:cNvCxnSpPr/>
          <p:nvPr/>
        </p:nvCxnSpPr>
        <p:spPr>
          <a:xfrm>
            <a:off x="6300192" y="3075806"/>
            <a:ext cx="0" cy="1296144"/>
          </a:xfrm>
          <a:prstGeom prst="line">
            <a:avLst/>
          </a:prstGeom>
          <a:noFill/>
          <a:ln w="9525" cap="flat" cmpd="sng" algn="ctr">
            <a:solidFill>
              <a:sysClr val="window" lastClr="FFFFFF">
                <a:lumMod val="85000"/>
              </a:sysClr>
            </a:solidFill>
            <a:prstDash val="sysDash"/>
          </a:ln>
          <a:effectLst/>
        </p:spPr>
      </p:cxnSp>
      <p:grpSp>
        <p:nvGrpSpPr>
          <p:cNvPr id="5" name="组合 4"/>
          <p:cNvGrpSpPr/>
          <p:nvPr/>
        </p:nvGrpSpPr>
        <p:grpSpPr>
          <a:xfrm>
            <a:off x="880128" y="3111810"/>
            <a:ext cx="1819664" cy="1222885"/>
            <a:chOff x="880128" y="3075806"/>
            <a:chExt cx="1819664" cy="1222885"/>
          </a:xfrm>
        </p:grpSpPr>
        <p:sp>
          <p:nvSpPr>
            <p:cNvPr id="6" name="文本框 25"/>
            <p:cNvSpPr txBox="1"/>
            <p:nvPr/>
          </p:nvSpPr>
          <p:spPr>
            <a:xfrm>
              <a:off x="880128"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 name="矩形 6"/>
            <p:cNvSpPr/>
            <p:nvPr/>
          </p:nvSpPr>
          <p:spPr>
            <a:xfrm>
              <a:off x="1043602"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dirty="0">
                  <a:solidFill>
                    <a:prstClr val="black">
                      <a:lumMod val="85000"/>
                      <a:lumOff val="15000"/>
                    </a:prstClr>
                  </a:solidFill>
                  <a:latin typeface="微软雅黑" panose="020B0503020204020204" pitchFamily="34" charset="-122"/>
                  <a:ea typeface="微软雅黑" panose="020B0503020204020204" pitchFamily="34" charset="-122"/>
                </a:rPr>
                <a:t>单击添加文本</a:t>
              </a:r>
            </a:p>
          </p:txBody>
        </p:sp>
      </p:grpSp>
      <p:grpSp>
        <p:nvGrpSpPr>
          <p:cNvPr id="8" name="组合 7"/>
          <p:cNvGrpSpPr/>
          <p:nvPr/>
        </p:nvGrpSpPr>
        <p:grpSpPr>
          <a:xfrm>
            <a:off x="2699792" y="3111810"/>
            <a:ext cx="1819664" cy="1222885"/>
            <a:chOff x="2699792" y="3075806"/>
            <a:chExt cx="1819664" cy="1222885"/>
          </a:xfrm>
        </p:grpSpPr>
        <p:sp>
          <p:nvSpPr>
            <p:cNvPr id="9" name="文本框 8"/>
            <p:cNvSpPr txBox="1"/>
            <p:nvPr/>
          </p:nvSpPr>
          <p:spPr>
            <a:xfrm>
              <a:off x="2699792"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矩形 9"/>
            <p:cNvSpPr/>
            <p:nvPr/>
          </p:nvSpPr>
          <p:spPr>
            <a:xfrm>
              <a:off x="2863266"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dirty="0">
                  <a:solidFill>
                    <a:prstClr val="black">
                      <a:lumMod val="85000"/>
                      <a:lumOff val="15000"/>
                    </a:prstClr>
                  </a:solidFill>
                  <a:latin typeface="微软雅黑" panose="020B0503020204020204" pitchFamily="34" charset="-122"/>
                  <a:ea typeface="微软雅黑" panose="020B0503020204020204" pitchFamily="34" charset="-122"/>
                </a:rPr>
                <a:t>单击添加文本</a:t>
              </a:r>
            </a:p>
          </p:txBody>
        </p:sp>
      </p:grpSp>
      <p:grpSp>
        <p:nvGrpSpPr>
          <p:cNvPr id="11" name="组合 10"/>
          <p:cNvGrpSpPr/>
          <p:nvPr/>
        </p:nvGrpSpPr>
        <p:grpSpPr>
          <a:xfrm>
            <a:off x="4499992" y="3111810"/>
            <a:ext cx="1819664" cy="1222885"/>
            <a:chOff x="4499992" y="3075806"/>
            <a:chExt cx="1819664" cy="1222885"/>
          </a:xfrm>
        </p:grpSpPr>
        <p:sp>
          <p:nvSpPr>
            <p:cNvPr id="12" name="文本框 25"/>
            <p:cNvSpPr txBox="1"/>
            <p:nvPr/>
          </p:nvSpPr>
          <p:spPr>
            <a:xfrm>
              <a:off x="4499992"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4663466"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dirty="0">
                  <a:solidFill>
                    <a:prstClr val="black">
                      <a:lumMod val="85000"/>
                      <a:lumOff val="15000"/>
                    </a:prstClr>
                  </a:solidFill>
                  <a:latin typeface="微软雅黑" panose="020B0503020204020204" pitchFamily="34" charset="-122"/>
                  <a:ea typeface="微软雅黑" panose="020B0503020204020204" pitchFamily="34" charset="-122"/>
                </a:rPr>
                <a:t>单击添加文本</a:t>
              </a:r>
            </a:p>
          </p:txBody>
        </p:sp>
      </p:grpSp>
      <p:grpSp>
        <p:nvGrpSpPr>
          <p:cNvPr id="14" name="组合 13"/>
          <p:cNvGrpSpPr/>
          <p:nvPr/>
        </p:nvGrpSpPr>
        <p:grpSpPr>
          <a:xfrm>
            <a:off x="6372200" y="3111810"/>
            <a:ext cx="1819664" cy="1222885"/>
            <a:chOff x="6372200" y="3075806"/>
            <a:chExt cx="1819664" cy="1222885"/>
          </a:xfrm>
        </p:grpSpPr>
        <p:sp>
          <p:nvSpPr>
            <p:cNvPr id="15" name="文本框 25"/>
            <p:cNvSpPr txBox="1"/>
            <p:nvPr/>
          </p:nvSpPr>
          <p:spPr>
            <a:xfrm>
              <a:off x="6372200" y="3435846"/>
              <a:ext cx="1819664" cy="862845"/>
            </a:xfrm>
            <a:prstGeom prst="rect">
              <a:avLst/>
            </a:prstGeom>
            <a:noFill/>
          </p:spPr>
          <p:txBody>
            <a:bodyPr wrap="square" lIns="86404" tIns="43202" rIns="86404" bIns="43202">
              <a:spAutoFit/>
            </a:bodyPr>
            <a:lstStyle/>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fontAlgn="base">
                <a:lnSpc>
                  <a:spcPct val="120000"/>
                </a:lnSpc>
                <a:spcBef>
                  <a:spcPct val="0"/>
                </a:spcBef>
                <a:spcAft>
                  <a:spcPct val="0"/>
                </a:spcAft>
                <a:defRPr/>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单击此处输入文本</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6535674" y="3075806"/>
              <a:ext cx="1492717" cy="338554"/>
            </a:xfrm>
            <a:prstGeom prst="rect">
              <a:avLst/>
            </a:prstGeom>
          </p:spPr>
          <p:txBody>
            <a:bodyPr wrap="none">
              <a:spAutoFit/>
            </a:bodyPr>
            <a:lstStyle/>
            <a:p>
              <a:pPr algn="ctr" defTabSz="914400" fontAlgn="base">
                <a:spcBef>
                  <a:spcPct val="0"/>
                </a:spcBef>
                <a:spcAft>
                  <a:spcPct val="0"/>
                </a:spcAft>
              </a:pPr>
              <a:r>
                <a:rPr lang="zh-CN" altLang="en-US" sz="1600" spc="100" dirty="0">
                  <a:solidFill>
                    <a:prstClr val="black">
                      <a:lumMod val="85000"/>
                      <a:lumOff val="15000"/>
                    </a:prstClr>
                  </a:solidFill>
                  <a:latin typeface="微软雅黑" panose="020B0503020204020204" pitchFamily="34" charset="-122"/>
                  <a:ea typeface="微软雅黑" panose="020B0503020204020204" pitchFamily="34" charset="-122"/>
                </a:rPr>
                <a:t>单击添加文本</a:t>
              </a:r>
            </a:p>
          </p:txBody>
        </p:sp>
      </p:grpSp>
      <p:grpSp>
        <p:nvGrpSpPr>
          <p:cNvPr id="17" name="组合 16"/>
          <p:cNvGrpSpPr/>
          <p:nvPr/>
        </p:nvGrpSpPr>
        <p:grpSpPr>
          <a:xfrm>
            <a:off x="4572000" y="1419623"/>
            <a:ext cx="1584176" cy="1440160"/>
            <a:chOff x="4572000" y="1347615"/>
            <a:chExt cx="1584176" cy="1440160"/>
          </a:xfrm>
        </p:grpSpPr>
        <p:sp>
          <p:nvSpPr>
            <p:cNvPr id="18" name="流程图: 手动操作 17"/>
            <p:cNvSpPr/>
            <p:nvPr/>
          </p:nvSpPr>
          <p:spPr>
            <a:xfrm rot="16200000">
              <a:off x="4644008" y="1275607"/>
              <a:ext cx="1440160" cy="1584176"/>
            </a:xfrm>
            <a:prstGeom prst="flowChartManualOperation">
              <a:avLst/>
            </a:pr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19"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300192" y="1419623"/>
            <a:ext cx="1584176" cy="1440160"/>
            <a:chOff x="6300192" y="1347615"/>
            <a:chExt cx="1584176" cy="1440160"/>
          </a:xfrm>
        </p:grpSpPr>
        <p:sp>
          <p:nvSpPr>
            <p:cNvPr id="21" name="流程图: 手动操作 20"/>
            <p:cNvSpPr/>
            <p:nvPr/>
          </p:nvSpPr>
          <p:spPr>
            <a:xfrm rot="16200000">
              <a:off x="6372200" y="1275607"/>
              <a:ext cx="1440160" cy="1584176"/>
            </a:xfrm>
            <a:prstGeom prst="flowChartManualOperation">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2"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843808" y="1419623"/>
            <a:ext cx="1584176" cy="1440160"/>
            <a:chOff x="2843808" y="1347615"/>
            <a:chExt cx="1584176" cy="1440160"/>
          </a:xfrm>
        </p:grpSpPr>
        <p:sp>
          <p:nvSpPr>
            <p:cNvPr id="24" name="流程图: 手动操作 23"/>
            <p:cNvSpPr/>
            <p:nvPr/>
          </p:nvSpPr>
          <p:spPr>
            <a:xfrm rot="16200000">
              <a:off x="2915816" y="1275607"/>
              <a:ext cx="1440160" cy="1584176"/>
            </a:xfrm>
            <a:prstGeom prst="flowChartManualOperation">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5"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115616" y="1419622"/>
            <a:ext cx="1584176" cy="1440160"/>
            <a:chOff x="1115616" y="1347614"/>
            <a:chExt cx="1584176" cy="1440160"/>
          </a:xfrm>
        </p:grpSpPr>
        <p:sp>
          <p:nvSpPr>
            <p:cNvPr id="27" name="流程图: 手动操作 26"/>
            <p:cNvSpPr/>
            <p:nvPr/>
          </p:nvSpPr>
          <p:spPr>
            <a:xfrm rot="16200000">
              <a:off x="1187624" y="1275606"/>
              <a:ext cx="1440160" cy="1584176"/>
            </a:xfrm>
            <a:prstGeom prst="flowChartManualOperation">
              <a:avLst/>
            </a:pr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28"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ysClr val="window" lastClr="FFFFFF"/>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9"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30"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3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par>
                                <p:cTn id="52" presetID="2" presetClass="entr" presetSubtype="8" fill="hold" grpId="0" nodeType="withEffect">
                                  <p:stCondLst>
                                    <p:cond delay="300"/>
                                  </p:stCondLst>
                                  <p:childTnLst>
                                    <p:set>
                                      <p:cBhvr>
                                        <p:cTn id="53" dur="1" fill="hold">
                                          <p:stCondLst>
                                            <p:cond delay="0"/>
                                          </p:stCondLst>
                                        </p:cTn>
                                        <p:tgtEl>
                                          <p:spTgt spid="29"/>
                                        </p:tgtEl>
                                        <p:attrNameLst>
                                          <p:attrName>style.visibility</p:attrName>
                                        </p:attrNameLst>
                                      </p:cBhvr>
                                      <p:to>
                                        <p:strVal val="visible"/>
                                      </p:to>
                                    </p:set>
                                    <p:anim calcmode="lin" valueType="num">
                                      <p:cBhvr>
                                        <p:cTn id="54" dur="300" fill="hold"/>
                                        <p:tgtEl>
                                          <p:spTgt spid="29"/>
                                        </p:tgtEl>
                                        <p:attrNameLst>
                                          <p:attrName>ppt_x</p:attrName>
                                        </p:attrNameLst>
                                      </p:cBhvr>
                                      <p:tavLst>
                                        <p:tav tm="0">
                                          <p:val>
                                            <p:strVal val="0-#ppt_w/2"/>
                                          </p:val>
                                        </p:tav>
                                        <p:tav tm="100000">
                                          <p:val>
                                            <p:strVal val="#ppt_x"/>
                                          </p:val>
                                        </p:tav>
                                      </p:tavLst>
                                    </p:anim>
                                    <p:anim calcmode="lin" valueType="num">
                                      <p:cBhvr>
                                        <p:cTn id="55" dur="3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p:cBhvr>
                                        <p:cTn id="59" dur="500"/>
                                        <p:tgtEl>
                                          <p:spTgt spid="31"/>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30" grpId="0" animBg="1"/>
      <p:bldP spid="31"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59"/>
          <p:cNvSpPr/>
          <p:nvPr/>
        </p:nvSpPr>
        <p:spPr>
          <a:xfrm>
            <a:off x="755576" y="1275606"/>
            <a:ext cx="1343546" cy="573340"/>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添加内容</a:t>
            </a:r>
          </a:p>
        </p:txBody>
      </p:sp>
      <p:sp>
        <p:nvSpPr>
          <p:cNvPr id="3" name="对角圆角矩形 80"/>
          <p:cNvSpPr/>
          <p:nvPr/>
        </p:nvSpPr>
        <p:spPr>
          <a:xfrm>
            <a:off x="1756819" y="2081704"/>
            <a:ext cx="1345257" cy="573342"/>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添加内容</a:t>
            </a:r>
          </a:p>
        </p:txBody>
      </p:sp>
      <p:sp>
        <p:nvSpPr>
          <p:cNvPr id="4" name="对角圆角矩形 81"/>
          <p:cNvSpPr/>
          <p:nvPr/>
        </p:nvSpPr>
        <p:spPr>
          <a:xfrm>
            <a:off x="2758059" y="2887803"/>
            <a:ext cx="1345257" cy="573340"/>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添加内容</a:t>
            </a:r>
          </a:p>
        </p:txBody>
      </p:sp>
      <p:sp>
        <p:nvSpPr>
          <p:cNvPr id="5" name="对角圆角矩形 82"/>
          <p:cNvSpPr/>
          <p:nvPr/>
        </p:nvSpPr>
        <p:spPr>
          <a:xfrm>
            <a:off x="3761011" y="3693901"/>
            <a:ext cx="1343546" cy="573342"/>
          </a:xfrm>
          <a:prstGeom prst="round2DiagRect">
            <a:avLst/>
          </a:prstGeom>
          <a:solidFill>
            <a:srgbClr val="F77A08"/>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添加内容</a:t>
            </a:r>
          </a:p>
        </p:txBody>
      </p:sp>
      <p:cxnSp>
        <p:nvCxnSpPr>
          <p:cNvPr id="6" name="直接箭头连接符 5"/>
          <p:cNvCxnSpPr/>
          <p:nvPr/>
        </p:nvCxnSpPr>
        <p:spPr>
          <a:xfrm>
            <a:off x="2251448" y="1530773"/>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7" name="组合 6"/>
          <p:cNvGrpSpPr/>
          <p:nvPr/>
        </p:nvGrpSpPr>
        <p:grpSpPr>
          <a:xfrm>
            <a:off x="3065090" y="1275606"/>
            <a:ext cx="2832572" cy="619549"/>
            <a:chOff x="3024807" y="1419622"/>
            <a:chExt cx="2627313" cy="574675"/>
          </a:xfrm>
        </p:grpSpPr>
        <p:sp>
          <p:nvSpPr>
            <p:cNvPr id="8"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dirty="0">
                  <a:solidFill>
                    <a:prstClr val="black">
                      <a:lumMod val="85000"/>
                      <a:lumOff val="15000"/>
                    </a:prstClr>
                  </a:solidFill>
                  <a:latin typeface="微软雅黑" panose="020B0503020204020204" pitchFamily="34" charset="-122"/>
                </a:rPr>
                <a:t>添加标题</a:t>
              </a:r>
            </a:p>
          </p:txBody>
        </p:sp>
        <p:sp>
          <p:nvSpPr>
            <p:cNvPr id="9" name="文本框 9"/>
            <p:cNvSpPr txBox="1"/>
            <p:nvPr/>
          </p:nvSpPr>
          <p:spPr>
            <a:xfrm>
              <a:off x="3024807" y="1705372"/>
              <a:ext cx="2627313" cy="288925"/>
            </a:xfrm>
            <a:prstGeom prst="rect">
              <a:avLst/>
            </a:prstGeom>
            <a:noFill/>
          </p:spPr>
          <p:txBody>
            <a:bodyPr anchor="ctr"/>
            <a:lstStyle/>
            <a:p>
              <a:pPr defTabSz="914400" fontAlgn="base">
                <a:spcBef>
                  <a:spcPct val="0"/>
                </a:spcBef>
                <a:spcAft>
                  <a:spcPct val="0"/>
                </a:spcAft>
                <a:defRPr/>
              </a:pPr>
              <a:r>
                <a:rPr lang="zh-CN" altLang="en-US" sz="1300" b="1" dirty="0">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10" name="直接箭头连接符 9"/>
          <p:cNvCxnSpPr/>
          <p:nvPr/>
        </p:nvCxnSpPr>
        <p:spPr>
          <a:xfrm>
            <a:off x="3238997" y="2350563"/>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11" name="组合 10"/>
          <p:cNvGrpSpPr/>
          <p:nvPr/>
        </p:nvGrpSpPr>
        <p:grpSpPr>
          <a:xfrm>
            <a:off x="3996693" y="2051914"/>
            <a:ext cx="2832572" cy="617838"/>
            <a:chOff x="3888903" y="2139702"/>
            <a:chExt cx="2627313" cy="573088"/>
          </a:xfrm>
        </p:grpSpPr>
        <p:sp>
          <p:nvSpPr>
            <p:cNvPr id="12"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dirty="0">
                  <a:solidFill>
                    <a:prstClr val="black">
                      <a:lumMod val="85000"/>
                      <a:lumOff val="15000"/>
                    </a:prstClr>
                  </a:solidFill>
                  <a:latin typeface="微软雅黑" panose="020B0503020204020204" pitchFamily="34" charset="-122"/>
                </a:rPr>
                <a:t>添加标题</a:t>
              </a:r>
            </a:p>
          </p:txBody>
        </p:sp>
        <p:sp>
          <p:nvSpPr>
            <p:cNvPr id="13" name="文本框 12"/>
            <p:cNvSpPr txBox="1"/>
            <p:nvPr/>
          </p:nvSpPr>
          <p:spPr>
            <a:xfrm>
              <a:off x="3888903" y="2425452"/>
              <a:ext cx="2627313" cy="287338"/>
            </a:xfrm>
            <a:prstGeom prst="rect">
              <a:avLst/>
            </a:prstGeom>
            <a:noFill/>
          </p:spPr>
          <p:txBody>
            <a:bodyPr anchor="ctr"/>
            <a:lstStyle/>
            <a:p>
              <a:pPr defTabSz="914400" fontAlgn="base">
                <a:spcBef>
                  <a:spcPct val="0"/>
                </a:spcBef>
                <a:spcAft>
                  <a:spcPct val="0"/>
                </a:spcAft>
                <a:defRPr/>
              </a:pPr>
              <a:r>
                <a:rPr lang="zh-CN" altLang="en-US" sz="1300" b="1" dirty="0">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14" name="直接箭头连接符 13"/>
          <p:cNvCxnSpPr/>
          <p:nvPr/>
        </p:nvCxnSpPr>
        <p:spPr>
          <a:xfrm>
            <a:off x="4226546" y="3170354"/>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15" name="组合 14"/>
          <p:cNvGrpSpPr/>
          <p:nvPr/>
        </p:nvGrpSpPr>
        <p:grpSpPr>
          <a:xfrm>
            <a:off x="4912867" y="2909063"/>
            <a:ext cx="2832571" cy="617837"/>
            <a:chOff x="4738688" y="2934767"/>
            <a:chExt cx="2627312" cy="573087"/>
          </a:xfrm>
        </p:grpSpPr>
        <p:sp>
          <p:nvSpPr>
            <p:cNvPr id="16"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dirty="0">
                  <a:solidFill>
                    <a:prstClr val="black">
                      <a:lumMod val="85000"/>
                      <a:lumOff val="15000"/>
                    </a:prstClr>
                  </a:solidFill>
                  <a:latin typeface="微软雅黑" panose="020B0503020204020204" pitchFamily="34" charset="-122"/>
                </a:rPr>
                <a:t>添加标题</a:t>
              </a:r>
            </a:p>
          </p:txBody>
        </p:sp>
        <p:sp>
          <p:nvSpPr>
            <p:cNvPr id="17" name="文本框 15"/>
            <p:cNvSpPr txBox="1"/>
            <p:nvPr/>
          </p:nvSpPr>
          <p:spPr>
            <a:xfrm>
              <a:off x="4738688" y="3220517"/>
              <a:ext cx="2627312" cy="287337"/>
            </a:xfrm>
            <a:prstGeom prst="rect">
              <a:avLst/>
            </a:prstGeom>
            <a:noFill/>
          </p:spPr>
          <p:txBody>
            <a:bodyPr anchor="ctr"/>
            <a:lstStyle/>
            <a:p>
              <a:pPr defTabSz="914400" fontAlgn="base">
                <a:spcBef>
                  <a:spcPct val="0"/>
                </a:spcBef>
                <a:spcAft>
                  <a:spcPct val="0"/>
                </a:spcAft>
                <a:defRPr/>
              </a:pPr>
              <a:r>
                <a:rPr lang="zh-CN" altLang="en-US" sz="1300" b="1" dirty="0">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18" name="直接箭头连接符 17"/>
          <p:cNvCxnSpPr/>
          <p:nvPr/>
        </p:nvCxnSpPr>
        <p:spPr>
          <a:xfrm>
            <a:off x="5214095" y="3990144"/>
            <a:ext cx="664071" cy="0"/>
          </a:xfrm>
          <a:prstGeom prst="straightConnector1">
            <a:avLst/>
          </a:prstGeom>
          <a:noFill/>
          <a:ln w="9525" cap="rnd" cmpd="sng" algn="ctr">
            <a:solidFill>
              <a:sysClr val="window" lastClr="FFFFFF">
                <a:lumMod val="65000"/>
              </a:sysClr>
            </a:solidFill>
            <a:prstDash val="sysDash"/>
            <a:tailEnd type="stealth"/>
          </a:ln>
          <a:effectLst/>
        </p:spPr>
      </p:cxnSp>
      <p:grpSp>
        <p:nvGrpSpPr>
          <p:cNvPr id="19" name="组合 18"/>
          <p:cNvGrpSpPr/>
          <p:nvPr/>
        </p:nvGrpSpPr>
        <p:grpSpPr>
          <a:xfrm>
            <a:off x="5896993" y="3685370"/>
            <a:ext cx="2832572" cy="617838"/>
            <a:chOff x="5651500" y="3654846"/>
            <a:chExt cx="2627313" cy="573088"/>
          </a:xfrm>
        </p:grpSpPr>
        <p:sp>
          <p:nvSpPr>
            <p:cNvPr id="20"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4400" fontAlgn="base">
                <a:spcBef>
                  <a:spcPct val="0"/>
                </a:spcBef>
                <a:spcAft>
                  <a:spcPct val="0"/>
                </a:spcAft>
              </a:pPr>
              <a:r>
                <a:rPr lang="zh-CN" altLang="en-US" sz="1900" b="1" dirty="0">
                  <a:solidFill>
                    <a:prstClr val="black">
                      <a:lumMod val="85000"/>
                      <a:lumOff val="15000"/>
                    </a:prstClr>
                  </a:solidFill>
                  <a:latin typeface="微软雅黑" panose="020B0503020204020204" pitchFamily="34" charset="-122"/>
                </a:rPr>
                <a:t>添加标题</a:t>
              </a:r>
            </a:p>
          </p:txBody>
        </p:sp>
        <p:sp>
          <p:nvSpPr>
            <p:cNvPr id="21" name="文本框 18"/>
            <p:cNvSpPr txBox="1"/>
            <p:nvPr/>
          </p:nvSpPr>
          <p:spPr>
            <a:xfrm>
              <a:off x="5651500" y="3940596"/>
              <a:ext cx="2627313" cy="287338"/>
            </a:xfrm>
            <a:prstGeom prst="rect">
              <a:avLst/>
            </a:prstGeom>
            <a:noFill/>
          </p:spPr>
          <p:txBody>
            <a:bodyPr anchor="ctr"/>
            <a:lstStyle/>
            <a:p>
              <a:pPr defTabSz="914400" fontAlgn="base">
                <a:spcBef>
                  <a:spcPct val="0"/>
                </a:spcBef>
                <a:spcAft>
                  <a:spcPct val="0"/>
                </a:spcAft>
                <a:defRPr/>
              </a:pPr>
              <a:r>
                <a:rPr lang="zh-CN" altLang="en-US" sz="1300" b="1" dirty="0">
                  <a:solidFill>
                    <a:prstClr val="black">
                      <a:lumMod val="85000"/>
                      <a:lumOff val="15000"/>
                    </a:prstClr>
                  </a:solidFill>
                  <a:latin typeface="微软雅黑" panose="020B0503020204020204" pitchFamily="34" charset="-122"/>
                  <a:ea typeface="微软雅黑" panose="020B0503020204020204" pitchFamily="34" charset="-122"/>
                </a:rPr>
                <a:t>点击添加内容点击添加内容点击添加</a:t>
              </a:r>
              <a:endParaRPr lang="en-US" altLang="zh-CN" sz="13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22" name="直角上箭头 99"/>
          <p:cNvSpPr/>
          <p:nvPr/>
        </p:nvSpPr>
        <p:spPr>
          <a:xfrm rot="5400000">
            <a:off x="1103026" y="1965340"/>
            <a:ext cx="580186" cy="569938"/>
          </a:xfrm>
          <a:prstGeom prst="bentUpArrow">
            <a:avLst/>
          </a:prstGeom>
          <a:solidFill>
            <a:srgbClr val="C00000"/>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7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3" name="直角上箭头 100"/>
          <p:cNvSpPr/>
          <p:nvPr/>
        </p:nvSpPr>
        <p:spPr>
          <a:xfrm rot="5400000">
            <a:off x="2116248" y="2761170"/>
            <a:ext cx="581897" cy="568226"/>
          </a:xfrm>
          <a:prstGeom prst="bentUpArrow">
            <a:avLst/>
          </a:prstGeom>
          <a:solidFill>
            <a:srgbClr val="C00000"/>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7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4" name="直角上箭头 101"/>
          <p:cNvSpPr/>
          <p:nvPr/>
        </p:nvSpPr>
        <p:spPr>
          <a:xfrm rot="5400000">
            <a:off x="3130326" y="3556145"/>
            <a:ext cx="581897" cy="569937"/>
          </a:xfrm>
          <a:prstGeom prst="bentUpArrow">
            <a:avLst/>
          </a:prstGeom>
          <a:solidFill>
            <a:srgbClr val="C00000"/>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7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endParaRPr>
          </a:p>
        </p:txBody>
      </p:sp>
      <p:sp>
        <p:nvSpPr>
          <p:cNvPr id="2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2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p:tgtEl>
                                          <p:spTgt spid="22"/>
                                        </p:tgtEl>
                                        <p:attrNameLst>
                                          <p:attrName>ppt_y</p:attrName>
                                        </p:attrNameLst>
                                      </p:cBhvr>
                                      <p:tavLst>
                                        <p:tav tm="0">
                                          <p:val>
                                            <p:strVal val="#ppt_y-#ppt_h*1.125000"/>
                                          </p:val>
                                        </p:tav>
                                        <p:tav tm="100000">
                                          <p:val>
                                            <p:strVal val="#ppt_y"/>
                                          </p:val>
                                        </p:tav>
                                      </p:tavLst>
                                    </p:anim>
                                    <p:animEffect transition="in" filter="wipe(down)">
                                      <p:cBhvr>
                                        <p:cTn id="21" dur="500"/>
                                        <p:tgtEl>
                                          <p:spTgt spid="2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ppt_y</p:attrName>
                                        </p:attrNameLst>
                                      </p:cBhvr>
                                      <p:tavLst>
                                        <p:tav tm="0">
                                          <p:val>
                                            <p:strVal val="#ppt_y-#ppt_h*1.125000"/>
                                          </p:val>
                                        </p:tav>
                                        <p:tav tm="100000">
                                          <p:val>
                                            <p:strVal val="#ppt_y"/>
                                          </p:val>
                                        </p:tav>
                                      </p:tavLst>
                                    </p:anim>
                                    <p:animEffect transition="in" filter="wipe(down)">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5500"/>
                            </p:stCondLst>
                            <p:childTnLst>
                              <p:par>
                                <p:cTn id="52" presetID="1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ppt_y</p:attrName>
                                        </p:attrNameLst>
                                      </p:cBhvr>
                                      <p:tavLst>
                                        <p:tav tm="0">
                                          <p:val>
                                            <p:strVal val="#ppt_y-#ppt_h*1.125000"/>
                                          </p:val>
                                        </p:tav>
                                        <p:tav tm="100000">
                                          <p:val>
                                            <p:strVal val="#ppt_y"/>
                                          </p:val>
                                        </p:tav>
                                      </p:tavLst>
                                    </p:anim>
                                    <p:animEffect transition="in" filter="wipe(down)">
                                      <p:cBhvr>
                                        <p:cTn id="55" dur="500"/>
                                        <p:tgtEl>
                                          <p:spTgt spid="24"/>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 presetClass="entr" presetSubtype="8" fill="hold" grpId="0" nodeType="withEffect">
                                  <p:stCondLst>
                                    <p:cond delay="300"/>
                                  </p:stCondLst>
                                  <p:childTnLst>
                                    <p:set>
                                      <p:cBhvr>
                                        <p:cTn id="69" dur="1" fill="hold">
                                          <p:stCondLst>
                                            <p:cond delay="0"/>
                                          </p:stCondLst>
                                        </p:cTn>
                                        <p:tgtEl>
                                          <p:spTgt spid="25"/>
                                        </p:tgtEl>
                                        <p:attrNameLst>
                                          <p:attrName>style.visibility</p:attrName>
                                        </p:attrNameLst>
                                      </p:cBhvr>
                                      <p:to>
                                        <p:strVal val="visible"/>
                                      </p:to>
                                    </p:set>
                                    <p:anim calcmode="lin" valueType="num">
                                      <p:cBhvr>
                                        <p:cTn id="70" dur="300" fill="hold"/>
                                        <p:tgtEl>
                                          <p:spTgt spid="25"/>
                                        </p:tgtEl>
                                        <p:attrNameLst>
                                          <p:attrName>ppt_x</p:attrName>
                                        </p:attrNameLst>
                                      </p:cBhvr>
                                      <p:tavLst>
                                        <p:tav tm="0">
                                          <p:val>
                                            <p:strVal val="0-#ppt_w/2"/>
                                          </p:val>
                                        </p:tav>
                                        <p:tav tm="100000">
                                          <p:val>
                                            <p:strVal val="#ppt_x"/>
                                          </p:val>
                                        </p:tav>
                                      </p:tavLst>
                                    </p:anim>
                                    <p:anim calcmode="lin" valueType="num">
                                      <p:cBhvr>
                                        <p:cTn id="71" dur="300" fill="hold"/>
                                        <p:tgtEl>
                                          <p:spTgt spid="25"/>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p:cBhvr>
                                        <p:cTn id="75" dur="500"/>
                                        <p:tgtEl>
                                          <p:spTgt spid="27"/>
                                        </p:tgtEl>
                                      </p:cBhvr>
                                    </p:animEffect>
                                  </p:childTnLst>
                                </p:cTn>
                              </p:par>
                            </p:childTnLst>
                          </p:cTn>
                        </p:par>
                        <p:par>
                          <p:cTn id="76" fill="hold">
                            <p:stCondLst>
                              <p:cond delay="8000"/>
                            </p:stCondLst>
                            <p:childTnLst>
                              <p:par>
                                <p:cTn id="77" presetID="22" presetClass="entr" presetSubtype="2"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2" grpId="0" animBg="1"/>
      <p:bldP spid="23" grpId="0" animBg="1"/>
      <p:bldP spid="24" grpId="0" animBg="1"/>
      <p:bldP spid="25" grpId="0" bldLvl="0" autoUpdateAnimBg="0"/>
      <p:bldP spid="26" grpId="0" animBg="1"/>
      <p:bldP spid="27"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右箭头 23"/>
          <p:cNvSpPr/>
          <p:nvPr/>
        </p:nvSpPr>
        <p:spPr>
          <a:xfrm>
            <a:off x="3404650" y="1470388"/>
            <a:ext cx="1080248" cy="1226498"/>
          </a:xfrm>
          <a:prstGeom prst="bentArrow">
            <a:avLst/>
          </a:prstGeom>
          <a:solidFill>
            <a:srgbClr val="F77A08"/>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 name="圆角右箭头 24"/>
          <p:cNvSpPr/>
          <p:nvPr/>
        </p:nvSpPr>
        <p:spPr>
          <a:xfrm rot="5400000">
            <a:off x="4822793" y="1552485"/>
            <a:ext cx="1073185" cy="1234570"/>
          </a:xfrm>
          <a:prstGeom prst="bentArrow">
            <a:avLst/>
          </a:prstGeom>
          <a:solidFill>
            <a:srgbClr val="C00000"/>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 name="圆角右箭头 25"/>
          <p:cNvSpPr/>
          <p:nvPr/>
        </p:nvSpPr>
        <p:spPr>
          <a:xfrm rot="16200000">
            <a:off x="3350300" y="2871714"/>
            <a:ext cx="1073185" cy="1234570"/>
          </a:xfrm>
          <a:prstGeom prst="bentArrow">
            <a:avLst/>
          </a:prstGeom>
          <a:solidFill>
            <a:srgbClr val="C00000"/>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 name="圆角右箭头 26"/>
          <p:cNvSpPr/>
          <p:nvPr/>
        </p:nvSpPr>
        <p:spPr>
          <a:xfrm flipH="1" flipV="1">
            <a:off x="4767821" y="2944191"/>
            <a:ext cx="1080248" cy="1226498"/>
          </a:xfrm>
          <a:prstGeom prst="bentArrow">
            <a:avLst/>
          </a:prstGeom>
          <a:solidFill>
            <a:srgbClr val="F77A08"/>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6" name="组合 5"/>
          <p:cNvGrpSpPr/>
          <p:nvPr/>
        </p:nvGrpSpPr>
        <p:grpSpPr>
          <a:xfrm>
            <a:off x="3738933" y="2125999"/>
            <a:ext cx="1800200" cy="1501897"/>
            <a:chOff x="3666054" y="2607295"/>
            <a:chExt cx="1924896" cy="2002530"/>
          </a:xfrm>
        </p:grpSpPr>
        <p:sp>
          <p:nvSpPr>
            <p:cNvPr id="7" name="TextBox 28"/>
            <p:cNvSpPr txBox="1"/>
            <p:nvPr/>
          </p:nvSpPr>
          <p:spPr>
            <a:xfrm>
              <a:off x="3753141" y="2607295"/>
              <a:ext cx="1750723" cy="615554"/>
            </a:xfrm>
            <a:prstGeom prst="rect">
              <a:avLst/>
            </a:prstGeom>
            <a:noFill/>
          </p:spPr>
          <p:txBody>
            <a:bodyPr wrap="square" rtlCol="0">
              <a:spAutoFit/>
            </a:bodyPr>
            <a:lstStyle/>
            <a:p>
              <a:pPr algn="ctr" defTabSz="914400" fontAlgn="base">
                <a:spcBef>
                  <a:spcPct val="0"/>
                </a:spcBef>
                <a:spcAft>
                  <a:spcPct val="0"/>
                </a:spcAft>
              </a:pPr>
              <a:r>
                <a:rPr lang="zh-CN" altLang="en-US" sz="2400" dirty="0">
                  <a:solidFill>
                    <a:prstClr val="black"/>
                  </a:solidFill>
                  <a:latin typeface="微软雅黑" panose="020B0503020204020204" pitchFamily="34" charset="-122"/>
                  <a:ea typeface="微软雅黑" panose="020B0503020204020204" pitchFamily="34" charset="-122"/>
                </a:rPr>
                <a:t>添加标题</a:t>
              </a:r>
            </a:p>
          </p:txBody>
        </p:sp>
        <p:sp>
          <p:nvSpPr>
            <p:cNvPr id="8" name="TextBox 29"/>
            <p:cNvSpPr txBox="1"/>
            <p:nvPr/>
          </p:nvSpPr>
          <p:spPr>
            <a:xfrm>
              <a:off x="3666054" y="3206363"/>
              <a:ext cx="1924896" cy="1403462"/>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071064" y="1403878"/>
            <a:ext cx="1800200" cy="1280909"/>
            <a:chOff x="6391520" y="1772816"/>
            <a:chExt cx="1924896" cy="1707878"/>
          </a:xfrm>
        </p:grpSpPr>
        <p:sp>
          <p:nvSpPr>
            <p:cNvPr id="10" name="TextBox 31"/>
            <p:cNvSpPr txBox="1"/>
            <p:nvPr/>
          </p:nvSpPr>
          <p:spPr>
            <a:xfrm>
              <a:off x="6622623" y="1772816"/>
              <a:ext cx="1462691" cy="451405"/>
            </a:xfrm>
            <a:prstGeom prst="rect">
              <a:avLst/>
            </a:prstGeom>
            <a:noFill/>
          </p:spPr>
          <p:txBody>
            <a:bodyPr wrap="square" rtlCol="0">
              <a:spAutoFit/>
            </a:bodyPr>
            <a:lstStyle/>
            <a:p>
              <a:pPr algn="ctr" defTabSz="914400"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rPr>
                <a:t>添加标题</a:t>
              </a:r>
            </a:p>
          </p:txBody>
        </p:sp>
        <p:sp>
          <p:nvSpPr>
            <p:cNvPr id="11" name="TextBox 32"/>
            <p:cNvSpPr txBox="1"/>
            <p:nvPr/>
          </p:nvSpPr>
          <p:spPr>
            <a:xfrm>
              <a:off x="6391520" y="2077233"/>
              <a:ext cx="1924896" cy="1403461"/>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071064" y="2973718"/>
            <a:ext cx="1800200" cy="1300039"/>
            <a:chOff x="6391520" y="3692218"/>
            <a:chExt cx="1924896" cy="1733386"/>
          </a:xfrm>
        </p:grpSpPr>
        <p:sp>
          <p:nvSpPr>
            <p:cNvPr id="13" name="TextBox 34"/>
            <p:cNvSpPr txBox="1"/>
            <p:nvPr/>
          </p:nvSpPr>
          <p:spPr>
            <a:xfrm>
              <a:off x="6622623" y="3692218"/>
              <a:ext cx="1462691" cy="451406"/>
            </a:xfrm>
            <a:prstGeom prst="rect">
              <a:avLst/>
            </a:prstGeom>
            <a:noFill/>
          </p:spPr>
          <p:txBody>
            <a:bodyPr wrap="square" rtlCol="0">
              <a:spAutoFit/>
            </a:bodyPr>
            <a:lstStyle/>
            <a:p>
              <a:pPr algn="ctr" defTabSz="914400"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rPr>
                <a:t>添加标题</a:t>
              </a:r>
            </a:p>
          </p:txBody>
        </p:sp>
        <p:sp>
          <p:nvSpPr>
            <p:cNvPr id="14" name="TextBox 35"/>
            <p:cNvSpPr txBox="1"/>
            <p:nvPr/>
          </p:nvSpPr>
          <p:spPr>
            <a:xfrm>
              <a:off x="6391520" y="4022142"/>
              <a:ext cx="1924896" cy="1403462"/>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246528" y="1392128"/>
            <a:ext cx="1800200" cy="1269861"/>
            <a:chOff x="918912" y="1844824"/>
            <a:chExt cx="1924896" cy="1693146"/>
          </a:xfrm>
        </p:grpSpPr>
        <p:sp>
          <p:nvSpPr>
            <p:cNvPr id="16" name="TextBox 37"/>
            <p:cNvSpPr txBox="1"/>
            <p:nvPr/>
          </p:nvSpPr>
          <p:spPr>
            <a:xfrm>
              <a:off x="1150015" y="1844824"/>
              <a:ext cx="1462691" cy="451405"/>
            </a:xfrm>
            <a:prstGeom prst="rect">
              <a:avLst/>
            </a:prstGeom>
            <a:noFill/>
          </p:spPr>
          <p:txBody>
            <a:bodyPr wrap="square" rtlCol="0">
              <a:spAutoFit/>
            </a:bodyPr>
            <a:lstStyle/>
            <a:p>
              <a:pPr algn="ctr" defTabSz="914400"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rPr>
                <a:t>添加标题</a:t>
              </a:r>
            </a:p>
          </p:txBody>
        </p:sp>
        <p:sp>
          <p:nvSpPr>
            <p:cNvPr id="17" name="TextBox 38"/>
            <p:cNvSpPr txBox="1"/>
            <p:nvPr/>
          </p:nvSpPr>
          <p:spPr>
            <a:xfrm>
              <a:off x="918912" y="2134510"/>
              <a:ext cx="1924896" cy="1403460"/>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46528" y="3047032"/>
            <a:ext cx="1800200" cy="1308273"/>
            <a:chOff x="918912" y="3738518"/>
            <a:chExt cx="1924896" cy="1744364"/>
          </a:xfrm>
        </p:grpSpPr>
        <p:sp>
          <p:nvSpPr>
            <p:cNvPr id="19" name="TextBox 40"/>
            <p:cNvSpPr txBox="1"/>
            <p:nvPr/>
          </p:nvSpPr>
          <p:spPr>
            <a:xfrm>
              <a:off x="1150015" y="3738518"/>
              <a:ext cx="1462691" cy="451405"/>
            </a:xfrm>
            <a:prstGeom prst="rect">
              <a:avLst/>
            </a:prstGeom>
            <a:noFill/>
          </p:spPr>
          <p:txBody>
            <a:bodyPr wrap="square" rtlCol="0">
              <a:spAutoFit/>
            </a:bodyPr>
            <a:lstStyle/>
            <a:p>
              <a:pPr algn="ctr" defTabSz="914400"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rPr>
                <a:t>添加标题</a:t>
              </a:r>
            </a:p>
          </p:txBody>
        </p:sp>
        <p:sp>
          <p:nvSpPr>
            <p:cNvPr id="20" name="TextBox 41"/>
            <p:cNvSpPr txBox="1"/>
            <p:nvPr/>
          </p:nvSpPr>
          <p:spPr>
            <a:xfrm>
              <a:off x="918912" y="4079421"/>
              <a:ext cx="1924896" cy="1403461"/>
            </a:xfrm>
            <a:prstGeom prst="rect">
              <a:avLst/>
            </a:prstGeom>
            <a:noFill/>
          </p:spPr>
          <p:txBody>
            <a:bodyPr wrap="square" rtlCol="0">
              <a:spAutoFit/>
            </a:bodyPr>
            <a:lstStyle/>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a:p>
              <a:pPr algn="ct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200" dirty="0">
                <a:solidFill>
                  <a:prstClr val="black"/>
                </a:solidFill>
                <a:latin typeface="微软雅黑" panose="020B0503020204020204" pitchFamily="34" charset="-122"/>
                <a:ea typeface="微软雅黑" panose="020B0503020204020204" pitchFamily="34" charset="-122"/>
              </a:endParaRPr>
            </a:p>
          </p:txBody>
        </p:sp>
      </p:grpSp>
      <p:sp>
        <p:nvSpPr>
          <p:cNvPr id="21"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22"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3"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22" presetClass="entr" presetSubtype="4"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par>
                                <p:cTn id="33" presetID="2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par>
                                <p:cTn id="36" presetID="2" presetClass="entr" presetSubtype="8" fill="hold" grpId="0" nodeType="withEffect">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300" fill="hold"/>
                                        <p:tgtEl>
                                          <p:spTgt spid="21"/>
                                        </p:tgtEl>
                                        <p:attrNameLst>
                                          <p:attrName>ppt_x</p:attrName>
                                        </p:attrNameLst>
                                      </p:cBhvr>
                                      <p:tavLst>
                                        <p:tav tm="0">
                                          <p:val>
                                            <p:strVal val="0-#ppt_w/2"/>
                                          </p:val>
                                        </p:tav>
                                        <p:tav tm="100000">
                                          <p:val>
                                            <p:strVal val="#ppt_x"/>
                                          </p:val>
                                        </p:tav>
                                      </p:tavLst>
                                    </p:anim>
                                    <p:anim calcmode="lin" valueType="num">
                                      <p:cBhvr>
                                        <p:cTn id="39" dur="300" fill="hold"/>
                                        <p:tgtEl>
                                          <p:spTgt spid="21"/>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p:cBhvr>
                                        <p:cTn id="43" dur="500"/>
                                        <p:tgtEl>
                                          <p:spTgt spid="23"/>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bldLvl="0" autoUpdateAnimBg="0"/>
      <p:bldP spid="22" grpId="0" animBg="1"/>
      <p:bldP spid="23"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579121" y="356616"/>
            <a:ext cx="2438400" cy="1261873"/>
            <a:chOff x="-24130" y="-12305"/>
            <a:chExt cx="2438383" cy="1698157"/>
          </a:xfrm>
        </p:grpSpPr>
        <p:pic>
          <p:nvPicPr>
            <p:cNvPr id="3" name="五边形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 y="-12305"/>
              <a:ext cx="2438383" cy="169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8">
              <a:hlinkClick r:id="" action="ppaction://hlinkshowjump?jump=nextslide"/>
            </p:cNvPr>
            <p:cNvSpPr txBox="1">
              <a:spLocks noChangeArrowheads="1"/>
            </p:cNvSpPr>
            <p:nvPr/>
          </p:nvSpPr>
          <p:spPr bwMode="auto">
            <a:xfrm>
              <a:off x="543323" y="0"/>
              <a:ext cx="1245845" cy="86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3600" b="1" dirty="0">
                  <a:solidFill>
                    <a:srgbClr val="FFFF00"/>
                  </a:solidFill>
                  <a:latin typeface="微软雅黑" panose="020B0503020204020204" pitchFamily="34" charset="-122"/>
                  <a:ea typeface="微软雅黑" panose="020B0503020204020204" pitchFamily="34" charset="-122"/>
                </a:rPr>
                <a:t>目 录</a:t>
              </a:r>
            </a:p>
          </p:txBody>
        </p:sp>
      </p:grpSp>
      <p:grpSp>
        <p:nvGrpSpPr>
          <p:cNvPr id="5" name="组合 29"/>
          <p:cNvGrpSpPr/>
          <p:nvPr/>
        </p:nvGrpSpPr>
        <p:grpSpPr bwMode="auto">
          <a:xfrm>
            <a:off x="579121" y="1468650"/>
            <a:ext cx="5473700" cy="405765"/>
            <a:chOff x="0" y="0"/>
            <a:chExt cx="4896544" cy="403076"/>
          </a:xfrm>
        </p:grpSpPr>
        <p:sp>
          <p:nvSpPr>
            <p:cNvPr id="6" name="圆角矩形 30"/>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7" name="矩形 31"/>
            <p:cNvSpPr>
              <a:spLocks noChangeArrowheads="1"/>
            </p:cNvSpPr>
            <p:nvPr/>
          </p:nvSpPr>
          <p:spPr bwMode="auto">
            <a:xfrm>
              <a:off x="29822" y="21290"/>
              <a:ext cx="359289"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1</a:t>
              </a: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8" name="组合 32"/>
          <p:cNvGrpSpPr/>
          <p:nvPr/>
        </p:nvGrpSpPr>
        <p:grpSpPr bwMode="auto">
          <a:xfrm>
            <a:off x="579121" y="2337435"/>
            <a:ext cx="5473700" cy="405765"/>
            <a:chOff x="0" y="0"/>
            <a:chExt cx="4896544" cy="403076"/>
          </a:xfrm>
        </p:grpSpPr>
        <p:sp>
          <p:nvSpPr>
            <p:cNvPr id="9" name="圆角矩形 33"/>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10" name="矩形 34"/>
            <p:cNvSpPr>
              <a:spLocks noChangeArrowheads="1"/>
            </p:cNvSpPr>
            <p:nvPr/>
          </p:nvSpPr>
          <p:spPr bwMode="auto">
            <a:xfrm>
              <a:off x="29822" y="21290"/>
              <a:ext cx="359289"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2</a:t>
              </a: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11" name="组合 35"/>
          <p:cNvGrpSpPr/>
          <p:nvPr/>
        </p:nvGrpSpPr>
        <p:grpSpPr bwMode="auto">
          <a:xfrm>
            <a:off x="579121" y="3200445"/>
            <a:ext cx="5473700" cy="405765"/>
            <a:chOff x="0" y="0"/>
            <a:chExt cx="4896544" cy="403076"/>
          </a:xfrm>
        </p:grpSpPr>
        <p:sp>
          <p:nvSpPr>
            <p:cNvPr id="12" name="圆角矩形 36"/>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13" name="矩形 37"/>
            <p:cNvSpPr>
              <a:spLocks noChangeArrowheads="1"/>
            </p:cNvSpPr>
            <p:nvPr/>
          </p:nvSpPr>
          <p:spPr bwMode="auto">
            <a:xfrm>
              <a:off x="29822" y="21289"/>
              <a:ext cx="359289"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3</a:t>
              </a:r>
              <a:endParaRPr lang="zh-CN" altLang="en-US" b="1">
                <a:solidFill>
                  <a:srgbClr val="FFFFFF"/>
                </a:solidFill>
                <a:latin typeface="微软雅黑" panose="020B0503020204020204" pitchFamily="34" charset="-122"/>
                <a:ea typeface="微软雅黑" panose="020B0503020204020204" pitchFamily="34" charset="-122"/>
              </a:endParaRPr>
            </a:p>
          </p:txBody>
        </p:sp>
      </p:grpSp>
      <p:sp>
        <p:nvSpPr>
          <p:cNvPr id="14" name="TextBox 38">
            <a:hlinkClick r:id="" action="ppaction://hlinkshowjump?jump=nextslide"/>
          </p:cNvPr>
          <p:cNvSpPr txBox="1">
            <a:spLocks noChangeArrowheads="1"/>
          </p:cNvSpPr>
          <p:nvPr/>
        </p:nvSpPr>
        <p:spPr bwMode="auto">
          <a:xfrm>
            <a:off x="1299847" y="1480080"/>
            <a:ext cx="3462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第一部分标题内容</a:t>
            </a:r>
          </a:p>
        </p:txBody>
      </p:sp>
      <p:sp>
        <p:nvSpPr>
          <p:cNvPr id="15" name="TextBox 39">
            <a:hlinkClick r:id="" action="ppaction://hlinkshowjump?jump=nextslide"/>
          </p:cNvPr>
          <p:cNvSpPr txBox="1">
            <a:spLocks noChangeArrowheads="1"/>
          </p:cNvSpPr>
          <p:nvPr/>
        </p:nvSpPr>
        <p:spPr bwMode="auto">
          <a:xfrm>
            <a:off x="1299847" y="2360295"/>
            <a:ext cx="3292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第二部分标题内容</a:t>
            </a:r>
          </a:p>
        </p:txBody>
      </p:sp>
      <p:sp>
        <p:nvSpPr>
          <p:cNvPr id="16" name="TextBox 40">
            <a:hlinkClick r:id="" action="ppaction://hlinkshowjump?jump=nextslide"/>
          </p:cNvPr>
          <p:cNvSpPr txBox="1">
            <a:spLocks noChangeArrowheads="1"/>
          </p:cNvSpPr>
          <p:nvPr/>
        </p:nvSpPr>
        <p:spPr bwMode="auto">
          <a:xfrm>
            <a:off x="1299846" y="3210446"/>
            <a:ext cx="234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第三部分标题内容</a:t>
            </a:r>
          </a:p>
        </p:txBody>
      </p:sp>
      <p:grpSp>
        <p:nvGrpSpPr>
          <p:cNvPr id="17" name="组合 41"/>
          <p:cNvGrpSpPr/>
          <p:nvPr/>
        </p:nvGrpSpPr>
        <p:grpSpPr bwMode="auto">
          <a:xfrm>
            <a:off x="579121" y="4030211"/>
            <a:ext cx="5473700" cy="404336"/>
            <a:chOff x="0" y="0"/>
            <a:chExt cx="4896544" cy="403076"/>
          </a:xfrm>
        </p:grpSpPr>
        <p:sp>
          <p:nvSpPr>
            <p:cNvPr id="18" name="圆角矩形 42"/>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endParaRPr lang="zh-CN" altLang="en-US" b="1">
                <a:solidFill>
                  <a:srgbClr val="FFFFFF"/>
                </a:solidFill>
                <a:latin typeface="Calibri" panose="020F0502020204030204" pitchFamily="34" charset="0"/>
              </a:endParaRPr>
            </a:p>
          </p:txBody>
        </p:sp>
        <p:sp>
          <p:nvSpPr>
            <p:cNvPr id="19" name="矩形 43"/>
            <p:cNvSpPr>
              <a:spLocks noChangeArrowheads="1"/>
            </p:cNvSpPr>
            <p:nvPr/>
          </p:nvSpPr>
          <p:spPr bwMode="auto">
            <a:xfrm>
              <a:off x="29822" y="21364"/>
              <a:ext cx="359289" cy="36034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0"/>
                </a:spcBef>
                <a:spcAft>
                  <a:spcPct val="0"/>
                </a:spcAft>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4</a:t>
              </a:r>
              <a:endParaRPr lang="zh-CN" altLang="en-US" b="1">
                <a:solidFill>
                  <a:srgbClr val="FFFFFF"/>
                </a:solidFill>
                <a:latin typeface="微软雅黑" panose="020B0503020204020204" pitchFamily="34" charset="-122"/>
                <a:ea typeface="微软雅黑" panose="020B0503020204020204" pitchFamily="34" charset="-122"/>
              </a:endParaRPr>
            </a:p>
          </p:txBody>
        </p:sp>
      </p:grpSp>
      <p:sp>
        <p:nvSpPr>
          <p:cNvPr id="20" name="TextBox 44">
            <a:hlinkClick r:id="" action="ppaction://hlinkshowjump?jump=nextslide"/>
          </p:cNvPr>
          <p:cNvSpPr txBox="1">
            <a:spLocks noChangeArrowheads="1"/>
          </p:cNvSpPr>
          <p:nvPr/>
        </p:nvSpPr>
        <p:spPr bwMode="auto">
          <a:xfrm>
            <a:off x="1299847" y="4040212"/>
            <a:ext cx="4105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第四部分标题内容</a:t>
            </a: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568" y="2021289"/>
            <a:ext cx="4273191" cy="316984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75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P spid="16" grpId="0" autoUpdateAnimBg="0"/>
      <p:bldP spid="2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851" y="1490279"/>
            <a:ext cx="5770562" cy="3877232"/>
          </a:xfrm>
          <a:prstGeom prst="rect">
            <a:avLst/>
          </a:prstGeom>
        </p:spPr>
      </p:pic>
      <p:sp>
        <p:nvSpPr>
          <p:cNvPr id="3"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dirty="0">
                <a:solidFill>
                  <a:srgbClr val="C00000"/>
                </a:solidFill>
                <a:latin typeface="微软雅黑" panose="020B0503020204020204" pitchFamily="34" charset="-122"/>
                <a:ea typeface="微软雅黑" panose="020B0503020204020204" pitchFamily="34" charset="-122"/>
              </a:rPr>
              <a:t>添加第四部分文字内容</a:t>
            </a:r>
          </a:p>
        </p:txBody>
      </p:sp>
      <p:grpSp>
        <p:nvGrpSpPr>
          <p:cNvPr id="4" name="组合 3"/>
          <p:cNvGrpSpPr/>
          <p:nvPr/>
        </p:nvGrpSpPr>
        <p:grpSpPr bwMode="auto">
          <a:xfrm>
            <a:off x="798514" y="1196092"/>
            <a:ext cx="1914525" cy="1273017"/>
            <a:chOff x="-28501" y="-20218"/>
            <a:chExt cx="1913434" cy="1416011"/>
          </a:xfrm>
        </p:grpSpPr>
        <p:pic>
          <p:nvPicPr>
            <p:cNvPr id="5" name="对角圆角矩形 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dirty="0">
                  <a:solidFill>
                    <a:srgbClr val="FFFF00"/>
                  </a:solidFill>
                  <a:latin typeface="微软雅黑" panose="020B0503020204020204" pitchFamily="34" charset="-122"/>
                  <a:ea typeface="微软雅黑" panose="020B0503020204020204" pitchFamily="34" charset="-122"/>
                </a:rPr>
                <a:t>第四部分</a:t>
              </a:r>
            </a:p>
          </p:txBody>
        </p:sp>
      </p:grpSp>
      <p:sp>
        <p:nvSpPr>
          <p:cNvPr id="7"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829" y="3795886"/>
            <a:ext cx="8460000" cy="720080"/>
            <a:chOff x="-10829" y="3621878"/>
            <a:chExt cx="8460000" cy="720080"/>
          </a:xfrm>
        </p:grpSpPr>
        <p:sp>
          <p:nvSpPr>
            <p:cNvPr id="3" name="矩形 2"/>
            <p:cNvSpPr/>
            <p:nvPr/>
          </p:nvSpPr>
          <p:spPr>
            <a:xfrm>
              <a:off x="-10829" y="3621878"/>
              <a:ext cx="8460000" cy="720080"/>
            </a:xfrm>
            <a:prstGeom prst="rect">
              <a:avLst/>
            </a:prstGeom>
            <a:solidFill>
              <a:srgbClr val="C00000"/>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TextBox 6"/>
            <p:cNvSpPr txBox="1">
              <a:spLocks noChangeArrowheads="1"/>
            </p:cNvSpPr>
            <p:nvPr/>
          </p:nvSpPr>
          <p:spPr bwMode="auto">
            <a:xfrm>
              <a:off x="7092280" y="3668277"/>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rPr>
                <a:t>2017</a:t>
              </a:r>
              <a:endParaRPr kumimoji="0" lang="zh-CN" altLang="en-US"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endParaRPr>
            </a:p>
          </p:txBody>
        </p:sp>
        <p:sp>
          <p:nvSpPr>
            <p:cNvPr id="5" name="圆角矩形 42"/>
            <p:cNvSpPr/>
            <p:nvPr/>
          </p:nvSpPr>
          <p:spPr>
            <a:xfrm>
              <a:off x="209842" y="3868960"/>
              <a:ext cx="273162" cy="208861"/>
            </a:xfrm>
            <a:custGeom>
              <a:avLst/>
              <a:gdLst/>
              <a:ahLst/>
              <a:cxnLst/>
              <a:rect l="l" t="t" r="r" b="b"/>
              <a:pathLst>
                <a:path w="698387" h="533991">
                  <a:moveTo>
                    <a:pt x="141918" y="342270"/>
                  </a:moveTo>
                  <a:cubicBezTo>
                    <a:pt x="137383" y="342270"/>
                    <a:pt x="133706" y="345946"/>
                    <a:pt x="133706" y="350481"/>
                  </a:cubicBezTo>
                  <a:lnTo>
                    <a:pt x="133706" y="383326"/>
                  </a:lnTo>
                  <a:cubicBezTo>
                    <a:pt x="133706" y="387861"/>
                    <a:pt x="137383" y="391538"/>
                    <a:pt x="141918" y="391538"/>
                  </a:cubicBezTo>
                  <a:lnTo>
                    <a:pt x="348961" y="391538"/>
                  </a:lnTo>
                  <a:cubicBezTo>
                    <a:pt x="353496" y="391538"/>
                    <a:pt x="357172" y="387861"/>
                    <a:pt x="357172" y="383326"/>
                  </a:cubicBezTo>
                  <a:lnTo>
                    <a:pt x="357172" y="350481"/>
                  </a:lnTo>
                  <a:cubicBezTo>
                    <a:pt x="357172" y="345946"/>
                    <a:pt x="353496" y="342270"/>
                    <a:pt x="348961" y="342270"/>
                  </a:cubicBezTo>
                  <a:close/>
                  <a:moveTo>
                    <a:pt x="141918" y="269758"/>
                  </a:moveTo>
                  <a:cubicBezTo>
                    <a:pt x="137383" y="269758"/>
                    <a:pt x="133706" y="273435"/>
                    <a:pt x="133706" y="277970"/>
                  </a:cubicBezTo>
                  <a:lnTo>
                    <a:pt x="133706" y="310815"/>
                  </a:lnTo>
                  <a:cubicBezTo>
                    <a:pt x="133706" y="315350"/>
                    <a:pt x="137383" y="319027"/>
                    <a:pt x="141918" y="319027"/>
                  </a:cubicBezTo>
                  <a:lnTo>
                    <a:pt x="563847" y="319027"/>
                  </a:lnTo>
                  <a:cubicBezTo>
                    <a:pt x="568382" y="319027"/>
                    <a:pt x="572059" y="315350"/>
                    <a:pt x="572059" y="310815"/>
                  </a:cubicBezTo>
                  <a:lnTo>
                    <a:pt x="572059" y="277970"/>
                  </a:lnTo>
                  <a:cubicBezTo>
                    <a:pt x="572059" y="273435"/>
                    <a:pt x="568382" y="269758"/>
                    <a:pt x="563847" y="269758"/>
                  </a:cubicBezTo>
                  <a:close/>
                  <a:moveTo>
                    <a:pt x="141918" y="194750"/>
                  </a:moveTo>
                  <a:cubicBezTo>
                    <a:pt x="137383" y="194750"/>
                    <a:pt x="133706" y="198427"/>
                    <a:pt x="133706" y="202962"/>
                  </a:cubicBezTo>
                  <a:lnTo>
                    <a:pt x="133706" y="235806"/>
                  </a:lnTo>
                  <a:cubicBezTo>
                    <a:pt x="133706" y="240341"/>
                    <a:pt x="137383" y="244018"/>
                    <a:pt x="141918" y="244018"/>
                  </a:cubicBezTo>
                  <a:lnTo>
                    <a:pt x="563847" y="244018"/>
                  </a:lnTo>
                  <a:cubicBezTo>
                    <a:pt x="568382" y="244018"/>
                    <a:pt x="572059" y="240341"/>
                    <a:pt x="572059" y="235806"/>
                  </a:cubicBezTo>
                  <a:lnTo>
                    <a:pt x="572059" y="202962"/>
                  </a:lnTo>
                  <a:cubicBezTo>
                    <a:pt x="572059" y="198427"/>
                    <a:pt x="568382" y="194750"/>
                    <a:pt x="563847" y="194750"/>
                  </a:cubicBezTo>
                  <a:close/>
                  <a:moveTo>
                    <a:pt x="150580" y="0"/>
                  </a:moveTo>
                  <a:lnTo>
                    <a:pt x="183426" y="0"/>
                  </a:lnTo>
                  <a:cubicBezTo>
                    <a:pt x="187961" y="0"/>
                    <a:pt x="191637" y="3676"/>
                    <a:pt x="191637" y="8211"/>
                  </a:cubicBezTo>
                  <a:lnTo>
                    <a:pt x="191637" y="54795"/>
                  </a:lnTo>
                  <a:lnTo>
                    <a:pt x="221956" y="54795"/>
                  </a:lnTo>
                  <a:lnTo>
                    <a:pt x="221956" y="8213"/>
                  </a:lnTo>
                  <a:cubicBezTo>
                    <a:pt x="221956" y="3678"/>
                    <a:pt x="225632" y="2"/>
                    <a:pt x="230167" y="2"/>
                  </a:cubicBezTo>
                  <a:lnTo>
                    <a:pt x="263013" y="2"/>
                  </a:lnTo>
                  <a:cubicBezTo>
                    <a:pt x="267548" y="2"/>
                    <a:pt x="271224" y="3678"/>
                    <a:pt x="271224" y="8213"/>
                  </a:cubicBezTo>
                  <a:lnTo>
                    <a:pt x="271224" y="54795"/>
                  </a:lnTo>
                  <a:lnTo>
                    <a:pt x="443202" y="54795"/>
                  </a:lnTo>
                  <a:lnTo>
                    <a:pt x="443202" y="8213"/>
                  </a:lnTo>
                  <a:cubicBezTo>
                    <a:pt x="443202" y="3678"/>
                    <a:pt x="446878" y="2"/>
                    <a:pt x="451413" y="2"/>
                  </a:cubicBezTo>
                  <a:lnTo>
                    <a:pt x="484259" y="2"/>
                  </a:lnTo>
                  <a:cubicBezTo>
                    <a:pt x="488794" y="2"/>
                    <a:pt x="492470" y="3678"/>
                    <a:pt x="492470" y="8213"/>
                  </a:cubicBezTo>
                  <a:lnTo>
                    <a:pt x="492470" y="54795"/>
                  </a:lnTo>
                  <a:lnTo>
                    <a:pt x="522791" y="54795"/>
                  </a:lnTo>
                  <a:lnTo>
                    <a:pt x="522791" y="8214"/>
                  </a:lnTo>
                  <a:cubicBezTo>
                    <a:pt x="522791" y="3679"/>
                    <a:pt x="526467" y="3"/>
                    <a:pt x="531002" y="3"/>
                  </a:cubicBezTo>
                  <a:lnTo>
                    <a:pt x="563848" y="3"/>
                  </a:lnTo>
                  <a:cubicBezTo>
                    <a:pt x="568383" y="3"/>
                    <a:pt x="572059" y="3679"/>
                    <a:pt x="572059" y="8214"/>
                  </a:cubicBezTo>
                  <a:lnTo>
                    <a:pt x="572059" y="54795"/>
                  </a:lnTo>
                  <a:lnTo>
                    <a:pt x="618520" y="54795"/>
                  </a:lnTo>
                  <a:cubicBezTo>
                    <a:pt x="662629" y="54795"/>
                    <a:pt x="698387" y="90553"/>
                    <a:pt x="698387" y="134663"/>
                  </a:cubicBezTo>
                  <a:lnTo>
                    <a:pt x="698387" y="454124"/>
                  </a:lnTo>
                  <a:cubicBezTo>
                    <a:pt x="698387" y="498233"/>
                    <a:pt x="662629" y="533991"/>
                    <a:pt x="618520" y="533991"/>
                  </a:cubicBezTo>
                  <a:lnTo>
                    <a:pt x="79868" y="533991"/>
                  </a:lnTo>
                  <a:cubicBezTo>
                    <a:pt x="35758" y="533991"/>
                    <a:pt x="0" y="498233"/>
                    <a:pt x="0" y="454124"/>
                  </a:cubicBezTo>
                  <a:lnTo>
                    <a:pt x="0" y="134663"/>
                  </a:lnTo>
                  <a:cubicBezTo>
                    <a:pt x="0" y="90553"/>
                    <a:pt x="35758" y="54795"/>
                    <a:pt x="79868" y="54795"/>
                  </a:cubicBezTo>
                  <a:lnTo>
                    <a:pt x="142369" y="54795"/>
                  </a:lnTo>
                  <a:lnTo>
                    <a:pt x="142369" y="8211"/>
                  </a:lnTo>
                  <a:cubicBezTo>
                    <a:pt x="142369" y="3676"/>
                    <a:pt x="146045" y="0"/>
                    <a:pt x="150580" y="0"/>
                  </a:cubicBezTo>
                  <a:close/>
                </a:path>
              </a:pathLst>
            </a:custGeom>
            <a:solidFill>
              <a:srgbClr val="F2EBE3"/>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 name="TextBox 77"/>
          <p:cNvSpPr txBox="1">
            <a:spLocks noChangeArrowheads="1"/>
          </p:cNvSpPr>
          <p:nvPr/>
        </p:nvSpPr>
        <p:spPr bwMode="auto">
          <a:xfrm>
            <a:off x="2358118" y="1376727"/>
            <a:ext cx="29339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1000" b="1" kern="3000" spc="23" dirty="0">
                <a:solidFill>
                  <a:prstClr val="black">
                    <a:lumMod val="65000"/>
                    <a:lumOff val="35000"/>
                  </a:prst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b="1" kern="3000" spc="23" dirty="0">
              <a:solidFill>
                <a:prstClr val="black">
                  <a:lumMod val="65000"/>
                  <a:lumOff val="35000"/>
                </a:prstClr>
              </a:solidFill>
              <a:latin typeface="微软雅黑" panose="020B0503020204020204" pitchFamily="34" charset="-122"/>
              <a:ea typeface="微软雅黑" panose="020B0503020204020204" pitchFamily="34" charset="-122"/>
            </a:endParaRPr>
          </a:p>
          <a:p>
            <a:pPr defTabSz="914400" fontAlgn="base">
              <a:lnSpc>
                <a:spcPct val="130000"/>
              </a:lnSpc>
              <a:spcBef>
                <a:spcPct val="0"/>
              </a:spcBef>
              <a:spcAft>
                <a:spcPct val="0"/>
              </a:spcAft>
            </a:pPr>
            <a:r>
              <a:rPr lang="zh-CN" altLang="en-US" sz="1000" b="1" kern="3000" spc="23" dirty="0">
                <a:solidFill>
                  <a:prstClr val="black">
                    <a:lumMod val="65000"/>
                    <a:lumOff val="35000"/>
                  </a:prst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b="1" kern="3000" spc="23"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TextBox 77"/>
          <p:cNvSpPr txBox="1">
            <a:spLocks noChangeArrowheads="1"/>
          </p:cNvSpPr>
          <p:nvPr/>
        </p:nvSpPr>
        <p:spPr bwMode="auto">
          <a:xfrm>
            <a:off x="3613345" y="2204713"/>
            <a:ext cx="29748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1000" b="1" kern="3000" spc="23" dirty="0">
                <a:solidFill>
                  <a:prstClr val="black">
                    <a:lumMod val="65000"/>
                    <a:lumOff val="35000"/>
                  </a:prstClr>
                </a:solidFill>
                <a:latin typeface="微软雅黑" panose="020B0503020204020204" pitchFamily="34" charset="-122"/>
                <a:ea typeface="微软雅黑" panose="020B0503020204020204" pitchFamily="34" charset="-122"/>
              </a:rPr>
              <a:t>单击此处添加文本内容，文字需概括精炼</a:t>
            </a:r>
            <a:endParaRPr lang="en-US" altLang="zh-CN" sz="1000" b="1" kern="3000" spc="23" dirty="0">
              <a:solidFill>
                <a:prstClr val="black">
                  <a:lumMod val="65000"/>
                  <a:lumOff val="35000"/>
                </a:prstClr>
              </a:solidFill>
              <a:latin typeface="微软雅黑" panose="020B0503020204020204" pitchFamily="34" charset="-122"/>
              <a:ea typeface="微软雅黑" panose="020B0503020204020204" pitchFamily="34" charset="-122"/>
            </a:endParaRPr>
          </a:p>
          <a:p>
            <a:pPr defTabSz="914400" fontAlgn="base">
              <a:lnSpc>
                <a:spcPct val="130000"/>
              </a:lnSpc>
              <a:spcBef>
                <a:spcPct val="0"/>
              </a:spcBef>
              <a:spcAft>
                <a:spcPct val="0"/>
              </a:spcAft>
            </a:pPr>
            <a:r>
              <a:rPr lang="zh-CN" altLang="en-US" sz="1000" b="1" kern="3000" spc="23" dirty="0">
                <a:solidFill>
                  <a:prstClr val="black">
                    <a:lumMod val="65000"/>
                    <a:lumOff val="35000"/>
                  </a:prstClr>
                </a:solidFill>
                <a:latin typeface="微软雅黑" panose="020B0503020204020204" pitchFamily="34" charset="-122"/>
                <a:ea typeface="微软雅黑" panose="020B0503020204020204" pitchFamily="34" charset="-122"/>
              </a:rPr>
              <a:t>单击此处添加文本内容，文字需概括精炼</a:t>
            </a:r>
            <a:endParaRPr lang="en-US" altLang="zh-CN" sz="1000" b="1" kern="3000" spc="23"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 name="TextBox 77"/>
          <p:cNvSpPr txBox="1">
            <a:spLocks noChangeArrowheads="1"/>
          </p:cNvSpPr>
          <p:nvPr/>
        </p:nvSpPr>
        <p:spPr bwMode="auto">
          <a:xfrm>
            <a:off x="4859999" y="3055856"/>
            <a:ext cx="28339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1000" b="1" kern="3000" spc="23" dirty="0">
                <a:solidFill>
                  <a:prstClr val="black">
                    <a:lumMod val="65000"/>
                    <a:lumOff val="35000"/>
                  </a:prstClr>
                </a:solidFill>
                <a:latin typeface="微软雅黑" panose="020B0503020204020204" pitchFamily="34" charset="-122"/>
                <a:ea typeface="微软雅黑" panose="020B0503020204020204" pitchFamily="34" charset="-122"/>
              </a:rPr>
              <a:t>单击此处添加文本内容，文字需精炼</a:t>
            </a:r>
            <a:endParaRPr lang="en-US" altLang="zh-CN" sz="1000" b="1" kern="3000" spc="23" dirty="0">
              <a:solidFill>
                <a:prstClr val="black">
                  <a:lumMod val="65000"/>
                  <a:lumOff val="35000"/>
                </a:prstClr>
              </a:solidFill>
              <a:latin typeface="微软雅黑" panose="020B0503020204020204" pitchFamily="34" charset="-122"/>
              <a:ea typeface="微软雅黑" panose="020B0503020204020204" pitchFamily="34" charset="-122"/>
            </a:endParaRPr>
          </a:p>
          <a:p>
            <a:pPr defTabSz="914400" fontAlgn="base">
              <a:lnSpc>
                <a:spcPct val="130000"/>
              </a:lnSpc>
              <a:spcBef>
                <a:spcPct val="0"/>
              </a:spcBef>
              <a:spcAft>
                <a:spcPct val="0"/>
              </a:spcAft>
            </a:pPr>
            <a:r>
              <a:rPr lang="zh-CN" altLang="en-US" sz="1000" b="1" kern="3000" spc="23" dirty="0">
                <a:solidFill>
                  <a:prstClr val="black">
                    <a:lumMod val="65000"/>
                    <a:lumOff val="35000"/>
                  </a:prstClr>
                </a:solidFill>
                <a:latin typeface="微软雅黑" panose="020B0503020204020204" pitchFamily="34" charset="-122"/>
                <a:ea typeface="微软雅黑" panose="020B0503020204020204" pitchFamily="34" charset="-122"/>
              </a:rPr>
              <a:t>单击此处添加文本内容，文字需精炼</a:t>
            </a:r>
            <a:endParaRPr lang="en-US" altLang="zh-CN" sz="1000" b="1" kern="3000" spc="23"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 name="TextBox 77"/>
          <p:cNvSpPr txBox="1">
            <a:spLocks noChangeArrowheads="1"/>
          </p:cNvSpPr>
          <p:nvPr/>
        </p:nvSpPr>
        <p:spPr bwMode="auto">
          <a:xfrm>
            <a:off x="755576" y="3897886"/>
            <a:ext cx="61206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30000"/>
              </a:lnSpc>
              <a:spcBef>
                <a:spcPct val="0"/>
              </a:spcBef>
              <a:spcAft>
                <a:spcPct val="0"/>
              </a:spcAft>
            </a:pPr>
            <a:r>
              <a:rPr lang="zh-CN" altLang="en-US" sz="1000" b="1" kern="3000" spc="23" dirty="0">
                <a:solidFill>
                  <a:prstClr val="white"/>
                </a:solidFill>
                <a:latin typeface="微软雅黑" panose="020B0503020204020204" pitchFamily="34" charset="-122"/>
                <a:ea typeface="微软雅黑" panose="020B0503020204020204" pitchFamily="34" charset="-122"/>
              </a:rPr>
              <a:t>单击此处添加文本内容，文字内容需概括精炼  单击此处添加文本内容，文字内容需概括精炼</a:t>
            </a:r>
            <a:endParaRPr lang="en-US" altLang="zh-CN" sz="1000" b="1" kern="3000" spc="23" dirty="0">
              <a:solidFill>
                <a:prstClr val="white"/>
              </a:solidFill>
              <a:latin typeface="微软雅黑" panose="020B0503020204020204" pitchFamily="34" charset="-122"/>
              <a:ea typeface="微软雅黑" panose="020B0503020204020204" pitchFamily="34" charset="-122"/>
            </a:endParaRPr>
          </a:p>
          <a:p>
            <a:pPr defTabSz="914400" fontAlgn="base">
              <a:lnSpc>
                <a:spcPct val="130000"/>
              </a:lnSpc>
              <a:spcBef>
                <a:spcPct val="0"/>
              </a:spcBef>
              <a:spcAft>
                <a:spcPct val="0"/>
              </a:spcAft>
            </a:pPr>
            <a:r>
              <a:rPr lang="zh-CN" altLang="en-US" sz="1000" b="1" kern="3000" spc="23" dirty="0">
                <a:solidFill>
                  <a:prstClr val="white"/>
                </a:solidFill>
                <a:latin typeface="微软雅黑" panose="020B0503020204020204" pitchFamily="34" charset="-122"/>
                <a:ea typeface="微软雅黑" panose="020B0503020204020204" pitchFamily="34" charset="-122"/>
              </a:rPr>
              <a:t>单击此处添加文本内容，文字内容需概括精炼</a:t>
            </a:r>
            <a:r>
              <a:rPr lang="en-US" altLang="zh-CN" sz="1000" b="1" kern="3000" spc="23" dirty="0">
                <a:solidFill>
                  <a:prstClr val="white"/>
                </a:solidFill>
                <a:latin typeface="微软雅黑" panose="020B0503020204020204" pitchFamily="34" charset="-122"/>
                <a:ea typeface="微软雅黑" panose="020B0503020204020204" pitchFamily="34" charset="-122"/>
              </a:rPr>
              <a:t>  </a:t>
            </a:r>
            <a:r>
              <a:rPr lang="zh-CN" altLang="en-US" sz="1000" b="1" kern="3000" spc="23" dirty="0">
                <a:solidFill>
                  <a:prstClr val="white"/>
                </a:solidFill>
                <a:latin typeface="微软雅黑" panose="020B0503020204020204" pitchFamily="34" charset="-122"/>
                <a:ea typeface="微软雅黑" panose="020B0503020204020204" pitchFamily="34" charset="-122"/>
              </a:rPr>
              <a:t>单击此处添加文本内容，文字内容需概括精炼</a:t>
            </a:r>
            <a:endParaRPr lang="en-US" altLang="zh-CN" sz="1000" b="1" kern="3000" spc="23" dirty="0">
              <a:solidFill>
                <a:prstClr val="white"/>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2961782"/>
            <a:ext cx="4865727" cy="720080"/>
            <a:chOff x="0" y="2787774"/>
            <a:chExt cx="4865727" cy="720080"/>
          </a:xfrm>
        </p:grpSpPr>
        <p:sp>
          <p:nvSpPr>
            <p:cNvPr id="11" name="矩形 10"/>
            <p:cNvSpPr/>
            <p:nvPr/>
          </p:nvSpPr>
          <p:spPr>
            <a:xfrm>
              <a:off x="0" y="2787774"/>
              <a:ext cx="4860000" cy="720080"/>
            </a:xfrm>
            <a:prstGeom prst="rect">
              <a:avLst/>
            </a:prstGeom>
            <a:solidFill>
              <a:srgbClr val="F77A08"/>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TextBox 40"/>
            <p:cNvSpPr txBox="1">
              <a:spLocks noChangeArrowheads="1"/>
            </p:cNvSpPr>
            <p:nvPr/>
          </p:nvSpPr>
          <p:spPr bwMode="auto">
            <a:xfrm>
              <a:off x="3539723" y="2824648"/>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rPr>
                <a:t>2016</a:t>
              </a:r>
              <a:endParaRPr kumimoji="0" lang="zh-CN" altLang="en-US"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endParaRPr>
            </a:p>
          </p:txBody>
        </p:sp>
        <p:sp>
          <p:nvSpPr>
            <p:cNvPr id="13" name="椭圆 7"/>
            <p:cNvSpPr/>
            <p:nvPr/>
          </p:nvSpPr>
          <p:spPr>
            <a:xfrm>
              <a:off x="237497" y="3029658"/>
              <a:ext cx="250268" cy="260697"/>
            </a:xfrm>
            <a:custGeom>
              <a:avLst/>
              <a:gdLst/>
              <a:ahLst/>
              <a:cxnLst/>
              <a:rect l="l" t="t" r="r" b="b"/>
              <a:pathLst>
                <a:path w="1206381" h="1257672">
                  <a:moveTo>
                    <a:pt x="960331" y="249421"/>
                  </a:moveTo>
                  <a:cubicBezTo>
                    <a:pt x="944358" y="390709"/>
                    <a:pt x="912152" y="517316"/>
                    <a:pt x="868979" y="619820"/>
                  </a:cubicBezTo>
                  <a:cubicBezTo>
                    <a:pt x="985575" y="533648"/>
                    <a:pt x="1055535" y="396536"/>
                    <a:pt x="1055535" y="249421"/>
                  </a:cubicBezTo>
                  <a:close/>
                  <a:moveTo>
                    <a:pt x="131720" y="244400"/>
                  </a:moveTo>
                  <a:cubicBezTo>
                    <a:pt x="130081" y="395188"/>
                    <a:pt x="202059" y="536267"/>
                    <a:pt x="323248" y="622932"/>
                  </a:cubicBezTo>
                  <a:cubicBezTo>
                    <a:pt x="277881" y="519309"/>
                    <a:pt x="244918" y="389985"/>
                    <a:pt x="228822" y="245455"/>
                  </a:cubicBezTo>
                  <a:close/>
                  <a:moveTo>
                    <a:pt x="594628" y="214114"/>
                  </a:moveTo>
                  <a:lnTo>
                    <a:pt x="550782" y="356005"/>
                  </a:lnTo>
                  <a:lnTo>
                    <a:pt x="408890" y="356004"/>
                  </a:lnTo>
                  <a:lnTo>
                    <a:pt x="523683" y="443697"/>
                  </a:lnTo>
                  <a:lnTo>
                    <a:pt x="479836" y="585588"/>
                  </a:lnTo>
                  <a:lnTo>
                    <a:pt x="594628" y="497894"/>
                  </a:lnTo>
                  <a:lnTo>
                    <a:pt x="709419" y="585588"/>
                  </a:lnTo>
                  <a:lnTo>
                    <a:pt x="665572" y="443697"/>
                  </a:lnTo>
                  <a:lnTo>
                    <a:pt x="780365" y="356004"/>
                  </a:lnTo>
                  <a:lnTo>
                    <a:pt x="638473" y="356005"/>
                  </a:lnTo>
                  <a:close/>
                  <a:moveTo>
                    <a:pt x="212469" y="0"/>
                  </a:moveTo>
                  <a:lnTo>
                    <a:pt x="977202" y="0"/>
                  </a:lnTo>
                  <a:cubicBezTo>
                    <a:pt x="977202" y="61965"/>
                    <a:pt x="974487" y="122452"/>
                    <a:pt x="968811" y="180806"/>
                  </a:cubicBezTo>
                  <a:lnTo>
                    <a:pt x="1206381" y="180806"/>
                  </a:lnTo>
                  <a:cubicBezTo>
                    <a:pt x="1206381" y="397086"/>
                    <a:pt x="1090586" y="596812"/>
                    <a:pt x="902891" y="704273"/>
                  </a:cubicBezTo>
                  <a:cubicBezTo>
                    <a:pt x="870476" y="722833"/>
                    <a:pt x="836773" y="738149"/>
                    <a:pt x="801825" y="749059"/>
                  </a:cubicBezTo>
                  <a:cubicBezTo>
                    <a:pt x="753613" y="821567"/>
                    <a:pt x="697900" y="869416"/>
                    <a:pt x="637991" y="885002"/>
                  </a:cubicBezTo>
                  <a:cubicBezTo>
                    <a:pt x="643656" y="968225"/>
                    <a:pt x="680726" y="1046254"/>
                    <a:pt x="740956" y="1105050"/>
                  </a:cubicBezTo>
                  <a:cubicBezTo>
                    <a:pt x="793454" y="1156298"/>
                    <a:pt x="860135" y="1189604"/>
                    <a:pt x="931588" y="1200759"/>
                  </a:cubicBezTo>
                  <a:cubicBezTo>
                    <a:pt x="927443" y="1233164"/>
                    <a:pt x="899430" y="1257672"/>
                    <a:pt x="865694" y="1257672"/>
                  </a:cubicBezTo>
                  <a:lnTo>
                    <a:pt x="319497" y="1257672"/>
                  </a:lnTo>
                  <a:cubicBezTo>
                    <a:pt x="285740" y="1257672"/>
                    <a:pt x="257715" y="1233135"/>
                    <a:pt x="253592" y="1200703"/>
                  </a:cubicBezTo>
                  <a:cubicBezTo>
                    <a:pt x="324761" y="1189376"/>
                    <a:pt x="391165" y="1156123"/>
                    <a:pt x="443483" y="1105050"/>
                  </a:cubicBezTo>
                  <a:cubicBezTo>
                    <a:pt x="504147" y="1045831"/>
                    <a:pt x="541316" y="967102"/>
                    <a:pt x="546675" y="883221"/>
                  </a:cubicBezTo>
                  <a:cubicBezTo>
                    <a:pt x="486717" y="865840"/>
                    <a:pt x="431097" y="816104"/>
                    <a:pt x="383268" y="741656"/>
                  </a:cubicBezTo>
                  <a:cubicBezTo>
                    <a:pt x="353818" y="730937"/>
                    <a:pt x="325336" y="717139"/>
                    <a:pt x="297818" y="700985"/>
                  </a:cubicBezTo>
                  <a:cubicBezTo>
                    <a:pt x="111302" y="591490"/>
                    <a:pt x="-2316" y="390517"/>
                    <a:pt x="36" y="174249"/>
                  </a:cubicBezTo>
                  <a:lnTo>
                    <a:pt x="220395" y="176645"/>
                  </a:lnTo>
                  <a:cubicBezTo>
                    <a:pt x="215056" y="119574"/>
                    <a:pt x="212469" y="60491"/>
                    <a:pt x="212469" y="0"/>
                  </a:cubicBezTo>
                  <a:close/>
                </a:path>
              </a:pathLst>
            </a:custGeom>
            <a:solidFill>
              <a:srgbClr val="F2EBE3"/>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0" y="1286548"/>
            <a:ext cx="2369612" cy="720080"/>
            <a:chOff x="0" y="1112540"/>
            <a:chExt cx="2369612" cy="720080"/>
          </a:xfrm>
        </p:grpSpPr>
        <p:sp>
          <p:nvSpPr>
            <p:cNvPr id="15" name="矩形 14"/>
            <p:cNvSpPr/>
            <p:nvPr/>
          </p:nvSpPr>
          <p:spPr>
            <a:xfrm>
              <a:off x="0" y="1112540"/>
              <a:ext cx="2339752" cy="720080"/>
            </a:xfrm>
            <a:prstGeom prst="rect">
              <a:avLst/>
            </a:prstGeom>
            <a:solidFill>
              <a:srgbClr val="F77A08"/>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6" name="TextBox 6"/>
            <p:cNvSpPr txBox="1">
              <a:spLocks noChangeArrowheads="1"/>
            </p:cNvSpPr>
            <p:nvPr/>
          </p:nvSpPr>
          <p:spPr bwMode="auto">
            <a:xfrm>
              <a:off x="1043608" y="1149414"/>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rPr>
                <a:t>2014</a:t>
              </a:r>
              <a:endParaRPr kumimoji="0" lang="zh-CN" altLang="en-US"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endParaRPr>
            </a:p>
          </p:txBody>
        </p:sp>
        <p:sp>
          <p:nvSpPr>
            <p:cNvPr id="17" name="饼形 4"/>
            <p:cNvSpPr/>
            <p:nvPr/>
          </p:nvSpPr>
          <p:spPr bwMode="auto">
            <a:xfrm>
              <a:off x="247691" y="1356864"/>
              <a:ext cx="256047" cy="231429"/>
            </a:xfrm>
            <a:custGeom>
              <a:avLst/>
              <a:gdLst/>
              <a:ahLst/>
              <a:cxnLst/>
              <a:rect l="l" t="t" r="r" b="b"/>
              <a:pathLst>
                <a:path w="1114203" h="1007073">
                  <a:moveTo>
                    <a:pt x="739568" y="487469"/>
                  </a:moveTo>
                  <a:cubicBezTo>
                    <a:pt x="958572" y="557910"/>
                    <a:pt x="1114203" y="764338"/>
                    <a:pt x="1114203" y="1007073"/>
                  </a:cubicBezTo>
                  <a:lnTo>
                    <a:pt x="586886" y="1007073"/>
                  </a:lnTo>
                  <a:lnTo>
                    <a:pt x="633226" y="863408"/>
                  </a:lnTo>
                  <a:lnTo>
                    <a:pt x="568797" y="663671"/>
                  </a:lnTo>
                  <a:lnTo>
                    <a:pt x="629867" y="597818"/>
                  </a:lnTo>
                  <a:lnTo>
                    <a:pt x="586115" y="550637"/>
                  </a:lnTo>
                  <a:cubicBezTo>
                    <a:pt x="645084" y="548519"/>
                    <a:pt x="698385" y="525309"/>
                    <a:pt x="739568" y="487469"/>
                  </a:cubicBezTo>
                  <a:close/>
                  <a:moveTo>
                    <a:pt x="374639" y="487469"/>
                  </a:moveTo>
                  <a:cubicBezTo>
                    <a:pt x="413944" y="523583"/>
                    <a:pt x="464282" y="546371"/>
                    <a:pt x="520269" y="549252"/>
                  </a:cubicBezTo>
                  <a:lnTo>
                    <a:pt x="475234" y="597818"/>
                  </a:lnTo>
                  <a:lnTo>
                    <a:pt x="534532" y="661763"/>
                  </a:lnTo>
                  <a:lnTo>
                    <a:pt x="469484" y="863408"/>
                  </a:lnTo>
                  <a:lnTo>
                    <a:pt x="515828" y="1007073"/>
                  </a:lnTo>
                  <a:lnTo>
                    <a:pt x="0" y="1007073"/>
                  </a:lnTo>
                  <a:cubicBezTo>
                    <a:pt x="0" y="764338"/>
                    <a:pt x="155635" y="557910"/>
                    <a:pt x="374639" y="487469"/>
                  </a:cubicBezTo>
                  <a:close/>
                  <a:moveTo>
                    <a:pt x="549066" y="0"/>
                  </a:moveTo>
                  <a:cubicBezTo>
                    <a:pt x="689592" y="0"/>
                    <a:pt x="803510" y="113920"/>
                    <a:pt x="803510" y="254447"/>
                  </a:cubicBezTo>
                  <a:cubicBezTo>
                    <a:pt x="803510" y="394974"/>
                    <a:pt x="689592" y="508894"/>
                    <a:pt x="549066" y="508894"/>
                  </a:cubicBezTo>
                  <a:cubicBezTo>
                    <a:pt x="408540" y="508894"/>
                    <a:pt x="294622" y="394974"/>
                    <a:pt x="294622" y="254447"/>
                  </a:cubicBezTo>
                  <a:cubicBezTo>
                    <a:pt x="294622" y="113920"/>
                    <a:pt x="408540" y="0"/>
                    <a:pt x="549066" y="0"/>
                  </a:cubicBezTo>
                  <a:close/>
                </a:path>
              </a:pathLst>
            </a:custGeom>
            <a:solidFill>
              <a:srgbClr val="F2EBE3"/>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0" y="2116736"/>
            <a:ext cx="3629677" cy="720080"/>
            <a:chOff x="0" y="1942728"/>
            <a:chExt cx="3629677" cy="720080"/>
          </a:xfrm>
        </p:grpSpPr>
        <p:sp>
          <p:nvSpPr>
            <p:cNvPr id="19" name="矩形 18"/>
            <p:cNvSpPr/>
            <p:nvPr/>
          </p:nvSpPr>
          <p:spPr>
            <a:xfrm>
              <a:off x="0" y="1942728"/>
              <a:ext cx="3600000" cy="720080"/>
            </a:xfrm>
            <a:prstGeom prst="rect">
              <a:avLst/>
            </a:prstGeom>
            <a:solidFill>
              <a:srgbClr val="F77A08"/>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TextBox 6"/>
            <p:cNvSpPr txBox="1">
              <a:spLocks noChangeArrowheads="1"/>
            </p:cNvSpPr>
            <p:nvPr/>
          </p:nvSpPr>
          <p:spPr bwMode="auto">
            <a:xfrm>
              <a:off x="2303673" y="1979602"/>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rPr>
                <a:t>2015</a:t>
              </a:r>
              <a:endParaRPr kumimoji="0" lang="zh-CN" altLang="en-US" sz="3600" b="1" i="0" u="none" strike="noStrike" kern="0" cap="none" spc="0" normalizeH="0" baseline="0" noProof="0" dirty="0">
                <a:ln>
                  <a:noFill/>
                </a:ln>
                <a:solidFill>
                  <a:srgbClr val="F2EBE3"/>
                </a:solidFill>
                <a:effectLst/>
                <a:uLnTx/>
                <a:uFillTx/>
                <a:latin typeface="微软雅黑" panose="020B0503020204020204" pitchFamily="34" charset="-122"/>
                <a:ea typeface="微软雅黑" panose="020B0503020204020204" pitchFamily="34" charset="-122"/>
              </a:endParaRPr>
            </a:p>
          </p:txBody>
        </p:sp>
        <p:sp>
          <p:nvSpPr>
            <p:cNvPr id="21" name="椭圆 32"/>
            <p:cNvSpPr/>
            <p:nvPr/>
          </p:nvSpPr>
          <p:spPr>
            <a:xfrm>
              <a:off x="237497" y="2223287"/>
              <a:ext cx="288152" cy="168833"/>
            </a:xfrm>
            <a:custGeom>
              <a:avLst/>
              <a:gdLst/>
              <a:ahLst/>
              <a:cxnLst/>
              <a:rect l="l" t="t" r="r" b="b"/>
              <a:pathLst>
                <a:path w="1163981" h="682000">
                  <a:moveTo>
                    <a:pt x="739288" y="0"/>
                  </a:moveTo>
                  <a:cubicBezTo>
                    <a:pt x="875831" y="0"/>
                    <a:pt x="986521" y="110690"/>
                    <a:pt x="986521" y="247233"/>
                  </a:cubicBezTo>
                  <a:lnTo>
                    <a:pt x="982682" y="285311"/>
                  </a:lnTo>
                  <a:cubicBezTo>
                    <a:pt x="1084361" y="293424"/>
                    <a:pt x="1163981" y="378790"/>
                    <a:pt x="1163981" y="482751"/>
                  </a:cubicBezTo>
                  <a:lnTo>
                    <a:pt x="1163981" y="482751"/>
                  </a:lnTo>
                  <a:cubicBezTo>
                    <a:pt x="1163981" y="592793"/>
                    <a:pt x="1074774" y="682000"/>
                    <a:pt x="964732" y="682000"/>
                  </a:cubicBezTo>
                  <a:lnTo>
                    <a:pt x="679234" y="682000"/>
                  </a:lnTo>
                  <a:lnTo>
                    <a:pt x="679234" y="563726"/>
                  </a:lnTo>
                  <a:lnTo>
                    <a:pt x="775233" y="563726"/>
                  </a:lnTo>
                  <a:lnTo>
                    <a:pt x="583234" y="371728"/>
                  </a:lnTo>
                  <a:lnTo>
                    <a:pt x="391236" y="563726"/>
                  </a:lnTo>
                  <a:lnTo>
                    <a:pt x="487235" y="563726"/>
                  </a:lnTo>
                  <a:lnTo>
                    <a:pt x="487235" y="682000"/>
                  </a:lnTo>
                  <a:lnTo>
                    <a:pt x="199249" y="682000"/>
                  </a:lnTo>
                  <a:cubicBezTo>
                    <a:pt x="89207" y="682000"/>
                    <a:pt x="0" y="592793"/>
                    <a:pt x="0" y="482751"/>
                  </a:cubicBezTo>
                  <a:cubicBezTo>
                    <a:pt x="0" y="373375"/>
                    <a:pt x="88129" y="284584"/>
                    <a:pt x="197254" y="283703"/>
                  </a:cubicBezTo>
                  <a:cubicBezTo>
                    <a:pt x="205573" y="185523"/>
                    <a:pt x="288174" y="108790"/>
                    <a:pt x="388695" y="108790"/>
                  </a:cubicBezTo>
                  <a:cubicBezTo>
                    <a:pt x="435247" y="108790"/>
                    <a:pt x="477955" y="125246"/>
                    <a:pt x="510756" y="153344"/>
                  </a:cubicBezTo>
                  <a:cubicBezTo>
                    <a:pt x="547531" y="63321"/>
                    <a:pt x="636015" y="0"/>
                    <a:pt x="739288" y="0"/>
                  </a:cubicBezTo>
                  <a:close/>
                </a:path>
              </a:pathLst>
            </a:custGeom>
            <a:solidFill>
              <a:srgbClr val="F2EBE3"/>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2" name="圆角矩形 2"/>
          <p:cNvSpPr/>
          <p:nvPr/>
        </p:nvSpPr>
        <p:spPr>
          <a:xfrm>
            <a:off x="7055846" y="2074795"/>
            <a:ext cx="1289868" cy="1538426"/>
          </a:xfrm>
          <a:custGeom>
            <a:avLst/>
            <a:gdLst/>
            <a:ahLst/>
            <a:cxnLst/>
            <a:rect l="l" t="t" r="r" b="b"/>
            <a:pathLst>
              <a:path w="1060946" h="1265390">
                <a:moveTo>
                  <a:pt x="1014114" y="8144"/>
                </a:moveTo>
                <a:cubicBezTo>
                  <a:pt x="1028176" y="10400"/>
                  <a:pt x="1041376" y="18021"/>
                  <a:pt x="1050382" y="30471"/>
                </a:cubicBezTo>
                <a:cubicBezTo>
                  <a:pt x="1068395" y="55370"/>
                  <a:pt x="1062812" y="90159"/>
                  <a:pt x="1037913" y="108172"/>
                </a:cubicBezTo>
                <a:lnTo>
                  <a:pt x="676412" y="369690"/>
                </a:lnTo>
                <a:lnTo>
                  <a:pt x="676412" y="800537"/>
                </a:lnTo>
                <a:lnTo>
                  <a:pt x="676412" y="833215"/>
                </a:lnTo>
                <a:lnTo>
                  <a:pt x="676412" y="1209744"/>
                </a:lnTo>
                <a:cubicBezTo>
                  <a:pt x="676412" y="1240476"/>
                  <a:pt x="651498" y="1265390"/>
                  <a:pt x="620766" y="1265390"/>
                </a:cubicBezTo>
                <a:cubicBezTo>
                  <a:pt x="590034" y="1265390"/>
                  <a:pt x="565120" y="1240476"/>
                  <a:pt x="565120" y="1209744"/>
                </a:cubicBezTo>
                <a:lnTo>
                  <a:pt x="565120" y="880238"/>
                </a:lnTo>
                <a:lnTo>
                  <a:pt x="505573" y="880238"/>
                </a:lnTo>
                <a:lnTo>
                  <a:pt x="505573" y="1209744"/>
                </a:lnTo>
                <a:cubicBezTo>
                  <a:pt x="505573" y="1240476"/>
                  <a:pt x="480659" y="1265390"/>
                  <a:pt x="449927" y="1265390"/>
                </a:cubicBezTo>
                <a:cubicBezTo>
                  <a:pt x="419195" y="1265390"/>
                  <a:pt x="394281" y="1240476"/>
                  <a:pt x="394281" y="1209744"/>
                </a:cubicBezTo>
                <a:lnTo>
                  <a:pt x="394281" y="833215"/>
                </a:lnTo>
                <a:lnTo>
                  <a:pt x="394281" y="800537"/>
                </a:lnTo>
                <a:lnTo>
                  <a:pt x="394281" y="378851"/>
                </a:lnTo>
                <a:lnTo>
                  <a:pt x="23033" y="110282"/>
                </a:lnTo>
                <a:cubicBezTo>
                  <a:pt x="-1866" y="92269"/>
                  <a:pt x="-7449" y="57480"/>
                  <a:pt x="10564" y="32581"/>
                </a:cubicBezTo>
                <a:cubicBezTo>
                  <a:pt x="19570" y="20131"/>
                  <a:pt x="32770" y="12510"/>
                  <a:pt x="46832" y="10254"/>
                </a:cubicBezTo>
                <a:cubicBezTo>
                  <a:pt x="60893" y="7997"/>
                  <a:pt x="75815" y="11105"/>
                  <a:pt x="88265" y="20111"/>
                </a:cubicBezTo>
                <a:lnTo>
                  <a:pt x="468961" y="295515"/>
                </a:lnTo>
                <a:lnTo>
                  <a:pt x="589079" y="295515"/>
                </a:lnTo>
                <a:lnTo>
                  <a:pt x="589099" y="295493"/>
                </a:lnTo>
                <a:lnTo>
                  <a:pt x="972681" y="18001"/>
                </a:lnTo>
                <a:cubicBezTo>
                  <a:pt x="985131" y="8995"/>
                  <a:pt x="1000053" y="5887"/>
                  <a:pt x="1014114" y="8144"/>
                </a:cubicBezTo>
                <a:close/>
                <a:moveTo>
                  <a:pt x="530473" y="0"/>
                </a:moveTo>
                <a:cubicBezTo>
                  <a:pt x="598860" y="0"/>
                  <a:pt x="654298" y="55438"/>
                  <a:pt x="654298" y="123825"/>
                </a:cubicBezTo>
                <a:cubicBezTo>
                  <a:pt x="654298" y="192212"/>
                  <a:pt x="598860" y="247650"/>
                  <a:pt x="530473" y="247650"/>
                </a:cubicBezTo>
                <a:cubicBezTo>
                  <a:pt x="462086" y="247650"/>
                  <a:pt x="406648" y="192212"/>
                  <a:pt x="406648" y="123825"/>
                </a:cubicBezTo>
                <a:cubicBezTo>
                  <a:pt x="406648" y="55438"/>
                  <a:pt x="462086" y="0"/>
                  <a:pt x="530473" y="0"/>
                </a:cubicBezTo>
                <a:close/>
              </a:path>
            </a:pathLst>
          </a:cu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170497" y="1015026"/>
            <a:ext cx="1217927" cy="928267"/>
            <a:chOff x="7134225" y="1194073"/>
            <a:chExt cx="1217927" cy="928267"/>
          </a:xfrm>
          <a:solidFill>
            <a:srgbClr val="C00000"/>
          </a:solidFill>
        </p:grpSpPr>
        <p:sp>
          <p:nvSpPr>
            <p:cNvPr id="24" name="圆角矩形 4"/>
            <p:cNvSpPr/>
            <p:nvPr/>
          </p:nvSpPr>
          <p:spPr>
            <a:xfrm>
              <a:off x="7134225" y="1194073"/>
              <a:ext cx="1129233" cy="928267"/>
            </a:xfrm>
            <a:custGeom>
              <a:avLst/>
              <a:gdLst/>
              <a:ahLst/>
              <a:cxnLst/>
              <a:rect l="l" t="t" r="r" b="b"/>
              <a:pathLst>
                <a:path w="1060946" h="872133">
                  <a:moveTo>
                    <a:pt x="123337" y="0"/>
                  </a:moveTo>
                  <a:lnTo>
                    <a:pt x="937609" y="0"/>
                  </a:lnTo>
                  <a:cubicBezTo>
                    <a:pt x="1005726" y="0"/>
                    <a:pt x="1060946" y="55220"/>
                    <a:pt x="1060946" y="123337"/>
                  </a:cubicBezTo>
                  <a:lnTo>
                    <a:pt x="1060946" y="616672"/>
                  </a:lnTo>
                  <a:cubicBezTo>
                    <a:pt x="1060946" y="684789"/>
                    <a:pt x="1005726" y="740009"/>
                    <a:pt x="937609" y="740009"/>
                  </a:cubicBezTo>
                  <a:lnTo>
                    <a:pt x="593129" y="740009"/>
                  </a:lnTo>
                  <a:lnTo>
                    <a:pt x="516497" y="872133"/>
                  </a:lnTo>
                  <a:lnTo>
                    <a:pt x="439865" y="740009"/>
                  </a:lnTo>
                  <a:lnTo>
                    <a:pt x="123337" y="740009"/>
                  </a:lnTo>
                  <a:cubicBezTo>
                    <a:pt x="55220" y="740009"/>
                    <a:pt x="0" y="684789"/>
                    <a:pt x="0" y="616672"/>
                  </a:cubicBezTo>
                  <a:lnTo>
                    <a:pt x="0" y="123337"/>
                  </a:lnTo>
                  <a:cubicBezTo>
                    <a:pt x="0" y="55220"/>
                    <a:pt x="55220" y="0"/>
                    <a:pt x="123337" y="0"/>
                  </a:cubicBezTo>
                  <a:close/>
                </a:path>
              </a:pathLst>
            </a:cu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TextBox 77"/>
            <p:cNvSpPr txBox="1">
              <a:spLocks noChangeArrowheads="1"/>
            </p:cNvSpPr>
            <p:nvPr/>
          </p:nvSpPr>
          <p:spPr bwMode="auto">
            <a:xfrm>
              <a:off x="7213179" y="1356864"/>
              <a:ext cx="1138973" cy="4124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30000"/>
                </a:lnSpc>
                <a:spcBef>
                  <a:spcPct val="0"/>
                </a:spcBef>
                <a:spcAft>
                  <a:spcPct val="0"/>
                </a:spcAft>
                <a:buClrTx/>
                <a:buSzTx/>
                <a:buFontTx/>
                <a:buNone/>
                <a:defRPr/>
              </a:pPr>
              <a:r>
                <a:rPr kumimoji="0" lang="zh-CN" altLang="en-US" sz="1600" b="1" i="0" u="none" strike="noStrike" kern="3000" cap="none" spc="2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填加标题</a:t>
              </a:r>
              <a:endParaRPr kumimoji="0" lang="en-US" altLang="zh-CN" sz="1600" b="1" i="0" u="none" strike="noStrike" kern="3000" cap="none" spc="2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6"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27"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 presetClass="entr" presetSubtype="1" decel="10000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0-#ppt_h/2"/>
                                          </p:val>
                                        </p:tav>
                                        <p:tav tm="100000">
                                          <p:val>
                                            <p:strVal val="#ppt_y"/>
                                          </p:val>
                                        </p:tav>
                                      </p:tavLst>
                                    </p:anim>
                                  </p:childTnLst>
                                </p:cTn>
                              </p:par>
                              <p:par>
                                <p:cTn id="47" presetID="2" presetClass="entr" presetSubtype="8" fill="hold" grpId="0" nodeType="withEffect">
                                  <p:stCondLst>
                                    <p:cond delay="3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00" fill="hold"/>
                                        <p:tgtEl>
                                          <p:spTgt spid="26"/>
                                        </p:tgtEl>
                                        <p:attrNameLst>
                                          <p:attrName>ppt_x</p:attrName>
                                        </p:attrNameLst>
                                      </p:cBhvr>
                                      <p:tavLst>
                                        <p:tav tm="0">
                                          <p:val>
                                            <p:strVal val="0-#ppt_w/2"/>
                                          </p:val>
                                        </p:tav>
                                        <p:tav tm="100000">
                                          <p:val>
                                            <p:strVal val="#ppt_x"/>
                                          </p:val>
                                        </p:tav>
                                      </p:tavLst>
                                    </p:anim>
                                    <p:anim calcmode="lin" valueType="num">
                                      <p:cBhvr>
                                        <p:cTn id="50" dur="3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p:cBhvr>
                                        <p:cTn id="54" dur="500"/>
                                        <p:tgtEl>
                                          <p:spTgt spid="28"/>
                                        </p:tgtEl>
                                      </p:cBhvr>
                                    </p:animEffect>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2" grpId="0" animBg="1"/>
      <p:bldP spid="26" grpId="0" bldLvl="0" autoUpdateAnimBg="0"/>
      <p:bldP spid="27" grpId="0" animBg="1"/>
      <p:bldP spid="28"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标注 33"/>
          <p:cNvSpPr/>
          <p:nvPr/>
        </p:nvSpPr>
        <p:spPr>
          <a:xfrm>
            <a:off x="2824057" y="2784905"/>
            <a:ext cx="1610100" cy="528588"/>
          </a:xfrm>
          <a:prstGeom prst="wedgeRoundRectCallout">
            <a:avLst>
              <a:gd name="adj1" fmla="val -20833"/>
              <a:gd name="adj2" fmla="val 101383"/>
              <a:gd name="adj3" fmla="val 16667"/>
            </a:avLst>
          </a:prstGeom>
          <a:solidFill>
            <a:srgbClr val="F77A08"/>
          </a:solidFill>
          <a:ln w="25400" cap="flat" cmpd="sng" algn="ctr">
            <a:noFill/>
            <a:prstDash val="solid"/>
          </a:ln>
          <a:effectLst/>
        </p:spPr>
        <p:txBody>
          <a:bodyPr lIns="100803" tIns="50402"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a:t>
            </a:r>
          </a:p>
        </p:txBody>
      </p:sp>
      <p:sp>
        <p:nvSpPr>
          <p:cNvPr id="3" name="圆角矩形标注 34"/>
          <p:cNvSpPr/>
          <p:nvPr/>
        </p:nvSpPr>
        <p:spPr>
          <a:xfrm>
            <a:off x="6604291" y="2784905"/>
            <a:ext cx="1610100" cy="528588"/>
          </a:xfrm>
          <a:prstGeom prst="wedgeRoundRectCallout">
            <a:avLst>
              <a:gd name="adj1" fmla="val -20833"/>
              <a:gd name="adj2" fmla="val 101383"/>
              <a:gd name="adj3" fmla="val 16667"/>
            </a:avLst>
          </a:prstGeom>
          <a:solidFill>
            <a:srgbClr val="F77A08"/>
          </a:solidFill>
          <a:ln w="25400" cap="flat" cmpd="sng" algn="ctr">
            <a:noFill/>
            <a:prstDash val="solid"/>
          </a:ln>
          <a:effectLst/>
        </p:spPr>
        <p:txBody>
          <a:bodyPr lIns="100803" tIns="50402"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a:t>
            </a:r>
          </a:p>
        </p:txBody>
      </p:sp>
      <p:sp>
        <p:nvSpPr>
          <p:cNvPr id="4" name="任意多边形 35"/>
          <p:cNvSpPr/>
          <p:nvPr/>
        </p:nvSpPr>
        <p:spPr>
          <a:xfrm>
            <a:off x="933940" y="251360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w="25400" cap="flat" cmpd="sng" algn="ctr">
            <a:noFill/>
            <a:prstDash val="solid"/>
          </a:ln>
          <a:effectLst/>
        </p:spPr>
        <p:txBody>
          <a:bodyPr lIns="100803" tIns="317491"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a:t>
            </a:r>
          </a:p>
        </p:txBody>
      </p:sp>
      <p:sp>
        <p:nvSpPr>
          <p:cNvPr id="5" name="任意多边形 36"/>
          <p:cNvSpPr/>
          <p:nvPr/>
        </p:nvSpPr>
        <p:spPr>
          <a:xfrm>
            <a:off x="4714174" y="251360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w="25400" cap="flat" cmpd="sng" algn="ctr">
            <a:noFill/>
            <a:prstDash val="solid"/>
          </a:ln>
          <a:effectLst/>
        </p:spPr>
        <p:txBody>
          <a:bodyPr lIns="100803" tIns="317491" rIns="100803" bIns="50402"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a:t>
            </a:r>
          </a:p>
        </p:txBody>
      </p:sp>
      <p:sp>
        <p:nvSpPr>
          <p:cNvPr id="6" name="矩形 5"/>
          <p:cNvSpPr/>
          <p:nvPr/>
        </p:nvSpPr>
        <p:spPr>
          <a:xfrm>
            <a:off x="880212" y="1151881"/>
            <a:ext cx="2153332" cy="1296967"/>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7" name="矩形 6"/>
          <p:cNvSpPr/>
          <p:nvPr/>
        </p:nvSpPr>
        <p:spPr>
          <a:xfrm>
            <a:off x="2824058" y="3584788"/>
            <a:ext cx="2045876" cy="1379230"/>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8" name="矩形 7"/>
          <p:cNvSpPr/>
          <p:nvPr/>
        </p:nvSpPr>
        <p:spPr>
          <a:xfrm>
            <a:off x="4714175" y="1151881"/>
            <a:ext cx="2045876" cy="1296967"/>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9" name="矩形 8"/>
          <p:cNvSpPr/>
          <p:nvPr/>
        </p:nvSpPr>
        <p:spPr>
          <a:xfrm>
            <a:off x="6604292" y="3584788"/>
            <a:ext cx="2045876" cy="1379230"/>
          </a:xfrm>
          <a:prstGeom prst="rect">
            <a:avLst/>
          </a:prstGeom>
        </p:spPr>
        <p:txBody>
          <a:bodyPr lIns="51592" tIns="51592" rIns="51592" bIns="51592" anchor="ctr"/>
          <a:lstStyle/>
          <a:p>
            <a:pPr algn="just" defTabSz="914400" fontAlgn="base">
              <a:lnSpc>
                <a:spcPct val="120000"/>
              </a:lnSpc>
              <a:spcBef>
                <a:spcPts val="660"/>
              </a:spcBef>
              <a:spcAft>
                <a:spcPts val="660"/>
              </a:spcAft>
              <a:defRPr/>
            </a:pPr>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10"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11"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 presetClass="entr" presetSubtype="8" fill="hold" grpId="0" nodeType="withEffect">
                                  <p:stCondLst>
                                    <p:cond delay="3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300" fill="hold"/>
                                        <p:tgtEl>
                                          <p:spTgt spid="10"/>
                                        </p:tgtEl>
                                        <p:attrNameLst>
                                          <p:attrName>ppt_x</p:attrName>
                                        </p:attrNameLst>
                                      </p:cBhvr>
                                      <p:tavLst>
                                        <p:tav tm="0">
                                          <p:val>
                                            <p:strVal val="0-#ppt_w/2"/>
                                          </p:val>
                                        </p:tav>
                                        <p:tav tm="100000">
                                          <p:val>
                                            <p:strVal val="#ppt_x"/>
                                          </p:val>
                                        </p:tav>
                                      </p:tavLst>
                                    </p:anim>
                                    <p:anim calcmode="lin" valueType="num">
                                      <p:cBhvr>
                                        <p:cTn id="43" dur="3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p:cBhvr>
                                        <p:cTn id="47" dur="500"/>
                                        <p:tgtEl>
                                          <p:spTgt spid="12"/>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bldLvl="0" autoUpdateAnimBg="0"/>
      <p:bldP spid="11" grpId="0" animBg="1"/>
      <p:bldP spid="12"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013031" y="3298056"/>
            <a:ext cx="4829669" cy="1056084"/>
          </a:xfrm>
          <a:prstGeom prst="rect">
            <a:avLst/>
          </a:prstGeom>
          <a:solidFill>
            <a:srgbClr val="F77A08"/>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endParaRPr>
          </a:p>
        </p:txBody>
      </p:sp>
      <p:sp>
        <p:nvSpPr>
          <p:cNvPr id="5" name="Freeform 6"/>
          <p:cNvSpPr/>
          <p:nvPr/>
        </p:nvSpPr>
        <p:spPr bwMode="auto">
          <a:xfrm>
            <a:off x="5065189" y="4131493"/>
            <a:ext cx="164242" cy="394097"/>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6" name="Freeform 7"/>
          <p:cNvSpPr/>
          <p:nvPr/>
        </p:nvSpPr>
        <p:spPr bwMode="auto">
          <a:xfrm>
            <a:off x="3869078" y="4760144"/>
            <a:ext cx="253504" cy="201215"/>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7" name="Freeform 8"/>
          <p:cNvSpPr/>
          <p:nvPr/>
        </p:nvSpPr>
        <p:spPr bwMode="auto">
          <a:xfrm>
            <a:off x="2722898" y="3644528"/>
            <a:ext cx="873577" cy="962025"/>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8" name="Freeform 9"/>
          <p:cNvSpPr/>
          <p:nvPr/>
        </p:nvSpPr>
        <p:spPr bwMode="auto">
          <a:xfrm>
            <a:off x="3478705" y="4023147"/>
            <a:ext cx="742660" cy="564356"/>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9" name="Freeform 10"/>
          <p:cNvSpPr/>
          <p:nvPr/>
        </p:nvSpPr>
        <p:spPr bwMode="auto">
          <a:xfrm>
            <a:off x="4636732" y="3737396"/>
            <a:ext cx="415365" cy="547688"/>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0" name="Freeform 11"/>
          <p:cNvSpPr/>
          <p:nvPr/>
        </p:nvSpPr>
        <p:spPr bwMode="auto">
          <a:xfrm>
            <a:off x="3379922" y="3660006"/>
            <a:ext cx="598650" cy="538163"/>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1" name="Freeform 12"/>
          <p:cNvSpPr/>
          <p:nvPr/>
        </p:nvSpPr>
        <p:spPr bwMode="auto">
          <a:xfrm>
            <a:off x="3890501" y="3546897"/>
            <a:ext cx="532002" cy="660797"/>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2" name="Freeform 13"/>
          <p:cNvSpPr/>
          <p:nvPr/>
        </p:nvSpPr>
        <p:spPr bwMode="auto">
          <a:xfrm>
            <a:off x="4371325" y="3531419"/>
            <a:ext cx="467733" cy="675084"/>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3" name="Freeform 14"/>
          <p:cNvSpPr/>
          <p:nvPr/>
        </p:nvSpPr>
        <p:spPr bwMode="auto">
          <a:xfrm>
            <a:off x="2791936" y="3058740"/>
            <a:ext cx="965220" cy="981075"/>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F77A08"/>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dirty="0">
              <a:solidFill>
                <a:prstClr val="black"/>
              </a:solidFill>
              <a:latin typeface="Arial" panose="020B0604020202020204" pitchFamily="34" charset="0"/>
              <a:ea typeface="华文细黑" panose="02010600040101010101" pitchFamily="2" charset="-122"/>
            </a:endParaRPr>
          </a:p>
        </p:txBody>
      </p:sp>
      <p:sp>
        <p:nvSpPr>
          <p:cNvPr id="14" name="Freeform 15"/>
          <p:cNvSpPr/>
          <p:nvPr/>
        </p:nvSpPr>
        <p:spPr bwMode="auto">
          <a:xfrm>
            <a:off x="990081" y="2597969"/>
            <a:ext cx="1942341" cy="1240631"/>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5" name="Freeform 16"/>
          <p:cNvSpPr/>
          <p:nvPr/>
        </p:nvSpPr>
        <p:spPr bwMode="auto">
          <a:xfrm>
            <a:off x="4799783" y="3461172"/>
            <a:ext cx="365380" cy="373856"/>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6" name="Freeform 17"/>
          <p:cNvSpPr/>
          <p:nvPr/>
        </p:nvSpPr>
        <p:spPr bwMode="auto">
          <a:xfrm>
            <a:off x="3558446" y="3298057"/>
            <a:ext cx="459402" cy="497681"/>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7" name="Freeform 18"/>
          <p:cNvSpPr/>
          <p:nvPr/>
        </p:nvSpPr>
        <p:spPr bwMode="auto">
          <a:xfrm>
            <a:off x="3848845" y="3199234"/>
            <a:ext cx="747421" cy="473869"/>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8" name="Freeform 19"/>
          <p:cNvSpPr/>
          <p:nvPr/>
        </p:nvSpPr>
        <p:spPr bwMode="auto">
          <a:xfrm>
            <a:off x="4467728" y="2995637"/>
            <a:ext cx="460592" cy="586978"/>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19" name="Freeform 20"/>
          <p:cNvSpPr/>
          <p:nvPr/>
        </p:nvSpPr>
        <p:spPr bwMode="auto">
          <a:xfrm>
            <a:off x="4583173" y="2920628"/>
            <a:ext cx="543904" cy="551260"/>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0" name="Freeform 21"/>
          <p:cNvSpPr/>
          <p:nvPr/>
        </p:nvSpPr>
        <p:spPr bwMode="auto">
          <a:xfrm>
            <a:off x="4033320" y="2814662"/>
            <a:ext cx="554615" cy="556022"/>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1" name="Freeform 22"/>
          <p:cNvSpPr/>
          <p:nvPr/>
        </p:nvSpPr>
        <p:spPr bwMode="auto">
          <a:xfrm>
            <a:off x="3591771" y="2452712"/>
            <a:ext cx="487966" cy="9001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2" name="Freeform 23"/>
          <p:cNvSpPr/>
          <p:nvPr/>
        </p:nvSpPr>
        <p:spPr bwMode="auto">
          <a:xfrm>
            <a:off x="2095739" y="2396752"/>
            <a:ext cx="1235386" cy="920354"/>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3" name="Freeform 24"/>
          <p:cNvSpPr/>
          <p:nvPr/>
        </p:nvSpPr>
        <p:spPr bwMode="auto">
          <a:xfrm>
            <a:off x="4002375" y="2320553"/>
            <a:ext cx="339196" cy="688181"/>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4" name="Freeform 25"/>
          <p:cNvSpPr/>
          <p:nvPr/>
        </p:nvSpPr>
        <p:spPr bwMode="auto">
          <a:xfrm>
            <a:off x="4443926" y="2576537"/>
            <a:ext cx="635545" cy="432197"/>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5" name="Freeform 26"/>
          <p:cNvSpPr/>
          <p:nvPr/>
        </p:nvSpPr>
        <p:spPr bwMode="auto">
          <a:xfrm>
            <a:off x="3459663" y="2475334"/>
            <a:ext cx="273737" cy="45720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6" name="Freeform 27"/>
          <p:cNvSpPr/>
          <p:nvPr/>
        </p:nvSpPr>
        <p:spPr bwMode="auto">
          <a:xfrm>
            <a:off x="4279638" y="2041947"/>
            <a:ext cx="529622" cy="794147"/>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7" name="Freeform 28"/>
          <p:cNvSpPr/>
          <p:nvPr/>
        </p:nvSpPr>
        <p:spPr bwMode="auto">
          <a:xfrm>
            <a:off x="806796" y="1188269"/>
            <a:ext cx="1966144" cy="1541859"/>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8" name="Freeform 29"/>
          <p:cNvSpPr/>
          <p:nvPr/>
        </p:nvSpPr>
        <p:spPr bwMode="auto">
          <a:xfrm>
            <a:off x="2886005" y="821557"/>
            <a:ext cx="2166091" cy="1868090"/>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29" name="Freeform 30"/>
          <p:cNvSpPr/>
          <p:nvPr/>
        </p:nvSpPr>
        <p:spPr bwMode="auto">
          <a:xfrm>
            <a:off x="4420122" y="2250306"/>
            <a:ext cx="233271" cy="271463"/>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30" name="Freeform 31"/>
          <p:cNvSpPr/>
          <p:nvPr/>
        </p:nvSpPr>
        <p:spPr bwMode="auto">
          <a:xfrm>
            <a:off x="4710521" y="1907406"/>
            <a:ext cx="586749" cy="558403"/>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31" name="Freeform 32"/>
          <p:cNvSpPr/>
          <p:nvPr/>
        </p:nvSpPr>
        <p:spPr bwMode="auto">
          <a:xfrm>
            <a:off x="4828347" y="1577603"/>
            <a:ext cx="846204" cy="563166"/>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32" name="Freeform 33"/>
          <p:cNvSpPr/>
          <p:nvPr/>
        </p:nvSpPr>
        <p:spPr bwMode="auto">
          <a:xfrm>
            <a:off x="4670055" y="771550"/>
            <a:ext cx="1104469" cy="1034653"/>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33" name="Freeform 34"/>
          <p:cNvSpPr/>
          <p:nvPr/>
        </p:nvSpPr>
        <p:spPr bwMode="auto">
          <a:xfrm>
            <a:off x="2437316" y="2000275"/>
            <a:ext cx="1405579" cy="1253728"/>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sp>
        <p:nvSpPr>
          <p:cNvPr id="34" name="Freeform 35"/>
          <p:cNvSpPr/>
          <p:nvPr/>
        </p:nvSpPr>
        <p:spPr bwMode="auto">
          <a:xfrm>
            <a:off x="3982143" y="4113634"/>
            <a:ext cx="778365" cy="60245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C00000"/>
          </a:solidFill>
          <a:ln w="8" cap="flat" cmpd="sng">
            <a:solidFill>
              <a:srgbClr val="FFFFFF"/>
            </a:solidFill>
            <a:round/>
          </a:ln>
        </p:spPr>
        <p:txBody>
          <a:bodyPr lIns="68562" tIns="34281" rIns="68562" bIns="34281"/>
          <a:lstStyle/>
          <a:p>
            <a:pPr defTabSz="914400" fontAlgn="base">
              <a:spcBef>
                <a:spcPct val="0"/>
              </a:spcBef>
              <a:spcAft>
                <a:spcPct val="0"/>
              </a:spcAft>
            </a:pPr>
            <a:endParaRPr lang="zh-CN" altLang="en-US" sz="1400" b="1">
              <a:solidFill>
                <a:prstClr val="black"/>
              </a:solidFill>
              <a:latin typeface="Arial" panose="020B0604020202020204" pitchFamily="34" charset="0"/>
              <a:ea typeface="华文细黑" panose="02010600040101010101" pitchFamily="2" charset="-122"/>
            </a:endParaRPr>
          </a:p>
        </p:txBody>
      </p:sp>
      <p:pic>
        <p:nvPicPr>
          <p:cNvPr id="35" name="组合 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856" y="2550344"/>
            <a:ext cx="2792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180"/>
          <p:cNvSpPr txBox="1">
            <a:spLocks noChangeArrowheads="1"/>
          </p:cNvSpPr>
          <p:nvPr/>
        </p:nvSpPr>
        <p:spPr bwMode="auto">
          <a:xfrm>
            <a:off x="5451934" y="1991940"/>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400">
                <a:solidFill>
                  <a:srgbClr val="2B2E30"/>
                </a:solidFill>
                <a:latin typeface="微软雅黑" panose="020B0503020204020204" pitchFamily="34" charset="-122"/>
                <a:ea typeface="微软雅黑" panose="020B0503020204020204" pitchFamily="34" charset="-122"/>
              </a:rPr>
              <a:t>请输入您想要的文字</a:t>
            </a:r>
          </a:p>
        </p:txBody>
      </p:sp>
      <p:sp>
        <p:nvSpPr>
          <p:cNvPr id="37" name="文本框 181"/>
          <p:cNvSpPr txBox="1">
            <a:spLocks noChangeArrowheads="1"/>
          </p:cNvSpPr>
          <p:nvPr/>
        </p:nvSpPr>
        <p:spPr bwMode="auto">
          <a:xfrm>
            <a:off x="5451934" y="2232446"/>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400">
                <a:solidFill>
                  <a:srgbClr val="2B2E30"/>
                </a:solidFill>
                <a:latin typeface="微软雅黑" panose="020B0503020204020204" pitchFamily="34" charset="-122"/>
                <a:ea typeface="微软雅黑" panose="020B0503020204020204" pitchFamily="34" charset="-122"/>
              </a:rPr>
              <a:t>请输入您想要的文字</a:t>
            </a:r>
          </a:p>
        </p:txBody>
      </p:sp>
      <p:sp>
        <p:nvSpPr>
          <p:cNvPr id="38" name="文本框 180"/>
          <p:cNvSpPr txBox="1">
            <a:spLocks noChangeArrowheads="1"/>
          </p:cNvSpPr>
          <p:nvPr/>
        </p:nvSpPr>
        <p:spPr bwMode="auto">
          <a:xfrm>
            <a:off x="469924" y="3957662"/>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400">
                <a:solidFill>
                  <a:srgbClr val="2B2E30"/>
                </a:solidFill>
                <a:latin typeface="微软雅黑" panose="020B0503020204020204" pitchFamily="34" charset="-122"/>
                <a:ea typeface="微软雅黑" panose="020B0503020204020204" pitchFamily="34" charset="-122"/>
              </a:rPr>
              <a:t>请输入您想要的文字</a:t>
            </a:r>
          </a:p>
        </p:txBody>
      </p:sp>
      <p:sp>
        <p:nvSpPr>
          <p:cNvPr id="39" name="文本框 181"/>
          <p:cNvSpPr txBox="1">
            <a:spLocks noChangeArrowheads="1"/>
          </p:cNvSpPr>
          <p:nvPr/>
        </p:nvSpPr>
        <p:spPr bwMode="auto">
          <a:xfrm>
            <a:off x="469924" y="4198169"/>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400">
                <a:solidFill>
                  <a:srgbClr val="2B2E30"/>
                </a:solidFill>
                <a:latin typeface="微软雅黑" panose="020B0503020204020204" pitchFamily="34" charset="-122"/>
                <a:ea typeface="微软雅黑" panose="020B0503020204020204" pitchFamily="34" charset="-122"/>
              </a:rPr>
              <a:t>请输入您想要的文字</a:t>
            </a:r>
          </a:p>
        </p:txBody>
      </p:sp>
      <p:pic>
        <p:nvPicPr>
          <p:cNvPr id="40" name="组合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533800"/>
            <a:ext cx="2787355" cy="40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7"/>
          <p:cNvSpPr>
            <a:spLocks noChangeArrowheads="1"/>
          </p:cNvSpPr>
          <p:nvPr/>
        </p:nvSpPr>
        <p:spPr bwMode="auto">
          <a:xfrm>
            <a:off x="7573990" y="1151418"/>
            <a:ext cx="177334" cy="178594"/>
          </a:xfrm>
          <a:prstGeom prst="rect">
            <a:avLst/>
          </a:prstGeom>
          <a:solidFill>
            <a:srgbClr val="FF0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42" name="矩形 48"/>
          <p:cNvSpPr>
            <a:spLocks noChangeArrowheads="1"/>
          </p:cNvSpPr>
          <p:nvPr/>
        </p:nvSpPr>
        <p:spPr bwMode="auto">
          <a:xfrm>
            <a:off x="7573990" y="1459790"/>
            <a:ext cx="177334" cy="177403"/>
          </a:xfrm>
          <a:prstGeom prst="rect">
            <a:avLst/>
          </a:prstGeom>
          <a:solidFill>
            <a:srgbClr val="C00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43" name="矩形 49"/>
          <p:cNvSpPr>
            <a:spLocks noChangeArrowheads="1"/>
          </p:cNvSpPr>
          <p:nvPr/>
        </p:nvSpPr>
        <p:spPr bwMode="auto">
          <a:xfrm>
            <a:off x="7573990" y="1755065"/>
            <a:ext cx="177334" cy="177403"/>
          </a:xfrm>
          <a:prstGeom prst="rect">
            <a:avLst/>
          </a:prstGeom>
          <a:solidFill>
            <a:srgbClr val="FF99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44" name="文本框 180"/>
          <p:cNvSpPr txBox="1">
            <a:spLocks noChangeArrowheads="1"/>
          </p:cNvSpPr>
          <p:nvPr/>
        </p:nvSpPr>
        <p:spPr bwMode="auto">
          <a:xfrm>
            <a:off x="7752514" y="1074028"/>
            <a:ext cx="103424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400">
                <a:solidFill>
                  <a:srgbClr val="2B2E30"/>
                </a:solidFill>
                <a:latin typeface="微软雅黑" panose="020B0503020204020204" pitchFamily="34" charset="-122"/>
                <a:ea typeface="微软雅黑" panose="020B0503020204020204" pitchFamily="34" charset="-122"/>
              </a:rPr>
              <a:t>您的文字</a:t>
            </a:r>
          </a:p>
        </p:txBody>
      </p:sp>
      <p:sp>
        <p:nvSpPr>
          <p:cNvPr id="45" name="文本框 180"/>
          <p:cNvSpPr txBox="1">
            <a:spLocks noChangeArrowheads="1"/>
          </p:cNvSpPr>
          <p:nvPr/>
        </p:nvSpPr>
        <p:spPr bwMode="auto">
          <a:xfrm>
            <a:off x="7752514" y="1394305"/>
            <a:ext cx="103424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400">
                <a:solidFill>
                  <a:srgbClr val="2B2E30"/>
                </a:solidFill>
                <a:latin typeface="微软雅黑" panose="020B0503020204020204" pitchFamily="34" charset="-122"/>
                <a:ea typeface="微软雅黑" panose="020B0503020204020204" pitchFamily="34" charset="-122"/>
              </a:rPr>
              <a:t>您的文字</a:t>
            </a:r>
          </a:p>
        </p:txBody>
      </p:sp>
      <p:sp>
        <p:nvSpPr>
          <p:cNvPr id="46" name="文本框 180"/>
          <p:cNvSpPr txBox="1">
            <a:spLocks noChangeArrowheads="1"/>
          </p:cNvSpPr>
          <p:nvPr/>
        </p:nvSpPr>
        <p:spPr bwMode="auto">
          <a:xfrm>
            <a:off x="7752514" y="1689580"/>
            <a:ext cx="103424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400">
                <a:solidFill>
                  <a:srgbClr val="2B2E30"/>
                </a:solidFill>
                <a:latin typeface="微软雅黑" panose="020B0503020204020204" pitchFamily="34" charset="-122"/>
                <a:ea typeface="微软雅黑" panose="020B0503020204020204" pitchFamily="34" charset="-122"/>
              </a:rPr>
              <a:t>您的文字</a:t>
            </a:r>
          </a:p>
        </p:txBody>
      </p:sp>
      <p:sp>
        <p:nvSpPr>
          <p:cNvPr id="47" name="TextBox 55"/>
          <p:cNvSpPr txBox="1">
            <a:spLocks noChangeArrowheads="1"/>
          </p:cNvSpPr>
          <p:nvPr/>
        </p:nvSpPr>
        <p:spPr bwMode="auto">
          <a:xfrm>
            <a:off x="5972034" y="3434978"/>
            <a:ext cx="2729037"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1050">
                <a:solidFill>
                  <a:srgbClr val="4D4D4D"/>
                </a:solidFill>
                <a:latin typeface="微软雅黑" panose="020B0503020204020204" pitchFamily="34" charset="-122"/>
                <a:ea typeface="微软雅黑" panose="020B0503020204020204" pitchFamily="34" charset="-122"/>
              </a:rPr>
              <a:t>这里输入说明文字这里输入说明文字</a:t>
            </a:r>
          </a:p>
          <a:p>
            <a:pPr defTabSz="914400" eaLnBrk="1" fontAlgn="base" hangingPunct="1">
              <a:spcBef>
                <a:spcPct val="0"/>
              </a:spcBef>
              <a:spcAft>
                <a:spcPct val="0"/>
              </a:spcAft>
            </a:pPr>
            <a:r>
              <a:rPr lang="zh-CN" altLang="en-US" sz="1050">
                <a:solidFill>
                  <a:srgbClr val="4D4D4D"/>
                </a:solidFill>
                <a:latin typeface="微软雅黑" panose="020B0503020204020204" pitchFamily="34" charset="-122"/>
                <a:ea typeface="微软雅黑" panose="020B0503020204020204" pitchFamily="34" charset="-122"/>
              </a:rPr>
              <a:t>这里输入说明文字这里输入说明文字</a:t>
            </a:r>
          </a:p>
          <a:p>
            <a:pPr defTabSz="914400" eaLnBrk="1" fontAlgn="base" hangingPunct="1">
              <a:spcBef>
                <a:spcPct val="0"/>
              </a:spcBef>
              <a:spcAft>
                <a:spcPct val="0"/>
              </a:spcAft>
            </a:pPr>
            <a:r>
              <a:rPr lang="zh-CN" altLang="en-US" sz="1050">
                <a:solidFill>
                  <a:srgbClr val="4D4D4D"/>
                </a:solidFill>
                <a:latin typeface="微软雅黑" panose="020B0503020204020204" pitchFamily="34" charset="-122"/>
                <a:ea typeface="微软雅黑" panose="020B0503020204020204" pitchFamily="34" charset="-122"/>
              </a:rPr>
              <a:t>这里输入说明文字这里输入说明文字</a:t>
            </a:r>
          </a:p>
          <a:p>
            <a:pPr defTabSz="914400" eaLnBrk="1" fontAlgn="base" hangingPunct="1">
              <a:spcBef>
                <a:spcPct val="0"/>
              </a:spcBef>
              <a:spcAft>
                <a:spcPct val="0"/>
              </a:spcAft>
            </a:pPr>
            <a:r>
              <a:rPr lang="zh-CN" altLang="en-US" sz="1050">
                <a:solidFill>
                  <a:srgbClr val="4D4D4D"/>
                </a:solidFill>
                <a:latin typeface="微软雅黑" panose="020B0503020204020204" pitchFamily="34" charset="-122"/>
                <a:ea typeface="微软雅黑" panose="020B0503020204020204" pitchFamily="34" charset="-122"/>
              </a:rPr>
              <a:t>这里输入说明文字这里输入说明文字</a:t>
            </a:r>
          </a:p>
        </p:txBody>
      </p:sp>
      <p:sp>
        <p:nvSpPr>
          <p:cNvPr id="48"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49"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0"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 fill="hold"/>
                                        <p:tgtEl>
                                          <p:spTgt spid="6"/>
                                        </p:tgtEl>
                                        <p:attrNameLst>
                                          <p:attrName>ppt_w</p:attrName>
                                        </p:attrNameLst>
                                      </p:cBhvr>
                                      <p:tavLst>
                                        <p:tav tm="0">
                                          <p:val>
                                            <p:fltVal val="0"/>
                                          </p:val>
                                        </p:tav>
                                        <p:tav tm="100000">
                                          <p:val>
                                            <p:strVal val="#ppt_w"/>
                                          </p:val>
                                        </p:tav>
                                      </p:tavLst>
                                    </p:anim>
                                    <p:anim calcmode="lin" valueType="num">
                                      <p:cBhvr>
                                        <p:cTn id="14" dur="300" fill="hold"/>
                                        <p:tgtEl>
                                          <p:spTgt spid="6"/>
                                        </p:tgtEl>
                                        <p:attrNameLst>
                                          <p:attrName>ppt_h</p:attrName>
                                        </p:attrNameLst>
                                      </p:cBhvr>
                                      <p:tavLst>
                                        <p:tav tm="0">
                                          <p:val>
                                            <p:fltVal val="0"/>
                                          </p:val>
                                        </p:tav>
                                        <p:tav tm="100000">
                                          <p:val>
                                            <p:strVal val="#ppt_h"/>
                                          </p:val>
                                        </p:tav>
                                      </p:tavLst>
                                    </p:anim>
                                    <p:anim calcmode="lin" valueType="num">
                                      <p:cBhvr>
                                        <p:cTn id="15" dur="300" fill="hold"/>
                                        <p:tgtEl>
                                          <p:spTgt spid="6"/>
                                        </p:tgtEl>
                                        <p:attrNameLst>
                                          <p:attrName>style.rotation</p:attrName>
                                        </p:attrNameLst>
                                      </p:cBhvr>
                                      <p:tavLst>
                                        <p:tav tm="0">
                                          <p:val>
                                            <p:fltVal val="90"/>
                                          </p:val>
                                        </p:tav>
                                        <p:tav tm="100000">
                                          <p:val>
                                            <p:fltVal val="0"/>
                                          </p:val>
                                        </p:tav>
                                      </p:tavLst>
                                    </p:anim>
                                    <p:animEffect transition="in" filter="fade">
                                      <p:cBhvr>
                                        <p:cTn id="16" dur="3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anim calcmode="lin" valueType="num">
                                      <p:cBhvr>
                                        <p:cTn id="21" dur="300" fill="hold"/>
                                        <p:tgtEl>
                                          <p:spTgt spid="7"/>
                                        </p:tgtEl>
                                        <p:attrNameLst>
                                          <p:attrName>style.rotation</p:attrName>
                                        </p:attrNameLst>
                                      </p:cBhvr>
                                      <p:tavLst>
                                        <p:tav tm="0">
                                          <p:val>
                                            <p:fltVal val="90"/>
                                          </p:val>
                                        </p:tav>
                                        <p:tav tm="100000">
                                          <p:val>
                                            <p:fltVal val="0"/>
                                          </p:val>
                                        </p:tav>
                                      </p:tavLst>
                                    </p:anim>
                                    <p:animEffect transition="in" filter="fade">
                                      <p:cBhvr>
                                        <p:cTn id="22" dur="3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300" fill="hold"/>
                                        <p:tgtEl>
                                          <p:spTgt spid="8"/>
                                        </p:tgtEl>
                                        <p:attrNameLst>
                                          <p:attrName>ppt_w</p:attrName>
                                        </p:attrNameLst>
                                      </p:cBhvr>
                                      <p:tavLst>
                                        <p:tav tm="0">
                                          <p:val>
                                            <p:fltVal val="0"/>
                                          </p:val>
                                        </p:tav>
                                        <p:tav tm="100000">
                                          <p:val>
                                            <p:strVal val="#ppt_w"/>
                                          </p:val>
                                        </p:tav>
                                      </p:tavLst>
                                    </p:anim>
                                    <p:anim calcmode="lin" valueType="num">
                                      <p:cBhvr>
                                        <p:cTn id="26" dur="300" fill="hold"/>
                                        <p:tgtEl>
                                          <p:spTgt spid="8"/>
                                        </p:tgtEl>
                                        <p:attrNameLst>
                                          <p:attrName>ppt_h</p:attrName>
                                        </p:attrNameLst>
                                      </p:cBhvr>
                                      <p:tavLst>
                                        <p:tav tm="0">
                                          <p:val>
                                            <p:fltVal val="0"/>
                                          </p:val>
                                        </p:tav>
                                        <p:tav tm="100000">
                                          <p:val>
                                            <p:strVal val="#ppt_h"/>
                                          </p:val>
                                        </p:tav>
                                      </p:tavLst>
                                    </p:anim>
                                    <p:anim calcmode="lin" valueType="num">
                                      <p:cBhvr>
                                        <p:cTn id="27" dur="300" fill="hold"/>
                                        <p:tgtEl>
                                          <p:spTgt spid="8"/>
                                        </p:tgtEl>
                                        <p:attrNameLst>
                                          <p:attrName>style.rotation</p:attrName>
                                        </p:attrNameLst>
                                      </p:cBhvr>
                                      <p:tavLst>
                                        <p:tav tm="0">
                                          <p:val>
                                            <p:fltVal val="90"/>
                                          </p:val>
                                        </p:tav>
                                        <p:tav tm="100000">
                                          <p:val>
                                            <p:fltVal val="0"/>
                                          </p:val>
                                        </p:tav>
                                      </p:tavLst>
                                    </p:anim>
                                    <p:animEffect transition="in" filter="fade">
                                      <p:cBhvr>
                                        <p:cTn id="28" dur="3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 fill="hold"/>
                                        <p:tgtEl>
                                          <p:spTgt spid="9"/>
                                        </p:tgtEl>
                                        <p:attrNameLst>
                                          <p:attrName>ppt_w</p:attrName>
                                        </p:attrNameLst>
                                      </p:cBhvr>
                                      <p:tavLst>
                                        <p:tav tm="0">
                                          <p:val>
                                            <p:fltVal val="0"/>
                                          </p:val>
                                        </p:tav>
                                        <p:tav tm="100000">
                                          <p:val>
                                            <p:strVal val="#ppt_w"/>
                                          </p:val>
                                        </p:tav>
                                      </p:tavLst>
                                    </p:anim>
                                    <p:anim calcmode="lin" valueType="num">
                                      <p:cBhvr>
                                        <p:cTn id="32" dur="300" fill="hold"/>
                                        <p:tgtEl>
                                          <p:spTgt spid="9"/>
                                        </p:tgtEl>
                                        <p:attrNameLst>
                                          <p:attrName>ppt_h</p:attrName>
                                        </p:attrNameLst>
                                      </p:cBhvr>
                                      <p:tavLst>
                                        <p:tav tm="0">
                                          <p:val>
                                            <p:fltVal val="0"/>
                                          </p:val>
                                        </p:tav>
                                        <p:tav tm="100000">
                                          <p:val>
                                            <p:strVal val="#ppt_h"/>
                                          </p:val>
                                        </p:tav>
                                      </p:tavLst>
                                    </p:anim>
                                    <p:anim calcmode="lin" valueType="num">
                                      <p:cBhvr>
                                        <p:cTn id="33" dur="300" fill="hold"/>
                                        <p:tgtEl>
                                          <p:spTgt spid="9"/>
                                        </p:tgtEl>
                                        <p:attrNameLst>
                                          <p:attrName>style.rotation</p:attrName>
                                        </p:attrNameLst>
                                      </p:cBhvr>
                                      <p:tavLst>
                                        <p:tav tm="0">
                                          <p:val>
                                            <p:fltVal val="90"/>
                                          </p:val>
                                        </p:tav>
                                        <p:tav tm="100000">
                                          <p:val>
                                            <p:fltVal val="0"/>
                                          </p:val>
                                        </p:tav>
                                      </p:tavLst>
                                    </p:anim>
                                    <p:animEffect transition="in" filter="fade">
                                      <p:cBhvr>
                                        <p:cTn id="34" dur="300"/>
                                        <p:tgtEl>
                                          <p:spTgt spid="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 fill="hold"/>
                                        <p:tgtEl>
                                          <p:spTgt spid="10"/>
                                        </p:tgtEl>
                                        <p:attrNameLst>
                                          <p:attrName>ppt_w</p:attrName>
                                        </p:attrNameLst>
                                      </p:cBhvr>
                                      <p:tavLst>
                                        <p:tav tm="0">
                                          <p:val>
                                            <p:fltVal val="0"/>
                                          </p:val>
                                        </p:tav>
                                        <p:tav tm="100000">
                                          <p:val>
                                            <p:strVal val="#ppt_w"/>
                                          </p:val>
                                        </p:tav>
                                      </p:tavLst>
                                    </p:anim>
                                    <p:anim calcmode="lin" valueType="num">
                                      <p:cBhvr>
                                        <p:cTn id="38" dur="300" fill="hold"/>
                                        <p:tgtEl>
                                          <p:spTgt spid="10"/>
                                        </p:tgtEl>
                                        <p:attrNameLst>
                                          <p:attrName>ppt_h</p:attrName>
                                        </p:attrNameLst>
                                      </p:cBhvr>
                                      <p:tavLst>
                                        <p:tav tm="0">
                                          <p:val>
                                            <p:fltVal val="0"/>
                                          </p:val>
                                        </p:tav>
                                        <p:tav tm="100000">
                                          <p:val>
                                            <p:strVal val="#ppt_h"/>
                                          </p:val>
                                        </p:tav>
                                      </p:tavLst>
                                    </p:anim>
                                    <p:anim calcmode="lin" valueType="num">
                                      <p:cBhvr>
                                        <p:cTn id="39" dur="300" fill="hold"/>
                                        <p:tgtEl>
                                          <p:spTgt spid="10"/>
                                        </p:tgtEl>
                                        <p:attrNameLst>
                                          <p:attrName>style.rotation</p:attrName>
                                        </p:attrNameLst>
                                      </p:cBhvr>
                                      <p:tavLst>
                                        <p:tav tm="0">
                                          <p:val>
                                            <p:fltVal val="90"/>
                                          </p:val>
                                        </p:tav>
                                        <p:tav tm="100000">
                                          <p:val>
                                            <p:fltVal val="0"/>
                                          </p:val>
                                        </p:tav>
                                      </p:tavLst>
                                    </p:anim>
                                    <p:animEffect transition="in" filter="fade">
                                      <p:cBhvr>
                                        <p:cTn id="40" dur="30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300" fill="hold"/>
                                        <p:tgtEl>
                                          <p:spTgt spid="11"/>
                                        </p:tgtEl>
                                        <p:attrNameLst>
                                          <p:attrName>ppt_w</p:attrName>
                                        </p:attrNameLst>
                                      </p:cBhvr>
                                      <p:tavLst>
                                        <p:tav tm="0">
                                          <p:val>
                                            <p:fltVal val="0"/>
                                          </p:val>
                                        </p:tav>
                                        <p:tav tm="100000">
                                          <p:val>
                                            <p:strVal val="#ppt_w"/>
                                          </p:val>
                                        </p:tav>
                                      </p:tavLst>
                                    </p:anim>
                                    <p:anim calcmode="lin" valueType="num">
                                      <p:cBhvr>
                                        <p:cTn id="44" dur="300" fill="hold"/>
                                        <p:tgtEl>
                                          <p:spTgt spid="11"/>
                                        </p:tgtEl>
                                        <p:attrNameLst>
                                          <p:attrName>ppt_h</p:attrName>
                                        </p:attrNameLst>
                                      </p:cBhvr>
                                      <p:tavLst>
                                        <p:tav tm="0">
                                          <p:val>
                                            <p:fltVal val="0"/>
                                          </p:val>
                                        </p:tav>
                                        <p:tav tm="100000">
                                          <p:val>
                                            <p:strVal val="#ppt_h"/>
                                          </p:val>
                                        </p:tav>
                                      </p:tavLst>
                                    </p:anim>
                                    <p:anim calcmode="lin" valueType="num">
                                      <p:cBhvr>
                                        <p:cTn id="45" dur="300" fill="hold"/>
                                        <p:tgtEl>
                                          <p:spTgt spid="11"/>
                                        </p:tgtEl>
                                        <p:attrNameLst>
                                          <p:attrName>style.rotation</p:attrName>
                                        </p:attrNameLst>
                                      </p:cBhvr>
                                      <p:tavLst>
                                        <p:tav tm="0">
                                          <p:val>
                                            <p:fltVal val="90"/>
                                          </p:val>
                                        </p:tav>
                                        <p:tav tm="100000">
                                          <p:val>
                                            <p:fltVal val="0"/>
                                          </p:val>
                                        </p:tav>
                                      </p:tavLst>
                                    </p:anim>
                                    <p:animEffect transition="in" filter="fade">
                                      <p:cBhvr>
                                        <p:cTn id="46" dur="300"/>
                                        <p:tgtEl>
                                          <p:spTgt spid="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300" fill="hold"/>
                                        <p:tgtEl>
                                          <p:spTgt spid="12"/>
                                        </p:tgtEl>
                                        <p:attrNameLst>
                                          <p:attrName>ppt_w</p:attrName>
                                        </p:attrNameLst>
                                      </p:cBhvr>
                                      <p:tavLst>
                                        <p:tav tm="0">
                                          <p:val>
                                            <p:fltVal val="0"/>
                                          </p:val>
                                        </p:tav>
                                        <p:tav tm="100000">
                                          <p:val>
                                            <p:strVal val="#ppt_w"/>
                                          </p:val>
                                        </p:tav>
                                      </p:tavLst>
                                    </p:anim>
                                    <p:anim calcmode="lin" valueType="num">
                                      <p:cBhvr>
                                        <p:cTn id="50" dur="300" fill="hold"/>
                                        <p:tgtEl>
                                          <p:spTgt spid="12"/>
                                        </p:tgtEl>
                                        <p:attrNameLst>
                                          <p:attrName>ppt_h</p:attrName>
                                        </p:attrNameLst>
                                      </p:cBhvr>
                                      <p:tavLst>
                                        <p:tav tm="0">
                                          <p:val>
                                            <p:fltVal val="0"/>
                                          </p:val>
                                        </p:tav>
                                        <p:tav tm="100000">
                                          <p:val>
                                            <p:strVal val="#ppt_h"/>
                                          </p:val>
                                        </p:tav>
                                      </p:tavLst>
                                    </p:anim>
                                    <p:anim calcmode="lin" valueType="num">
                                      <p:cBhvr>
                                        <p:cTn id="51" dur="300" fill="hold"/>
                                        <p:tgtEl>
                                          <p:spTgt spid="12"/>
                                        </p:tgtEl>
                                        <p:attrNameLst>
                                          <p:attrName>style.rotation</p:attrName>
                                        </p:attrNameLst>
                                      </p:cBhvr>
                                      <p:tavLst>
                                        <p:tav tm="0">
                                          <p:val>
                                            <p:fltVal val="90"/>
                                          </p:val>
                                        </p:tav>
                                        <p:tav tm="100000">
                                          <p:val>
                                            <p:fltVal val="0"/>
                                          </p:val>
                                        </p:tav>
                                      </p:tavLst>
                                    </p:anim>
                                    <p:animEffect transition="in" filter="fade">
                                      <p:cBhvr>
                                        <p:cTn id="52" dur="3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300" fill="hold"/>
                                        <p:tgtEl>
                                          <p:spTgt spid="13"/>
                                        </p:tgtEl>
                                        <p:attrNameLst>
                                          <p:attrName>ppt_w</p:attrName>
                                        </p:attrNameLst>
                                      </p:cBhvr>
                                      <p:tavLst>
                                        <p:tav tm="0">
                                          <p:val>
                                            <p:fltVal val="0"/>
                                          </p:val>
                                        </p:tav>
                                        <p:tav tm="100000">
                                          <p:val>
                                            <p:strVal val="#ppt_w"/>
                                          </p:val>
                                        </p:tav>
                                      </p:tavLst>
                                    </p:anim>
                                    <p:anim calcmode="lin" valueType="num">
                                      <p:cBhvr>
                                        <p:cTn id="56" dur="300" fill="hold"/>
                                        <p:tgtEl>
                                          <p:spTgt spid="13"/>
                                        </p:tgtEl>
                                        <p:attrNameLst>
                                          <p:attrName>ppt_h</p:attrName>
                                        </p:attrNameLst>
                                      </p:cBhvr>
                                      <p:tavLst>
                                        <p:tav tm="0">
                                          <p:val>
                                            <p:fltVal val="0"/>
                                          </p:val>
                                        </p:tav>
                                        <p:tav tm="100000">
                                          <p:val>
                                            <p:strVal val="#ppt_h"/>
                                          </p:val>
                                        </p:tav>
                                      </p:tavLst>
                                    </p:anim>
                                    <p:anim calcmode="lin" valueType="num">
                                      <p:cBhvr>
                                        <p:cTn id="57" dur="300" fill="hold"/>
                                        <p:tgtEl>
                                          <p:spTgt spid="13"/>
                                        </p:tgtEl>
                                        <p:attrNameLst>
                                          <p:attrName>style.rotation</p:attrName>
                                        </p:attrNameLst>
                                      </p:cBhvr>
                                      <p:tavLst>
                                        <p:tav tm="0">
                                          <p:val>
                                            <p:fltVal val="90"/>
                                          </p:val>
                                        </p:tav>
                                        <p:tav tm="100000">
                                          <p:val>
                                            <p:fltVal val="0"/>
                                          </p:val>
                                        </p:tav>
                                      </p:tavLst>
                                    </p:anim>
                                    <p:animEffect transition="in" filter="fade">
                                      <p:cBhvr>
                                        <p:cTn id="58" dur="300"/>
                                        <p:tgtEl>
                                          <p:spTgt spid="1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300" fill="hold"/>
                                        <p:tgtEl>
                                          <p:spTgt spid="14"/>
                                        </p:tgtEl>
                                        <p:attrNameLst>
                                          <p:attrName>ppt_w</p:attrName>
                                        </p:attrNameLst>
                                      </p:cBhvr>
                                      <p:tavLst>
                                        <p:tav tm="0">
                                          <p:val>
                                            <p:fltVal val="0"/>
                                          </p:val>
                                        </p:tav>
                                        <p:tav tm="100000">
                                          <p:val>
                                            <p:strVal val="#ppt_w"/>
                                          </p:val>
                                        </p:tav>
                                      </p:tavLst>
                                    </p:anim>
                                    <p:anim calcmode="lin" valueType="num">
                                      <p:cBhvr>
                                        <p:cTn id="62" dur="300" fill="hold"/>
                                        <p:tgtEl>
                                          <p:spTgt spid="14"/>
                                        </p:tgtEl>
                                        <p:attrNameLst>
                                          <p:attrName>ppt_h</p:attrName>
                                        </p:attrNameLst>
                                      </p:cBhvr>
                                      <p:tavLst>
                                        <p:tav tm="0">
                                          <p:val>
                                            <p:fltVal val="0"/>
                                          </p:val>
                                        </p:tav>
                                        <p:tav tm="100000">
                                          <p:val>
                                            <p:strVal val="#ppt_h"/>
                                          </p:val>
                                        </p:tav>
                                      </p:tavLst>
                                    </p:anim>
                                    <p:anim calcmode="lin" valueType="num">
                                      <p:cBhvr>
                                        <p:cTn id="63" dur="300" fill="hold"/>
                                        <p:tgtEl>
                                          <p:spTgt spid="14"/>
                                        </p:tgtEl>
                                        <p:attrNameLst>
                                          <p:attrName>style.rotation</p:attrName>
                                        </p:attrNameLst>
                                      </p:cBhvr>
                                      <p:tavLst>
                                        <p:tav tm="0">
                                          <p:val>
                                            <p:fltVal val="90"/>
                                          </p:val>
                                        </p:tav>
                                        <p:tav tm="100000">
                                          <p:val>
                                            <p:fltVal val="0"/>
                                          </p:val>
                                        </p:tav>
                                      </p:tavLst>
                                    </p:anim>
                                    <p:animEffect transition="in" filter="fade">
                                      <p:cBhvr>
                                        <p:cTn id="64" dur="300"/>
                                        <p:tgtEl>
                                          <p:spTgt spid="1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300" fill="hold"/>
                                        <p:tgtEl>
                                          <p:spTgt spid="15"/>
                                        </p:tgtEl>
                                        <p:attrNameLst>
                                          <p:attrName>ppt_w</p:attrName>
                                        </p:attrNameLst>
                                      </p:cBhvr>
                                      <p:tavLst>
                                        <p:tav tm="0">
                                          <p:val>
                                            <p:fltVal val="0"/>
                                          </p:val>
                                        </p:tav>
                                        <p:tav tm="100000">
                                          <p:val>
                                            <p:strVal val="#ppt_w"/>
                                          </p:val>
                                        </p:tav>
                                      </p:tavLst>
                                    </p:anim>
                                    <p:anim calcmode="lin" valueType="num">
                                      <p:cBhvr>
                                        <p:cTn id="68" dur="300" fill="hold"/>
                                        <p:tgtEl>
                                          <p:spTgt spid="15"/>
                                        </p:tgtEl>
                                        <p:attrNameLst>
                                          <p:attrName>ppt_h</p:attrName>
                                        </p:attrNameLst>
                                      </p:cBhvr>
                                      <p:tavLst>
                                        <p:tav tm="0">
                                          <p:val>
                                            <p:fltVal val="0"/>
                                          </p:val>
                                        </p:tav>
                                        <p:tav tm="100000">
                                          <p:val>
                                            <p:strVal val="#ppt_h"/>
                                          </p:val>
                                        </p:tav>
                                      </p:tavLst>
                                    </p:anim>
                                    <p:anim calcmode="lin" valueType="num">
                                      <p:cBhvr>
                                        <p:cTn id="69" dur="300" fill="hold"/>
                                        <p:tgtEl>
                                          <p:spTgt spid="15"/>
                                        </p:tgtEl>
                                        <p:attrNameLst>
                                          <p:attrName>style.rotation</p:attrName>
                                        </p:attrNameLst>
                                      </p:cBhvr>
                                      <p:tavLst>
                                        <p:tav tm="0">
                                          <p:val>
                                            <p:fltVal val="90"/>
                                          </p:val>
                                        </p:tav>
                                        <p:tav tm="100000">
                                          <p:val>
                                            <p:fltVal val="0"/>
                                          </p:val>
                                        </p:tav>
                                      </p:tavLst>
                                    </p:anim>
                                    <p:animEffect transition="in" filter="fade">
                                      <p:cBhvr>
                                        <p:cTn id="70" dur="300"/>
                                        <p:tgtEl>
                                          <p:spTgt spid="1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300" fill="hold"/>
                                        <p:tgtEl>
                                          <p:spTgt spid="16"/>
                                        </p:tgtEl>
                                        <p:attrNameLst>
                                          <p:attrName>ppt_w</p:attrName>
                                        </p:attrNameLst>
                                      </p:cBhvr>
                                      <p:tavLst>
                                        <p:tav tm="0">
                                          <p:val>
                                            <p:fltVal val="0"/>
                                          </p:val>
                                        </p:tav>
                                        <p:tav tm="100000">
                                          <p:val>
                                            <p:strVal val="#ppt_w"/>
                                          </p:val>
                                        </p:tav>
                                      </p:tavLst>
                                    </p:anim>
                                    <p:anim calcmode="lin" valueType="num">
                                      <p:cBhvr>
                                        <p:cTn id="74" dur="300" fill="hold"/>
                                        <p:tgtEl>
                                          <p:spTgt spid="16"/>
                                        </p:tgtEl>
                                        <p:attrNameLst>
                                          <p:attrName>ppt_h</p:attrName>
                                        </p:attrNameLst>
                                      </p:cBhvr>
                                      <p:tavLst>
                                        <p:tav tm="0">
                                          <p:val>
                                            <p:fltVal val="0"/>
                                          </p:val>
                                        </p:tav>
                                        <p:tav tm="100000">
                                          <p:val>
                                            <p:strVal val="#ppt_h"/>
                                          </p:val>
                                        </p:tav>
                                      </p:tavLst>
                                    </p:anim>
                                    <p:anim calcmode="lin" valueType="num">
                                      <p:cBhvr>
                                        <p:cTn id="75" dur="300" fill="hold"/>
                                        <p:tgtEl>
                                          <p:spTgt spid="16"/>
                                        </p:tgtEl>
                                        <p:attrNameLst>
                                          <p:attrName>style.rotation</p:attrName>
                                        </p:attrNameLst>
                                      </p:cBhvr>
                                      <p:tavLst>
                                        <p:tav tm="0">
                                          <p:val>
                                            <p:fltVal val="90"/>
                                          </p:val>
                                        </p:tav>
                                        <p:tav tm="100000">
                                          <p:val>
                                            <p:fltVal val="0"/>
                                          </p:val>
                                        </p:tav>
                                      </p:tavLst>
                                    </p:anim>
                                    <p:animEffect transition="in" filter="fade">
                                      <p:cBhvr>
                                        <p:cTn id="76" dur="300"/>
                                        <p:tgtEl>
                                          <p:spTgt spid="1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300" fill="hold"/>
                                        <p:tgtEl>
                                          <p:spTgt spid="17"/>
                                        </p:tgtEl>
                                        <p:attrNameLst>
                                          <p:attrName>ppt_w</p:attrName>
                                        </p:attrNameLst>
                                      </p:cBhvr>
                                      <p:tavLst>
                                        <p:tav tm="0">
                                          <p:val>
                                            <p:fltVal val="0"/>
                                          </p:val>
                                        </p:tav>
                                        <p:tav tm="100000">
                                          <p:val>
                                            <p:strVal val="#ppt_w"/>
                                          </p:val>
                                        </p:tav>
                                      </p:tavLst>
                                    </p:anim>
                                    <p:anim calcmode="lin" valueType="num">
                                      <p:cBhvr>
                                        <p:cTn id="80" dur="300" fill="hold"/>
                                        <p:tgtEl>
                                          <p:spTgt spid="17"/>
                                        </p:tgtEl>
                                        <p:attrNameLst>
                                          <p:attrName>ppt_h</p:attrName>
                                        </p:attrNameLst>
                                      </p:cBhvr>
                                      <p:tavLst>
                                        <p:tav tm="0">
                                          <p:val>
                                            <p:fltVal val="0"/>
                                          </p:val>
                                        </p:tav>
                                        <p:tav tm="100000">
                                          <p:val>
                                            <p:strVal val="#ppt_h"/>
                                          </p:val>
                                        </p:tav>
                                      </p:tavLst>
                                    </p:anim>
                                    <p:anim calcmode="lin" valueType="num">
                                      <p:cBhvr>
                                        <p:cTn id="81" dur="300" fill="hold"/>
                                        <p:tgtEl>
                                          <p:spTgt spid="17"/>
                                        </p:tgtEl>
                                        <p:attrNameLst>
                                          <p:attrName>style.rotation</p:attrName>
                                        </p:attrNameLst>
                                      </p:cBhvr>
                                      <p:tavLst>
                                        <p:tav tm="0">
                                          <p:val>
                                            <p:fltVal val="90"/>
                                          </p:val>
                                        </p:tav>
                                        <p:tav tm="100000">
                                          <p:val>
                                            <p:fltVal val="0"/>
                                          </p:val>
                                        </p:tav>
                                      </p:tavLst>
                                    </p:anim>
                                    <p:animEffect transition="in" filter="fade">
                                      <p:cBhvr>
                                        <p:cTn id="82" dur="3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300" fill="hold"/>
                                        <p:tgtEl>
                                          <p:spTgt spid="18"/>
                                        </p:tgtEl>
                                        <p:attrNameLst>
                                          <p:attrName>ppt_w</p:attrName>
                                        </p:attrNameLst>
                                      </p:cBhvr>
                                      <p:tavLst>
                                        <p:tav tm="0">
                                          <p:val>
                                            <p:fltVal val="0"/>
                                          </p:val>
                                        </p:tav>
                                        <p:tav tm="100000">
                                          <p:val>
                                            <p:strVal val="#ppt_w"/>
                                          </p:val>
                                        </p:tav>
                                      </p:tavLst>
                                    </p:anim>
                                    <p:anim calcmode="lin" valueType="num">
                                      <p:cBhvr>
                                        <p:cTn id="86" dur="300" fill="hold"/>
                                        <p:tgtEl>
                                          <p:spTgt spid="18"/>
                                        </p:tgtEl>
                                        <p:attrNameLst>
                                          <p:attrName>ppt_h</p:attrName>
                                        </p:attrNameLst>
                                      </p:cBhvr>
                                      <p:tavLst>
                                        <p:tav tm="0">
                                          <p:val>
                                            <p:fltVal val="0"/>
                                          </p:val>
                                        </p:tav>
                                        <p:tav tm="100000">
                                          <p:val>
                                            <p:strVal val="#ppt_h"/>
                                          </p:val>
                                        </p:tav>
                                      </p:tavLst>
                                    </p:anim>
                                    <p:anim calcmode="lin" valueType="num">
                                      <p:cBhvr>
                                        <p:cTn id="87" dur="300" fill="hold"/>
                                        <p:tgtEl>
                                          <p:spTgt spid="18"/>
                                        </p:tgtEl>
                                        <p:attrNameLst>
                                          <p:attrName>style.rotation</p:attrName>
                                        </p:attrNameLst>
                                      </p:cBhvr>
                                      <p:tavLst>
                                        <p:tav tm="0">
                                          <p:val>
                                            <p:fltVal val="90"/>
                                          </p:val>
                                        </p:tav>
                                        <p:tav tm="100000">
                                          <p:val>
                                            <p:fltVal val="0"/>
                                          </p:val>
                                        </p:tav>
                                      </p:tavLst>
                                    </p:anim>
                                    <p:animEffect transition="in" filter="fade">
                                      <p:cBhvr>
                                        <p:cTn id="88" dur="300"/>
                                        <p:tgtEl>
                                          <p:spTgt spid="1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300" fill="hold"/>
                                        <p:tgtEl>
                                          <p:spTgt spid="19"/>
                                        </p:tgtEl>
                                        <p:attrNameLst>
                                          <p:attrName>ppt_w</p:attrName>
                                        </p:attrNameLst>
                                      </p:cBhvr>
                                      <p:tavLst>
                                        <p:tav tm="0">
                                          <p:val>
                                            <p:fltVal val="0"/>
                                          </p:val>
                                        </p:tav>
                                        <p:tav tm="100000">
                                          <p:val>
                                            <p:strVal val="#ppt_w"/>
                                          </p:val>
                                        </p:tav>
                                      </p:tavLst>
                                    </p:anim>
                                    <p:anim calcmode="lin" valueType="num">
                                      <p:cBhvr>
                                        <p:cTn id="92" dur="300" fill="hold"/>
                                        <p:tgtEl>
                                          <p:spTgt spid="19"/>
                                        </p:tgtEl>
                                        <p:attrNameLst>
                                          <p:attrName>ppt_h</p:attrName>
                                        </p:attrNameLst>
                                      </p:cBhvr>
                                      <p:tavLst>
                                        <p:tav tm="0">
                                          <p:val>
                                            <p:fltVal val="0"/>
                                          </p:val>
                                        </p:tav>
                                        <p:tav tm="100000">
                                          <p:val>
                                            <p:strVal val="#ppt_h"/>
                                          </p:val>
                                        </p:tav>
                                      </p:tavLst>
                                    </p:anim>
                                    <p:anim calcmode="lin" valueType="num">
                                      <p:cBhvr>
                                        <p:cTn id="93" dur="300" fill="hold"/>
                                        <p:tgtEl>
                                          <p:spTgt spid="19"/>
                                        </p:tgtEl>
                                        <p:attrNameLst>
                                          <p:attrName>style.rotation</p:attrName>
                                        </p:attrNameLst>
                                      </p:cBhvr>
                                      <p:tavLst>
                                        <p:tav tm="0">
                                          <p:val>
                                            <p:fltVal val="90"/>
                                          </p:val>
                                        </p:tav>
                                        <p:tav tm="100000">
                                          <p:val>
                                            <p:fltVal val="0"/>
                                          </p:val>
                                        </p:tav>
                                      </p:tavLst>
                                    </p:anim>
                                    <p:animEffect transition="in" filter="fade">
                                      <p:cBhvr>
                                        <p:cTn id="94" dur="300"/>
                                        <p:tgtEl>
                                          <p:spTgt spid="1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300" fill="hold"/>
                                        <p:tgtEl>
                                          <p:spTgt spid="20"/>
                                        </p:tgtEl>
                                        <p:attrNameLst>
                                          <p:attrName>ppt_w</p:attrName>
                                        </p:attrNameLst>
                                      </p:cBhvr>
                                      <p:tavLst>
                                        <p:tav tm="0">
                                          <p:val>
                                            <p:fltVal val="0"/>
                                          </p:val>
                                        </p:tav>
                                        <p:tav tm="100000">
                                          <p:val>
                                            <p:strVal val="#ppt_w"/>
                                          </p:val>
                                        </p:tav>
                                      </p:tavLst>
                                    </p:anim>
                                    <p:anim calcmode="lin" valueType="num">
                                      <p:cBhvr>
                                        <p:cTn id="98" dur="300" fill="hold"/>
                                        <p:tgtEl>
                                          <p:spTgt spid="20"/>
                                        </p:tgtEl>
                                        <p:attrNameLst>
                                          <p:attrName>ppt_h</p:attrName>
                                        </p:attrNameLst>
                                      </p:cBhvr>
                                      <p:tavLst>
                                        <p:tav tm="0">
                                          <p:val>
                                            <p:fltVal val="0"/>
                                          </p:val>
                                        </p:tav>
                                        <p:tav tm="100000">
                                          <p:val>
                                            <p:strVal val="#ppt_h"/>
                                          </p:val>
                                        </p:tav>
                                      </p:tavLst>
                                    </p:anim>
                                    <p:anim calcmode="lin" valueType="num">
                                      <p:cBhvr>
                                        <p:cTn id="99" dur="300" fill="hold"/>
                                        <p:tgtEl>
                                          <p:spTgt spid="20"/>
                                        </p:tgtEl>
                                        <p:attrNameLst>
                                          <p:attrName>style.rotation</p:attrName>
                                        </p:attrNameLst>
                                      </p:cBhvr>
                                      <p:tavLst>
                                        <p:tav tm="0">
                                          <p:val>
                                            <p:fltVal val="90"/>
                                          </p:val>
                                        </p:tav>
                                        <p:tav tm="100000">
                                          <p:val>
                                            <p:fltVal val="0"/>
                                          </p:val>
                                        </p:tav>
                                      </p:tavLst>
                                    </p:anim>
                                    <p:animEffect transition="in" filter="fade">
                                      <p:cBhvr>
                                        <p:cTn id="100" dur="300"/>
                                        <p:tgtEl>
                                          <p:spTgt spid="20"/>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300" fill="hold"/>
                                        <p:tgtEl>
                                          <p:spTgt spid="21"/>
                                        </p:tgtEl>
                                        <p:attrNameLst>
                                          <p:attrName>ppt_w</p:attrName>
                                        </p:attrNameLst>
                                      </p:cBhvr>
                                      <p:tavLst>
                                        <p:tav tm="0">
                                          <p:val>
                                            <p:fltVal val="0"/>
                                          </p:val>
                                        </p:tav>
                                        <p:tav tm="100000">
                                          <p:val>
                                            <p:strVal val="#ppt_w"/>
                                          </p:val>
                                        </p:tav>
                                      </p:tavLst>
                                    </p:anim>
                                    <p:anim calcmode="lin" valueType="num">
                                      <p:cBhvr>
                                        <p:cTn id="104" dur="300" fill="hold"/>
                                        <p:tgtEl>
                                          <p:spTgt spid="21"/>
                                        </p:tgtEl>
                                        <p:attrNameLst>
                                          <p:attrName>ppt_h</p:attrName>
                                        </p:attrNameLst>
                                      </p:cBhvr>
                                      <p:tavLst>
                                        <p:tav tm="0">
                                          <p:val>
                                            <p:fltVal val="0"/>
                                          </p:val>
                                        </p:tav>
                                        <p:tav tm="100000">
                                          <p:val>
                                            <p:strVal val="#ppt_h"/>
                                          </p:val>
                                        </p:tav>
                                      </p:tavLst>
                                    </p:anim>
                                    <p:anim calcmode="lin" valueType="num">
                                      <p:cBhvr>
                                        <p:cTn id="105" dur="300" fill="hold"/>
                                        <p:tgtEl>
                                          <p:spTgt spid="21"/>
                                        </p:tgtEl>
                                        <p:attrNameLst>
                                          <p:attrName>style.rotation</p:attrName>
                                        </p:attrNameLst>
                                      </p:cBhvr>
                                      <p:tavLst>
                                        <p:tav tm="0">
                                          <p:val>
                                            <p:fltVal val="90"/>
                                          </p:val>
                                        </p:tav>
                                        <p:tav tm="100000">
                                          <p:val>
                                            <p:fltVal val="0"/>
                                          </p:val>
                                        </p:tav>
                                      </p:tavLst>
                                    </p:anim>
                                    <p:animEffect transition="in" filter="fade">
                                      <p:cBhvr>
                                        <p:cTn id="106" dur="300"/>
                                        <p:tgtEl>
                                          <p:spTgt spid="21"/>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300" fill="hold"/>
                                        <p:tgtEl>
                                          <p:spTgt spid="22"/>
                                        </p:tgtEl>
                                        <p:attrNameLst>
                                          <p:attrName>ppt_w</p:attrName>
                                        </p:attrNameLst>
                                      </p:cBhvr>
                                      <p:tavLst>
                                        <p:tav tm="0">
                                          <p:val>
                                            <p:fltVal val="0"/>
                                          </p:val>
                                        </p:tav>
                                        <p:tav tm="100000">
                                          <p:val>
                                            <p:strVal val="#ppt_w"/>
                                          </p:val>
                                        </p:tav>
                                      </p:tavLst>
                                    </p:anim>
                                    <p:anim calcmode="lin" valueType="num">
                                      <p:cBhvr>
                                        <p:cTn id="110" dur="300" fill="hold"/>
                                        <p:tgtEl>
                                          <p:spTgt spid="22"/>
                                        </p:tgtEl>
                                        <p:attrNameLst>
                                          <p:attrName>ppt_h</p:attrName>
                                        </p:attrNameLst>
                                      </p:cBhvr>
                                      <p:tavLst>
                                        <p:tav tm="0">
                                          <p:val>
                                            <p:fltVal val="0"/>
                                          </p:val>
                                        </p:tav>
                                        <p:tav tm="100000">
                                          <p:val>
                                            <p:strVal val="#ppt_h"/>
                                          </p:val>
                                        </p:tav>
                                      </p:tavLst>
                                    </p:anim>
                                    <p:anim calcmode="lin" valueType="num">
                                      <p:cBhvr>
                                        <p:cTn id="111" dur="300" fill="hold"/>
                                        <p:tgtEl>
                                          <p:spTgt spid="22"/>
                                        </p:tgtEl>
                                        <p:attrNameLst>
                                          <p:attrName>style.rotation</p:attrName>
                                        </p:attrNameLst>
                                      </p:cBhvr>
                                      <p:tavLst>
                                        <p:tav tm="0">
                                          <p:val>
                                            <p:fltVal val="90"/>
                                          </p:val>
                                        </p:tav>
                                        <p:tav tm="100000">
                                          <p:val>
                                            <p:fltVal val="0"/>
                                          </p:val>
                                        </p:tav>
                                      </p:tavLst>
                                    </p:anim>
                                    <p:animEffect transition="in" filter="fade">
                                      <p:cBhvr>
                                        <p:cTn id="112" dur="300"/>
                                        <p:tgtEl>
                                          <p:spTgt spid="2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300" fill="hold"/>
                                        <p:tgtEl>
                                          <p:spTgt spid="23"/>
                                        </p:tgtEl>
                                        <p:attrNameLst>
                                          <p:attrName>ppt_w</p:attrName>
                                        </p:attrNameLst>
                                      </p:cBhvr>
                                      <p:tavLst>
                                        <p:tav tm="0">
                                          <p:val>
                                            <p:fltVal val="0"/>
                                          </p:val>
                                        </p:tav>
                                        <p:tav tm="100000">
                                          <p:val>
                                            <p:strVal val="#ppt_w"/>
                                          </p:val>
                                        </p:tav>
                                      </p:tavLst>
                                    </p:anim>
                                    <p:anim calcmode="lin" valueType="num">
                                      <p:cBhvr>
                                        <p:cTn id="116" dur="300" fill="hold"/>
                                        <p:tgtEl>
                                          <p:spTgt spid="23"/>
                                        </p:tgtEl>
                                        <p:attrNameLst>
                                          <p:attrName>ppt_h</p:attrName>
                                        </p:attrNameLst>
                                      </p:cBhvr>
                                      <p:tavLst>
                                        <p:tav tm="0">
                                          <p:val>
                                            <p:fltVal val="0"/>
                                          </p:val>
                                        </p:tav>
                                        <p:tav tm="100000">
                                          <p:val>
                                            <p:strVal val="#ppt_h"/>
                                          </p:val>
                                        </p:tav>
                                      </p:tavLst>
                                    </p:anim>
                                    <p:anim calcmode="lin" valueType="num">
                                      <p:cBhvr>
                                        <p:cTn id="117" dur="300" fill="hold"/>
                                        <p:tgtEl>
                                          <p:spTgt spid="23"/>
                                        </p:tgtEl>
                                        <p:attrNameLst>
                                          <p:attrName>style.rotation</p:attrName>
                                        </p:attrNameLst>
                                      </p:cBhvr>
                                      <p:tavLst>
                                        <p:tav tm="0">
                                          <p:val>
                                            <p:fltVal val="90"/>
                                          </p:val>
                                        </p:tav>
                                        <p:tav tm="100000">
                                          <p:val>
                                            <p:fltVal val="0"/>
                                          </p:val>
                                        </p:tav>
                                      </p:tavLst>
                                    </p:anim>
                                    <p:animEffect transition="in" filter="fade">
                                      <p:cBhvr>
                                        <p:cTn id="118" dur="300"/>
                                        <p:tgtEl>
                                          <p:spTgt spid="23"/>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300" fill="hold"/>
                                        <p:tgtEl>
                                          <p:spTgt spid="24"/>
                                        </p:tgtEl>
                                        <p:attrNameLst>
                                          <p:attrName>ppt_w</p:attrName>
                                        </p:attrNameLst>
                                      </p:cBhvr>
                                      <p:tavLst>
                                        <p:tav tm="0">
                                          <p:val>
                                            <p:fltVal val="0"/>
                                          </p:val>
                                        </p:tav>
                                        <p:tav tm="100000">
                                          <p:val>
                                            <p:strVal val="#ppt_w"/>
                                          </p:val>
                                        </p:tav>
                                      </p:tavLst>
                                    </p:anim>
                                    <p:anim calcmode="lin" valueType="num">
                                      <p:cBhvr>
                                        <p:cTn id="122" dur="300" fill="hold"/>
                                        <p:tgtEl>
                                          <p:spTgt spid="24"/>
                                        </p:tgtEl>
                                        <p:attrNameLst>
                                          <p:attrName>ppt_h</p:attrName>
                                        </p:attrNameLst>
                                      </p:cBhvr>
                                      <p:tavLst>
                                        <p:tav tm="0">
                                          <p:val>
                                            <p:fltVal val="0"/>
                                          </p:val>
                                        </p:tav>
                                        <p:tav tm="100000">
                                          <p:val>
                                            <p:strVal val="#ppt_h"/>
                                          </p:val>
                                        </p:tav>
                                      </p:tavLst>
                                    </p:anim>
                                    <p:anim calcmode="lin" valueType="num">
                                      <p:cBhvr>
                                        <p:cTn id="123" dur="300" fill="hold"/>
                                        <p:tgtEl>
                                          <p:spTgt spid="24"/>
                                        </p:tgtEl>
                                        <p:attrNameLst>
                                          <p:attrName>style.rotation</p:attrName>
                                        </p:attrNameLst>
                                      </p:cBhvr>
                                      <p:tavLst>
                                        <p:tav tm="0">
                                          <p:val>
                                            <p:fltVal val="90"/>
                                          </p:val>
                                        </p:tav>
                                        <p:tav tm="100000">
                                          <p:val>
                                            <p:fltVal val="0"/>
                                          </p:val>
                                        </p:tav>
                                      </p:tavLst>
                                    </p:anim>
                                    <p:animEffect transition="in" filter="fade">
                                      <p:cBhvr>
                                        <p:cTn id="124" dur="300"/>
                                        <p:tgtEl>
                                          <p:spTgt spid="24"/>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300" fill="hold"/>
                                        <p:tgtEl>
                                          <p:spTgt spid="25"/>
                                        </p:tgtEl>
                                        <p:attrNameLst>
                                          <p:attrName>ppt_w</p:attrName>
                                        </p:attrNameLst>
                                      </p:cBhvr>
                                      <p:tavLst>
                                        <p:tav tm="0">
                                          <p:val>
                                            <p:fltVal val="0"/>
                                          </p:val>
                                        </p:tav>
                                        <p:tav tm="100000">
                                          <p:val>
                                            <p:strVal val="#ppt_w"/>
                                          </p:val>
                                        </p:tav>
                                      </p:tavLst>
                                    </p:anim>
                                    <p:anim calcmode="lin" valueType="num">
                                      <p:cBhvr>
                                        <p:cTn id="128" dur="300" fill="hold"/>
                                        <p:tgtEl>
                                          <p:spTgt spid="25"/>
                                        </p:tgtEl>
                                        <p:attrNameLst>
                                          <p:attrName>ppt_h</p:attrName>
                                        </p:attrNameLst>
                                      </p:cBhvr>
                                      <p:tavLst>
                                        <p:tav tm="0">
                                          <p:val>
                                            <p:fltVal val="0"/>
                                          </p:val>
                                        </p:tav>
                                        <p:tav tm="100000">
                                          <p:val>
                                            <p:strVal val="#ppt_h"/>
                                          </p:val>
                                        </p:tav>
                                      </p:tavLst>
                                    </p:anim>
                                    <p:anim calcmode="lin" valueType="num">
                                      <p:cBhvr>
                                        <p:cTn id="129" dur="300" fill="hold"/>
                                        <p:tgtEl>
                                          <p:spTgt spid="25"/>
                                        </p:tgtEl>
                                        <p:attrNameLst>
                                          <p:attrName>style.rotation</p:attrName>
                                        </p:attrNameLst>
                                      </p:cBhvr>
                                      <p:tavLst>
                                        <p:tav tm="0">
                                          <p:val>
                                            <p:fltVal val="90"/>
                                          </p:val>
                                        </p:tav>
                                        <p:tav tm="100000">
                                          <p:val>
                                            <p:fltVal val="0"/>
                                          </p:val>
                                        </p:tav>
                                      </p:tavLst>
                                    </p:anim>
                                    <p:animEffect transition="in" filter="fade">
                                      <p:cBhvr>
                                        <p:cTn id="130" dur="300"/>
                                        <p:tgtEl>
                                          <p:spTgt spid="25"/>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300" fill="hold"/>
                                        <p:tgtEl>
                                          <p:spTgt spid="26"/>
                                        </p:tgtEl>
                                        <p:attrNameLst>
                                          <p:attrName>ppt_w</p:attrName>
                                        </p:attrNameLst>
                                      </p:cBhvr>
                                      <p:tavLst>
                                        <p:tav tm="0">
                                          <p:val>
                                            <p:fltVal val="0"/>
                                          </p:val>
                                        </p:tav>
                                        <p:tav tm="100000">
                                          <p:val>
                                            <p:strVal val="#ppt_w"/>
                                          </p:val>
                                        </p:tav>
                                      </p:tavLst>
                                    </p:anim>
                                    <p:anim calcmode="lin" valueType="num">
                                      <p:cBhvr>
                                        <p:cTn id="134" dur="300" fill="hold"/>
                                        <p:tgtEl>
                                          <p:spTgt spid="26"/>
                                        </p:tgtEl>
                                        <p:attrNameLst>
                                          <p:attrName>ppt_h</p:attrName>
                                        </p:attrNameLst>
                                      </p:cBhvr>
                                      <p:tavLst>
                                        <p:tav tm="0">
                                          <p:val>
                                            <p:fltVal val="0"/>
                                          </p:val>
                                        </p:tav>
                                        <p:tav tm="100000">
                                          <p:val>
                                            <p:strVal val="#ppt_h"/>
                                          </p:val>
                                        </p:tav>
                                      </p:tavLst>
                                    </p:anim>
                                    <p:anim calcmode="lin" valueType="num">
                                      <p:cBhvr>
                                        <p:cTn id="135" dur="300" fill="hold"/>
                                        <p:tgtEl>
                                          <p:spTgt spid="26"/>
                                        </p:tgtEl>
                                        <p:attrNameLst>
                                          <p:attrName>style.rotation</p:attrName>
                                        </p:attrNameLst>
                                      </p:cBhvr>
                                      <p:tavLst>
                                        <p:tav tm="0">
                                          <p:val>
                                            <p:fltVal val="90"/>
                                          </p:val>
                                        </p:tav>
                                        <p:tav tm="100000">
                                          <p:val>
                                            <p:fltVal val="0"/>
                                          </p:val>
                                        </p:tav>
                                      </p:tavLst>
                                    </p:anim>
                                    <p:animEffect transition="in" filter="fade">
                                      <p:cBhvr>
                                        <p:cTn id="136" dur="300"/>
                                        <p:tgtEl>
                                          <p:spTgt spid="2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300" fill="hold"/>
                                        <p:tgtEl>
                                          <p:spTgt spid="27"/>
                                        </p:tgtEl>
                                        <p:attrNameLst>
                                          <p:attrName>ppt_w</p:attrName>
                                        </p:attrNameLst>
                                      </p:cBhvr>
                                      <p:tavLst>
                                        <p:tav tm="0">
                                          <p:val>
                                            <p:fltVal val="0"/>
                                          </p:val>
                                        </p:tav>
                                        <p:tav tm="100000">
                                          <p:val>
                                            <p:strVal val="#ppt_w"/>
                                          </p:val>
                                        </p:tav>
                                      </p:tavLst>
                                    </p:anim>
                                    <p:anim calcmode="lin" valueType="num">
                                      <p:cBhvr>
                                        <p:cTn id="140" dur="300" fill="hold"/>
                                        <p:tgtEl>
                                          <p:spTgt spid="27"/>
                                        </p:tgtEl>
                                        <p:attrNameLst>
                                          <p:attrName>ppt_h</p:attrName>
                                        </p:attrNameLst>
                                      </p:cBhvr>
                                      <p:tavLst>
                                        <p:tav tm="0">
                                          <p:val>
                                            <p:fltVal val="0"/>
                                          </p:val>
                                        </p:tav>
                                        <p:tav tm="100000">
                                          <p:val>
                                            <p:strVal val="#ppt_h"/>
                                          </p:val>
                                        </p:tav>
                                      </p:tavLst>
                                    </p:anim>
                                    <p:anim calcmode="lin" valueType="num">
                                      <p:cBhvr>
                                        <p:cTn id="141" dur="300" fill="hold"/>
                                        <p:tgtEl>
                                          <p:spTgt spid="27"/>
                                        </p:tgtEl>
                                        <p:attrNameLst>
                                          <p:attrName>style.rotation</p:attrName>
                                        </p:attrNameLst>
                                      </p:cBhvr>
                                      <p:tavLst>
                                        <p:tav tm="0">
                                          <p:val>
                                            <p:fltVal val="90"/>
                                          </p:val>
                                        </p:tav>
                                        <p:tav tm="100000">
                                          <p:val>
                                            <p:fltVal val="0"/>
                                          </p:val>
                                        </p:tav>
                                      </p:tavLst>
                                    </p:anim>
                                    <p:animEffect transition="in" filter="fade">
                                      <p:cBhvr>
                                        <p:cTn id="142" dur="300"/>
                                        <p:tgtEl>
                                          <p:spTgt spid="2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300" fill="hold"/>
                                        <p:tgtEl>
                                          <p:spTgt spid="28"/>
                                        </p:tgtEl>
                                        <p:attrNameLst>
                                          <p:attrName>ppt_w</p:attrName>
                                        </p:attrNameLst>
                                      </p:cBhvr>
                                      <p:tavLst>
                                        <p:tav tm="0">
                                          <p:val>
                                            <p:fltVal val="0"/>
                                          </p:val>
                                        </p:tav>
                                        <p:tav tm="100000">
                                          <p:val>
                                            <p:strVal val="#ppt_w"/>
                                          </p:val>
                                        </p:tav>
                                      </p:tavLst>
                                    </p:anim>
                                    <p:anim calcmode="lin" valueType="num">
                                      <p:cBhvr>
                                        <p:cTn id="146" dur="300" fill="hold"/>
                                        <p:tgtEl>
                                          <p:spTgt spid="28"/>
                                        </p:tgtEl>
                                        <p:attrNameLst>
                                          <p:attrName>ppt_h</p:attrName>
                                        </p:attrNameLst>
                                      </p:cBhvr>
                                      <p:tavLst>
                                        <p:tav tm="0">
                                          <p:val>
                                            <p:fltVal val="0"/>
                                          </p:val>
                                        </p:tav>
                                        <p:tav tm="100000">
                                          <p:val>
                                            <p:strVal val="#ppt_h"/>
                                          </p:val>
                                        </p:tav>
                                      </p:tavLst>
                                    </p:anim>
                                    <p:anim calcmode="lin" valueType="num">
                                      <p:cBhvr>
                                        <p:cTn id="147" dur="300" fill="hold"/>
                                        <p:tgtEl>
                                          <p:spTgt spid="28"/>
                                        </p:tgtEl>
                                        <p:attrNameLst>
                                          <p:attrName>style.rotation</p:attrName>
                                        </p:attrNameLst>
                                      </p:cBhvr>
                                      <p:tavLst>
                                        <p:tav tm="0">
                                          <p:val>
                                            <p:fltVal val="90"/>
                                          </p:val>
                                        </p:tav>
                                        <p:tav tm="100000">
                                          <p:val>
                                            <p:fltVal val="0"/>
                                          </p:val>
                                        </p:tav>
                                      </p:tavLst>
                                    </p:anim>
                                    <p:animEffect transition="in" filter="fade">
                                      <p:cBhvr>
                                        <p:cTn id="148" dur="300"/>
                                        <p:tgtEl>
                                          <p:spTgt spid="28"/>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300" fill="hold"/>
                                        <p:tgtEl>
                                          <p:spTgt spid="29"/>
                                        </p:tgtEl>
                                        <p:attrNameLst>
                                          <p:attrName>ppt_w</p:attrName>
                                        </p:attrNameLst>
                                      </p:cBhvr>
                                      <p:tavLst>
                                        <p:tav tm="0">
                                          <p:val>
                                            <p:fltVal val="0"/>
                                          </p:val>
                                        </p:tav>
                                        <p:tav tm="100000">
                                          <p:val>
                                            <p:strVal val="#ppt_w"/>
                                          </p:val>
                                        </p:tav>
                                      </p:tavLst>
                                    </p:anim>
                                    <p:anim calcmode="lin" valueType="num">
                                      <p:cBhvr>
                                        <p:cTn id="152" dur="300" fill="hold"/>
                                        <p:tgtEl>
                                          <p:spTgt spid="29"/>
                                        </p:tgtEl>
                                        <p:attrNameLst>
                                          <p:attrName>ppt_h</p:attrName>
                                        </p:attrNameLst>
                                      </p:cBhvr>
                                      <p:tavLst>
                                        <p:tav tm="0">
                                          <p:val>
                                            <p:fltVal val="0"/>
                                          </p:val>
                                        </p:tav>
                                        <p:tav tm="100000">
                                          <p:val>
                                            <p:strVal val="#ppt_h"/>
                                          </p:val>
                                        </p:tav>
                                      </p:tavLst>
                                    </p:anim>
                                    <p:anim calcmode="lin" valueType="num">
                                      <p:cBhvr>
                                        <p:cTn id="153" dur="300" fill="hold"/>
                                        <p:tgtEl>
                                          <p:spTgt spid="29"/>
                                        </p:tgtEl>
                                        <p:attrNameLst>
                                          <p:attrName>style.rotation</p:attrName>
                                        </p:attrNameLst>
                                      </p:cBhvr>
                                      <p:tavLst>
                                        <p:tav tm="0">
                                          <p:val>
                                            <p:fltVal val="90"/>
                                          </p:val>
                                        </p:tav>
                                        <p:tav tm="100000">
                                          <p:val>
                                            <p:fltVal val="0"/>
                                          </p:val>
                                        </p:tav>
                                      </p:tavLst>
                                    </p:anim>
                                    <p:animEffect transition="in" filter="fade">
                                      <p:cBhvr>
                                        <p:cTn id="154" dur="300"/>
                                        <p:tgtEl>
                                          <p:spTgt spid="29"/>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300" fill="hold"/>
                                        <p:tgtEl>
                                          <p:spTgt spid="30"/>
                                        </p:tgtEl>
                                        <p:attrNameLst>
                                          <p:attrName>ppt_w</p:attrName>
                                        </p:attrNameLst>
                                      </p:cBhvr>
                                      <p:tavLst>
                                        <p:tav tm="0">
                                          <p:val>
                                            <p:fltVal val="0"/>
                                          </p:val>
                                        </p:tav>
                                        <p:tav tm="100000">
                                          <p:val>
                                            <p:strVal val="#ppt_w"/>
                                          </p:val>
                                        </p:tav>
                                      </p:tavLst>
                                    </p:anim>
                                    <p:anim calcmode="lin" valueType="num">
                                      <p:cBhvr>
                                        <p:cTn id="158" dur="300" fill="hold"/>
                                        <p:tgtEl>
                                          <p:spTgt spid="30"/>
                                        </p:tgtEl>
                                        <p:attrNameLst>
                                          <p:attrName>ppt_h</p:attrName>
                                        </p:attrNameLst>
                                      </p:cBhvr>
                                      <p:tavLst>
                                        <p:tav tm="0">
                                          <p:val>
                                            <p:fltVal val="0"/>
                                          </p:val>
                                        </p:tav>
                                        <p:tav tm="100000">
                                          <p:val>
                                            <p:strVal val="#ppt_h"/>
                                          </p:val>
                                        </p:tav>
                                      </p:tavLst>
                                    </p:anim>
                                    <p:anim calcmode="lin" valueType="num">
                                      <p:cBhvr>
                                        <p:cTn id="159" dur="300" fill="hold"/>
                                        <p:tgtEl>
                                          <p:spTgt spid="30"/>
                                        </p:tgtEl>
                                        <p:attrNameLst>
                                          <p:attrName>style.rotation</p:attrName>
                                        </p:attrNameLst>
                                      </p:cBhvr>
                                      <p:tavLst>
                                        <p:tav tm="0">
                                          <p:val>
                                            <p:fltVal val="90"/>
                                          </p:val>
                                        </p:tav>
                                        <p:tav tm="100000">
                                          <p:val>
                                            <p:fltVal val="0"/>
                                          </p:val>
                                        </p:tav>
                                      </p:tavLst>
                                    </p:anim>
                                    <p:animEffect transition="in" filter="fade">
                                      <p:cBhvr>
                                        <p:cTn id="160" dur="300"/>
                                        <p:tgtEl>
                                          <p:spTgt spid="30"/>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1"/>
                                        </p:tgtEl>
                                        <p:attrNameLst>
                                          <p:attrName>style.visibility</p:attrName>
                                        </p:attrNameLst>
                                      </p:cBhvr>
                                      <p:to>
                                        <p:strVal val="visible"/>
                                      </p:to>
                                    </p:set>
                                    <p:anim calcmode="lin" valueType="num">
                                      <p:cBhvr>
                                        <p:cTn id="163" dur="300" fill="hold"/>
                                        <p:tgtEl>
                                          <p:spTgt spid="31"/>
                                        </p:tgtEl>
                                        <p:attrNameLst>
                                          <p:attrName>ppt_w</p:attrName>
                                        </p:attrNameLst>
                                      </p:cBhvr>
                                      <p:tavLst>
                                        <p:tav tm="0">
                                          <p:val>
                                            <p:fltVal val="0"/>
                                          </p:val>
                                        </p:tav>
                                        <p:tav tm="100000">
                                          <p:val>
                                            <p:strVal val="#ppt_w"/>
                                          </p:val>
                                        </p:tav>
                                      </p:tavLst>
                                    </p:anim>
                                    <p:anim calcmode="lin" valueType="num">
                                      <p:cBhvr>
                                        <p:cTn id="164" dur="300" fill="hold"/>
                                        <p:tgtEl>
                                          <p:spTgt spid="31"/>
                                        </p:tgtEl>
                                        <p:attrNameLst>
                                          <p:attrName>ppt_h</p:attrName>
                                        </p:attrNameLst>
                                      </p:cBhvr>
                                      <p:tavLst>
                                        <p:tav tm="0">
                                          <p:val>
                                            <p:fltVal val="0"/>
                                          </p:val>
                                        </p:tav>
                                        <p:tav tm="100000">
                                          <p:val>
                                            <p:strVal val="#ppt_h"/>
                                          </p:val>
                                        </p:tav>
                                      </p:tavLst>
                                    </p:anim>
                                    <p:anim calcmode="lin" valueType="num">
                                      <p:cBhvr>
                                        <p:cTn id="165" dur="300" fill="hold"/>
                                        <p:tgtEl>
                                          <p:spTgt spid="31"/>
                                        </p:tgtEl>
                                        <p:attrNameLst>
                                          <p:attrName>style.rotation</p:attrName>
                                        </p:attrNameLst>
                                      </p:cBhvr>
                                      <p:tavLst>
                                        <p:tav tm="0">
                                          <p:val>
                                            <p:fltVal val="90"/>
                                          </p:val>
                                        </p:tav>
                                        <p:tav tm="100000">
                                          <p:val>
                                            <p:fltVal val="0"/>
                                          </p:val>
                                        </p:tav>
                                      </p:tavLst>
                                    </p:anim>
                                    <p:animEffect transition="in" filter="fade">
                                      <p:cBhvr>
                                        <p:cTn id="166" dur="300"/>
                                        <p:tgtEl>
                                          <p:spTgt spid="31"/>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300" fill="hold"/>
                                        <p:tgtEl>
                                          <p:spTgt spid="32"/>
                                        </p:tgtEl>
                                        <p:attrNameLst>
                                          <p:attrName>ppt_w</p:attrName>
                                        </p:attrNameLst>
                                      </p:cBhvr>
                                      <p:tavLst>
                                        <p:tav tm="0">
                                          <p:val>
                                            <p:fltVal val="0"/>
                                          </p:val>
                                        </p:tav>
                                        <p:tav tm="100000">
                                          <p:val>
                                            <p:strVal val="#ppt_w"/>
                                          </p:val>
                                        </p:tav>
                                      </p:tavLst>
                                    </p:anim>
                                    <p:anim calcmode="lin" valueType="num">
                                      <p:cBhvr>
                                        <p:cTn id="170" dur="300" fill="hold"/>
                                        <p:tgtEl>
                                          <p:spTgt spid="32"/>
                                        </p:tgtEl>
                                        <p:attrNameLst>
                                          <p:attrName>ppt_h</p:attrName>
                                        </p:attrNameLst>
                                      </p:cBhvr>
                                      <p:tavLst>
                                        <p:tav tm="0">
                                          <p:val>
                                            <p:fltVal val="0"/>
                                          </p:val>
                                        </p:tav>
                                        <p:tav tm="100000">
                                          <p:val>
                                            <p:strVal val="#ppt_h"/>
                                          </p:val>
                                        </p:tav>
                                      </p:tavLst>
                                    </p:anim>
                                    <p:anim calcmode="lin" valueType="num">
                                      <p:cBhvr>
                                        <p:cTn id="171" dur="300" fill="hold"/>
                                        <p:tgtEl>
                                          <p:spTgt spid="32"/>
                                        </p:tgtEl>
                                        <p:attrNameLst>
                                          <p:attrName>style.rotation</p:attrName>
                                        </p:attrNameLst>
                                      </p:cBhvr>
                                      <p:tavLst>
                                        <p:tav tm="0">
                                          <p:val>
                                            <p:fltVal val="90"/>
                                          </p:val>
                                        </p:tav>
                                        <p:tav tm="100000">
                                          <p:val>
                                            <p:fltVal val="0"/>
                                          </p:val>
                                        </p:tav>
                                      </p:tavLst>
                                    </p:anim>
                                    <p:animEffect transition="in" filter="fade">
                                      <p:cBhvr>
                                        <p:cTn id="172" dur="300"/>
                                        <p:tgtEl>
                                          <p:spTgt spid="32"/>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300" fill="hold"/>
                                        <p:tgtEl>
                                          <p:spTgt spid="33"/>
                                        </p:tgtEl>
                                        <p:attrNameLst>
                                          <p:attrName>ppt_w</p:attrName>
                                        </p:attrNameLst>
                                      </p:cBhvr>
                                      <p:tavLst>
                                        <p:tav tm="0">
                                          <p:val>
                                            <p:fltVal val="0"/>
                                          </p:val>
                                        </p:tav>
                                        <p:tav tm="100000">
                                          <p:val>
                                            <p:strVal val="#ppt_w"/>
                                          </p:val>
                                        </p:tav>
                                      </p:tavLst>
                                    </p:anim>
                                    <p:anim calcmode="lin" valueType="num">
                                      <p:cBhvr>
                                        <p:cTn id="176" dur="300" fill="hold"/>
                                        <p:tgtEl>
                                          <p:spTgt spid="33"/>
                                        </p:tgtEl>
                                        <p:attrNameLst>
                                          <p:attrName>ppt_h</p:attrName>
                                        </p:attrNameLst>
                                      </p:cBhvr>
                                      <p:tavLst>
                                        <p:tav tm="0">
                                          <p:val>
                                            <p:fltVal val="0"/>
                                          </p:val>
                                        </p:tav>
                                        <p:tav tm="100000">
                                          <p:val>
                                            <p:strVal val="#ppt_h"/>
                                          </p:val>
                                        </p:tav>
                                      </p:tavLst>
                                    </p:anim>
                                    <p:anim calcmode="lin" valueType="num">
                                      <p:cBhvr>
                                        <p:cTn id="177" dur="300" fill="hold"/>
                                        <p:tgtEl>
                                          <p:spTgt spid="33"/>
                                        </p:tgtEl>
                                        <p:attrNameLst>
                                          <p:attrName>style.rotation</p:attrName>
                                        </p:attrNameLst>
                                      </p:cBhvr>
                                      <p:tavLst>
                                        <p:tav tm="0">
                                          <p:val>
                                            <p:fltVal val="90"/>
                                          </p:val>
                                        </p:tav>
                                        <p:tav tm="100000">
                                          <p:val>
                                            <p:fltVal val="0"/>
                                          </p:val>
                                        </p:tav>
                                      </p:tavLst>
                                    </p:anim>
                                    <p:animEffect transition="in" filter="fade">
                                      <p:cBhvr>
                                        <p:cTn id="178" dur="300"/>
                                        <p:tgtEl>
                                          <p:spTgt spid="33"/>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4"/>
                                        </p:tgtEl>
                                        <p:attrNameLst>
                                          <p:attrName>style.visibility</p:attrName>
                                        </p:attrNameLst>
                                      </p:cBhvr>
                                      <p:to>
                                        <p:strVal val="visible"/>
                                      </p:to>
                                    </p:set>
                                    <p:anim calcmode="lin" valueType="num">
                                      <p:cBhvr>
                                        <p:cTn id="181" dur="300" fill="hold"/>
                                        <p:tgtEl>
                                          <p:spTgt spid="34"/>
                                        </p:tgtEl>
                                        <p:attrNameLst>
                                          <p:attrName>ppt_w</p:attrName>
                                        </p:attrNameLst>
                                      </p:cBhvr>
                                      <p:tavLst>
                                        <p:tav tm="0">
                                          <p:val>
                                            <p:fltVal val="0"/>
                                          </p:val>
                                        </p:tav>
                                        <p:tav tm="100000">
                                          <p:val>
                                            <p:strVal val="#ppt_w"/>
                                          </p:val>
                                        </p:tav>
                                      </p:tavLst>
                                    </p:anim>
                                    <p:anim calcmode="lin" valueType="num">
                                      <p:cBhvr>
                                        <p:cTn id="182" dur="300" fill="hold"/>
                                        <p:tgtEl>
                                          <p:spTgt spid="34"/>
                                        </p:tgtEl>
                                        <p:attrNameLst>
                                          <p:attrName>ppt_h</p:attrName>
                                        </p:attrNameLst>
                                      </p:cBhvr>
                                      <p:tavLst>
                                        <p:tav tm="0">
                                          <p:val>
                                            <p:fltVal val="0"/>
                                          </p:val>
                                        </p:tav>
                                        <p:tav tm="100000">
                                          <p:val>
                                            <p:strVal val="#ppt_h"/>
                                          </p:val>
                                        </p:tav>
                                      </p:tavLst>
                                    </p:anim>
                                    <p:anim calcmode="lin" valueType="num">
                                      <p:cBhvr>
                                        <p:cTn id="183" dur="300" fill="hold"/>
                                        <p:tgtEl>
                                          <p:spTgt spid="34"/>
                                        </p:tgtEl>
                                        <p:attrNameLst>
                                          <p:attrName>style.rotation</p:attrName>
                                        </p:attrNameLst>
                                      </p:cBhvr>
                                      <p:tavLst>
                                        <p:tav tm="0">
                                          <p:val>
                                            <p:fltVal val="90"/>
                                          </p:val>
                                        </p:tav>
                                        <p:tav tm="100000">
                                          <p:val>
                                            <p:fltVal val="0"/>
                                          </p:val>
                                        </p:tav>
                                      </p:tavLst>
                                    </p:anim>
                                    <p:animEffect transition="in" filter="fade">
                                      <p:cBhvr>
                                        <p:cTn id="184" dur="300"/>
                                        <p:tgtEl>
                                          <p:spTgt spid="34"/>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35"/>
                                        </p:tgtEl>
                                        <p:attrNameLst>
                                          <p:attrName>style.visibility</p:attrName>
                                        </p:attrNameLst>
                                      </p:cBhvr>
                                      <p:to>
                                        <p:strVal val="visible"/>
                                      </p:to>
                                    </p:set>
                                    <p:animEffect transition="in" filter="wipe(left)">
                                      <p:cBhvr>
                                        <p:cTn id="188" dur="500"/>
                                        <p:tgtEl>
                                          <p:spTgt spid="35"/>
                                        </p:tgtEl>
                                      </p:cBhvr>
                                    </p:animEffect>
                                  </p:childTnLst>
                                </p:cTn>
                              </p:par>
                            </p:childTnLst>
                          </p:cTn>
                        </p:par>
                        <p:par>
                          <p:cTn id="189" fill="hold">
                            <p:stCondLst>
                              <p:cond delay="1000"/>
                            </p:stCondLst>
                            <p:childTnLst>
                              <p:par>
                                <p:cTn id="190" presetID="41" presetClass="entr" presetSubtype="0" fill="hold" grpId="0" nodeType="afterEffect">
                                  <p:stCondLst>
                                    <p:cond delay="0"/>
                                  </p:stCondLst>
                                  <p:iterate type="lt">
                                    <p:tmPct val="10000"/>
                                  </p:iterate>
                                  <p:childTnLst>
                                    <p:set>
                                      <p:cBhvr>
                                        <p:cTn id="191" dur="1" fill="hold">
                                          <p:stCondLst>
                                            <p:cond delay="0"/>
                                          </p:stCondLst>
                                        </p:cTn>
                                        <p:tgtEl>
                                          <p:spTgt spid="36"/>
                                        </p:tgtEl>
                                        <p:attrNameLst>
                                          <p:attrName>style.visibility</p:attrName>
                                        </p:attrNameLst>
                                      </p:cBhvr>
                                      <p:to>
                                        <p:strVal val="visible"/>
                                      </p:to>
                                    </p:set>
                                    <p:anim calcmode="lin" valueType="num">
                                      <p:cBhvr>
                                        <p:cTn id="19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6"/>
                                        </p:tgtEl>
                                        <p:attrNameLst>
                                          <p:attrName>ppt_y</p:attrName>
                                        </p:attrNameLst>
                                      </p:cBhvr>
                                      <p:tavLst>
                                        <p:tav tm="0">
                                          <p:val>
                                            <p:strVal val="#ppt_y"/>
                                          </p:val>
                                        </p:tav>
                                        <p:tav tm="100000">
                                          <p:val>
                                            <p:strVal val="#ppt_y"/>
                                          </p:val>
                                        </p:tav>
                                      </p:tavLst>
                                    </p:anim>
                                    <p:anim calcmode="lin" valueType="num">
                                      <p:cBhvr>
                                        <p:cTn id="19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6"/>
                                        </p:tgtEl>
                                      </p:cBhvr>
                                    </p:animEffect>
                                  </p:childTnLst>
                                </p:cTn>
                              </p:par>
                              <p:par>
                                <p:cTn id="197" presetID="41" presetClass="entr" presetSubtype="0" fill="hold" grpId="0" nodeType="withEffect">
                                  <p:stCondLst>
                                    <p:cond delay="0"/>
                                  </p:stCondLst>
                                  <p:iterate type="lt">
                                    <p:tmPct val="10000"/>
                                  </p:iterate>
                                  <p:childTnLst>
                                    <p:set>
                                      <p:cBhvr>
                                        <p:cTn id="198" dur="1" fill="hold">
                                          <p:stCondLst>
                                            <p:cond delay="0"/>
                                          </p:stCondLst>
                                        </p:cTn>
                                        <p:tgtEl>
                                          <p:spTgt spid="37"/>
                                        </p:tgtEl>
                                        <p:attrNameLst>
                                          <p:attrName>style.visibility</p:attrName>
                                        </p:attrNameLst>
                                      </p:cBhvr>
                                      <p:to>
                                        <p:strVal val="visible"/>
                                      </p:to>
                                    </p:set>
                                    <p:anim calcmode="lin" valueType="num">
                                      <p:cBhvr>
                                        <p:cTn id="199"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37"/>
                                        </p:tgtEl>
                                        <p:attrNameLst>
                                          <p:attrName>ppt_y</p:attrName>
                                        </p:attrNameLst>
                                      </p:cBhvr>
                                      <p:tavLst>
                                        <p:tav tm="0">
                                          <p:val>
                                            <p:strVal val="#ppt_y"/>
                                          </p:val>
                                        </p:tav>
                                        <p:tav tm="100000">
                                          <p:val>
                                            <p:strVal val="#ppt_y"/>
                                          </p:val>
                                        </p:tav>
                                      </p:tavLst>
                                    </p:anim>
                                    <p:anim calcmode="lin" valueType="num">
                                      <p:cBhvr>
                                        <p:cTn id="201"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37"/>
                                        </p:tgtEl>
                                      </p:cBhvr>
                                    </p:animEffect>
                                  </p:childTnLst>
                                </p:cTn>
                              </p:par>
                            </p:childTnLst>
                          </p:cTn>
                        </p:par>
                        <p:par>
                          <p:cTn id="204" fill="hold">
                            <p:stCondLst>
                              <p:cond delay="1700"/>
                            </p:stCondLst>
                            <p:childTnLst>
                              <p:par>
                                <p:cTn id="205" presetID="22" presetClass="entr" presetSubtype="2" fill="hold" nodeType="afterEffect">
                                  <p:stCondLst>
                                    <p:cond delay="0"/>
                                  </p:stCondLst>
                                  <p:childTnLst>
                                    <p:set>
                                      <p:cBhvr>
                                        <p:cTn id="206" dur="1" fill="hold">
                                          <p:stCondLst>
                                            <p:cond delay="0"/>
                                          </p:stCondLst>
                                        </p:cTn>
                                        <p:tgtEl>
                                          <p:spTgt spid="40"/>
                                        </p:tgtEl>
                                        <p:attrNameLst>
                                          <p:attrName>style.visibility</p:attrName>
                                        </p:attrNameLst>
                                      </p:cBhvr>
                                      <p:to>
                                        <p:strVal val="visible"/>
                                      </p:to>
                                    </p:set>
                                    <p:animEffect transition="in" filter="wipe(right)">
                                      <p:cBhvr>
                                        <p:cTn id="207" dur="500"/>
                                        <p:tgtEl>
                                          <p:spTgt spid="40"/>
                                        </p:tgtEl>
                                      </p:cBhvr>
                                    </p:animEffect>
                                  </p:childTnLst>
                                </p:cTn>
                              </p:par>
                            </p:childTnLst>
                          </p:cTn>
                        </p:par>
                        <p:par>
                          <p:cTn id="208" fill="hold">
                            <p:stCondLst>
                              <p:cond delay="2200"/>
                            </p:stCondLst>
                            <p:childTnLst>
                              <p:par>
                                <p:cTn id="209" presetID="41" presetClass="entr" presetSubtype="0" fill="hold" grpId="0" nodeType="afterEffect">
                                  <p:stCondLst>
                                    <p:cond delay="0"/>
                                  </p:stCondLst>
                                  <p:iterate type="lt">
                                    <p:tmPct val="10000"/>
                                  </p:iterate>
                                  <p:childTnLst>
                                    <p:set>
                                      <p:cBhvr>
                                        <p:cTn id="210" dur="1" fill="hold">
                                          <p:stCondLst>
                                            <p:cond delay="0"/>
                                          </p:stCondLst>
                                        </p:cTn>
                                        <p:tgtEl>
                                          <p:spTgt spid="38"/>
                                        </p:tgtEl>
                                        <p:attrNameLst>
                                          <p:attrName>style.visibility</p:attrName>
                                        </p:attrNameLst>
                                      </p:cBhvr>
                                      <p:to>
                                        <p:strVal val="visible"/>
                                      </p:to>
                                    </p:set>
                                    <p:anim calcmode="lin" valueType="num">
                                      <p:cBhvr>
                                        <p:cTn id="21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38"/>
                                        </p:tgtEl>
                                        <p:attrNameLst>
                                          <p:attrName>ppt_y</p:attrName>
                                        </p:attrNameLst>
                                      </p:cBhvr>
                                      <p:tavLst>
                                        <p:tav tm="0">
                                          <p:val>
                                            <p:strVal val="#ppt_y"/>
                                          </p:val>
                                        </p:tav>
                                        <p:tav tm="100000">
                                          <p:val>
                                            <p:strVal val="#ppt_y"/>
                                          </p:val>
                                        </p:tav>
                                      </p:tavLst>
                                    </p:anim>
                                    <p:anim calcmode="lin" valueType="num">
                                      <p:cBhvr>
                                        <p:cTn id="21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38"/>
                                        </p:tgtEl>
                                      </p:cBhvr>
                                    </p:animEffect>
                                  </p:childTnLst>
                                </p:cTn>
                              </p:par>
                              <p:par>
                                <p:cTn id="216" presetID="41" presetClass="entr" presetSubtype="0" fill="hold" grpId="0" nodeType="withEffect">
                                  <p:stCondLst>
                                    <p:cond delay="0"/>
                                  </p:stCondLst>
                                  <p:iterate type="lt">
                                    <p:tmPct val="10000"/>
                                  </p:iterate>
                                  <p:childTnLst>
                                    <p:set>
                                      <p:cBhvr>
                                        <p:cTn id="217" dur="1" fill="hold">
                                          <p:stCondLst>
                                            <p:cond delay="0"/>
                                          </p:stCondLst>
                                        </p:cTn>
                                        <p:tgtEl>
                                          <p:spTgt spid="39"/>
                                        </p:tgtEl>
                                        <p:attrNameLst>
                                          <p:attrName>style.visibility</p:attrName>
                                        </p:attrNameLst>
                                      </p:cBhvr>
                                      <p:to>
                                        <p:strVal val="visible"/>
                                      </p:to>
                                    </p:set>
                                    <p:anim calcmode="lin" valueType="num">
                                      <p:cBhvr>
                                        <p:cTn id="21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19" dur="500" fill="hold"/>
                                        <p:tgtEl>
                                          <p:spTgt spid="39"/>
                                        </p:tgtEl>
                                        <p:attrNameLst>
                                          <p:attrName>ppt_y</p:attrName>
                                        </p:attrNameLst>
                                      </p:cBhvr>
                                      <p:tavLst>
                                        <p:tav tm="0">
                                          <p:val>
                                            <p:strVal val="#ppt_y"/>
                                          </p:val>
                                        </p:tav>
                                        <p:tav tm="100000">
                                          <p:val>
                                            <p:strVal val="#ppt_y"/>
                                          </p:val>
                                        </p:tav>
                                      </p:tavLst>
                                    </p:anim>
                                    <p:anim calcmode="lin" valueType="num">
                                      <p:cBhvr>
                                        <p:cTn id="22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2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22" dur="500" tmFilter="0,0; .5, 1; 1, 1"/>
                                        <p:tgtEl>
                                          <p:spTgt spid="39"/>
                                        </p:tgtEl>
                                      </p:cBhvr>
                                    </p:animEffect>
                                  </p:childTnLst>
                                </p:cTn>
                              </p:par>
                            </p:childTnLst>
                          </p:cTn>
                        </p:par>
                        <p:par>
                          <p:cTn id="223" fill="hold">
                            <p:stCondLst>
                              <p:cond delay="3099"/>
                            </p:stCondLst>
                            <p:childTnLst>
                              <p:par>
                                <p:cTn id="224" presetID="41" presetClass="entr" presetSubtype="0" fill="hold" grpId="0" nodeType="afterEffect">
                                  <p:stCondLst>
                                    <p:cond delay="0"/>
                                  </p:stCondLst>
                                  <p:iterate type="lt">
                                    <p:tmPct val="10000"/>
                                  </p:iterate>
                                  <p:childTnLst>
                                    <p:set>
                                      <p:cBhvr>
                                        <p:cTn id="225" dur="1" fill="hold">
                                          <p:stCondLst>
                                            <p:cond delay="0"/>
                                          </p:stCondLst>
                                        </p:cTn>
                                        <p:tgtEl>
                                          <p:spTgt spid="44"/>
                                        </p:tgtEl>
                                        <p:attrNameLst>
                                          <p:attrName>style.visibility</p:attrName>
                                        </p:attrNameLst>
                                      </p:cBhvr>
                                      <p:to>
                                        <p:strVal val="visible"/>
                                      </p:to>
                                    </p:set>
                                    <p:anim calcmode="lin" valueType="num">
                                      <p:cBhvr>
                                        <p:cTn id="22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27" dur="500" fill="hold"/>
                                        <p:tgtEl>
                                          <p:spTgt spid="44"/>
                                        </p:tgtEl>
                                        <p:attrNameLst>
                                          <p:attrName>ppt_y</p:attrName>
                                        </p:attrNameLst>
                                      </p:cBhvr>
                                      <p:tavLst>
                                        <p:tav tm="0">
                                          <p:val>
                                            <p:strVal val="#ppt_y"/>
                                          </p:val>
                                        </p:tav>
                                        <p:tav tm="100000">
                                          <p:val>
                                            <p:strVal val="#ppt_y"/>
                                          </p:val>
                                        </p:tav>
                                      </p:tavLst>
                                    </p:anim>
                                    <p:anim calcmode="lin" valueType="num">
                                      <p:cBhvr>
                                        <p:cTn id="22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2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30" dur="500" tmFilter="0,0; .5, 1; 1, 1"/>
                                        <p:tgtEl>
                                          <p:spTgt spid="44"/>
                                        </p:tgtEl>
                                      </p:cBhvr>
                                    </p:animEffect>
                                  </p:childTnLst>
                                </p:cTn>
                              </p:par>
                              <p:par>
                                <p:cTn id="231" presetID="41" presetClass="entr" presetSubtype="0" fill="hold" grpId="0" nodeType="withEffect">
                                  <p:stCondLst>
                                    <p:cond delay="0"/>
                                  </p:stCondLst>
                                  <p:iterate type="lt">
                                    <p:tmPct val="10000"/>
                                  </p:iterate>
                                  <p:childTnLst>
                                    <p:set>
                                      <p:cBhvr>
                                        <p:cTn id="232" dur="1" fill="hold">
                                          <p:stCondLst>
                                            <p:cond delay="0"/>
                                          </p:stCondLst>
                                        </p:cTn>
                                        <p:tgtEl>
                                          <p:spTgt spid="45"/>
                                        </p:tgtEl>
                                        <p:attrNameLst>
                                          <p:attrName>style.visibility</p:attrName>
                                        </p:attrNameLst>
                                      </p:cBhvr>
                                      <p:to>
                                        <p:strVal val="visible"/>
                                      </p:to>
                                    </p:set>
                                    <p:anim calcmode="lin" valueType="num">
                                      <p:cBhvr>
                                        <p:cTn id="23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45"/>
                                        </p:tgtEl>
                                        <p:attrNameLst>
                                          <p:attrName>ppt_y</p:attrName>
                                        </p:attrNameLst>
                                      </p:cBhvr>
                                      <p:tavLst>
                                        <p:tav tm="0">
                                          <p:val>
                                            <p:strVal val="#ppt_y"/>
                                          </p:val>
                                        </p:tav>
                                        <p:tav tm="100000">
                                          <p:val>
                                            <p:strVal val="#ppt_y"/>
                                          </p:val>
                                        </p:tav>
                                      </p:tavLst>
                                    </p:anim>
                                    <p:anim calcmode="lin" valueType="num">
                                      <p:cBhvr>
                                        <p:cTn id="23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45"/>
                                        </p:tgtEl>
                                      </p:cBhvr>
                                    </p:animEffect>
                                  </p:childTnLst>
                                </p:cTn>
                              </p:par>
                              <p:par>
                                <p:cTn id="238" presetID="41" presetClass="entr" presetSubtype="0" fill="hold" grpId="0" nodeType="withEffect">
                                  <p:stCondLst>
                                    <p:cond delay="0"/>
                                  </p:stCondLst>
                                  <p:iterate type="lt">
                                    <p:tmPct val="10000"/>
                                  </p:iterate>
                                  <p:childTnLst>
                                    <p:set>
                                      <p:cBhvr>
                                        <p:cTn id="239" dur="1" fill="hold">
                                          <p:stCondLst>
                                            <p:cond delay="0"/>
                                          </p:stCondLst>
                                        </p:cTn>
                                        <p:tgtEl>
                                          <p:spTgt spid="46"/>
                                        </p:tgtEl>
                                        <p:attrNameLst>
                                          <p:attrName>style.visibility</p:attrName>
                                        </p:attrNameLst>
                                      </p:cBhvr>
                                      <p:to>
                                        <p:strVal val="visible"/>
                                      </p:to>
                                    </p:set>
                                    <p:anim calcmode="lin" valueType="num">
                                      <p:cBhvr>
                                        <p:cTn id="240"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41" dur="500" fill="hold"/>
                                        <p:tgtEl>
                                          <p:spTgt spid="46"/>
                                        </p:tgtEl>
                                        <p:attrNameLst>
                                          <p:attrName>ppt_y</p:attrName>
                                        </p:attrNameLst>
                                      </p:cBhvr>
                                      <p:tavLst>
                                        <p:tav tm="0">
                                          <p:val>
                                            <p:strVal val="#ppt_y"/>
                                          </p:val>
                                        </p:tav>
                                        <p:tav tm="100000">
                                          <p:val>
                                            <p:strVal val="#ppt_y"/>
                                          </p:val>
                                        </p:tav>
                                      </p:tavLst>
                                    </p:anim>
                                    <p:anim calcmode="lin" valueType="num">
                                      <p:cBhvr>
                                        <p:cTn id="242"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43"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44" dur="500" tmFilter="0,0; .5, 1; 1, 1"/>
                                        <p:tgtEl>
                                          <p:spTgt spid="46"/>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1"/>
                                        </p:tgtEl>
                                        <p:attrNameLst>
                                          <p:attrName>style.visibility</p:attrName>
                                        </p:attrNameLst>
                                      </p:cBhvr>
                                      <p:to>
                                        <p:strVal val="visible"/>
                                      </p:to>
                                    </p:set>
                                    <p:anim calcmode="lin" valueType="num">
                                      <p:cBhvr>
                                        <p:cTn id="247" dur="1000" fill="hold"/>
                                        <p:tgtEl>
                                          <p:spTgt spid="41"/>
                                        </p:tgtEl>
                                        <p:attrNameLst>
                                          <p:attrName>ppt_w</p:attrName>
                                        </p:attrNameLst>
                                      </p:cBhvr>
                                      <p:tavLst>
                                        <p:tav tm="0">
                                          <p:val>
                                            <p:fltVal val="0"/>
                                          </p:val>
                                        </p:tav>
                                        <p:tav tm="100000">
                                          <p:val>
                                            <p:strVal val="#ppt_w"/>
                                          </p:val>
                                        </p:tav>
                                      </p:tavLst>
                                    </p:anim>
                                    <p:anim calcmode="lin" valueType="num">
                                      <p:cBhvr>
                                        <p:cTn id="248" dur="1000" fill="hold"/>
                                        <p:tgtEl>
                                          <p:spTgt spid="41"/>
                                        </p:tgtEl>
                                        <p:attrNameLst>
                                          <p:attrName>ppt_h</p:attrName>
                                        </p:attrNameLst>
                                      </p:cBhvr>
                                      <p:tavLst>
                                        <p:tav tm="0">
                                          <p:val>
                                            <p:fltVal val="0"/>
                                          </p:val>
                                        </p:tav>
                                        <p:tav tm="100000">
                                          <p:val>
                                            <p:strVal val="#ppt_h"/>
                                          </p:val>
                                        </p:tav>
                                      </p:tavLst>
                                    </p:anim>
                                    <p:anim calcmode="lin" valueType="num">
                                      <p:cBhvr>
                                        <p:cTn id="249" dur="1000" fill="hold"/>
                                        <p:tgtEl>
                                          <p:spTgt spid="41"/>
                                        </p:tgtEl>
                                        <p:attrNameLst>
                                          <p:attrName>style.rotation</p:attrName>
                                        </p:attrNameLst>
                                      </p:cBhvr>
                                      <p:tavLst>
                                        <p:tav tm="0">
                                          <p:val>
                                            <p:fltVal val="90"/>
                                          </p:val>
                                        </p:tav>
                                        <p:tav tm="100000">
                                          <p:val>
                                            <p:fltVal val="0"/>
                                          </p:val>
                                        </p:tav>
                                      </p:tavLst>
                                    </p:anim>
                                    <p:animEffect transition="in" filter="fade">
                                      <p:cBhvr>
                                        <p:cTn id="250" dur="1000"/>
                                        <p:tgtEl>
                                          <p:spTgt spid="41"/>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2"/>
                                        </p:tgtEl>
                                        <p:attrNameLst>
                                          <p:attrName>style.visibility</p:attrName>
                                        </p:attrNameLst>
                                      </p:cBhvr>
                                      <p:to>
                                        <p:strVal val="visible"/>
                                      </p:to>
                                    </p:set>
                                    <p:anim calcmode="lin" valueType="num">
                                      <p:cBhvr>
                                        <p:cTn id="253" dur="1000" fill="hold"/>
                                        <p:tgtEl>
                                          <p:spTgt spid="42"/>
                                        </p:tgtEl>
                                        <p:attrNameLst>
                                          <p:attrName>ppt_w</p:attrName>
                                        </p:attrNameLst>
                                      </p:cBhvr>
                                      <p:tavLst>
                                        <p:tav tm="0">
                                          <p:val>
                                            <p:fltVal val="0"/>
                                          </p:val>
                                        </p:tav>
                                        <p:tav tm="100000">
                                          <p:val>
                                            <p:strVal val="#ppt_w"/>
                                          </p:val>
                                        </p:tav>
                                      </p:tavLst>
                                    </p:anim>
                                    <p:anim calcmode="lin" valueType="num">
                                      <p:cBhvr>
                                        <p:cTn id="254" dur="1000" fill="hold"/>
                                        <p:tgtEl>
                                          <p:spTgt spid="42"/>
                                        </p:tgtEl>
                                        <p:attrNameLst>
                                          <p:attrName>ppt_h</p:attrName>
                                        </p:attrNameLst>
                                      </p:cBhvr>
                                      <p:tavLst>
                                        <p:tav tm="0">
                                          <p:val>
                                            <p:fltVal val="0"/>
                                          </p:val>
                                        </p:tav>
                                        <p:tav tm="100000">
                                          <p:val>
                                            <p:strVal val="#ppt_h"/>
                                          </p:val>
                                        </p:tav>
                                      </p:tavLst>
                                    </p:anim>
                                    <p:anim calcmode="lin" valueType="num">
                                      <p:cBhvr>
                                        <p:cTn id="255" dur="1000" fill="hold"/>
                                        <p:tgtEl>
                                          <p:spTgt spid="42"/>
                                        </p:tgtEl>
                                        <p:attrNameLst>
                                          <p:attrName>style.rotation</p:attrName>
                                        </p:attrNameLst>
                                      </p:cBhvr>
                                      <p:tavLst>
                                        <p:tav tm="0">
                                          <p:val>
                                            <p:fltVal val="90"/>
                                          </p:val>
                                        </p:tav>
                                        <p:tav tm="100000">
                                          <p:val>
                                            <p:fltVal val="0"/>
                                          </p:val>
                                        </p:tav>
                                      </p:tavLst>
                                    </p:anim>
                                    <p:animEffect transition="in" filter="fade">
                                      <p:cBhvr>
                                        <p:cTn id="256" dur="1000"/>
                                        <p:tgtEl>
                                          <p:spTgt spid="42"/>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3"/>
                                        </p:tgtEl>
                                        <p:attrNameLst>
                                          <p:attrName>style.visibility</p:attrName>
                                        </p:attrNameLst>
                                      </p:cBhvr>
                                      <p:to>
                                        <p:strVal val="visible"/>
                                      </p:to>
                                    </p:set>
                                    <p:anim calcmode="lin" valueType="num">
                                      <p:cBhvr>
                                        <p:cTn id="259" dur="1000" fill="hold"/>
                                        <p:tgtEl>
                                          <p:spTgt spid="43"/>
                                        </p:tgtEl>
                                        <p:attrNameLst>
                                          <p:attrName>ppt_w</p:attrName>
                                        </p:attrNameLst>
                                      </p:cBhvr>
                                      <p:tavLst>
                                        <p:tav tm="0">
                                          <p:val>
                                            <p:fltVal val="0"/>
                                          </p:val>
                                        </p:tav>
                                        <p:tav tm="100000">
                                          <p:val>
                                            <p:strVal val="#ppt_w"/>
                                          </p:val>
                                        </p:tav>
                                      </p:tavLst>
                                    </p:anim>
                                    <p:anim calcmode="lin" valueType="num">
                                      <p:cBhvr>
                                        <p:cTn id="260" dur="1000" fill="hold"/>
                                        <p:tgtEl>
                                          <p:spTgt spid="43"/>
                                        </p:tgtEl>
                                        <p:attrNameLst>
                                          <p:attrName>ppt_h</p:attrName>
                                        </p:attrNameLst>
                                      </p:cBhvr>
                                      <p:tavLst>
                                        <p:tav tm="0">
                                          <p:val>
                                            <p:fltVal val="0"/>
                                          </p:val>
                                        </p:tav>
                                        <p:tav tm="100000">
                                          <p:val>
                                            <p:strVal val="#ppt_h"/>
                                          </p:val>
                                        </p:tav>
                                      </p:tavLst>
                                    </p:anim>
                                    <p:anim calcmode="lin" valueType="num">
                                      <p:cBhvr>
                                        <p:cTn id="261" dur="1000" fill="hold"/>
                                        <p:tgtEl>
                                          <p:spTgt spid="43"/>
                                        </p:tgtEl>
                                        <p:attrNameLst>
                                          <p:attrName>style.rotation</p:attrName>
                                        </p:attrNameLst>
                                      </p:cBhvr>
                                      <p:tavLst>
                                        <p:tav tm="0">
                                          <p:val>
                                            <p:fltVal val="90"/>
                                          </p:val>
                                        </p:tav>
                                        <p:tav tm="100000">
                                          <p:val>
                                            <p:fltVal val="0"/>
                                          </p:val>
                                        </p:tav>
                                      </p:tavLst>
                                    </p:anim>
                                    <p:animEffect transition="in" filter="fade">
                                      <p:cBhvr>
                                        <p:cTn id="262" dur="1000"/>
                                        <p:tgtEl>
                                          <p:spTgt spid="43"/>
                                        </p:tgtEl>
                                      </p:cBhvr>
                                    </p:animEffect>
                                  </p:childTnLst>
                                </p:cTn>
                              </p:par>
                            </p:childTnLst>
                          </p:cTn>
                        </p:par>
                        <p:par>
                          <p:cTn id="263" fill="hold">
                            <p:stCondLst>
                              <p:cond delay="4100"/>
                            </p:stCondLst>
                            <p:childTnLst>
                              <p:par>
                                <p:cTn id="264" presetID="22" presetClass="entr" presetSubtype="8" fill="hold" grpId="0" nodeType="afterEffect">
                                  <p:stCondLst>
                                    <p:cond delay="0"/>
                                  </p:stCondLst>
                                  <p:childTnLst>
                                    <p:set>
                                      <p:cBhvr>
                                        <p:cTn id="265" dur="1" fill="hold">
                                          <p:stCondLst>
                                            <p:cond delay="0"/>
                                          </p:stCondLst>
                                        </p:cTn>
                                        <p:tgtEl>
                                          <p:spTgt spid="4"/>
                                        </p:tgtEl>
                                        <p:attrNameLst>
                                          <p:attrName>style.visibility</p:attrName>
                                        </p:attrNameLst>
                                      </p:cBhvr>
                                      <p:to>
                                        <p:strVal val="visible"/>
                                      </p:to>
                                    </p:set>
                                    <p:animEffect transition="in" filter="wipe(left)">
                                      <p:cBhvr>
                                        <p:cTn id="266" dur="500"/>
                                        <p:tgtEl>
                                          <p:spTgt spid="4"/>
                                        </p:tgtEl>
                                      </p:cBhvr>
                                    </p:animEffect>
                                  </p:childTnLst>
                                </p:cTn>
                              </p:par>
                              <p:par>
                                <p:cTn id="267" presetID="22" presetClass="entr" presetSubtype="8" fill="hold" grpId="0" nodeType="withEffect">
                                  <p:stCondLst>
                                    <p:cond delay="0"/>
                                  </p:stCondLst>
                                  <p:childTnLst>
                                    <p:set>
                                      <p:cBhvr>
                                        <p:cTn id="268" dur="1" fill="hold">
                                          <p:stCondLst>
                                            <p:cond delay="0"/>
                                          </p:stCondLst>
                                        </p:cTn>
                                        <p:tgtEl>
                                          <p:spTgt spid="47"/>
                                        </p:tgtEl>
                                        <p:attrNameLst>
                                          <p:attrName>style.visibility</p:attrName>
                                        </p:attrNameLst>
                                      </p:cBhvr>
                                      <p:to>
                                        <p:strVal val="visible"/>
                                      </p:to>
                                    </p:set>
                                    <p:animEffect transition="in" filter="wipe(left)">
                                      <p:cBhvr>
                                        <p:cTn id="269" dur="500"/>
                                        <p:tgtEl>
                                          <p:spTgt spid="47"/>
                                        </p:tgtEl>
                                      </p:cBhvr>
                                    </p:animEffect>
                                  </p:childTnLst>
                                </p:cTn>
                              </p:par>
                              <p:par>
                                <p:cTn id="270" presetID="2" presetClass="entr" presetSubtype="8" fill="hold" grpId="0" nodeType="withEffect">
                                  <p:stCondLst>
                                    <p:cond delay="300"/>
                                  </p:stCondLst>
                                  <p:childTnLst>
                                    <p:set>
                                      <p:cBhvr>
                                        <p:cTn id="271" dur="1" fill="hold">
                                          <p:stCondLst>
                                            <p:cond delay="0"/>
                                          </p:stCondLst>
                                        </p:cTn>
                                        <p:tgtEl>
                                          <p:spTgt spid="48"/>
                                        </p:tgtEl>
                                        <p:attrNameLst>
                                          <p:attrName>style.visibility</p:attrName>
                                        </p:attrNameLst>
                                      </p:cBhvr>
                                      <p:to>
                                        <p:strVal val="visible"/>
                                      </p:to>
                                    </p:set>
                                    <p:anim calcmode="lin" valueType="num">
                                      <p:cBhvr>
                                        <p:cTn id="272" dur="300" fill="hold"/>
                                        <p:tgtEl>
                                          <p:spTgt spid="48"/>
                                        </p:tgtEl>
                                        <p:attrNameLst>
                                          <p:attrName>ppt_x</p:attrName>
                                        </p:attrNameLst>
                                      </p:cBhvr>
                                      <p:tavLst>
                                        <p:tav tm="0">
                                          <p:val>
                                            <p:strVal val="0-#ppt_w/2"/>
                                          </p:val>
                                        </p:tav>
                                        <p:tav tm="100000">
                                          <p:val>
                                            <p:strVal val="#ppt_x"/>
                                          </p:val>
                                        </p:tav>
                                      </p:tavLst>
                                    </p:anim>
                                    <p:anim calcmode="lin" valueType="num">
                                      <p:cBhvr>
                                        <p:cTn id="273" dur="300" fill="hold"/>
                                        <p:tgtEl>
                                          <p:spTgt spid="48"/>
                                        </p:tgtEl>
                                        <p:attrNameLst>
                                          <p:attrName>ppt_y</p:attrName>
                                        </p:attrNameLst>
                                      </p:cBhvr>
                                      <p:tavLst>
                                        <p:tav tm="0">
                                          <p:val>
                                            <p:strVal val="#ppt_y"/>
                                          </p:val>
                                        </p:tav>
                                        <p:tav tm="100000">
                                          <p:val>
                                            <p:strVal val="#ppt_y"/>
                                          </p:val>
                                        </p:tav>
                                      </p:tavLst>
                                    </p:anim>
                                  </p:childTnLst>
                                </p:cTn>
                              </p:par>
                            </p:childTnLst>
                          </p:cTn>
                        </p:par>
                        <p:par>
                          <p:cTn id="274" fill="hold">
                            <p:stCondLst>
                              <p:cond delay="4600"/>
                            </p:stCondLst>
                            <p:childTnLst>
                              <p:par>
                                <p:cTn id="275" presetID="10" presetClass="entr" presetSubtype="0" fill="hold" grpId="0" nodeType="afterEffect">
                                  <p:stCondLst>
                                    <p:cond delay="0"/>
                                  </p:stCondLst>
                                  <p:childTnLst>
                                    <p:set>
                                      <p:cBhvr>
                                        <p:cTn id="276" dur="1" fill="hold">
                                          <p:stCondLst>
                                            <p:cond delay="0"/>
                                          </p:stCondLst>
                                        </p:cTn>
                                        <p:tgtEl>
                                          <p:spTgt spid="50"/>
                                        </p:tgtEl>
                                        <p:attrNameLst>
                                          <p:attrName>style.visibility</p:attrName>
                                        </p:attrNameLst>
                                      </p:cBhvr>
                                      <p:to>
                                        <p:strVal val="visible"/>
                                      </p:to>
                                    </p:set>
                                    <p:animEffect>
                                      <p:cBhvr>
                                        <p:cTn id="277" dur="500"/>
                                        <p:tgtEl>
                                          <p:spTgt spid="50"/>
                                        </p:tgtEl>
                                      </p:cBhvr>
                                    </p:animEffect>
                                  </p:childTnLst>
                                </p:cTn>
                              </p:par>
                            </p:childTnLst>
                          </p:cTn>
                        </p:par>
                        <p:par>
                          <p:cTn id="278" fill="hold">
                            <p:stCondLst>
                              <p:cond delay="5100"/>
                            </p:stCondLst>
                            <p:childTnLst>
                              <p:par>
                                <p:cTn id="279" presetID="22" presetClass="entr" presetSubtype="2" fill="hold" grpId="0" nodeType="afterEffect">
                                  <p:stCondLst>
                                    <p:cond delay="0"/>
                                  </p:stCondLst>
                                  <p:childTnLst>
                                    <p:set>
                                      <p:cBhvr>
                                        <p:cTn id="280" dur="1" fill="hold">
                                          <p:stCondLst>
                                            <p:cond delay="0"/>
                                          </p:stCondLst>
                                        </p:cTn>
                                        <p:tgtEl>
                                          <p:spTgt spid="49"/>
                                        </p:tgtEl>
                                        <p:attrNameLst>
                                          <p:attrName>style.visibility</p:attrName>
                                        </p:attrNameLst>
                                      </p:cBhvr>
                                      <p:to>
                                        <p:strVal val="visible"/>
                                      </p:to>
                                    </p:set>
                                    <p:animEffect>
                                      <p:cBhvr>
                                        <p:cTn id="28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utoUpdateAnimBg="0"/>
      <p:bldP spid="37" grpId="0" autoUpdateAnimBg="0"/>
      <p:bldP spid="38" grpId="0" autoUpdateAnimBg="0"/>
      <p:bldP spid="39" grpId="0" autoUpdateAnimBg="0"/>
      <p:bldP spid="41" grpId="0" animBg="1" autoUpdateAnimBg="0"/>
      <p:bldP spid="42" grpId="0" animBg="1" autoUpdateAnimBg="0"/>
      <p:bldP spid="43" grpId="0" animBg="1" autoUpdateAnimBg="0"/>
      <p:bldP spid="44" grpId="0" autoUpdateAnimBg="0"/>
      <p:bldP spid="45" grpId="0" autoUpdateAnimBg="0"/>
      <p:bldP spid="46" grpId="0" autoUpdateAnimBg="0"/>
      <p:bldP spid="47" grpId="0" autoUpdateAnimBg="0"/>
      <p:bldP spid="48" grpId="0" bldLvl="0" autoUpdateAnimBg="0"/>
      <p:bldP spid="49" grpId="0" animBg="1"/>
      <p:bldP spid="50"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05189" y="1276370"/>
            <a:ext cx="2265718" cy="810252"/>
            <a:chOff x="3666731" y="1984470"/>
            <a:chExt cx="2636520" cy="1447800"/>
          </a:xfrm>
          <a:solidFill>
            <a:srgbClr val="FFC000"/>
          </a:solidFill>
        </p:grpSpPr>
        <p:sp>
          <p:nvSpPr>
            <p:cNvPr id="3" name="任意多边形 22"/>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5"/>
            <p:cNvSpPr txBox="1"/>
            <p:nvPr/>
          </p:nvSpPr>
          <p:spPr>
            <a:xfrm>
              <a:off x="3971727" y="2392151"/>
              <a:ext cx="2230360" cy="632444"/>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i="0" u="none" strike="noStrike" kern="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第二季度</a:t>
              </a:r>
              <a:endParaRPr kumimoji="0" lang="zh-CN" altLang="en-US" sz="1700"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
          <p:cNvGrpSpPr/>
          <p:nvPr/>
        </p:nvGrpSpPr>
        <p:grpSpPr>
          <a:xfrm>
            <a:off x="711480" y="1276370"/>
            <a:ext cx="2265718" cy="810252"/>
            <a:chOff x="1436370" y="1984470"/>
            <a:chExt cx="2636520" cy="1447800"/>
          </a:xfrm>
          <a:solidFill>
            <a:srgbClr val="C00000"/>
          </a:solidFill>
        </p:grpSpPr>
        <p:sp>
          <p:nvSpPr>
            <p:cNvPr id="6" name="任意多边形 25"/>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43"/>
            <p:cNvSpPr txBox="1"/>
            <p:nvPr/>
          </p:nvSpPr>
          <p:spPr>
            <a:xfrm>
              <a:off x="1709209" y="2345403"/>
              <a:ext cx="2293960" cy="725935"/>
            </a:xfrm>
            <a:prstGeom prst="rect">
              <a:avLst/>
            </a:prstGeom>
            <a:noFill/>
          </p:spPr>
          <p:txBody>
            <a:bodyPr wrap="square" rtlCol="0" anchor="ctr">
              <a:spAutoFit/>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700" i="0" u="none" strike="noStrike" kern="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第一季度</a:t>
              </a:r>
              <a:endParaRPr kumimoji="0" lang="zh-CN" altLang="en-US" sz="1700"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7"/>
          <p:cNvGrpSpPr/>
          <p:nvPr/>
        </p:nvGrpSpPr>
        <p:grpSpPr>
          <a:xfrm>
            <a:off x="6392608" y="1276370"/>
            <a:ext cx="2265718" cy="810252"/>
            <a:chOff x="8127453" y="1984470"/>
            <a:chExt cx="2636520" cy="1447800"/>
          </a:xfrm>
          <a:solidFill>
            <a:srgbClr val="FFC000"/>
          </a:solidFill>
        </p:grpSpPr>
        <p:sp>
          <p:nvSpPr>
            <p:cNvPr id="9" name="任意多边形 28"/>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77A0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46"/>
            <p:cNvSpPr txBox="1"/>
            <p:nvPr/>
          </p:nvSpPr>
          <p:spPr>
            <a:xfrm>
              <a:off x="8439016" y="2345403"/>
              <a:ext cx="2230360" cy="725935"/>
            </a:xfrm>
            <a:prstGeom prst="rect">
              <a:avLst/>
            </a:prstGeom>
            <a:noFill/>
          </p:spPr>
          <p:txBody>
            <a:bodyPr wrap="square" rtlCol="0" anchor="ctr">
              <a:spAutoFit/>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700" i="0" u="none" strike="noStrike" kern="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第四季度</a:t>
              </a:r>
              <a:endParaRPr kumimoji="0" lang="zh-CN" altLang="en-US" sz="1700"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4498899" y="1276370"/>
            <a:ext cx="2265718" cy="810252"/>
            <a:chOff x="5897092" y="1984470"/>
            <a:chExt cx="2636520" cy="1447800"/>
          </a:xfrm>
          <a:solidFill>
            <a:srgbClr val="C00000"/>
          </a:solidFill>
        </p:grpSpPr>
        <p:sp>
          <p:nvSpPr>
            <p:cNvPr id="12" name="任意多边形 3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49"/>
            <p:cNvSpPr txBox="1"/>
            <p:nvPr/>
          </p:nvSpPr>
          <p:spPr>
            <a:xfrm>
              <a:off x="6227710" y="2345407"/>
              <a:ext cx="2205654" cy="725935"/>
            </a:xfrm>
            <a:prstGeom prst="rect">
              <a:avLst/>
            </a:prstGeom>
            <a:noFill/>
          </p:spPr>
          <p:txBody>
            <a:bodyPr wrap="square" rtlCol="0" anchor="ctr">
              <a:spAutoFit/>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700" i="0" u="none" strike="noStrike" kern="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第三季度</a:t>
              </a:r>
              <a:endParaRPr kumimoji="0" lang="zh-CN" altLang="en-US" sz="1700"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47"/>
          <p:cNvSpPr>
            <a:spLocks noChangeArrowheads="1"/>
          </p:cNvSpPr>
          <p:nvPr/>
        </p:nvSpPr>
        <p:spPr bwMode="auto">
          <a:xfrm>
            <a:off x="475164" y="4337903"/>
            <a:ext cx="8314923" cy="52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5" name="矩形 14"/>
          <p:cNvSpPr/>
          <p:nvPr/>
        </p:nvSpPr>
        <p:spPr>
          <a:xfrm>
            <a:off x="1166210"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单击添加标题</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940841" y="2762422"/>
            <a:ext cx="169026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3086306"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单击添加标题</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2898740" y="2762422"/>
            <a:ext cx="1661454"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5006403"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单击添加标题</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4827828" y="2762422"/>
            <a:ext cx="1676731"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6926499" y="2334765"/>
            <a:ext cx="1234261" cy="293965"/>
          </a:xfrm>
          <a:prstGeom prst="rect">
            <a:avLst/>
          </a:prstGeom>
        </p:spPr>
        <p:txBody>
          <a:bodyPr wrap="none" lIns="77762" tIns="38881" rIns="77762" bIns="38881">
            <a:spAutoFit/>
          </a:bodyPr>
          <a:lstStyle/>
          <a:p>
            <a:pPr algn="ctr" defTabSz="914400"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单击添加标题</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772192" y="2762422"/>
            <a:ext cx="166112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cxnSp>
        <p:nvCxnSpPr>
          <p:cNvPr id="23" name="直接连接符 8"/>
          <p:cNvCxnSpPr/>
          <p:nvPr/>
        </p:nvCxnSpPr>
        <p:spPr>
          <a:xfrm>
            <a:off x="486482" y="4228698"/>
            <a:ext cx="8292287" cy="0"/>
          </a:xfrm>
          <a:prstGeom prst="line">
            <a:avLst/>
          </a:prstGeom>
          <a:noFill/>
          <a:ln w="9525" cap="flat" cmpd="sng" algn="ctr">
            <a:solidFill>
              <a:sysClr val="window" lastClr="FFFFFF">
                <a:lumMod val="65000"/>
              </a:sysClr>
            </a:solidFill>
            <a:prstDash val="solid"/>
          </a:ln>
          <a:effectLst/>
        </p:spPr>
      </p:cxnSp>
      <p:sp>
        <p:nvSpPr>
          <p:cNvPr id="24"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25"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6"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400"/>
                                        <p:tgtEl>
                                          <p:spTgt spid="15"/>
                                        </p:tgtEl>
                                        <p:attrNameLst>
                                          <p:attrName>ppt_y</p:attrName>
                                        </p:attrNameLst>
                                      </p:cBhvr>
                                      <p:tavLst>
                                        <p:tav tm="0">
                                          <p:val>
                                            <p:strVal val="#ppt_y-#ppt_h*1.125000"/>
                                          </p:val>
                                        </p:tav>
                                        <p:tav tm="100000">
                                          <p:val>
                                            <p:strVal val="#ppt_y"/>
                                          </p:val>
                                        </p:tav>
                                      </p:tavLst>
                                    </p:anim>
                                    <p:animEffect transition="in" filter="wipe(down)">
                                      <p:cBhvr>
                                        <p:cTn id="12" dur="400"/>
                                        <p:tgtEl>
                                          <p:spTgt spid="15"/>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400"/>
                                        <p:tgtEl>
                                          <p:spTgt spid="16"/>
                                        </p:tgtEl>
                                        <p:attrNameLst>
                                          <p:attrName>ppt_y</p:attrName>
                                        </p:attrNameLst>
                                      </p:cBhvr>
                                      <p:tavLst>
                                        <p:tav tm="0">
                                          <p:val>
                                            <p:strVal val="#ppt_y-#ppt_h*1.125000"/>
                                          </p:val>
                                        </p:tav>
                                        <p:tav tm="100000">
                                          <p:val>
                                            <p:strVal val="#ppt_y"/>
                                          </p:val>
                                        </p:tav>
                                      </p:tavLst>
                                    </p:anim>
                                    <p:animEffect transition="in" filter="wipe(down)">
                                      <p:cBhvr>
                                        <p:cTn id="16" dur="400"/>
                                        <p:tgtEl>
                                          <p:spTgt spid="1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400"/>
                                        <p:tgtEl>
                                          <p:spTgt spid="2"/>
                                        </p:tgtEl>
                                        <p:attrNameLst>
                                          <p:attrName>ppt_x</p:attrName>
                                        </p:attrNameLst>
                                      </p:cBhvr>
                                      <p:tavLst>
                                        <p:tav tm="0">
                                          <p:val>
                                            <p:strVal val="#ppt_x-#ppt_w*1.125000"/>
                                          </p:val>
                                        </p:tav>
                                        <p:tav tm="100000">
                                          <p:val>
                                            <p:strVal val="#ppt_x"/>
                                          </p:val>
                                        </p:tav>
                                      </p:tavLst>
                                    </p:anim>
                                    <p:animEffect transition="in" filter="wipe(right)">
                                      <p:cBhvr>
                                        <p:cTn id="21" dur="400"/>
                                        <p:tgtEl>
                                          <p:spTgt spid="2"/>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400"/>
                                        <p:tgtEl>
                                          <p:spTgt spid="17"/>
                                        </p:tgtEl>
                                        <p:attrNameLst>
                                          <p:attrName>ppt_y</p:attrName>
                                        </p:attrNameLst>
                                      </p:cBhvr>
                                      <p:tavLst>
                                        <p:tav tm="0">
                                          <p:val>
                                            <p:strVal val="#ppt_y-#ppt_h*1.125000"/>
                                          </p:val>
                                        </p:tav>
                                        <p:tav tm="100000">
                                          <p:val>
                                            <p:strVal val="#ppt_y"/>
                                          </p:val>
                                        </p:tav>
                                      </p:tavLst>
                                    </p:anim>
                                    <p:animEffect transition="in" filter="wipe(down)">
                                      <p:cBhvr>
                                        <p:cTn id="25" dur="400"/>
                                        <p:tgtEl>
                                          <p:spTgt spid="17"/>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400"/>
                                        <p:tgtEl>
                                          <p:spTgt spid="18"/>
                                        </p:tgtEl>
                                        <p:attrNameLst>
                                          <p:attrName>ppt_y</p:attrName>
                                        </p:attrNameLst>
                                      </p:cBhvr>
                                      <p:tavLst>
                                        <p:tav tm="0">
                                          <p:val>
                                            <p:strVal val="#ppt_y-#ppt_h*1.125000"/>
                                          </p:val>
                                        </p:tav>
                                        <p:tav tm="100000">
                                          <p:val>
                                            <p:strVal val="#ppt_y"/>
                                          </p:val>
                                        </p:tav>
                                      </p:tavLst>
                                    </p:anim>
                                    <p:animEffect transition="in" filter="wipe(down)">
                                      <p:cBhvr>
                                        <p:cTn id="29" dur="400"/>
                                        <p:tgtEl>
                                          <p:spTgt spid="18"/>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400"/>
                                        <p:tgtEl>
                                          <p:spTgt spid="11"/>
                                        </p:tgtEl>
                                        <p:attrNameLst>
                                          <p:attrName>ppt_x</p:attrName>
                                        </p:attrNameLst>
                                      </p:cBhvr>
                                      <p:tavLst>
                                        <p:tav tm="0">
                                          <p:val>
                                            <p:strVal val="#ppt_x-#ppt_w*1.125000"/>
                                          </p:val>
                                        </p:tav>
                                        <p:tav tm="100000">
                                          <p:val>
                                            <p:strVal val="#ppt_x"/>
                                          </p:val>
                                        </p:tav>
                                      </p:tavLst>
                                    </p:anim>
                                    <p:animEffect transition="in" filter="wipe(right)">
                                      <p:cBhvr>
                                        <p:cTn id="34" dur="400"/>
                                        <p:tgtEl>
                                          <p:spTgt spid="11"/>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400"/>
                                        <p:tgtEl>
                                          <p:spTgt spid="19"/>
                                        </p:tgtEl>
                                        <p:attrNameLst>
                                          <p:attrName>ppt_y</p:attrName>
                                        </p:attrNameLst>
                                      </p:cBhvr>
                                      <p:tavLst>
                                        <p:tav tm="0">
                                          <p:val>
                                            <p:strVal val="#ppt_y-#ppt_h*1.125000"/>
                                          </p:val>
                                        </p:tav>
                                        <p:tav tm="100000">
                                          <p:val>
                                            <p:strVal val="#ppt_y"/>
                                          </p:val>
                                        </p:tav>
                                      </p:tavLst>
                                    </p:anim>
                                    <p:animEffect transition="in" filter="wipe(down)">
                                      <p:cBhvr>
                                        <p:cTn id="38" dur="400"/>
                                        <p:tgtEl>
                                          <p:spTgt spid="19"/>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400"/>
                                        <p:tgtEl>
                                          <p:spTgt spid="20"/>
                                        </p:tgtEl>
                                        <p:attrNameLst>
                                          <p:attrName>ppt_y</p:attrName>
                                        </p:attrNameLst>
                                      </p:cBhvr>
                                      <p:tavLst>
                                        <p:tav tm="0">
                                          <p:val>
                                            <p:strVal val="#ppt_y-#ppt_h*1.125000"/>
                                          </p:val>
                                        </p:tav>
                                        <p:tav tm="100000">
                                          <p:val>
                                            <p:strVal val="#ppt_y"/>
                                          </p:val>
                                        </p:tav>
                                      </p:tavLst>
                                    </p:anim>
                                    <p:animEffect transition="in" filter="wipe(down)">
                                      <p:cBhvr>
                                        <p:cTn id="42" dur="400"/>
                                        <p:tgtEl>
                                          <p:spTgt spid="20"/>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400"/>
                                        <p:tgtEl>
                                          <p:spTgt spid="8"/>
                                        </p:tgtEl>
                                        <p:attrNameLst>
                                          <p:attrName>ppt_x</p:attrName>
                                        </p:attrNameLst>
                                      </p:cBhvr>
                                      <p:tavLst>
                                        <p:tav tm="0">
                                          <p:val>
                                            <p:strVal val="#ppt_x-#ppt_w*1.125000"/>
                                          </p:val>
                                        </p:tav>
                                        <p:tav tm="100000">
                                          <p:val>
                                            <p:strVal val="#ppt_x"/>
                                          </p:val>
                                        </p:tav>
                                      </p:tavLst>
                                    </p:anim>
                                    <p:animEffect transition="in" filter="wipe(right)">
                                      <p:cBhvr>
                                        <p:cTn id="47" dur="400"/>
                                        <p:tgtEl>
                                          <p:spTgt spid="8"/>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400"/>
                                        <p:tgtEl>
                                          <p:spTgt spid="21"/>
                                        </p:tgtEl>
                                        <p:attrNameLst>
                                          <p:attrName>ppt_y</p:attrName>
                                        </p:attrNameLst>
                                      </p:cBhvr>
                                      <p:tavLst>
                                        <p:tav tm="0">
                                          <p:val>
                                            <p:strVal val="#ppt_y-#ppt_h*1.125000"/>
                                          </p:val>
                                        </p:tav>
                                        <p:tav tm="100000">
                                          <p:val>
                                            <p:strVal val="#ppt_y"/>
                                          </p:val>
                                        </p:tav>
                                      </p:tavLst>
                                    </p:anim>
                                    <p:animEffect transition="in" filter="wipe(down)">
                                      <p:cBhvr>
                                        <p:cTn id="51" dur="400"/>
                                        <p:tgtEl>
                                          <p:spTgt spid="21"/>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400"/>
                                        <p:tgtEl>
                                          <p:spTgt spid="22"/>
                                        </p:tgtEl>
                                        <p:attrNameLst>
                                          <p:attrName>ppt_y</p:attrName>
                                        </p:attrNameLst>
                                      </p:cBhvr>
                                      <p:tavLst>
                                        <p:tav tm="0">
                                          <p:val>
                                            <p:strVal val="#ppt_y-#ppt_h*1.125000"/>
                                          </p:val>
                                        </p:tav>
                                        <p:tav tm="100000">
                                          <p:val>
                                            <p:strVal val="#ppt_y"/>
                                          </p:val>
                                        </p:tav>
                                      </p:tavLst>
                                    </p:anim>
                                    <p:animEffect transition="in" filter="wipe(down)">
                                      <p:cBhvr>
                                        <p:cTn id="55" dur="400"/>
                                        <p:tgtEl>
                                          <p:spTgt spid="22"/>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outVertical)">
                                      <p:cBhvr>
                                        <p:cTn id="59" dur="750"/>
                                        <p:tgtEl>
                                          <p:spTgt spid="23"/>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2" presetClass="entr" presetSubtype="8" fill="hold" grpId="0" nodeType="withEffect">
                                  <p:stCondLst>
                                    <p:cond delay="3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300" fill="hold"/>
                                        <p:tgtEl>
                                          <p:spTgt spid="24"/>
                                        </p:tgtEl>
                                        <p:attrNameLst>
                                          <p:attrName>ppt_x</p:attrName>
                                        </p:attrNameLst>
                                      </p:cBhvr>
                                      <p:tavLst>
                                        <p:tav tm="0">
                                          <p:val>
                                            <p:strVal val="0-#ppt_w/2"/>
                                          </p:val>
                                        </p:tav>
                                        <p:tav tm="100000">
                                          <p:val>
                                            <p:strVal val="#ppt_x"/>
                                          </p:val>
                                        </p:tav>
                                      </p:tavLst>
                                    </p:anim>
                                    <p:anim calcmode="lin" valueType="num">
                                      <p:cBhvr>
                                        <p:cTn id="68" dur="300" fill="hold"/>
                                        <p:tgtEl>
                                          <p:spTgt spid="24"/>
                                        </p:tgtEl>
                                        <p:attrNameLst>
                                          <p:attrName>ppt_y</p:attrName>
                                        </p:attrNameLst>
                                      </p:cBhvr>
                                      <p:tavLst>
                                        <p:tav tm="0">
                                          <p:val>
                                            <p:strVal val="#ppt_y"/>
                                          </p:val>
                                        </p:tav>
                                        <p:tav tm="100000">
                                          <p:val>
                                            <p:strVal val="#ppt_y"/>
                                          </p:val>
                                        </p:tav>
                                      </p:tavLst>
                                    </p:anim>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p:cBhvr>
                                        <p:cTn id="72" dur="500"/>
                                        <p:tgtEl>
                                          <p:spTgt spid="26"/>
                                        </p:tgtEl>
                                      </p:cBhvr>
                                    </p:animEffect>
                                  </p:childTnLst>
                                </p:cTn>
                              </p:par>
                            </p:childTnLst>
                          </p:cTn>
                        </p:par>
                        <p:par>
                          <p:cTn id="73" fill="hold">
                            <p:stCondLst>
                              <p:cond delay="3500"/>
                            </p:stCondLst>
                            <p:childTnLst>
                              <p:par>
                                <p:cTn id="74" presetID="22" presetClass="entr" presetSubtype="2"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4" grpId="0" bldLvl="0" autoUpdateAnimBg="0"/>
      <p:bldP spid="25" grpId="0" animBg="1"/>
      <p:bldP spid="26"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045" y="0"/>
            <a:ext cx="596501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851" y="1490279"/>
            <a:ext cx="5770562" cy="3877232"/>
          </a:xfrm>
          <a:prstGeom prst="rect">
            <a:avLst/>
          </a:prstGeom>
        </p:spPr>
      </p:pic>
      <p:sp>
        <p:nvSpPr>
          <p:cNvPr id="11" name="TextBox 1">
            <a:hlinkClick r:id="" action="ppaction://hlinkshowjump?jump=nextslide"/>
          </p:cNvPr>
          <p:cNvSpPr txBox="1">
            <a:spLocks noChangeArrowheads="1"/>
          </p:cNvSpPr>
          <p:nvPr/>
        </p:nvSpPr>
        <p:spPr bwMode="auto">
          <a:xfrm>
            <a:off x="723900" y="1935872"/>
            <a:ext cx="6038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Font typeface="Arial" panose="020B0604020202020204" pitchFamily="34" charset="0"/>
              <a:buNone/>
            </a:pPr>
            <a:r>
              <a:rPr lang="zh-CN" altLang="en-US" sz="4000" b="1" dirty="0">
                <a:solidFill>
                  <a:srgbClr val="C00000"/>
                </a:solidFill>
                <a:latin typeface="微软雅黑" panose="020B0503020204020204" pitchFamily="34" charset="-122"/>
                <a:ea typeface="微软雅黑" panose="020B0503020204020204" pitchFamily="34" charset="-122"/>
              </a:rPr>
              <a:t>添加第一部分文字内容</a:t>
            </a:r>
          </a:p>
        </p:txBody>
      </p:sp>
      <p:grpSp>
        <p:nvGrpSpPr>
          <p:cNvPr id="12" name="组合 3"/>
          <p:cNvGrpSpPr/>
          <p:nvPr/>
        </p:nvGrpSpPr>
        <p:grpSpPr bwMode="auto">
          <a:xfrm>
            <a:off x="798514" y="1196092"/>
            <a:ext cx="1914525" cy="1273017"/>
            <a:chOff x="-28501" y="-20218"/>
            <a:chExt cx="1913434" cy="1416011"/>
          </a:xfrm>
        </p:grpSpPr>
        <p:pic>
          <p:nvPicPr>
            <p:cNvPr id="13" name="对角圆角矩形 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914400" fontAlgn="base">
                <a:spcBef>
                  <a:spcPct val="0"/>
                </a:spcBef>
                <a:spcAft>
                  <a:spcPct val="0"/>
                </a:spcAft>
                <a:buFont typeface="Arial" panose="020B0604020202020204" pitchFamily="34" charset="0"/>
                <a:buNone/>
              </a:pPr>
              <a:r>
                <a:rPr lang="zh-CN" altLang="en-US" sz="2800" b="1">
                  <a:solidFill>
                    <a:srgbClr val="FFFF00"/>
                  </a:solidFill>
                  <a:latin typeface="微软雅黑" panose="020B0503020204020204" pitchFamily="34" charset="-122"/>
                  <a:ea typeface="微软雅黑" panose="020B0503020204020204" pitchFamily="34" charset="-122"/>
                </a:rPr>
                <a:t>第一部分</a:t>
              </a:r>
            </a:p>
          </p:txBody>
        </p:sp>
      </p:grpSp>
      <p:sp>
        <p:nvSpPr>
          <p:cNvPr id="15" name="TextBox 15"/>
          <p:cNvSpPr txBox="1"/>
          <p:nvPr/>
        </p:nvSpPr>
        <p:spPr>
          <a:xfrm>
            <a:off x="827584" y="2659819"/>
            <a:ext cx="3888432" cy="683264"/>
          </a:xfrm>
          <a:prstGeom prst="rect">
            <a:avLst/>
          </a:prstGeom>
          <a:noFill/>
        </p:spPr>
        <p:txBody>
          <a:bodyPr wrap="square" rtlCol="0">
            <a:spAutoFit/>
          </a:bodyPr>
          <a:lstStyle/>
          <a:p>
            <a:pPr algn="just" defTabSz="914400" fontAlgn="base">
              <a:lnSpc>
                <a:spcPct val="120000"/>
              </a:lnSpc>
              <a:spcBef>
                <a:spcPct val="0"/>
              </a:spcBef>
              <a:spcAft>
                <a:spcPct val="0"/>
              </a:spcAft>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766626" y="1363514"/>
            <a:ext cx="1234261" cy="293965"/>
          </a:xfrm>
          <a:prstGeom prst="rect">
            <a:avLst/>
          </a:prstGeom>
        </p:spPr>
        <p:txBody>
          <a:bodyPr wrap="none" lIns="77762" tIns="38881" rIns="77762" bIns="38881">
            <a:spAutoFit/>
          </a:bodyPr>
          <a:lstStyle/>
          <a:p>
            <a:pPr defTabSz="914400" fontAlgn="base">
              <a:spcBef>
                <a:spcPct val="0"/>
              </a:spcBef>
              <a:spcAft>
                <a:spcPct val="0"/>
              </a:spcAft>
            </a:pPr>
            <a:r>
              <a:rPr lang="zh-CN" altLang="en-US" sz="1400" b="1" dirty="0">
                <a:solidFill>
                  <a:srgbClr val="C00000"/>
                </a:solidFill>
                <a:latin typeface="微软雅黑" panose="020B0503020204020204" pitchFamily="34" charset="-122"/>
                <a:ea typeface="微软雅黑" panose="020B0503020204020204" pitchFamily="34" charset="-122"/>
              </a:rPr>
              <a:t>此处添加标题</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5755141" y="3308565"/>
            <a:ext cx="1234261" cy="293965"/>
          </a:xfrm>
          <a:prstGeom prst="rect">
            <a:avLst/>
          </a:prstGeom>
        </p:spPr>
        <p:txBody>
          <a:bodyPr wrap="none" lIns="77762" tIns="38881" rIns="77762" bIns="38881">
            <a:spAutoFit/>
          </a:bodyPr>
          <a:lstStyle/>
          <a:p>
            <a:pPr defTabSz="914400" fontAlgn="base">
              <a:spcBef>
                <a:spcPct val="0"/>
              </a:spcBef>
              <a:spcAft>
                <a:spcPct val="0"/>
              </a:spcAft>
            </a:pPr>
            <a:r>
              <a:rPr lang="zh-CN" altLang="en-US" sz="1400" b="1" dirty="0">
                <a:solidFill>
                  <a:srgbClr val="C00000"/>
                </a:solidFill>
                <a:latin typeface="微软雅黑" panose="020B0503020204020204" pitchFamily="34" charset="-122"/>
                <a:ea typeface="微软雅黑" panose="020B0503020204020204" pitchFamily="34" charset="-122"/>
              </a:rPr>
              <a:t>此处添加标题</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1385538" y="2306445"/>
            <a:ext cx="1234261" cy="293965"/>
          </a:xfrm>
          <a:prstGeom prst="rect">
            <a:avLst/>
          </a:prstGeom>
        </p:spPr>
        <p:txBody>
          <a:bodyPr wrap="none" lIns="77762" tIns="38881" rIns="77762" bIns="38881">
            <a:spAutoFit/>
          </a:bodyPr>
          <a:lstStyle/>
          <a:p>
            <a:pPr algn="r" defTabSz="914400" fontAlgn="base">
              <a:spcBef>
                <a:spcPct val="0"/>
              </a:spcBef>
              <a:spcAft>
                <a:spcPct val="0"/>
              </a:spcAft>
            </a:pPr>
            <a:r>
              <a:rPr lang="zh-CN" altLang="en-US" sz="1400" b="1" dirty="0">
                <a:solidFill>
                  <a:srgbClr val="FF9900"/>
                </a:solidFill>
                <a:latin typeface="微软雅黑" panose="020B0503020204020204" pitchFamily="34" charset="-122"/>
                <a:ea typeface="微软雅黑" panose="020B0503020204020204" pitchFamily="34" charset="-122"/>
              </a:rPr>
              <a:t>此处添加标题</a:t>
            </a:r>
            <a:endParaRPr lang="en-US" altLang="zh-CN" sz="1400" b="1" dirty="0">
              <a:solidFill>
                <a:srgbClr val="FF9900"/>
              </a:solidFill>
              <a:latin typeface="微软雅黑" panose="020B0503020204020204" pitchFamily="34" charset="-122"/>
              <a:ea typeface="微软雅黑" panose="020B0503020204020204" pitchFamily="34" charset="-122"/>
            </a:endParaRPr>
          </a:p>
        </p:txBody>
      </p:sp>
      <p:sp>
        <p:nvSpPr>
          <p:cNvPr id="17" name="等腰三角形 16"/>
          <p:cNvSpPr>
            <a:spLocks noChangeAspect="1" noChangeArrowheads="1"/>
          </p:cNvSpPr>
          <p:nvPr/>
        </p:nvSpPr>
        <p:spPr bwMode="auto">
          <a:xfrm rot="5400000" flipV="1">
            <a:off x="5492655" y="1818471"/>
            <a:ext cx="213552" cy="182782"/>
          </a:xfrm>
          <a:prstGeom prst="triangle">
            <a:avLst>
              <a:gd name="adj" fmla="val 50000"/>
            </a:avLst>
          </a:prstGeom>
          <a:solidFill>
            <a:srgbClr val="C00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7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47"/>
          <p:cNvSpPr>
            <a:spLocks noChangeArrowheads="1"/>
          </p:cNvSpPr>
          <p:nvPr/>
        </p:nvSpPr>
        <p:spPr bwMode="auto">
          <a:xfrm>
            <a:off x="5755143" y="1733707"/>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19" name="等腰三角形 18"/>
          <p:cNvSpPr>
            <a:spLocks noChangeAspect="1" noChangeArrowheads="1"/>
          </p:cNvSpPr>
          <p:nvPr/>
        </p:nvSpPr>
        <p:spPr bwMode="auto">
          <a:xfrm rot="5400000" flipV="1">
            <a:off x="5492655" y="3767061"/>
            <a:ext cx="213552" cy="182782"/>
          </a:xfrm>
          <a:prstGeom prst="triangle">
            <a:avLst>
              <a:gd name="adj" fmla="val 50000"/>
            </a:avLst>
          </a:prstGeom>
          <a:solidFill>
            <a:srgbClr val="C00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7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47"/>
          <p:cNvSpPr>
            <a:spLocks noChangeArrowheads="1"/>
          </p:cNvSpPr>
          <p:nvPr/>
        </p:nvSpPr>
        <p:spPr bwMode="auto">
          <a:xfrm>
            <a:off x="5755143" y="3682301"/>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21" name="等腰三角形 18"/>
          <p:cNvSpPr>
            <a:spLocks noChangeAspect="1" noChangeArrowheads="1"/>
          </p:cNvSpPr>
          <p:nvPr/>
        </p:nvSpPr>
        <p:spPr bwMode="auto">
          <a:xfrm rot="16200000" flipH="1" flipV="1">
            <a:off x="2772552" y="2758471"/>
            <a:ext cx="213552" cy="182782"/>
          </a:xfrm>
          <a:prstGeom prst="triangle">
            <a:avLst>
              <a:gd name="adj" fmla="val 50000"/>
            </a:avLst>
          </a:prstGeom>
          <a:solidFill>
            <a:srgbClr val="F77A08"/>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700" b="1" i="0" u="none" strike="noStrike" kern="0" cap="none" spc="0" normalizeH="0" baseline="0" noProof="0">
              <a:ln>
                <a:noFill/>
              </a:ln>
              <a:solidFill>
                <a:srgbClr val="FFC00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47"/>
          <p:cNvSpPr>
            <a:spLocks noChangeArrowheads="1"/>
          </p:cNvSpPr>
          <p:nvPr/>
        </p:nvSpPr>
        <p:spPr bwMode="auto">
          <a:xfrm>
            <a:off x="565360" y="2673701"/>
            <a:ext cx="2164570"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23" name="形状 22"/>
          <p:cNvSpPr/>
          <p:nvPr/>
        </p:nvSpPr>
        <p:spPr>
          <a:xfrm>
            <a:off x="3097522" y="2242342"/>
            <a:ext cx="1654919" cy="1667601"/>
          </a:xfrm>
          <a:prstGeom prst="leftCircularArrow">
            <a:avLst>
              <a:gd name="adj1" fmla="val 8909"/>
              <a:gd name="adj2" fmla="val 1142322"/>
              <a:gd name="adj3" fmla="val 6293598"/>
              <a:gd name="adj4" fmla="val 18900002"/>
              <a:gd name="adj5" fmla="val 12500"/>
            </a:avLst>
          </a:prstGeom>
          <a:solidFill>
            <a:srgbClr val="F77A08"/>
          </a:solidFill>
          <a:ln>
            <a:noFill/>
          </a:ln>
          <a:effectLst/>
        </p:spPr>
      </p:sp>
      <p:sp>
        <p:nvSpPr>
          <p:cNvPr id="24" name="空心弧 23"/>
          <p:cNvSpPr/>
          <p:nvPr/>
        </p:nvSpPr>
        <p:spPr>
          <a:xfrm>
            <a:off x="3691324" y="3333577"/>
            <a:ext cx="1421829" cy="1433085"/>
          </a:xfrm>
          <a:prstGeom prst="blockArc">
            <a:avLst>
              <a:gd name="adj1" fmla="val 13624405"/>
              <a:gd name="adj2" fmla="val 17228224"/>
              <a:gd name="adj3" fmla="val 11481"/>
            </a:avLst>
          </a:prstGeom>
          <a:solidFill>
            <a:srgbClr val="C00000"/>
          </a:solidFill>
          <a:ln>
            <a:noFill/>
          </a:ln>
          <a:effectLst/>
        </p:spPr>
      </p:sp>
      <p:sp>
        <p:nvSpPr>
          <p:cNvPr id="25" name="空心弧 24"/>
          <p:cNvSpPr/>
          <p:nvPr/>
        </p:nvSpPr>
        <p:spPr>
          <a:xfrm>
            <a:off x="3691324" y="3333577"/>
            <a:ext cx="1421829" cy="1433085"/>
          </a:xfrm>
          <a:prstGeom prst="blockArc">
            <a:avLst>
              <a:gd name="adj1" fmla="val 17085111"/>
              <a:gd name="adj2" fmla="val 10799997"/>
              <a:gd name="adj3" fmla="val 11504"/>
            </a:avLst>
          </a:prstGeom>
          <a:solidFill>
            <a:srgbClr val="FF0000"/>
          </a:solidFill>
          <a:ln>
            <a:noFill/>
          </a:ln>
          <a:effectLst/>
        </p:spPr>
      </p:sp>
      <p:sp>
        <p:nvSpPr>
          <p:cNvPr id="26" name="任意多边形 33"/>
          <p:cNvSpPr/>
          <p:nvPr/>
        </p:nvSpPr>
        <p:spPr>
          <a:xfrm rot="17307692">
            <a:off x="4002656" y="1783829"/>
            <a:ext cx="1445345" cy="772921"/>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C00000"/>
          </a:solidFill>
          <a:ln w="25400"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b="1" i="0" u="none" strike="noStrike" kern="0" cap="none" spc="0" normalizeH="0" baseline="0" noProof="0">
              <a:ln>
                <a:noFill/>
              </a:ln>
              <a:solidFill>
                <a:srgbClr val="FF6600">
                  <a:lumMod val="75000"/>
                </a:srgbClr>
              </a:solidFill>
              <a:effectLst/>
              <a:uLnTx/>
              <a:uFillTx/>
              <a:latin typeface="Arial" panose="020B0604020202020204"/>
              <a:ea typeface="微软雅黑" panose="020B0503020204020204" pitchFamily="34" charset="-122"/>
            </a:endParaRPr>
          </a:p>
        </p:txBody>
      </p:sp>
      <p:sp>
        <p:nvSpPr>
          <p:cNvPr id="27" name="任意多边形 37"/>
          <p:cNvSpPr/>
          <p:nvPr/>
        </p:nvSpPr>
        <p:spPr>
          <a:xfrm rot="17307692">
            <a:off x="3653610" y="1380714"/>
            <a:ext cx="949179" cy="65964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C00000"/>
          </a:solidFill>
          <a:ln w="25400" cap="flat" cmpd="sng" algn="ctr">
            <a:no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200" b="1" i="0" u="none" strike="noStrike" kern="0" cap="none" spc="0" normalizeH="0" baseline="0" noProof="0">
              <a:ln>
                <a:noFill/>
              </a:ln>
              <a:solidFill>
                <a:srgbClr val="FF6600">
                  <a:lumMod val="75000"/>
                </a:srgbClr>
              </a:solidFill>
              <a:effectLst/>
              <a:uLnTx/>
              <a:uFillTx/>
              <a:latin typeface="Arial" panose="020B0604020202020204"/>
              <a:ea typeface="微软雅黑" panose="020B0503020204020204" pitchFamily="34" charset="-122"/>
            </a:endParaRPr>
          </a:p>
        </p:txBody>
      </p:sp>
      <p:sp>
        <p:nvSpPr>
          <p:cNvPr id="28" name="TextBox 38"/>
          <p:cNvSpPr txBox="1"/>
          <p:nvPr/>
        </p:nvSpPr>
        <p:spPr>
          <a:xfrm>
            <a:off x="4146899" y="1647433"/>
            <a:ext cx="572237" cy="740249"/>
          </a:xfrm>
          <a:prstGeom prst="rect">
            <a:avLst/>
          </a:prstGeom>
          <a:noFill/>
        </p:spPr>
        <p:txBody>
          <a:bodyPr wrap="none" lIns="77770" tIns="38885" rIns="77770" bIns="38885" rtlCol="0">
            <a:spAutoFit/>
          </a:bodyPr>
          <a:lstStyle/>
          <a:p>
            <a:pPr defTabSz="914400" fontAlgn="base">
              <a:spcBef>
                <a:spcPct val="0"/>
              </a:spcBef>
              <a:spcAft>
                <a:spcPct val="0"/>
              </a:spcAft>
            </a:pPr>
            <a:r>
              <a:rPr lang="en-US" altLang="zh-CN" sz="4300" b="1" dirty="0">
                <a:solidFill>
                  <a:srgbClr val="C00000"/>
                </a:solidFill>
                <a:latin typeface="微软雅黑" panose="020B0503020204020204" pitchFamily="34" charset="-122"/>
                <a:ea typeface="微软雅黑" panose="020B0503020204020204" pitchFamily="34" charset="-122"/>
              </a:rPr>
              <a:t>A</a:t>
            </a:r>
            <a:endParaRPr lang="zh-CN" altLang="en-US" sz="4300" b="1" dirty="0">
              <a:solidFill>
                <a:srgbClr val="C00000"/>
              </a:solidFill>
              <a:latin typeface="微软雅黑" panose="020B0503020204020204" pitchFamily="34" charset="-122"/>
              <a:ea typeface="微软雅黑" panose="020B0503020204020204" pitchFamily="34" charset="-122"/>
            </a:endParaRPr>
          </a:p>
        </p:txBody>
      </p:sp>
      <p:sp>
        <p:nvSpPr>
          <p:cNvPr id="29" name="TextBox 39"/>
          <p:cNvSpPr txBox="1"/>
          <p:nvPr/>
        </p:nvSpPr>
        <p:spPr>
          <a:xfrm>
            <a:off x="3627847" y="2673704"/>
            <a:ext cx="533765" cy="740249"/>
          </a:xfrm>
          <a:prstGeom prst="rect">
            <a:avLst/>
          </a:prstGeom>
          <a:noFill/>
        </p:spPr>
        <p:txBody>
          <a:bodyPr wrap="none" lIns="77770" tIns="38885" rIns="77770" bIns="38885" rtlCol="0">
            <a:spAutoFit/>
          </a:bodyPr>
          <a:lstStyle/>
          <a:p>
            <a:pPr defTabSz="914400" fontAlgn="base">
              <a:spcBef>
                <a:spcPct val="0"/>
              </a:spcBef>
              <a:spcAft>
                <a:spcPct val="0"/>
              </a:spcAft>
            </a:pPr>
            <a:r>
              <a:rPr lang="en-US" altLang="zh-CN" sz="4300" b="1" dirty="0">
                <a:solidFill>
                  <a:srgbClr val="FF9900"/>
                </a:solidFill>
                <a:latin typeface="微软雅黑" panose="020B0503020204020204" pitchFamily="34" charset="-122"/>
                <a:ea typeface="微软雅黑" panose="020B0503020204020204" pitchFamily="34" charset="-122"/>
              </a:rPr>
              <a:t>B</a:t>
            </a:r>
            <a:endParaRPr lang="zh-CN" altLang="en-US" sz="4300" b="1" dirty="0">
              <a:solidFill>
                <a:srgbClr val="FF9900"/>
              </a:solidFill>
              <a:latin typeface="微软雅黑" panose="020B0503020204020204" pitchFamily="34" charset="-122"/>
              <a:ea typeface="微软雅黑" panose="020B0503020204020204" pitchFamily="34" charset="-122"/>
            </a:endParaRPr>
          </a:p>
        </p:txBody>
      </p:sp>
      <p:sp>
        <p:nvSpPr>
          <p:cNvPr id="30" name="TextBox 40"/>
          <p:cNvSpPr txBox="1"/>
          <p:nvPr/>
        </p:nvSpPr>
        <p:spPr>
          <a:xfrm>
            <a:off x="4131615" y="3693165"/>
            <a:ext cx="528956" cy="740249"/>
          </a:xfrm>
          <a:prstGeom prst="rect">
            <a:avLst/>
          </a:prstGeom>
          <a:noFill/>
        </p:spPr>
        <p:txBody>
          <a:bodyPr wrap="none" lIns="77770" tIns="38885" rIns="77770" bIns="38885" rtlCol="0">
            <a:spAutoFit/>
          </a:bodyPr>
          <a:lstStyle/>
          <a:p>
            <a:pPr defTabSz="914400" fontAlgn="base">
              <a:spcBef>
                <a:spcPct val="0"/>
              </a:spcBef>
              <a:spcAft>
                <a:spcPct val="0"/>
              </a:spcAft>
            </a:pPr>
            <a:r>
              <a:rPr lang="en-US" altLang="zh-CN" sz="4300" b="1" dirty="0">
                <a:solidFill>
                  <a:srgbClr val="C00000"/>
                </a:solidFill>
                <a:latin typeface="微软雅黑" panose="020B0503020204020204" pitchFamily="34" charset="-122"/>
                <a:ea typeface="微软雅黑" panose="020B0503020204020204" pitchFamily="34" charset="-122"/>
              </a:rPr>
              <a:t>C</a:t>
            </a:r>
            <a:endParaRPr lang="zh-CN" altLang="en-US" sz="4300" b="1" dirty="0">
              <a:solidFill>
                <a:srgbClr val="C00000"/>
              </a:solidFill>
              <a:latin typeface="微软雅黑" panose="020B0503020204020204" pitchFamily="34" charset="-122"/>
              <a:ea typeface="微软雅黑" panose="020B0503020204020204" pitchFamily="34" charset="-122"/>
            </a:endParaRPr>
          </a:p>
        </p:txBody>
      </p:sp>
      <p:sp>
        <p:nvSpPr>
          <p:cNvPr id="31"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3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3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5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600"/>
                                        <p:tgtEl>
                                          <p:spTgt spid="2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17"/>
                                        </p:tgtEl>
                                      </p:cBhvr>
                                    </p:animEffect>
                                    <p:animScale>
                                      <p:cBhvr>
                                        <p:cTn id="21" dur="250" autoRev="1" fill="hold"/>
                                        <p:tgtEl>
                                          <p:spTgt spid="17"/>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75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21"/>
                                        </p:tgtEl>
                                      </p:cBhvr>
                                    </p:animEffect>
                                    <p:animScale>
                                      <p:cBhvr>
                                        <p:cTn id="42" dur="250" autoRev="1" fill="hold"/>
                                        <p:tgtEl>
                                          <p:spTgt spid="2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50"/>
                                        <p:tgtEl>
                                          <p:spTgt spid="2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heel(1)">
                                      <p:cBhvr>
                                        <p:cTn id="58" dur="1000"/>
                                        <p:tgtEl>
                                          <p:spTgt spid="2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19"/>
                                        </p:tgtEl>
                                      </p:cBhvr>
                                    </p:animEffect>
                                    <p:animScale>
                                      <p:cBhvr>
                                        <p:cTn id="68" dur="250" autoRev="1" fill="hold"/>
                                        <p:tgtEl>
                                          <p:spTgt spid="1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 presetClass="entr" presetSubtype="8" fill="hold" grpId="0" nodeType="withEffect">
                                  <p:stCondLst>
                                    <p:cond delay="3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300" fill="hold"/>
                                        <p:tgtEl>
                                          <p:spTgt spid="31"/>
                                        </p:tgtEl>
                                        <p:attrNameLst>
                                          <p:attrName>ppt_x</p:attrName>
                                        </p:attrNameLst>
                                      </p:cBhvr>
                                      <p:tavLst>
                                        <p:tav tm="0">
                                          <p:val>
                                            <p:strVal val="0-#ppt_w/2"/>
                                          </p:val>
                                        </p:tav>
                                        <p:tav tm="100000">
                                          <p:val>
                                            <p:strVal val="#ppt_x"/>
                                          </p:val>
                                        </p:tav>
                                      </p:tavLst>
                                    </p:anim>
                                    <p:anim calcmode="lin" valueType="num">
                                      <p:cBhvr>
                                        <p:cTn id="79" dur="300" fill="hold"/>
                                        <p:tgtEl>
                                          <p:spTgt spid="31"/>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p:cBhvr>
                                        <p:cTn id="83" dur="500"/>
                                        <p:tgtEl>
                                          <p:spTgt spid="37"/>
                                        </p:tgtEl>
                                      </p:cBhvr>
                                    </p:animEffect>
                                  </p:childTnLst>
                                </p:cTn>
                              </p:par>
                            </p:childTnLst>
                          </p:cTn>
                        </p:par>
                        <p:par>
                          <p:cTn id="84" fill="hold">
                            <p:stCondLst>
                              <p:cond delay="8000"/>
                            </p:stCondLst>
                            <p:childTnLst>
                              <p:par>
                                <p:cTn id="85" presetID="22" presetClass="entr" presetSubtype="2"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7" grpId="1" animBg="1"/>
      <p:bldP spid="18" grpId="0"/>
      <p:bldP spid="19" grpId="0" animBg="1"/>
      <p:bldP spid="19" grpId="1" animBg="1"/>
      <p:bldP spid="20" grpId="0"/>
      <p:bldP spid="21" grpId="0" animBg="1"/>
      <p:bldP spid="21" grpId="1" animBg="1"/>
      <p:bldP spid="22" grpId="0"/>
      <p:bldP spid="26" grpId="0" animBg="1"/>
      <p:bldP spid="27" grpId="0" animBg="1"/>
      <p:bldP spid="28" grpId="0"/>
      <p:bldP spid="29" grpId="0"/>
      <p:bldP spid="30" grpId="0"/>
      <p:bldP spid="31" grpId="0" bldLvl="0" autoUpdateAnimBg="0"/>
      <p:bldP spid="36" grpId="0" animBg="1"/>
      <p:bldP spid="37"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611560" y="1402599"/>
            <a:ext cx="4379219" cy="2891359"/>
            <a:chOff x="0" y="0"/>
            <a:chExt cx="5166566" cy="3409678"/>
          </a:xfrm>
        </p:grpSpPr>
        <p:sp>
          <p:nvSpPr>
            <p:cNvPr id="3"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C0000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6"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sp>
        <p:nvSpPr>
          <p:cNvPr id="7" name="KSO_GN4"/>
          <p:cNvSpPr>
            <a:spLocks noChangeArrowheads="1"/>
          </p:cNvSpPr>
          <p:nvPr/>
        </p:nvSpPr>
        <p:spPr bwMode="auto">
          <a:xfrm>
            <a:off x="723420" y="1519254"/>
            <a:ext cx="1664817" cy="1665299"/>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5400" b="1">
                <a:solidFill>
                  <a:prstClr val="white"/>
                </a:solidFill>
                <a:latin typeface="Impact" panose="020B0806030902050204" pitchFamily="34" charset="0"/>
              </a:rPr>
              <a:t>04</a:t>
            </a:r>
          </a:p>
        </p:txBody>
      </p:sp>
      <p:sp>
        <p:nvSpPr>
          <p:cNvPr id="8" name="KSO_GN3"/>
          <p:cNvSpPr>
            <a:spLocks noChangeArrowheads="1"/>
          </p:cNvSpPr>
          <p:nvPr/>
        </p:nvSpPr>
        <p:spPr bwMode="auto">
          <a:xfrm>
            <a:off x="2256147" y="2739362"/>
            <a:ext cx="1178105" cy="1178446"/>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4000" b="1">
                <a:solidFill>
                  <a:prstClr val="white"/>
                </a:solidFill>
                <a:latin typeface="Impact" panose="020B0806030902050204" pitchFamily="34" charset="0"/>
              </a:rPr>
              <a:t>03</a:t>
            </a:r>
          </a:p>
        </p:txBody>
      </p:sp>
      <p:sp>
        <p:nvSpPr>
          <p:cNvPr id="9" name="KSO_GN2"/>
          <p:cNvSpPr>
            <a:spLocks noChangeArrowheads="1"/>
          </p:cNvSpPr>
          <p:nvPr/>
        </p:nvSpPr>
        <p:spPr bwMode="auto">
          <a:xfrm rot="10800000" flipV="1">
            <a:off x="3478282" y="3390483"/>
            <a:ext cx="840144" cy="840387"/>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2700" b="1">
                <a:solidFill>
                  <a:prstClr val="white"/>
                </a:solidFill>
                <a:latin typeface="Impact" panose="020B0806030902050204" pitchFamily="34" charset="0"/>
              </a:rPr>
              <a:t>02</a:t>
            </a:r>
            <a:endParaRPr lang="en-US" altLang="zh-CN" sz="1500" b="1">
              <a:solidFill>
                <a:prstClr val="white"/>
              </a:solidFill>
              <a:latin typeface="Impact" panose="020B0806030902050204" pitchFamily="34" charset="0"/>
            </a:endParaRPr>
          </a:p>
        </p:txBody>
      </p:sp>
      <p:sp>
        <p:nvSpPr>
          <p:cNvPr id="10" name="KSO_GN1"/>
          <p:cNvSpPr>
            <a:spLocks noChangeArrowheads="1"/>
          </p:cNvSpPr>
          <p:nvPr/>
        </p:nvSpPr>
        <p:spPr bwMode="auto">
          <a:xfrm>
            <a:off x="4279156" y="4008274"/>
            <a:ext cx="579532" cy="579700"/>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lnSpc>
                <a:spcPct val="130000"/>
              </a:lnSpc>
              <a:spcBef>
                <a:spcPct val="0"/>
              </a:spcBef>
              <a:spcAft>
                <a:spcPct val="0"/>
              </a:spcAft>
            </a:pPr>
            <a:r>
              <a:rPr lang="en-US" altLang="zh-CN" sz="2700" b="1" dirty="0">
                <a:solidFill>
                  <a:prstClr val="white"/>
                </a:solidFill>
                <a:latin typeface="Impact" panose="020B0806030902050204" pitchFamily="34" charset="0"/>
              </a:rPr>
              <a:t>01</a:t>
            </a:r>
          </a:p>
        </p:txBody>
      </p:sp>
      <p:sp>
        <p:nvSpPr>
          <p:cNvPr id="11" name="文本框 11"/>
          <p:cNvSpPr txBox="1">
            <a:spLocks noChangeArrowheads="1"/>
          </p:cNvSpPr>
          <p:nvPr/>
        </p:nvSpPr>
        <p:spPr bwMode="auto">
          <a:xfrm>
            <a:off x="2395644" y="1124621"/>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12" name="文本框 12"/>
          <p:cNvSpPr txBox="1">
            <a:spLocks noChangeArrowheads="1"/>
          </p:cNvSpPr>
          <p:nvPr/>
        </p:nvSpPr>
        <p:spPr bwMode="auto">
          <a:xfrm>
            <a:off x="3328924" y="2256935"/>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13" name="文本框 13"/>
          <p:cNvSpPr txBox="1">
            <a:spLocks noChangeArrowheads="1"/>
          </p:cNvSpPr>
          <p:nvPr/>
        </p:nvSpPr>
        <p:spPr bwMode="auto">
          <a:xfrm>
            <a:off x="4300526" y="3174824"/>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14" name="文本框 14"/>
          <p:cNvSpPr txBox="1">
            <a:spLocks noChangeArrowheads="1"/>
          </p:cNvSpPr>
          <p:nvPr/>
        </p:nvSpPr>
        <p:spPr bwMode="auto">
          <a:xfrm>
            <a:off x="4986582" y="3984727"/>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1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1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anim calcmode="lin" valueType="num">
                                      <p:cBhvr>
                                        <p:cTn id="3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 calcmode="lin" valueType="num">
                                      <p:cBhvr>
                                        <p:cTn id="3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3"/>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4"/>
                                        </p:tgtEl>
                                        <p:attrNameLst>
                                          <p:attrName>ppt_y</p:attrName>
                                        </p:attrNameLst>
                                      </p:cBhvr>
                                      <p:tavLst>
                                        <p:tav tm="0">
                                          <p:val>
                                            <p:strVal val="#ppt_y"/>
                                          </p:val>
                                        </p:tav>
                                        <p:tav tm="100000">
                                          <p:val>
                                            <p:strVal val="#ppt_y"/>
                                          </p:val>
                                        </p:tav>
                                      </p:tavLst>
                                    </p:anim>
                                    <p:anim calcmode="lin" valueType="num">
                                      <p:cBhvr>
                                        <p:cTn id="4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4"/>
                                        </p:tgtEl>
                                      </p:cBhvr>
                                    </p:animEffect>
                                  </p:childTnLst>
                                </p:cTn>
                              </p:par>
                              <p:par>
                                <p:cTn id="49" presetID="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300" fill="hold"/>
                                        <p:tgtEl>
                                          <p:spTgt spid="15"/>
                                        </p:tgtEl>
                                        <p:attrNameLst>
                                          <p:attrName>ppt_x</p:attrName>
                                        </p:attrNameLst>
                                      </p:cBhvr>
                                      <p:tavLst>
                                        <p:tav tm="0">
                                          <p:val>
                                            <p:strVal val="0-#ppt_w/2"/>
                                          </p:val>
                                        </p:tav>
                                        <p:tav tm="100000">
                                          <p:val>
                                            <p:strVal val="#ppt_x"/>
                                          </p:val>
                                        </p:tav>
                                      </p:tavLst>
                                    </p:anim>
                                    <p:anim calcmode="lin" valueType="num">
                                      <p:cBhvr>
                                        <p:cTn id="52" dur="300" fill="hold"/>
                                        <p:tgtEl>
                                          <p:spTgt spid="15"/>
                                        </p:tgtEl>
                                        <p:attrNameLst>
                                          <p:attrName>ppt_y</p:attrName>
                                        </p:attrNameLst>
                                      </p:cBhvr>
                                      <p:tavLst>
                                        <p:tav tm="0">
                                          <p:val>
                                            <p:strVal val="#ppt_y"/>
                                          </p:val>
                                        </p:tav>
                                        <p:tav tm="100000">
                                          <p:val>
                                            <p:strVal val="#ppt_y"/>
                                          </p:val>
                                        </p:tav>
                                      </p:tavLst>
                                    </p:anim>
                                  </p:childTnLst>
                                </p:cTn>
                              </p:par>
                            </p:childTnLst>
                          </p:cTn>
                        </p:par>
                        <p:par>
                          <p:cTn id="53" fill="hold">
                            <p:stCondLst>
                              <p:cond delay="68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p:cBhvr>
                                        <p:cTn id="56" dur="500"/>
                                        <p:tgtEl>
                                          <p:spTgt spid="17"/>
                                        </p:tgtEl>
                                      </p:cBhvr>
                                    </p:animEffect>
                                  </p:childTnLst>
                                </p:cTn>
                              </p:par>
                            </p:childTnLst>
                          </p:cTn>
                        </p:par>
                        <p:par>
                          <p:cTn id="57" fill="hold">
                            <p:stCondLst>
                              <p:cond delay="7300"/>
                            </p:stCondLst>
                            <p:childTnLst>
                              <p:par>
                                <p:cTn id="58" presetID="22" presetClass="entr" presetSubtype="2"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p:bldP spid="12" grpId="0"/>
      <p:bldP spid="13" grpId="0"/>
      <p:bldP spid="14" grpId="0"/>
      <p:bldP spid="15" grpId="0" bldLvl="0" autoUpdateAnimBg="0"/>
      <p:bldP spid="16" grpId="0" animBg="1"/>
      <p:bldP spid="17"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5291138" y="2437656"/>
            <a:ext cx="1014412" cy="1654175"/>
            <a:chOff x="0" y="0"/>
            <a:chExt cx="639" cy="1043"/>
          </a:xfrm>
        </p:grpSpPr>
        <p:sp>
          <p:nvSpPr>
            <p:cNvPr id="3"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5" name="Group 6"/>
          <p:cNvGrpSpPr/>
          <p:nvPr/>
        </p:nvGrpSpPr>
        <p:grpSpPr bwMode="auto">
          <a:xfrm>
            <a:off x="2787650" y="2437656"/>
            <a:ext cx="1014413" cy="1654175"/>
            <a:chOff x="0" y="0"/>
            <a:chExt cx="639" cy="1043"/>
          </a:xfrm>
        </p:grpSpPr>
        <p:sp>
          <p:nvSpPr>
            <p:cNvPr id="6"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7"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8" name="Group 9"/>
          <p:cNvGrpSpPr/>
          <p:nvPr/>
        </p:nvGrpSpPr>
        <p:grpSpPr bwMode="auto">
          <a:xfrm>
            <a:off x="3205163" y="2567831"/>
            <a:ext cx="1073150" cy="1697038"/>
            <a:chOff x="0" y="0"/>
            <a:chExt cx="676" cy="1070"/>
          </a:xfrm>
        </p:grpSpPr>
        <p:sp>
          <p:nvSpPr>
            <p:cNvPr id="9" name="Oval 10"/>
            <p:cNvSpPr>
              <a:spLocks noChangeArrowheads="1"/>
            </p:cNvSpPr>
            <p:nvPr/>
          </p:nvSpPr>
          <p:spPr bwMode="auto">
            <a:xfrm>
              <a:off x="343" y="0"/>
              <a:ext cx="313" cy="316"/>
            </a:xfrm>
            <a:prstGeom prst="ellipse">
              <a:avLst/>
            </a:prstGeom>
            <a:solidFill>
              <a:srgbClr val="FFC000"/>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0"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FFC000"/>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11" name="Group 12"/>
          <p:cNvGrpSpPr/>
          <p:nvPr/>
        </p:nvGrpSpPr>
        <p:grpSpPr bwMode="auto">
          <a:xfrm>
            <a:off x="4787900" y="2540844"/>
            <a:ext cx="1066800" cy="1697037"/>
            <a:chOff x="0" y="0"/>
            <a:chExt cx="672" cy="1070"/>
          </a:xfrm>
        </p:grpSpPr>
        <p:sp>
          <p:nvSpPr>
            <p:cNvPr id="12" name="Oval 13"/>
            <p:cNvSpPr>
              <a:spLocks noChangeArrowheads="1"/>
            </p:cNvSpPr>
            <p:nvPr/>
          </p:nvSpPr>
          <p:spPr bwMode="auto">
            <a:xfrm>
              <a:off x="17" y="0"/>
              <a:ext cx="316" cy="316"/>
            </a:xfrm>
            <a:prstGeom prst="ellipse">
              <a:avLst/>
            </a:prstGeom>
            <a:solidFill>
              <a:srgbClr val="FFC000"/>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3"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FFC000"/>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14" name="Group 15"/>
          <p:cNvGrpSpPr/>
          <p:nvPr/>
        </p:nvGrpSpPr>
        <p:grpSpPr bwMode="auto">
          <a:xfrm>
            <a:off x="4225925" y="2520206"/>
            <a:ext cx="647700" cy="1962150"/>
            <a:chOff x="0" y="0"/>
            <a:chExt cx="408" cy="1238"/>
          </a:xfrm>
        </p:grpSpPr>
        <p:sp>
          <p:nvSpPr>
            <p:cNvPr id="15" name="Oval 16"/>
            <p:cNvSpPr>
              <a:spLocks noChangeArrowheads="1"/>
            </p:cNvSpPr>
            <p:nvPr/>
          </p:nvSpPr>
          <p:spPr bwMode="auto">
            <a:xfrm>
              <a:off x="19" y="0"/>
              <a:ext cx="366" cy="366"/>
            </a:xfrm>
            <a:prstGeom prst="ellipse">
              <a:avLst/>
            </a:prstGeom>
            <a:solidFill>
              <a:srgbClr val="CC0000"/>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6"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CC0000"/>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sp>
        <p:nvSpPr>
          <p:cNvPr id="17" name="Rectangle 18"/>
          <p:cNvSpPr>
            <a:spLocks noChangeArrowheads="1"/>
          </p:cNvSpPr>
          <p:nvPr/>
        </p:nvSpPr>
        <p:spPr bwMode="auto">
          <a:xfrm>
            <a:off x="447675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1</a:t>
            </a:r>
            <a:endParaRPr lang="en-US" altLang="zh-CN" b="1">
              <a:solidFill>
                <a:prstClr val="black"/>
              </a:solidFill>
              <a:latin typeface="Arial" panose="020B0604020202020204" pitchFamily="34" charset="0"/>
              <a:ea typeface="华文细黑" panose="02010600040101010101" pitchFamily="2" charset="-122"/>
            </a:endParaRPr>
          </a:p>
        </p:txBody>
      </p:sp>
      <p:sp>
        <p:nvSpPr>
          <p:cNvPr id="18" name="Rectangle 19"/>
          <p:cNvSpPr>
            <a:spLocks noChangeArrowheads="1"/>
          </p:cNvSpPr>
          <p:nvPr/>
        </p:nvSpPr>
        <p:spPr bwMode="auto">
          <a:xfrm>
            <a:off x="3925888"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2</a:t>
            </a:r>
            <a:endParaRPr lang="en-US" altLang="zh-CN" b="1">
              <a:solidFill>
                <a:prstClr val="black"/>
              </a:solidFill>
              <a:latin typeface="Arial" panose="020B0604020202020204" pitchFamily="34" charset="0"/>
              <a:ea typeface="华文细黑" panose="02010600040101010101" pitchFamily="2" charset="-122"/>
            </a:endParaRPr>
          </a:p>
        </p:txBody>
      </p:sp>
      <p:sp>
        <p:nvSpPr>
          <p:cNvPr id="19" name="Rectangle 20"/>
          <p:cNvSpPr>
            <a:spLocks noChangeArrowheads="1"/>
          </p:cNvSpPr>
          <p:nvPr/>
        </p:nvSpPr>
        <p:spPr bwMode="auto">
          <a:xfrm>
            <a:off x="3452813"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4</a:t>
            </a:r>
            <a:endParaRPr lang="en-US" altLang="zh-CN" b="1">
              <a:solidFill>
                <a:prstClr val="black"/>
              </a:solidFill>
              <a:latin typeface="Arial" panose="020B0604020202020204" pitchFamily="34" charset="0"/>
              <a:ea typeface="华文细黑" panose="02010600040101010101" pitchFamily="2" charset="-122"/>
            </a:endParaRPr>
          </a:p>
        </p:txBody>
      </p:sp>
      <p:sp>
        <p:nvSpPr>
          <p:cNvPr id="20" name="Rectangle 21"/>
          <p:cNvSpPr>
            <a:spLocks noChangeArrowheads="1"/>
          </p:cNvSpPr>
          <p:nvPr/>
        </p:nvSpPr>
        <p:spPr bwMode="auto">
          <a:xfrm>
            <a:off x="5486400"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5</a:t>
            </a:r>
            <a:endParaRPr lang="en-US" altLang="zh-CN" b="1">
              <a:solidFill>
                <a:prstClr val="black"/>
              </a:solidFill>
              <a:latin typeface="Arial" panose="020B0604020202020204" pitchFamily="34" charset="0"/>
              <a:ea typeface="华文细黑" panose="02010600040101010101" pitchFamily="2" charset="-122"/>
            </a:endParaRPr>
          </a:p>
        </p:txBody>
      </p:sp>
      <p:sp>
        <p:nvSpPr>
          <p:cNvPr id="21" name="Rectangle 22"/>
          <p:cNvSpPr>
            <a:spLocks noChangeArrowheads="1"/>
          </p:cNvSpPr>
          <p:nvPr/>
        </p:nvSpPr>
        <p:spPr bwMode="auto">
          <a:xfrm>
            <a:off x="502920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rPr>
              <a:t>3</a:t>
            </a:r>
            <a:endParaRPr lang="en-US" altLang="zh-CN" b="1">
              <a:solidFill>
                <a:prstClr val="black"/>
              </a:solidFill>
              <a:latin typeface="Arial" panose="020B0604020202020204" pitchFamily="34" charset="0"/>
              <a:ea typeface="华文细黑" panose="02010600040101010101" pitchFamily="2" charset="-122"/>
            </a:endParaRPr>
          </a:p>
        </p:txBody>
      </p:sp>
      <p:sp>
        <p:nvSpPr>
          <p:cNvPr id="22" name="Text Box 38"/>
          <p:cNvSpPr txBox="1">
            <a:spLocks noChangeArrowheads="1"/>
          </p:cNvSpPr>
          <p:nvPr/>
        </p:nvSpPr>
        <p:spPr bwMode="auto">
          <a:xfrm>
            <a:off x="6208713"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5.</a:t>
            </a:r>
            <a:r>
              <a:rPr lang="zh-CN" altLang="en-US" sz="1200" b="1">
                <a:solidFill>
                  <a:srgbClr val="CC0000"/>
                </a:solidFill>
                <a:ea typeface="微软雅黑" panose="020B0503020204020204" pitchFamily="34" charset="-122"/>
              </a:rPr>
              <a:t>单击添加标题文本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p:txBody>
      </p:sp>
      <p:sp>
        <p:nvSpPr>
          <p:cNvPr id="23" name="Text Box 38"/>
          <p:cNvSpPr txBox="1">
            <a:spLocks noChangeArrowheads="1"/>
          </p:cNvSpPr>
          <p:nvPr/>
        </p:nvSpPr>
        <p:spPr bwMode="auto">
          <a:xfrm>
            <a:off x="6208713"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3.</a:t>
            </a:r>
            <a:r>
              <a:rPr lang="zh-CN" altLang="en-US" sz="1200" b="1">
                <a:solidFill>
                  <a:srgbClr val="CC0000"/>
                </a:solidFill>
                <a:ea typeface="微软雅黑" panose="020B0503020204020204" pitchFamily="34" charset="-122"/>
              </a:rPr>
              <a:t>单击添加标题文本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p:txBody>
      </p:sp>
      <p:sp>
        <p:nvSpPr>
          <p:cNvPr id="24" name="Text Box 38"/>
          <p:cNvSpPr txBox="1">
            <a:spLocks noChangeArrowheads="1"/>
          </p:cNvSpPr>
          <p:nvPr/>
        </p:nvSpPr>
        <p:spPr bwMode="auto">
          <a:xfrm>
            <a:off x="414338"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4.</a:t>
            </a:r>
            <a:r>
              <a:rPr lang="zh-CN" altLang="en-US" sz="1200" b="1">
                <a:solidFill>
                  <a:srgbClr val="CC0000"/>
                </a:solidFill>
                <a:ea typeface="微软雅黑" panose="020B0503020204020204" pitchFamily="34" charset="-122"/>
              </a:rPr>
              <a:t>单击添加标题文本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p:txBody>
      </p:sp>
      <p:sp>
        <p:nvSpPr>
          <p:cNvPr id="25" name="Text Box 38"/>
          <p:cNvSpPr txBox="1">
            <a:spLocks noChangeArrowheads="1"/>
          </p:cNvSpPr>
          <p:nvPr/>
        </p:nvSpPr>
        <p:spPr bwMode="auto">
          <a:xfrm>
            <a:off x="414338"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2.</a:t>
            </a:r>
            <a:r>
              <a:rPr lang="zh-CN" altLang="en-US" sz="1200" b="1">
                <a:solidFill>
                  <a:srgbClr val="CC0000"/>
                </a:solidFill>
                <a:ea typeface="微软雅黑" panose="020B0503020204020204" pitchFamily="34" charset="-122"/>
              </a:rPr>
              <a:t>单击添加标题文本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p:txBody>
      </p:sp>
      <p:sp>
        <p:nvSpPr>
          <p:cNvPr id="26" name="Text Box 38"/>
          <p:cNvSpPr txBox="1">
            <a:spLocks noChangeArrowheads="1"/>
          </p:cNvSpPr>
          <p:nvPr/>
        </p:nvSpPr>
        <p:spPr bwMode="auto">
          <a:xfrm>
            <a:off x="3282950" y="12756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fontAlgn="base">
              <a:lnSpc>
                <a:spcPct val="120000"/>
              </a:lnSpc>
              <a:spcBef>
                <a:spcPct val="0"/>
              </a:spcBef>
              <a:spcAft>
                <a:spcPct val="0"/>
              </a:spcAft>
            </a:pPr>
            <a:r>
              <a:rPr lang="en-US" altLang="zh-CN" sz="1200" b="1">
                <a:solidFill>
                  <a:srgbClr val="CC0000"/>
                </a:solidFill>
                <a:ea typeface="微软雅黑" panose="020B0503020204020204" pitchFamily="34" charset="-122"/>
              </a:rPr>
              <a:t>1.</a:t>
            </a:r>
            <a:r>
              <a:rPr lang="zh-CN" altLang="en-US" sz="1200" b="1">
                <a:solidFill>
                  <a:srgbClr val="CC0000"/>
                </a:solidFill>
                <a:ea typeface="微软雅黑" panose="020B0503020204020204" pitchFamily="34" charset="-122"/>
              </a:rPr>
              <a:t>单击添加标题文本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a:p>
            <a:pPr algn="ctr" defTabSz="914400" fontAlgn="base">
              <a:lnSpc>
                <a:spcPct val="120000"/>
              </a:lnSpc>
              <a:spcBef>
                <a:spcPct val="0"/>
              </a:spcBef>
              <a:spcAft>
                <a:spcPct val="0"/>
              </a:spcAft>
            </a:pPr>
            <a:r>
              <a:rPr lang="zh-CN" altLang="en-US" sz="1000" b="1">
                <a:solidFill>
                  <a:srgbClr val="5F5F5F"/>
                </a:solidFill>
                <a:ea typeface="微软雅黑" panose="020B0503020204020204" pitchFamily="34" charset="-122"/>
              </a:rPr>
              <a:t>单击添加文本 单击添加文本 单击添加文本</a:t>
            </a:r>
          </a:p>
        </p:txBody>
      </p:sp>
      <p:sp>
        <p:nvSpPr>
          <p:cNvPr id="27"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28"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9"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slide(fromBottom)">
                                      <p:cBhvr>
                                        <p:cTn id="16" dur="500"/>
                                        <p:tgtEl>
                                          <p:spTgt spid="26"/>
                                        </p:tgtEl>
                                      </p:cBhvr>
                                    </p:animEffect>
                                  </p:childTnLst>
                                </p:cTn>
                              </p:par>
                              <p:par>
                                <p:cTn id="17" presetID="47" presetClass="entr" presetSubtype="0"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25"/>
                                        </p:tgtEl>
                                        <p:attrNameLst>
                                          <p:attrName>style.visibility</p:attrName>
                                        </p:attrNameLst>
                                      </p:cBhvr>
                                      <p:to>
                                        <p:strVal val="visible"/>
                                      </p:to>
                                    </p:set>
                                    <p:animEffect transition="in" filter="slide(fromRight)">
                                      <p:cBhvr>
                                        <p:cTn id="28" dur="500"/>
                                        <p:tgtEl>
                                          <p:spTgt spid="25"/>
                                        </p:tgtEl>
                                      </p:cBhvr>
                                    </p:animEffect>
                                  </p:childTnLst>
                                </p:cTn>
                              </p:par>
                              <p:par>
                                <p:cTn id="29" presetID="47" presetClass="entr" presetSubtype="0" fill="hold" nodeType="withEffect">
                                  <p:stCondLst>
                                    <p:cond delay="2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23"/>
                                        </p:tgtEl>
                                        <p:attrNameLst>
                                          <p:attrName>style.visibility</p:attrName>
                                        </p:attrNameLst>
                                      </p:cBhvr>
                                      <p:to>
                                        <p:strVal val="visible"/>
                                      </p:to>
                                    </p:set>
                                    <p:animEffect transition="in" filter="slide(fromLeft)">
                                      <p:cBhvr>
                                        <p:cTn id="40" dur="500"/>
                                        <p:tgtEl>
                                          <p:spTgt spid="23"/>
                                        </p:tgtEl>
                                      </p:cBhvr>
                                    </p:animEffect>
                                  </p:childTnLst>
                                </p:cTn>
                              </p:par>
                              <p:par>
                                <p:cTn id="41" presetID="47" presetClass="entr" presetSubtype="0" fill="hold" nodeType="withEffect">
                                  <p:stCondLst>
                                    <p:cond delay="3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Effect transition="in" filter="slide(fromRight)">
                                      <p:cBhvr>
                                        <p:cTn id="52" dur="500"/>
                                        <p:tgtEl>
                                          <p:spTgt spid="24"/>
                                        </p:tgtEl>
                                      </p:cBhvr>
                                    </p:animEffect>
                                  </p:childTnLst>
                                </p:cTn>
                              </p:par>
                              <p:par>
                                <p:cTn id="53" presetID="47" presetClass="entr" presetSubtype="0" fill="hold" nodeType="withEffect">
                                  <p:stCondLst>
                                    <p:cond delay="4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slide(fromLeft)">
                                      <p:cBhvr>
                                        <p:cTn id="64" dur="500"/>
                                        <p:tgtEl>
                                          <p:spTgt spid="22"/>
                                        </p:tgtEl>
                                      </p:cBhvr>
                                    </p:animEffect>
                                  </p:childTnLst>
                                </p:cTn>
                              </p:par>
                              <p:par>
                                <p:cTn id="65" presetID="2" presetClass="entr" presetSubtype="8" fill="hold" grpId="0" nodeType="withEffect">
                                  <p:stCondLst>
                                    <p:cond delay="3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300" fill="hold"/>
                                        <p:tgtEl>
                                          <p:spTgt spid="27"/>
                                        </p:tgtEl>
                                        <p:attrNameLst>
                                          <p:attrName>ppt_x</p:attrName>
                                        </p:attrNameLst>
                                      </p:cBhvr>
                                      <p:tavLst>
                                        <p:tav tm="0">
                                          <p:val>
                                            <p:strVal val="0-#ppt_w/2"/>
                                          </p:val>
                                        </p:tav>
                                        <p:tav tm="100000">
                                          <p:val>
                                            <p:strVal val="#ppt_x"/>
                                          </p:val>
                                        </p:tav>
                                      </p:tavLst>
                                    </p:anim>
                                    <p:anim calcmode="lin" valueType="num">
                                      <p:cBhvr>
                                        <p:cTn id="68" dur="300" fill="hold"/>
                                        <p:tgtEl>
                                          <p:spTgt spid="27"/>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p:cBhvr>
                                        <p:cTn id="72" dur="500"/>
                                        <p:tgtEl>
                                          <p:spTgt spid="29"/>
                                        </p:tgtEl>
                                      </p:cBhvr>
                                    </p:animEffect>
                                  </p:childTnLst>
                                </p:cTn>
                              </p:par>
                            </p:childTnLst>
                          </p:cTn>
                        </p:par>
                        <p:par>
                          <p:cTn id="73" fill="hold">
                            <p:stCondLst>
                              <p:cond delay="1000"/>
                            </p:stCondLst>
                            <p:childTnLst>
                              <p:par>
                                <p:cTn id="74" presetID="22" presetClass="entr" presetSubtype="2"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bldLvl="0" autoUpdateAnimBg="0"/>
      <p:bldP spid="28" grpId="0" animBg="1"/>
      <p:bldP spid="29"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EditPoints="1"/>
          </p:cNvSpPr>
          <p:nvPr/>
        </p:nvSpPr>
        <p:spPr bwMode="auto">
          <a:xfrm>
            <a:off x="6429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3" name="Rectangle 4"/>
          <p:cNvSpPr>
            <a:spLocks noChangeArrowheads="1"/>
          </p:cNvSpPr>
          <p:nvPr/>
        </p:nvSpPr>
        <p:spPr bwMode="auto">
          <a:xfrm>
            <a:off x="11477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35%</a:t>
            </a:r>
            <a:endParaRPr lang="en-US" altLang="zh-CN" sz="2800" b="1">
              <a:solidFill>
                <a:prstClr val="white"/>
              </a:solidFill>
              <a:latin typeface="Arial" panose="020B0604020202020204" pitchFamily="34" charset="0"/>
              <a:ea typeface="华文细黑" panose="02010600040101010101" pitchFamily="2" charset="-122"/>
            </a:endParaRPr>
          </a:p>
        </p:txBody>
      </p:sp>
      <p:sp>
        <p:nvSpPr>
          <p:cNvPr id="4" name="Freeform 5"/>
          <p:cNvSpPr>
            <a:spLocks noEditPoints="1"/>
          </p:cNvSpPr>
          <p:nvPr/>
        </p:nvSpPr>
        <p:spPr bwMode="auto">
          <a:xfrm>
            <a:off x="27003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 name="Rectangle 6"/>
          <p:cNvSpPr>
            <a:spLocks noChangeArrowheads="1"/>
          </p:cNvSpPr>
          <p:nvPr/>
        </p:nvSpPr>
        <p:spPr bwMode="auto">
          <a:xfrm>
            <a:off x="32051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20%</a:t>
            </a:r>
            <a:endParaRPr lang="en-US" altLang="zh-CN" sz="2800" b="1">
              <a:solidFill>
                <a:prstClr val="white"/>
              </a:solidFill>
              <a:latin typeface="Arial" panose="020B0604020202020204" pitchFamily="34" charset="0"/>
              <a:ea typeface="华文细黑" panose="02010600040101010101" pitchFamily="2" charset="-122"/>
            </a:endParaRPr>
          </a:p>
        </p:txBody>
      </p:sp>
      <p:sp>
        <p:nvSpPr>
          <p:cNvPr id="6" name="Freeform 7"/>
          <p:cNvSpPr>
            <a:spLocks noEditPoints="1"/>
          </p:cNvSpPr>
          <p:nvPr/>
        </p:nvSpPr>
        <p:spPr bwMode="auto">
          <a:xfrm>
            <a:off x="47196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7" name="Rectangle 8"/>
          <p:cNvSpPr>
            <a:spLocks noChangeArrowheads="1"/>
          </p:cNvSpPr>
          <p:nvPr/>
        </p:nvSpPr>
        <p:spPr bwMode="auto">
          <a:xfrm>
            <a:off x="52244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18%</a:t>
            </a:r>
            <a:endParaRPr lang="en-US" altLang="zh-CN" sz="2800" b="1">
              <a:solidFill>
                <a:prstClr val="white"/>
              </a:solidFill>
              <a:latin typeface="Arial" panose="020B0604020202020204" pitchFamily="34" charset="0"/>
              <a:ea typeface="华文细黑" panose="02010600040101010101" pitchFamily="2" charset="-122"/>
            </a:endParaRPr>
          </a:p>
        </p:txBody>
      </p:sp>
      <p:sp>
        <p:nvSpPr>
          <p:cNvPr id="8" name="Freeform 9"/>
          <p:cNvSpPr>
            <a:spLocks noEditPoints="1"/>
          </p:cNvSpPr>
          <p:nvPr/>
        </p:nvSpPr>
        <p:spPr bwMode="auto">
          <a:xfrm>
            <a:off x="671988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9" name="Rectangle 10"/>
          <p:cNvSpPr>
            <a:spLocks noChangeArrowheads="1"/>
          </p:cNvSpPr>
          <p:nvPr/>
        </p:nvSpPr>
        <p:spPr bwMode="auto">
          <a:xfrm>
            <a:off x="722471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800" b="1">
                <a:solidFill>
                  <a:prstClr val="white"/>
                </a:solidFill>
                <a:latin typeface="微软雅黑" panose="020B0503020204020204" pitchFamily="34" charset="-122"/>
                <a:ea typeface="微软雅黑" panose="020B0503020204020204" pitchFamily="34" charset="-122"/>
              </a:rPr>
              <a:t>17%</a:t>
            </a:r>
            <a:endParaRPr lang="en-US" altLang="zh-CN" sz="2800" b="1">
              <a:solidFill>
                <a:prstClr val="white"/>
              </a:solidFill>
              <a:latin typeface="Arial" panose="020B0604020202020204" pitchFamily="34" charset="0"/>
              <a:ea typeface="华文细黑" panose="02010600040101010101" pitchFamily="2" charset="-122"/>
            </a:endParaRPr>
          </a:p>
        </p:txBody>
      </p:sp>
      <p:sp>
        <p:nvSpPr>
          <p:cNvPr id="10" name="Rectangle 11"/>
          <p:cNvSpPr>
            <a:spLocks noChangeArrowheads="1"/>
          </p:cNvSpPr>
          <p:nvPr/>
        </p:nvSpPr>
        <p:spPr bwMode="auto">
          <a:xfrm>
            <a:off x="9715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p:txBody>
      </p:sp>
      <p:sp>
        <p:nvSpPr>
          <p:cNvPr id="11" name="Rectangle 12"/>
          <p:cNvSpPr>
            <a:spLocks noChangeArrowheads="1"/>
          </p:cNvSpPr>
          <p:nvPr/>
        </p:nvSpPr>
        <p:spPr bwMode="auto">
          <a:xfrm>
            <a:off x="3019425"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p:txBody>
      </p:sp>
      <p:sp>
        <p:nvSpPr>
          <p:cNvPr id="12" name="Rectangle 13"/>
          <p:cNvSpPr>
            <a:spLocks noChangeArrowheads="1"/>
          </p:cNvSpPr>
          <p:nvPr/>
        </p:nvSpPr>
        <p:spPr bwMode="auto">
          <a:xfrm>
            <a:off x="50482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p:txBody>
      </p:sp>
      <p:sp>
        <p:nvSpPr>
          <p:cNvPr id="13" name="Rectangle 14"/>
          <p:cNvSpPr>
            <a:spLocks noChangeArrowheads="1"/>
          </p:cNvSpPr>
          <p:nvPr/>
        </p:nvSpPr>
        <p:spPr bwMode="auto">
          <a:xfrm>
            <a:off x="70294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a:p>
            <a:pPr defTabSz="914400" fontAlgn="base">
              <a:lnSpc>
                <a:spcPct val="120000"/>
              </a:lnSpc>
              <a:spcBef>
                <a:spcPct val="0"/>
              </a:spcBef>
              <a:spcAft>
                <a:spcPct val="0"/>
              </a:spcAft>
            </a:pPr>
            <a:r>
              <a:rPr lang="zh-CN" altLang="en-US" sz="1200" b="1">
                <a:solidFill>
                  <a:prstClr val="white"/>
                </a:solidFill>
                <a:latin typeface="Arial" panose="020B0604020202020204" pitchFamily="34" charset="0"/>
                <a:ea typeface="微软雅黑" panose="020B0503020204020204" pitchFamily="34" charset="-122"/>
              </a:rPr>
              <a:t>单击添加文本</a:t>
            </a:r>
          </a:p>
        </p:txBody>
      </p:sp>
      <p:sp>
        <p:nvSpPr>
          <p:cNvPr id="14" name="Text Box 15"/>
          <p:cNvSpPr txBox="1">
            <a:spLocks noChangeArrowheads="1"/>
          </p:cNvSpPr>
          <p:nvPr/>
        </p:nvSpPr>
        <p:spPr bwMode="auto">
          <a:xfrm>
            <a:off x="755650" y="3433018"/>
            <a:ext cx="7848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120000"/>
              </a:lnSpc>
              <a:spcBef>
                <a:spcPct val="0"/>
              </a:spcBef>
              <a:spcAft>
                <a:spcPct val="0"/>
              </a:spcAft>
            </a:pPr>
            <a:r>
              <a:rPr lang="zh-CN" altLang="en-US" sz="1600" b="1">
                <a:solidFill>
                  <a:srgbClr val="CC0000"/>
                </a:solidFill>
                <a:latin typeface="Arial" panose="020B0604020202020204" pitchFamily="34" charset="0"/>
                <a:ea typeface="微软雅黑" panose="020B0503020204020204" pitchFamily="34" charset="-122"/>
              </a:rPr>
              <a:t>单击添加标题文本</a:t>
            </a:r>
          </a:p>
          <a:p>
            <a:pPr defTabSz="914400" fontAlgn="base">
              <a:lnSpc>
                <a:spcPct val="120000"/>
              </a:lnSpc>
              <a:spcBef>
                <a:spcPct val="0"/>
              </a:spcBef>
              <a:spcAft>
                <a:spcPct val="0"/>
              </a:spcAft>
            </a:pPr>
            <a:r>
              <a:rPr lang="zh-CN" altLang="en-US" sz="1200" b="1">
                <a:solidFill>
                  <a:srgbClr val="5F5F5F"/>
                </a:solidFill>
                <a:latin typeface="Arial" panose="020B0604020202020204" pitchFamily="34" charset="0"/>
                <a:ea typeface="微软雅黑" panose="020B0503020204020204" pitchFamily="34" charset="-122"/>
              </a:rPr>
              <a:t>单击添加文本     单击添加文本    单击添加文本    单击添加文本     单击添加文本    单击添加文本    单击添加文本</a:t>
            </a:r>
          </a:p>
          <a:p>
            <a:pPr defTabSz="914400" fontAlgn="base">
              <a:lnSpc>
                <a:spcPct val="120000"/>
              </a:lnSpc>
              <a:spcBef>
                <a:spcPct val="0"/>
              </a:spcBef>
              <a:spcAft>
                <a:spcPct val="0"/>
              </a:spcAft>
            </a:pPr>
            <a:r>
              <a:rPr lang="zh-CN" altLang="en-US" sz="1200" b="1">
                <a:solidFill>
                  <a:srgbClr val="5F5F5F"/>
                </a:solidFill>
                <a:latin typeface="Arial" panose="020B0604020202020204" pitchFamily="34" charset="0"/>
                <a:ea typeface="微软雅黑" panose="020B0503020204020204" pitchFamily="34" charset="-122"/>
              </a:rPr>
              <a:t>单击添加文本     单击添加文本    单击添加文本    单击添加文本     单击添加文本    单击添加文本    单击添加文本</a:t>
            </a:r>
          </a:p>
          <a:p>
            <a:pPr defTabSz="914400" fontAlgn="base">
              <a:lnSpc>
                <a:spcPct val="120000"/>
              </a:lnSpc>
              <a:spcBef>
                <a:spcPct val="0"/>
              </a:spcBef>
              <a:spcAft>
                <a:spcPct val="0"/>
              </a:spcAft>
            </a:pPr>
            <a:r>
              <a:rPr lang="zh-CN" altLang="en-US" sz="1200" b="1">
                <a:solidFill>
                  <a:srgbClr val="5F5F5F"/>
                </a:solidFill>
                <a:latin typeface="Arial" panose="020B0604020202020204" pitchFamily="34" charset="0"/>
                <a:ea typeface="微软雅黑" panose="020B0503020204020204" pitchFamily="34" charset="-122"/>
              </a:rPr>
              <a:t>单击添加文本     单击添加文本    单击添加文本    单击添加文本     单击添加文本    单击添加文本    单击添加文本</a:t>
            </a:r>
          </a:p>
          <a:p>
            <a:pPr defTabSz="914400" fontAlgn="base">
              <a:lnSpc>
                <a:spcPct val="120000"/>
              </a:lnSpc>
              <a:spcBef>
                <a:spcPct val="0"/>
              </a:spcBef>
              <a:spcAft>
                <a:spcPct val="0"/>
              </a:spcAft>
            </a:pPr>
            <a:r>
              <a:rPr lang="zh-CN" altLang="en-US" sz="1200" b="1">
                <a:solidFill>
                  <a:srgbClr val="5F5F5F"/>
                </a:solidFill>
                <a:latin typeface="Arial" panose="020B0604020202020204" pitchFamily="34" charset="0"/>
                <a:ea typeface="微软雅黑" panose="020B0503020204020204" pitchFamily="34" charset="-122"/>
              </a:rPr>
              <a:t>单击添加文本     单击添加文本    单击添加文本    单击添加文本     单击添加文本    单击添加文本    单击添加文本</a:t>
            </a:r>
          </a:p>
        </p:txBody>
      </p:sp>
      <p:sp>
        <p:nvSpPr>
          <p:cNvPr id="1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1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0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5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5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00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1"/>
                                          </p:val>
                                        </p:tav>
                                        <p:tav tm="100000">
                                          <p:val>
                                            <p:strVal val="#ppt_y"/>
                                          </p:val>
                                        </p:tav>
                                      </p:tavLst>
                                    </p:anim>
                                  </p:childTnLst>
                                </p:cTn>
                              </p:par>
                              <p:par>
                                <p:cTn id="70" presetID="2" presetClass="entr" presetSubtype="8" fill="hold" grpId="0" nodeType="withEffect">
                                  <p:stCondLst>
                                    <p:cond delay="300"/>
                                  </p:stCondLst>
                                  <p:childTnLst>
                                    <p:set>
                                      <p:cBhvr>
                                        <p:cTn id="71" dur="1" fill="hold">
                                          <p:stCondLst>
                                            <p:cond delay="0"/>
                                          </p:stCondLst>
                                        </p:cTn>
                                        <p:tgtEl>
                                          <p:spTgt spid="15"/>
                                        </p:tgtEl>
                                        <p:attrNameLst>
                                          <p:attrName>style.visibility</p:attrName>
                                        </p:attrNameLst>
                                      </p:cBhvr>
                                      <p:to>
                                        <p:strVal val="visible"/>
                                      </p:to>
                                    </p:set>
                                    <p:anim calcmode="lin" valueType="num">
                                      <p:cBhvr>
                                        <p:cTn id="72" dur="300" fill="hold"/>
                                        <p:tgtEl>
                                          <p:spTgt spid="15"/>
                                        </p:tgtEl>
                                        <p:attrNameLst>
                                          <p:attrName>ppt_x</p:attrName>
                                        </p:attrNameLst>
                                      </p:cBhvr>
                                      <p:tavLst>
                                        <p:tav tm="0">
                                          <p:val>
                                            <p:strVal val="0-#ppt_w/2"/>
                                          </p:val>
                                        </p:tav>
                                        <p:tav tm="100000">
                                          <p:val>
                                            <p:strVal val="#ppt_x"/>
                                          </p:val>
                                        </p:tav>
                                      </p:tavLst>
                                    </p:anim>
                                    <p:anim calcmode="lin" valueType="num">
                                      <p:cBhvr>
                                        <p:cTn id="73" dur="3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p:cBhvr>
                                        <p:cTn id="77" dur="500"/>
                                        <p:tgtEl>
                                          <p:spTgt spid="17"/>
                                        </p:tgtEl>
                                      </p:cBhvr>
                                    </p:animEffect>
                                  </p:childTnLst>
                                </p:cTn>
                              </p:par>
                            </p:childTnLst>
                          </p:cTn>
                        </p:par>
                        <p:par>
                          <p:cTn id="78" fill="hold">
                            <p:stCondLst>
                              <p:cond delay="1000"/>
                            </p:stCondLst>
                            <p:childTnLst>
                              <p:par>
                                <p:cTn id="79" presetID="2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nimBg="1"/>
      <p:bldP spid="5" grpId="0" autoUpdateAnimBg="0"/>
      <p:bldP spid="6" grpId="0" animBg="1"/>
      <p:bldP spid="7" grpId="0" autoUpdateAnimBg="0"/>
      <p:bldP spid="8" grpId="0" animBg="1"/>
      <p:bldP spid="9" grpId="0" autoUpdateAnimBg="0"/>
      <p:bldP spid="10" grpId="0" autoUpdateAnimBg="0"/>
      <p:bldP spid="11" grpId="0" autoUpdateAnimBg="0"/>
      <p:bldP spid="12" grpId="0" autoUpdateAnimBg="0"/>
      <p:bldP spid="13" grpId="0" autoUpdateAnimBg="0"/>
      <p:bldP spid="14" grpId="0" autoUpdateAnimBg="0"/>
      <p:bldP spid="15" grpId="0" bldLvl="0" autoUpdateAnimBg="0"/>
      <p:bldP spid="16" grpId="0" animBg="1"/>
      <p:bldP spid="17"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3"/>
          <p:cNvSpPr/>
          <p:nvPr/>
        </p:nvSpPr>
        <p:spPr bwMode="auto">
          <a:xfrm>
            <a:off x="1331640" y="1464978"/>
            <a:ext cx="2057062" cy="2558851"/>
          </a:xfrm>
          <a:prstGeom prst="roundRect">
            <a:avLst>
              <a:gd name="adj" fmla="val 568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marL="847725" lvl="2" indent="-121920"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3" name="圆角矩形 24"/>
          <p:cNvSpPr/>
          <p:nvPr/>
        </p:nvSpPr>
        <p:spPr bwMode="auto">
          <a:xfrm>
            <a:off x="5761996" y="1464978"/>
            <a:ext cx="2057062" cy="2558851"/>
          </a:xfrm>
          <a:prstGeom prst="roundRect">
            <a:avLst>
              <a:gd name="adj" fmla="val 507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marL="847725" lvl="2" indent="-121920"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4" name="矩形 26"/>
          <p:cNvSpPr>
            <a:spLocks noChangeArrowheads="1"/>
          </p:cNvSpPr>
          <p:nvPr/>
        </p:nvSpPr>
        <p:spPr bwMode="auto">
          <a:xfrm>
            <a:off x="5909392" y="1592861"/>
            <a:ext cx="1786134" cy="2239121"/>
          </a:xfrm>
          <a:prstGeom prst="rect">
            <a:avLst/>
          </a:prstGeom>
          <a:noFill/>
          <a:ln w="9525">
            <a:noFill/>
            <a:miter lim="800000"/>
          </a:ln>
        </p:spPr>
        <p:txBody>
          <a:bodyPr wrap="square" lIns="77770" tIns="38885" rIns="77770" bIns="38885">
            <a:spAutoFit/>
          </a:bodyPr>
          <a:lstStyle/>
          <a:p>
            <a:pP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5" name="圆角矩形 26"/>
          <p:cNvSpPr/>
          <p:nvPr/>
        </p:nvSpPr>
        <p:spPr bwMode="auto">
          <a:xfrm>
            <a:off x="3534656" y="1464978"/>
            <a:ext cx="2057062" cy="2558851"/>
          </a:xfrm>
          <a:prstGeom prst="roundRect">
            <a:avLst>
              <a:gd name="adj" fmla="val 507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marL="847725" lvl="2" indent="-121920"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6" name="矩形 5"/>
          <p:cNvSpPr>
            <a:spLocks noChangeArrowheads="1"/>
          </p:cNvSpPr>
          <p:nvPr/>
        </p:nvSpPr>
        <p:spPr bwMode="auto">
          <a:xfrm>
            <a:off x="3651461" y="1581723"/>
            <a:ext cx="1792285" cy="2239121"/>
          </a:xfrm>
          <a:prstGeom prst="rect">
            <a:avLst/>
          </a:prstGeom>
          <a:noFill/>
          <a:ln w="9525">
            <a:noFill/>
            <a:miter lim="800000"/>
          </a:ln>
        </p:spPr>
        <p:txBody>
          <a:bodyPr wrap="square" lIns="77770" tIns="38885" rIns="77770" bIns="38885">
            <a:spAutoFit/>
          </a:bodyPr>
          <a:lstStyle/>
          <a:p>
            <a:pP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7" name="TextBox 32"/>
          <p:cNvSpPr txBox="1">
            <a:spLocks noChangeArrowheads="1"/>
          </p:cNvSpPr>
          <p:nvPr/>
        </p:nvSpPr>
        <p:spPr bwMode="auto">
          <a:xfrm>
            <a:off x="1454645" y="1608903"/>
            <a:ext cx="1775135" cy="2239121"/>
          </a:xfrm>
          <a:prstGeom prst="rect">
            <a:avLst/>
          </a:prstGeom>
          <a:noFill/>
          <a:ln w="9525">
            <a:noFill/>
            <a:miter lim="800000"/>
          </a:ln>
        </p:spPr>
        <p:txBody>
          <a:bodyPr wrap="square" lIns="77770" tIns="38885" rIns="77770" bIns="38885">
            <a:spAutoFit/>
          </a:bodyPr>
          <a:lstStyle/>
          <a:p>
            <a:pPr defTabSz="914400" fontAlgn="base">
              <a:lnSpc>
                <a:spcPct val="13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8" name="矩形 7"/>
          <p:cNvSpPr/>
          <p:nvPr/>
        </p:nvSpPr>
        <p:spPr bwMode="auto">
          <a:xfrm>
            <a:off x="2195736" y="4515966"/>
            <a:ext cx="4906646" cy="340140"/>
          </a:xfrm>
          <a:prstGeom prst="rect">
            <a:avLst/>
          </a:prstGeom>
          <a:solidFill>
            <a:srgbClr val="FFC000"/>
          </a:solidFill>
          <a:ln w="28575">
            <a:noFill/>
          </a:ln>
          <a:scene3d>
            <a:camera prst="orthographicFront"/>
            <a:lightRig rig="threePt" dir="t"/>
          </a:scene3d>
          <a:sp3d/>
        </p:spPr>
        <p:txBody>
          <a:bodyPr lIns="77770" tIns="38885" rIns="77770" bIns="38885">
            <a:spAutoFit/>
          </a:bodyPr>
          <a:lstStyle/>
          <a:p>
            <a:pPr algn="ctr" defTabSz="914400" fontAlgn="base">
              <a:spcBef>
                <a:spcPct val="0"/>
              </a:spcBef>
              <a:spcAft>
                <a:spcPct val="0"/>
              </a:spcAft>
              <a:tabLst>
                <a:tab pos="7247255" algn="r"/>
              </a:tabLst>
              <a:defRPr/>
            </a:pPr>
            <a:r>
              <a:rPr lang="zh-CN" altLang="en-US" sz="1700" b="1" dirty="0">
                <a:solidFill>
                  <a:prstClr val="black"/>
                </a:solidFill>
                <a:latin typeface="微软雅黑" panose="020B0503020204020204" pitchFamily="34" charset="-122"/>
                <a:ea typeface="微软雅黑" panose="020B0503020204020204" pitchFamily="34" charset="-122"/>
              </a:rPr>
              <a:t>单击此处添加标题</a:t>
            </a:r>
          </a:p>
        </p:txBody>
      </p:sp>
      <p:sp>
        <p:nvSpPr>
          <p:cNvPr id="9" name="燕尾形 33"/>
          <p:cNvSpPr/>
          <p:nvPr/>
        </p:nvSpPr>
        <p:spPr>
          <a:xfrm rot="16200000" flipH="1" flipV="1">
            <a:off x="6614424" y="3986770"/>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10" name="圆角矩形 34"/>
          <p:cNvSpPr/>
          <p:nvPr/>
        </p:nvSpPr>
        <p:spPr>
          <a:xfrm>
            <a:off x="3534656" y="1014458"/>
            <a:ext cx="2057062" cy="381554"/>
          </a:xfrm>
          <a:prstGeom prst="roundRect">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11" name="圆角矩形 35"/>
          <p:cNvSpPr/>
          <p:nvPr/>
        </p:nvSpPr>
        <p:spPr>
          <a:xfrm>
            <a:off x="5761996" y="1014458"/>
            <a:ext cx="2057062" cy="381554"/>
          </a:xfrm>
          <a:prstGeom prst="roundRect">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12" name="圆角矩形 36"/>
          <p:cNvSpPr/>
          <p:nvPr/>
        </p:nvSpPr>
        <p:spPr>
          <a:xfrm>
            <a:off x="1331640" y="1014458"/>
            <a:ext cx="2057062" cy="381554"/>
          </a:xfrm>
          <a:prstGeom prst="roundRect">
            <a:avLst/>
          </a:prstGeom>
          <a:solidFill>
            <a:srgbClr val="FF0000"/>
          </a:solidFill>
          <a:ln w="38100"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13" name="矩形 12"/>
          <p:cNvSpPr>
            <a:spLocks noChangeArrowheads="1"/>
          </p:cNvSpPr>
          <p:nvPr/>
        </p:nvSpPr>
        <p:spPr bwMode="auto">
          <a:xfrm>
            <a:off x="1373984" y="1043767"/>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defTabSz="914400" fontAlgn="base">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单击此处添加标题</a:t>
            </a:r>
          </a:p>
        </p:txBody>
      </p:sp>
      <p:sp>
        <p:nvSpPr>
          <p:cNvPr id="14" name="矩形 13"/>
          <p:cNvSpPr>
            <a:spLocks noChangeArrowheads="1"/>
          </p:cNvSpPr>
          <p:nvPr/>
        </p:nvSpPr>
        <p:spPr bwMode="auto">
          <a:xfrm>
            <a:off x="5878799" y="1043767"/>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defTabSz="914400" fontAlgn="base">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单击此处添加标题</a:t>
            </a:r>
          </a:p>
        </p:txBody>
      </p:sp>
      <p:sp>
        <p:nvSpPr>
          <p:cNvPr id="15" name="矩形 14"/>
          <p:cNvSpPr>
            <a:spLocks noChangeArrowheads="1"/>
          </p:cNvSpPr>
          <p:nvPr/>
        </p:nvSpPr>
        <p:spPr bwMode="auto">
          <a:xfrm>
            <a:off x="3651461" y="1043767"/>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defTabSz="914400" fontAlgn="base">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单击此处添加标题</a:t>
            </a:r>
          </a:p>
        </p:txBody>
      </p:sp>
      <p:sp>
        <p:nvSpPr>
          <p:cNvPr id="16" name="燕尾形 40"/>
          <p:cNvSpPr/>
          <p:nvPr/>
        </p:nvSpPr>
        <p:spPr>
          <a:xfrm rot="16200000" flipH="1" flipV="1">
            <a:off x="4431478" y="3986770"/>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17" name="燕尾形 41"/>
          <p:cNvSpPr/>
          <p:nvPr/>
        </p:nvSpPr>
        <p:spPr>
          <a:xfrm rot="16200000" flipH="1" flipV="1">
            <a:off x="2209385" y="3986770"/>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defTabSz="914400" fontAlgn="base">
              <a:spcBef>
                <a:spcPct val="0"/>
              </a:spcBef>
              <a:spcAft>
                <a:spcPct val="0"/>
              </a:spcAft>
            </a:pPr>
            <a:endParaRPr lang="zh-CN" altLang="en-US" b="1">
              <a:solidFill>
                <a:srgbClr val="FF0000">
                  <a:lumMod val="75000"/>
                </a:srgbClr>
              </a:solidFill>
              <a:latin typeface="Arial" panose="020B0604020202020204" pitchFamily="34" charset="0"/>
              <a:ea typeface="华文细黑" panose="02010600040101010101" pitchFamily="2" charset="-122"/>
            </a:endParaRPr>
          </a:p>
        </p:txBody>
      </p:sp>
      <p:sp>
        <p:nvSpPr>
          <p:cNvPr id="18"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19"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0"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450" decel="100000" fill="hold"/>
                                        <p:tgtEl>
                                          <p:spTgt spid="1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450" decel="100000" fill="hold"/>
                                        <p:tgtEl>
                                          <p:spTgt spid="1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450" decel="100000" fill="hold"/>
                                        <p:tgtEl>
                                          <p:spTgt spid="1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lide(fromBottom)">
                                      <p:cBhvr>
                                        <p:cTn id="26" dur="500"/>
                                        <p:tgtEl>
                                          <p:spTgt spid="1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Bottom)">
                                      <p:cBhvr>
                                        <p:cTn id="30" dur="500"/>
                                        <p:tgtEl>
                                          <p:spTgt spid="1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lide(fromBottom)">
                                      <p:cBhvr>
                                        <p:cTn id="34" dur="500"/>
                                        <p:tgtEl>
                                          <p:spTgt spid="1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lide(fromTop)">
                                      <p:cBhvr>
                                        <p:cTn id="38" dur="500"/>
                                        <p:tgtEl>
                                          <p:spTgt spid="2"/>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Top)">
                                      <p:cBhvr>
                                        <p:cTn id="42" dur="500"/>
                                        <p:tgtEl>
                                          <p:spTgt spid="5"/>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slide(fromTop)">
                                      <p:cBhvr>
                                        <p:cTn id="46" dur="500"/>
                                        <p:tgtEl>
                                          <p:spTgt spid="3"/>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 calcmode="lin" valueType="num">
                                      <p:cBhvr>
                                        <p:cTn id="52" dur="500" fill="hold"/>
                                        <p:tgtEl>
                                          <p:spTgt spid="7"/>
                                        </p:tgtEl>
                                        <p:attrNameLst>
                                          <p:attrName>style.rotation</p:attrName>
                                        </p:attrNameLst>
                                      </p:cBhvr>
                                      <p:tavLst>
                                        <p:tav tm="0">
                                          <p:val>
                                            <p:fltVal val="360"/>
                                          </p:val>
                                        </p:tav>
                                        <p:tav tm="100000">
                                          <p:val>
                                            <p:fltVal val="0"/>
                                          </p:val>
                                        </p:tav>
                                      </p:tavLst>
                                    </p:anim>
                                    <p:animEffect transition="in" filter="fade">
                                      <p:cBhvr>
                                        <p:cTn id="53" dur="500"/>
                                        <p:tgtEl>
                                          <p:spTgt spid="7"/>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 calcmode="lin" valueType="num">
                                      <p:cBhvr>
                                        <p:cTn id="59" dur="500" fill="hold"/>
                                        <p:tgtEl>
                                          <p:spTgt spid="6"/>
                                        </p:tgtEl>
                                        <p:attrNameLst>
                                          <p:attrName>style.rotation</p:attrName>
                                        </p:attrNameLst>
                                      </p:cBhvr>
                                      <p:tavLst>
                                        <p:tav tm="0">
                                          <p:val>
                                            <p:fltVal val="360"/>
                                          </p:val>
                                        </p:tav>
                                        <p:tav tm="100000">
                                          <p:val>
                                            <p:fltVal val="0"/>
                                          </p:val>
                                        </p:tav>
                                      </p:tavLst>
                                    </p:anim>
                                    <p:animEffect transition="in" filter="fade">
                                      <p:cBhvr>
                                        <p:cTn id="60" dur="500"/>
                                        <p:tgtEl>
                                          <p:spTgt spid="6"/>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 calcmode="lin" valueType="num">
                                      <p:cBhvr>
                                        <p:cTn id="66" dur="500" fill="hold"/>
                                        <p:tgtEl>
                                          <p:spTgt spid="4"/>
                                        </p:tgtEl>
                                        <p:attrNameLst>
                                          <p:attrName>style.rotation</p:attrName>
                                        </p:attrNameLst>
                                      </p:cBhvr>
                                      <p:tavLst>
                                        <p:tav tm="0">
                                          <p:val>
                                            <p:fltVal val="360"/>
                                          </p:val>
                                        </p:tav>
                                        <p:tav tm="100000">
                                          <p:val>
                                            <p:fltVal val="0"/>
                                          </p:val>
                                        </p:tav>
                                      </p:tavLst>
                                    </p:anim>
                                    <p:animEffect transition="in" filter="fade">
                                      <p:cBhvr>
                                        <p:cTn id="67" dur="500"/>
                                        <p:tgtEl>
                                          <p:spTgt spid="4"/>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Top)">
                                      <p:cBhvr>
                                        <p:cTn id="71" dur="500"/>
                                        <p:tgtEl>
                                          <p:spTgt spid="1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slide(fromTop)">
                                      <p:cBhvr>
                                        <p:cTn id="75" dur="500"/>
                                        <p:tgtEl>
                                          <p:spTgt spid="1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slide(fromTop)">
                                      <p:cBhvr>
                                        <p:cTn id="79" dur="500"/>
                                        <p:tgtEl>
                                          <p:spTgt spid="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fltVal val="0"/>
                                          </p:val>
                                        </p:tav>
                                        <p:tav tm="100000">
                                          <p:val>
                                            <p:strVal val="#ppt_w"/>
                                          </p:val>
                                        </p:tav>
                                      </p:tavLst>
                                    </p:anim>
                                    <p:anim calcmode="lin" valueType="num">
                                      <p:cBhvr>
                                        <p:cTn id="83" dur="500" fill="hold"/>
                                        <p:tgtEl>
                                          <p:spTgt spid="8"/>
                                        </p:tgtEl>
                                        <p:attrNameLst>
                                          <p:attrName>ppt_h</p:attrName>
                                        </p:attrNameLst>
                                      </p:cBhvr>
                                      <p:tavLst>
                                        <p:tav tm="0">
                                          <p:val>
                                            <p:fltVal val="0"/>
                                          </p:val>
                                        </p:tav>
                                        <p:tav tm="100000">
                                          <p:val>
                                            <p:strVal val="#ppt_h"/>
                                          </p:val>
                                        </p:tav>
                                      </p:tavLst>
                                    </p:anim>
                                    <p:animEffect transition="in" filter="fade">
                                      <p:cBhvr>
                                        <p:cTn id="84" dur="500"/>
                                        <p:tgtEl>
                                          <p:spTgt spid="8"/>
                                        </p:tgtEl>
                                      </p:cBhvr>
                                    </p:animEffect>
                                  </p:childTnLst>
                                </p:cTn>
                              </p:par>
                              <p:par>
                                <p:cTn id="85" presetID="2" presetClass="entr" presetSubtype="8" fill="hold" grpId="0" nodeType="withEffect">
                                  <p:stCondLst>
                                    <p:cond delay="300"/>
                                  </p:stCondLst>
                                  <p:childTnLst>
                                    <p:set>
                                      <p:cBhvr>
                                        <p:cTn id="86" dur="1" fill="hold">
                                          <p:stCondLst>
                                            <p:cond delay="0"/>
                                          </p:stCondLst>
                                        </p:cTn>
                                        <p:tgtEl>
                                          <p:spTgt spid="18"/>
                                        </p:tgtEl>
                                        <p:attrNameLst>
                                          <p:attrName>style.visibility</p:attrName>
                                        </p:attrNameLst>
                                      </p:cBhvr>
                                      <p:to>
                                        <p:strVal val="visible"/>
                                      </p:to>
                                    </p:set>
                                    <p:anim calcmode="lin" valueType="num">
                                      <p:cBhvr>
                                        <p:cTn id="87" dur="300" fill="hold"/>
                                        <p:tgtEl>
                                          <p:spTgt spid="18"/>
                                        </p:tgtEl>
                                        <p:attrNameLst>
                                          <p:attrName>ppt_x</p:attrName>
                                        </p:attrNameLst>
                                      </p:cBhvr>
                                      <p:tavLst>
                                        <p:tav tm="0">
                                          <p:val>
                                            <p:strVal val="0-#ppt_w/2"/>
                                          </p:val>
                                        </p:tav>
                                        <p:tav tm="100000">
                                          <p:val>
                                            <p:strVal val="#ppt_x"/>
                                          </p:val>
                                        </p:tav>
                                      </p:tavLst>
                                    </p:anim>
                                    <p:anim calcmode="lin" valueType="num">
                                      <p:cBhvr>
                                        <p:cTn id="88" dur="300" fill="hold"/>
                                        <p:tgtEl>
                                          <p:spTgt spid="18"/>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p:cBhvr>
                                        <p:cTn id="92" dur="500"/>
                                        <p:tgtEl>
                                          <p:spTgt spid="20"/>
                                        </p:tgtEl>
                                      </p:cBhvr>
                                    </p:animEffect>
                                  </p:childTnLst>
                                </p:cTn>
                              </p:par>
                            </p:childTnLst>
                          </p:cTn>
                        </p:par>
                        <p:par>
                          <p:cTn id="93" fill="hold">
                            <p:stCondLst>
                              <p:cond delay="7000"/>
                            </p:stCondLst>
                            <p:childTnLst>
                              <p:par>
                                <p:cTn id="94" presetID="22" presetClass="entr" presetSubtype="2"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p:bldP spid="8" grpId="0" animBg="1"/>
      <p:bldP spid="9" grpId="0" animBg="1"/>
      <p:bldP spid="10" grpId="0" animBg="1"/>
      <p:bldP spid="11" grpId="0" animBg="1"/>
      <p:bldP spid="12" grpId="0" animBg="1"/>
      <p:bldP spid="13" grpId="0"/>
      <p:bldP spid="14" grpId="0"/>
      <p:bldP spid="15" grpId="0"/>
      <p:bldP spid="16" grpId="0" animBg="1"/>
      <p:bldP spid="17" grpId="0" animBg="1"/>
      <p:bldP spid="18" grpId="0" bldLvl="0" autoUpdateAnimBg="0"/>
      <p:bldP spid="19" grpId="0" animBg="1"/>
      <p:bldP spid="20"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261144" y="2828133"/>
            <a:ext cx="8497069" cy="0"/>
          </a:xfrm>
          <a:prstGeom prst="line">
            <a:avLst/>
          </a:prstGeom>
          <a:noFill/>
          <a:ln w="101600">
            <a:solidFill>
              <a:srgbClr val="C00000"/>
            </a:solidFill>
            <a:round/>
            <a:tailEnd type="triangle" w="med" len="med"/>
          </a:ln>
          <a:effectLst/>
        </p:spPr>
        <p:txBody>
          <a:bodyPr/>
          <a:lstStyle/>
          <a:p>
            <a:pPr defTabSz="914400">
              <a:defRPr/>
            </a:pPr>
            <a:endParaRPr lang="zh-CN" altLang="en-US" b="1">
              <a:ln>
                <a:solidFill>
                  <a:srgbClr val="FFD347"/>
                </a:solidFill>
              </a:ln>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AutoShape 2"/>
          <p:cNvSpPr>
            <a:spLocks noChangeArrowheads="1"/>
          </p:cNvSpPr>
          <p:nvPr/>
        </p:nvSpPr>
        <p:spPr bwMode="auto">
          <a:xfrm>
            <a:off x="1746224" y="1213646"/>
            <a:ext cx="1619250" cy="1351598"/>
          </a:xfrm>
          <a:prstGeom prst="roundRect">
            <a:avLst>
              <a:gd name="adj" fmla="val 13009"/>
            </a:avLst>
          </a:prstGeom>
          <a:solidFill>
            <a:srgbClr val="FF9900"/>
          </a:solidFill>
          <a:ln w="19050" cap="rnd">
            <a:solidFill>
              <a:sysClr val="windowText" lastClr="000000">
                <a:lumMod val="65000"/>
                <a:lumOff val="35000"/>
              </a:sysClr>
            </a:solidFill>
            <a:prstDash val="sysDot"/>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Line 16"/>
          <p:cNvSpPr>
            <a:spLocks noChangeShapeType="1"/>
          </p:cNvSpPr>
          <p:nvPr/>
        </p:nvSpPr>
        <p:spPr bwMode="auto">
          <a:xfrm flipH="1">
            <a:off x="1912912" y="1372238"/>
            <a:ext cx="0" cy="1453038"/>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5" name="Group 138"/>
          <p:cNvGrpSpPr/>
          <p:nvPr/>
        </p:nvGrpSpPr>
        <p:grpSpPr bwMode="auto">
          <a:xfrm>
            <a:off x="1818226" y="2744248"/>
            <a:ext cx="182151" cy="163895"/>
            <a:chOff x="1661" y="2750"/>
            <a:chExt cx="250" cy="250"/>
          </a:xfrm>
        </p:grpSpPr>
        <p:sp>
          <p:nvSpPr>
            <p:cNvPr id="6"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defTabSz="914400" fontAlgn="base">
                <a:spcBef>
                  <a:spcPct val="0"/>
                </a:spcBef>
                <a:spcAft>
                  <a:spcPct val="0"/>
                </a:spcAft>
              </a:pPr>
              <a:endParaRPr lang="ko-KR" altLang="en-US" b="1">
                <a:solidFill>
                  <a:prstClr val="black"/>
                </a:solidFill>
                <a:latin typeface="微软雅黑" panose="020B0503020204020204" pitchFamily="34" charset="-122"/>
              </a:endParaRPr>
            </a:p>
          </p:txBody>
        </p:sp>
        <p:sp>
          <p:nvSpPr>
            <p:cNvPr id="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defTabSz="914400" fontAlgn="base">
                <a:spcBef>
                  <a:spcPct val="0"/>
                </a:spcBef>
                <a:spcAft>
                  <a:spcPct val="0"/>
                </a:spcAft>
              </a:pPr>
              <a:endParaRPr lang="ko-KR" altLang="en-US" b="1">
                <a:solidFill>
                  <a:prstClr val="black"/>
                </a:solidFill>
                <a:latin typeface="微软雅黑" panose="020B0503020204020204" pitchFamily="34" charset="-122"/>
              </a:endParaRPr>
            </a:p>
          </p:txBody>
        </p:sp>
      </p:grpSp>
      <p:sp>
        <p:nvSpPr>
          <p:cNvPr id="8" name="TextBox 57"/>
          <p:cNvSpPr txBox="1">
            <a:spLocks noChangeArrowheads="1"/>
          </p:cNvSpPr>
          <p:nvPr/>
        </p:nvSpPr>
        <p:spPr bwMode="auto">
          <a:xfrm>
            <a:off x="1917327"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9" name="TextBox 57"/>
          <p:cNvSpPr txBox="1">
            <a:spLocks noChangeArrowheads="1"/>
          </p:cNvSpPr>
          <p:nvPr/>
        </p:nvSpPr>
        <p:spPr bwMode="auto">
          <a:xfrm>
            <a:off x="1934790"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p:txBody>
      </p:sp>
      <p:sp>
        <p:nvSpPr>
          <p:cNvPr id="10" name="AutoShape 17"/>
          <p:cNvSpPr>
            <a:spLocks noChangeArrowheads="1"/>
          </p:cNvSpPr>
          <p:nvPr/>
        </p:nvSpPr>
        <p:spPr bwMode="auto">
          <a:xfrm>
            <a:off x="441299" y="3098167"/>
            <a:ext cx="1692052" cy="1213376"/>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TextBox 57"/>
          <p:cNvSpPr txBox="1">
            <a:spLocks noChangeArrowheads="1"/>
          </p:cNvSpPr>
          <p:nvPr/>
        </p:nvSpPr>
        <p:spPr bwMode="auto">
          <a:xfrm>
            <a:off x="630213"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a:t>
            </a:r>
          </a:p>
        </p:txBody>
      </p:sp>
      <p:sp>
        <p:nvSpPr>
          <p:cNvPr id="12" name="TextBox 57"/>
          <p:cNvSpPr txBox="1">
            <a:spLocks noChangeArrowheads="1"/>
          </p:cNvSpPr>
          <p:nvPr/>
        </p:nvSpPr>
        <p:spPr bwMode="auto">
          <a:xfrm>
            <a:off x="634974"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p:txBody>
      </p:sp>
      <p:sp>
        <p:nvSpPr>
          <p:cNvPr id="13" name="Line 18"/>
          <p:cNvSpPr>
            <a:spLocks noChangeShapeType="1"/>
          </p:cNvSpPr>
          <p:nvPr/>
        </p:nvSpPr>
        <p:spPr bwMode="auto">
          <a:xfrm flipH="1">
            <a:off x="603224" y="2830991"/>
            <a:ext cx="1588" cy="522923"/>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14" name="Group 138"/>
          <p:cNvGrpSpPr/>
          <p:nvPr/>
        </p:nvGrpSpPr>
        <p:grpSpPr bwMode="auto">
          <a:xfrm>
            <a:off x="519241" y="2740980"/>
            <a:ext cx="182211" cy="163934"/>
            <a:chOff x="1661" y="2750"/>
            <a:chExt cx="250" cy="250"/>
          </a:xfrm>
        </p:grpSpPr>
        <p:sp>
          <p:nvSpPr>
            <p:cNvPr id="15" name="Oval 139"/>
            <p:cNvSpPr>
              <a:spLocks noChangeArrowheads="1"/>
            </p:cNvSpPr>
            <p:nvPr/>
          </p:nvSpPr>
          <p:spPr bwMode="auto">
            <a:xfrm>
              <a:off x="1661" y="2750"/>
              <a:ext cx="250" cy="251"/>
            </a:xfrm>
            <a:prstGeom prst="ellipse">
              <a:avLst/>
            </a:prstGeom>
            <a:solidFill>
              <a:sysClr val="windowText" lastClr="000000">
                <a:lumMod val="50000"/>
                <a:lumOff val="50000"/>
              </a:sysClr>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16"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17" name="AutoShape 5"/>
          <p:cNvSpPr>
            <a:spLocks noChangeArrowheads="1"/>
          </p:cNvSpPr>
          <p:nvPr/>
        </p:nvSpPr>
        <p:spPr bwMode="auto">
          <a:xfrm>
            <a:off x="3473425" y="3108168"/>
            <a:ext cx="1700213" cy="1213377"/>
          </a:xfrm>
          <a:prstGeom prst="roundRect">
            <a:avLst>
              <a:gd name="adj" fmla="val 13009"/>
            </a:avLst>
          </a:prstGeom>
          <a:solidFill>
            <a:srgbClr val="FF9900"/>
          </a:solidFill>
          <a:ln w="19050" cap="rnd">
            <a:solidFill>
              <a:sysClr val="windowText" lastClr="000000">
                <a:lumMod val="65000"/>
                <a:lumOff val="35000"/>
              </a:sysClr>
            </a:solidFill>
            <a:prstDash val="sysDot"/>
            <a:rou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57"/>
          <p:cNvSpPr txBox="1">
            <a:spLocks noChangeArrowheads="1"/>
          </p:cNvSpPr>
          <p:nvPr/>
        </p:nvSpPr>
        <p:spPr bwMode="auto">
          <a:xfrm>
            <a:off x="3616299"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a:t>
            </a:r>
          </a:p>
        </p:txBody>
      </p:sp>
      <p:sp>
        <p:nvSpPr>
          <p:cNvPr id="19" name="TextBox 57"/>
          <p:cNvSpPr txBox="1">
            <a:spLocks noChangeArrowheads="1"/>
          </p:cNvSpPr>
          <p:nvPr/>
        </p:nvSpPr>
        <p:spPr bwMode="auto">
          <a:xfrm>
            <a:off x="3631977"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p:txBody>
      </p:sp>
      <p:sp>
        <p:nvSpPr>
          <p:cNvPr id="20" name="Line 18"/>
          <p:cNvSpPr>
            <a:spLocks noChangeShapeType="1"/>
          </p:cNvSpPr>
          <p:nvPr/>
        </p:nvSpPr>
        <p:spPr bwMode="auto">
          <a:xfrm flipH="1">
            <a:off x="3625824" y="2830991"/>
            <a:ext cx="1588" cy="52292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21" name="Group 138"/>
          <p:cNvGrpSpPr/>
          <p:nvPr/>
        </p:nvGrpSpPr>
        <p:grpSpPr bwMode="auto">
          <a:xfrm>
            <a:off x="3541575" y="2740980"/>
            <a:ext cx="182252" cy="163991"/>
            <a:chOff x="1661" y="2750"/>
            <a:chExt cx="250" cy="250"/>
          </a:xfrm>
        </p:grpSpPr>
        <p:sp>
          <p:nvSpPr>
            <p:cNvPr id="22" name="Oval 139"/>
            <p:cNvSpPr>
              <a:spLocks noChangeArrowheads="1"/>
            </p:cNvSpPr>
            <p:nvPr/>
          </p:nvSpPr>
          <p:spPr bwMode="auto">
            <a:xfrm>
              <a:off x="1661" y="2750"/>
              <a:ext cx="250" cy="250"/>
            </a:xfrm>
            <a:prstGeom prst="ellipse">
              <a:avLst/>
            </a:prstGeom>
            <a:solidFill>
              <a:srgbClr val="FFC000">
                <a:lumMod val="60000"/>
                <a:lumOff val="40000"/>
              </a:srgbClr>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23"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24" name="AutoShape 2"/>
          <p:cNvSpPr>
            <a:spLocks noChangeArrowheads="1"/>
          </p:cNvSpPr>
          <p:nvPr/>
        </p:nvSpPr>
        <p:spPr bwMode="auto">
          <a:xfrm>
            <a:off x="4114774" y="1213646"/>
            <a:ext cx="1619250" cy="1351598"/>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TextBox 57"/>
          <p:cNvSpPr txBox="1">
            <a:spLocks noChangeArrowheads="1"/>
          </p:cNvSpPr>
          <p:nvPr/>
        </p:nvSpPr>
        <p:spPr bwMode="auto">
          <a:xfrm>
            <a:off x="429359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26" name="TextBox 57"/>
          <p:cNvSpPr txBox="1">
            <a:spLocks noChangeArrowheads="1"/>
          </p:cNvSpPr>
          <p:nvPr/>
        </p:nvSpPr>
        <p:spPr bwMode="auto">
          <a:xfrm>
            <a:off x="4295178"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defTabSz="914400" fontAlgn="base">
              <a:lnSpc>
                <a:spcPct val="150000"/>
              </a:lnSpc>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添加文本说明内容</a:t>
            </a:r>
            <a:endParaRPr lang="en-US" altLang="zh-CN" sz="1200" b="1" dirty="0">
              <a:solidFill>
                <a:prstClr val="white"/>
              </a:solidFill>
              <a:latin typeface="微软雅黑" panose="020B0503020204020204" pitchFamily="34" charset="-122"/>
              <a:ea typeface="微软雅黑" panose="020B0503020204020204" pitchFamily="34" charset="-122"/>
            </a:endParaRPr>
          </a:p>
          <a:p>
            <a:pPr defTabSz="914400" fontAlgn="base">
              <a:lnSpc>
                <a:spcPct val="150000"/>
              </a:lnSpc>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添加文本说明内容</a:t>
            </a:r>
          </a:p>
          <a:p>
            <a:pPr defTabSz="914400" fontAlgn="base">
              <a:lnSpc>
                <a:spcPct val="150000"/>
              </a:lnSpc>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添加文本说明内容</a:t>
            </a:r>
          </a:p>
        </p:txBody>
      </p:sp>
      <p:sp>
        <p:nvSpPr>
          <p:cNvPr id="27" name="Line 16"/>
          <p:cNvSpPr>
            <a:spLocks noChangeShapeType="1"/>
          </p:cNvSpPr>
          <p:nvPr/>
        </p:nvSpPr>
        <p:spPr bwMode="auto">
          <a:xfrm flipH="1">
            <a:off x="4273524" y="1372238"/>
            <a:ext cx="0" cy="1453038"/>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28" name="Group 138"/>
          <p:cNvGrpSpPr/>
          <p:nvPr/>
        </p:nvGrpSpPr>
        <p:grpSpPr bwMode="auto">
          <a:xfrm>
            <a:off x="4178237" y="2744248"/>
            <a:ext cx="182151" cy="163895"/>
            <a:chOff x="1661" y="2750"/>
            <a:chExt cx="250" cy="250"/>
          </a:xfrm>
        </p:grpSpPr>
        <p:sp>
          <p:nvSpPr>
            <p:cNvPr id="29"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30"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31" name="AutoShape 6"/>
          <p:cNvSpPr>
            <a:spLocks noChangeArrowheads="1"/>
          </p:cNvSpPr>
          <p:nvPr/>
        </p:nvSpPr>
        <p:spPr bwMode="auto">
          <a:xfrm>
            <a:off x="5713387" y="3098167"/>
            <a:ext cx="1681162" cy="1213376"/>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Line 7"/>
          <p:cNvSpPr>
            <a:spLocks noChangeShapeType="1"/>
          </p:cNvSpPr>
          <p:nvPr/>
        </p:nvSpPr>
        <p:spPr bwMode="auto">
          <a:xfrm flipH="1">
            <a:off x="5849913" y="2830991"/>
            <a:ext cx="3175" cy="522923"/>
          </a:xfrm>
          <a:prstGeom prst="line">
            <a:avLst/>
          </a:prstGeom>
          <a:noFill/>
          <a:ln w="19050">
            <a:solidFill>
              <a:srgbClr val="FF6600"/>
            </a:solidFill>
            <a:prstDash val="sysDot"/>
            <a:round/>
            <a:headEnd type="oval" w="med" len="med"/>
            <a:tailEnd type="oval" w="med" len="med"/>
          </a:ln>
          <a:effectLst/>
        </p:spPr>
        <p:txBody>
          <a:bodyPr/>
          <a:lstStyle/>
          <a:p>
            <a:pPr defTabSz="914400">
              <a:defRPr/>
            </a:pPr>
            <a:endParaRPr lang="zh-CN" altLang="en-US" b="1">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3" name="Group 138"/>
          <p:cNvGrpSpPr/>
          <p:nvPr/>
        </p:nvGrpSpPr>
        <p:grpSpPr bwMode="auto">
          <a:xfrm>
            <a:off x="5766611" y="2743837"/>
            <a:ext cx="182144" cy="163971"/>
            <a:chOff x="1661" y="2750"/>
            <a:chExt cx="250" cy="250"/>
          </a:xfrm>
        </p:grpSpPr>
        <p:sp>
          <p:nvSpPr>
            <p:cNvPr id="34"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35"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36" name="TextBox 57"/>
          <p:cNvSpPr txBox="1">
            <a:spLocks noChangeArrowheads="1"/>
          </p:cNvSpPr>
          <p:nvPr/>
        </p:nvSpPr>
        <p:spPr bwMode="auto">
          <a:xfrm>
            <a:off x="5894363"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标题</a:t>
            </a:r>
          </a:p>
        </p:txBody>
      </p:sp>
      <p:sp>
        <p:nvSpPr>
          <p:cNvPr id="37" name="TextBox 57"/>
          <p:cNvSpPr txBox="1">
            <a:spLocks noChangeArrowheads="1"/>
          </p:cNvSpPr>
          <p:nvPr/>
        </p:nvSpPr>
        <p:spPr bwMode="auto">
          <a:xfrm>
            <a:off x="5911825"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endParaRPr kumimoji="0" lang="en-US" altLang="zh-CN"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a:p>
            <a:pPr marL="0" marR="0" lvl="0" indent="0" defTabSz="914400" eaLnBrk="0" fontAlgn="base" latinLnBrk="0" hangingPunct="0">
              <a:lnSpc>
                <a:spcPct val="150000"/>
              </a:lnSpc>
              <a:spcBef>
                <a:spcPct val="0"/>
              </a:spcBef>
              <a:spcAft>
                <a:spcPct val="0"/>
              </a:spcAft>
              <a:buClrTx/>
              <a:buSzTx/>
              <a:buFontTx/>
              <a:buNone/>
              <a:tabLst>
                <a:tab pos="101600" algn="l"/>
              </a:tabLst>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添加文本说明内容</a:t>
            </a:r>
          </a:p>
        </p:txBody>
      </p:sp>
      <p:sp>
        <p:nvSpPr>
          <p:cNvPr id="38" name="AutoShape 4"/>
          <p:cNvSpPr>
            <a:spLocks noChangeArrowheads="1"/>
          </p:cNvSpPr>
          <p:nvPr/>
        </p:nvSpPr>
        <p:spPr bwMode="auto">
          <a:xfrm>
            <a:off x="6491262" y="1212938"/>
            <a:ext cx="1619250" cy="1352354"/>
          </a:xfrm>
          <a:prstGeom prst="roundRect">
            <a:avLst>
              <a:gd name="adj" fmla="val 13009"/>
            </a:avLst>
          </a:prstGeom>
          <a:solidFill>
            <a:srgbClr val="FF9900"/>
          </a:solidFill>
          <a:ln w="19050" cap="rnd">
            <a:solidFill>
              <a:sysClr val="windowText" lastClr="000000">
                <a:lumMod val="65000"/>
                <a:lumOff val="35000"/>
              </a:sysClr>
            </a:solidFill>
            <a:prstDash val="sysDot"/>
            <a:rou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Line 14"/>
          <p:cNvSpPr>
            <a:spLocks noChangeShapeType="1"/>
          </p:cNvSpPr>
          <p:nvPr/>
        </p:nvSpPr>
        <p:spPr bwMode="auto">
          <a:xfrm flipH="1">
            <a:off x="6642074" y="1399383"/>
            <a:ext cx="0" cy="142589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微软雅黑" panose="020B0503020204020204" pitchFamily="34" charset="-122"/>
              <a:ea typeface="微软雅黑" panose="020B0503020204020204" pitchFamily="34" charset="-122"/>
            </a:endParaRPr>
          </a:p>
        </p:txBody>
      </p:sp>
      <p:grpSp>
        <p:nvGrpSpPr>
          <p:cNvPr id="40" name="Group 138"/>
          <p:cNvGrpSpPr/>
          <p:nvPr/>
        </p:nvGrpSpPr>
        <p:grpSpPr bwMode="auto">
          <a:xfrm>
            <a:off x="6558683" y="2747138"/>
            <a:ext cx="182151" cy="163863"/>
            <a:chOff x="1661" y="2750"/>
            <a:chExt cx="250" cy="250"/>
          </a:xfrm>
        </p:grpSpPr>
        <p:sp>
          <p:nvSpPr>
            <p:cNvPr id="41" name="Oval 139"/>
            <p:cNvSpPr>
              <a:spLocks noChangeArrowheads="1"/>
            </p:cNvSpPr>
            <p:nvPr/>
          </p:nvSpPr>
          <p:spPr bwMode="auto">
            <a:xfrm>
              <a:off x="1660" y="2749"/>
              <a:ext cx="251" cy="251"/>
            </a:xfrm>
            <a:prstGeom prst="ellipse">
              <a:avLst/>
            </a:prstGeom>
            <a:solidFill>
              <a:srgbClr val="FFC000">
                <a:lumMod val="60000"/>
                <a:lumOff val="40000"/>
              </a:srgbClr>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42"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ko-KR" altLang="en-US" sz="1800" b="1" i="0" u="none" strike="noStrike" kern="0" cap="none" spc="0" normalizeH="0" baseline="0" noProof="0">
                <a:ln>
                  <a:noFill/>
                </a:ln>
                <a:solidFill>
                  <a:prstClr val="black"/>
                </a:solidFill>
                <a:effectLst/>
                <a:uLnTx/>
                <a:uFillTx/>
                <a:latin typeface="微软雅黑" panose="020B0503020204020204" pitchFamily="34" charset="-122"/>
              </a:endParaRPr>
            </a:p>
          </p:txBody>
        </p:sp>
      </p:grpSp>
      <p:sp>
        <p:nvSpPr>
          <p:cNvPr id="43" name="TextBox 57"/>
          <p:cNvSpPr txBox="1">
            <a:spLocks noChangeArrowheads="1"/>
          </p:cNvSpPr>
          <p:nvPr/>
        </p:nvSpPr>
        <p:spPr bwMode="auto">
          <a:xfrm>
            <a:off x="6678588"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44" name="TextBox 57"/>
          <p:cNvSpPr txBox="1">
            <a:spLocks noChangeArrowheads="1"/>
          </p:cNvSpPr>
          <p:nvPr/>
        </p:nvSpPr>
        <p:spPr bwMode="auto">
          <a:xfrm>
            <a:off x="6678588"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defTabSz="914400">
              <a:lnSpc>
                <a:spcPct val="150000"/>
              </a:lnSpc>
            </a:pPr>
            <a:r>
              <a:rPr lang="zh-CN" altLang="en-US" sz="1200" b="1" dirty="0">
                <a:solidFill>
                  <a:prstClr val="white"/>
                </a:solidFill>
                <a:latin typeface="微软雅黑" panose="020B0503020204020204" pitchFamily="34" charset="-122"/>
                <a:ea typeface="微软雅黑" panose="020B0503020204020204" pitchFamily="34" charset="-122"/>
              </a:rPr>
              <a:t>添加文本说明内容</a:t>
            </a:r>
            <a:endParaRPr lang="en-US" altLang="zh-CN" sz="1200" b="1" dirty="0">
              <a:solidFill>
                <a:prstClr val="white"/>
              </a:solidFill>
              <a:latin typeface="微软雅黑" panose="020B0503020204020204" pitchFamily="34" charset="-122"/>
              <a:ea typeface="微软雅黑" panose="020B0503020204020204" pitchFamily="34" charset="-122"/>
            </a:endParaRPr>
          </a:p>
          <a:p>
            <a:pPr defTabSz="914400">
              <a:lnSpc>
                <a:spcPct val="150000"/>
              </a:lnSpc>
            </a:pPr>
            <a:r>
              <a:rPr lang="zh-CN" altLang="en-US" sz="1200" b="1" dirty="0">
                <a:solidFill>
                  <a:prstClr val="white"/>
                </a:solidFill>
                <a:latin typeface="微软雅黑" panose="020B0503020204020204" pitchFamily="34" charset="-122"/>
                <a:ea typeface="微软雅黑" panose="020B0503020204020204" pitchFamily="34" charset="-122"/>
              </a:rPr>
              <a:t>添加文本说明内容</a:t>
            </a:r>
          </a:p>
          <a:p>
            <a:pPr defTabSz="914400">
              <a:lnSpc>
                <a:spcPct val="150000"/>
              </a:lnSpc>
            </a:pPr>
            <a:r>
              <a:rPr lang="zh-CN" altLang="en-US" sz="1200" b="1" dirty="0">
                <a:solidFill>
                  <a:prstClr val="white"/>
                </a:solidFill>
                <a:latin typeface="微软雅黑" panose="020B0503020204020204" pitchFamily="34" charset="-122"/>
                <a:ea typeface="微软雅黑" panose="020B0503020204020204" pitchFamily="34" charset="-122"/>
              </a:rPr>
              <a:t>添加文本说明内容</a:t>
            </a:r>
          </a:p>
        </p:txBody>
      </p:sp>
      <p:sp>
        <p:nvSpPr>
          <p:cNvPr id="45" name="Rectangle 2"/>
          <p:cNvSpPr>
            <a:spLocks noChangeArrowheads="1"/>
          </p:cNvSpPr>
          <p:nvPr/>
        </p:nvSpPr>
        <p:spPr bwMode="auto">
          <a:xfrm>
            <a:off x="2479442"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defRPr/>
            </a:pPr>
            <a:r>
              <a:rPr lang="zh-CN" altLang="en-US" sz="2600" dirty="0">
                <a:solidFill>
                  <a:srgbClr val="C00000"/>
                </a:solidFill>
                <a:latin typeface="微软雅黑" panose="020B0503020204020204" pitchFamily="34" charset="-122"/>
                <a:ea typeface="微软雅黑" panose="020B0503020204020204" pitchFamily="34" charset="-122"/>
              </a:rPr>
              <a:t>在此输入文字标题</a:t>
            </a:r>
          </a:p>
        </p:txBody>
      </p:sp>
      <p:sp>
        <p:nvSpPr>
          <p:cNvPr id="46" name="直接连接符 22"/>
          <p:cNvSpPr>
            <a:spLocks noChangeShapeType="1"/>
          </p:cNvSpPr>
          <p:nvPr/>
        </p:nvSpPr>
        <p:spPr bwMode="auto">
          <a:xfrm>
            <a:off x="5577840" y="549275"/>
            <a:ext cx="3569335"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strVal val="4*#ppt_w"/>
                                          </p:val>
                                        </p:tav>
                                        <p:tav tm="100000">
                                          <p:val>
                                            <p:strVal val="#ppt_w"/>
                                          </p:val>
                                        </p:tav>
                                      </p:tavLst>
                                    </p:anim>
                                    <p:anim calcmode="lin" valueType="num">
                                      <p:cBhvr>
                                        <p:cTn id="12" dur="250" fill="hold"/>
                                        <p:tgtEl>
                                          <p:spTgt spid="14"/>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ppt_w</p:attrName>
                                        </p:attrNameLst>
                                      </p:cBhvr>
                                      <p:tavLst>
                                        <p:tav tm="0">
                                          <p:val>
                                            <p:strVal val="4*#ppt_w"/>
                                          </p:val>
                                        </p:tav>
                                        <p:tav tm="100000">
                                          <p:val>
                                            <p:strVal val="#ppt_w"/>
                                          </p:val>
                                        </p:tav>
                                      </p:tavLst>
                                    </p:anim>
                                    <p:anim calcmode="lin" valueType="num">
                                      <p:cBhvr>
                                        <p:cTn id="16" dur="250" fill="hold"/>
                                        <p:tgtEl>
                                          <p:spTgt spid="5"/>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50" fill="hold"/>
                                        <p:tgtEl>
                                          <p:spTgt spid="21"/>
                                        </p:tgtEl>
                                        <p:attrNameLst>
                                          <p:attrName>ppt_w</p:attrName>
                                        </p:attrNameLst>
                                      </p:cBhvr>
                                      <p:tavLst>
                                        <p:tav tm="0">
                                          <p:val>
                                            <p:strVal val="4*#ppt_w"/>
                                          </p:val>
                                        </p:tav>
                                        <p:tav tm="100000">
                                          <p:val>
                                            <p:strVal val="#ppt_w"/>
                                          </p:val>
                                        </p:tav>
                                      </p:tavLst>
                                    </p:anim>
                                    <p:anim calcmode="lin" valueType="num">
                                      <p:cBhvr>
                                        <p:cTn id="20" dur="250" fill="hold"/>
                                        <p:tgtEl>
                                          <p:spTgt spid="21"/>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 calcmode="lin" valueType="num">
                                      <p:cBhvr>
                                        <p:cTn id="23" dur="250" fill="hold"/>
                                        <p:tgtEl>
                                          <p:spTgt spid="28"/>
                                        </p:tgtEl>
                                        <p:attrNameLst>
                                          <p:attrName>ppt_w</p:attrName>
                                        </p:attrNameLst>
                                      </p:cBhvr>
                                      <p:tavLst>
                                        <p:tav tm="0">
                                          <p:val>
                                            <p:strVal val="4*#ppt_w"/>
                                          </p:val>
                                        </p:tav>
                                        <p:tav tm="100000">
                                          <p:val>
                                            <p:strVal val="#ppt_w"/>
                                          </p:val>
                                        </p:tav>
                                      </p:tavLst>
                                    </p:anim>
                                    <p:anim calcmode="lin" valueType="num">
                                      <p:cBhvr>
                                        <p:cTn id="24" dur="250" fill="hold"/>
                                        <p:tgtEl>
                                          <p:spTgt spid="28"/>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250" fill="hold"/>
                                        <p:tgtEl>
                                          <p:spTgt spid="33"/>
                                        </p:tgtEl>
                                        <p:attrNameLst>
                                          <p:attrName>ppt_w</p:attrName>
                                        </p:attrNameLst>
                                      </p:cBhvr>
                                      <p:tavLst>
                                        <p:tav tm="0">
                                          <p:val>
                                            <p:strVal val="4*#ppt_w"/>
                                          </p:val>
                                        </p:tav>
                                        <p:tav tm="100000">
                                          <p:val>
                                            <p:strVal val="#ppt_w"/>
                                          </p:val>
                                        </p:tav>
                                      </p:tavLst>
                                    </p:anim>
                                    <p:anim calcmode="lin" valueType="num">
                                      <p:cBhvr>
                                        <p:cTn id="28" dur="250" fill="hold"/>
                                        <p:tgtEl>
                                          <p:spTgt spid="33"/>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25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strVal val="4*#ppt_w"/>
                                          </p:val>
                                        </p:tav>
                                        <p:tav tm="100000">
                                          <p:val>
                                            <p:strVal val="#ppt_w"/>
                                          </p:val>
                                        </p:tav>
                                      </p:tavLst>
                                    </p:anim>
                                    <p:anim calcmode="lin" valueType="num">
                                      <p:cBhvr>
                                        <p:cTn id="32" dur="250" fill="hold"/>
                                        <p:tgtEl>
                                          <p:spTgt spid="40"/>
                                        </p:tgtEl>
                                        <p:attrNameLst>
                                          <p:attrName>ppt_h</p:attrName>
                                        </p:attrNameLst>
                                      </p:cBhvr>
                                      <p:tavLst>
                                        <p:tav tm="0">
                                          <p:val>
                                            <p:strVal val="4*#ppt_h"/>
                                          </p:val>
                                        </p:tav>
                                        <p:tav tm="100000">
                                          <p:val>
                                            <p:strVal val="#ppt_h"/>
                                          </p:val>
                                        </p:tav>
                                      </p:tavLst>
                                    </p:anim>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par>
                          <p:cTn id="52" fill="hold">
                            <p:stCondLst>
                              <p:cond delay="2000"/>
                            </p:stCondLst>
                            <p:childTnLst>
                              <p:par>
                                <p:cTn id="53" presetID="21" presetClass="entr" presetSubtype="1"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1000"/>
                                        <p:tgtEl>
                                          <p:spTgt spid="3"/>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1000"/>
                                        <p:tgtEl>
                                          <p:spTgt spid="24"/>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heel(1)">
                                      <p:cBhvr>
                                        <p:cTn id="61" dur="1000"/>
                                        <p:tgtEl>
                                          <p:spTgt spid="38"/>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heel(1)">
                                      <p:cBhvr>
                                        <p:cTn id="64" dur="1000"/>
                                        <p:tgtEl>
                                          <p:spTgt spid="10"/>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1000"/>
                                        <p:tgtEl>
                                          <p:spTgt spid="17"/>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heel(1)">
                                      <p:cBhvr>
                                        <p:cTn id="70" dur="1000"/>
                                        <p:tgtEl>
                                          <p:spTgt spid="31"/>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anim calcmode="lin" valueType="num">
                                      <p:cBhvr>
                                        <p:cTn id="75" dur="500" fill="hold"/>
                                        <p:tgtEl>
                                          <p:spTgt spid="8"/>
                                        </p:tgtEl>
                                        <p:attrNameLst>
                                          <p:attrName>ppt_x</p:attrName>
                                        </p:attrNameLst>
                                      </p:cBhvr>
                                      <p:tavLst>
                                        <p:tav tm="0">
                                          <p:val>
                                            <p:strVal val="#ppt_x"/>
                                          </p:val>
                                        </p:tav>
                                        <p:tav tm="100000">
                                          <p:val>
                                            <p:strVal val="#ppt_x"/>
                                          </p:val>
                                        </p:tav>
                                      </p:tavLst>
                                    </p:anim>
                                    <p:anim calcmode="lin" valueType="num">
                                      <p:cBhvr>
                                        <p:cTn id="76" dur="500" fill="hold"/>
                                        <p:tgtEl>
                                          <p:spTgt spid="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anim calcmode="lin" valueType="num">
                                      <p:cBhvr>
                                        <p:cTn id="80" dur="500" fill="hold"/>
                                        <p:tgtEl>
                                          <p:spTgt spid="9"/>
                                        </p:tgtEl>
                                        <p:attrNameLst>
                                          <p:attrName>ppt_x</p:attrName>
                                        </p:attrNameLst>
                                      </p:cBhvr>
                                      <p:tavLst>
                                        <p:tav tm="0">
                                          <p:val>
                                            <p:strVal val="#ppt_x"/>
                                          </p:val>
                                        </p:tav>
                                        <p:tav tm="100000">
                                          <p:val>
                                            <p:strVal val="#ppt_x"/>
                                          </p:val>
                                        </p:tav>
                                      </p:tavLst>
                                    </p:anim>
                                    <p:anim calcmode="lin" valueType="num">
                                      <p:cBhvr>
                                        <p:cTn id="81" dur="5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anim calcmode="lin" valueType="num">
                                      <p:cBhvr>
                                        <p:cTn id="85" dur="500" fill="hold"/>
                                        <p:tgtEl>
                                          <p:spTgt spid="25"/>
                                        </p:tgtEl>
                                        <p:attrNameLst>
                                          <p:attrName>ppt_x</p:attrName>
                                        </p:attrNameLst>
                                      </p:cBhvr>
                                      <p:tavLst>
                                        <p:tav tm="0">
                                          <p:val>
                                            <p:strVal val="#ppt_x"/>
                                          </p:val>
                                        </p:tav>
                                        <p:tav tm="100000">
                                          <p:val>
                                            <p:strVal val="#ppt_x"/>
                                          </p:val>
                                        </p:tav>
                                      </p:tavLst>
                                    </p:anim>
                                    <p:anim calcmode="lin" valueType="num">
                                      <p:cBhvr>
                                        <p:cTn id="86" dur="500" fill="hold"/>
                                        <p:tgtEl>
                                          <p:spTgt spid="2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anim calcmode="lin" valueType="num">
                                      <p:cBhvr>
                                        <p:cTn id="90" dur="500" fill="hold"/>
                                        <p:tgtEl>
                                          <p:spTgt spid="26"/>
                                        </p:tgtEl>
                                        <p:attrNameLst>
                                          <p:attrName>ppt_x</p:attrName>
                                        </p:attrNameLst>
                                      </p:cBhvr>
                                      <p:tavLst>
                                        <p:tav tm="0">
                                          <p:val>
                                            <p:strVal val="#ppt_x"/>
                                          </p:val>
                                        </p:tav>
                                        <p:tav tm="100000">
                                          <p:val>
                                            <p:strVal val="#ppt_x"/>
                                          </p:val>
                                        </p:tav>
                                      </p:tavLst>
                                    </p:anim>
                                    <p:anim calcmode="lin" valueType="num">
                                      <p:cBhvr>
                                        <p:cTn id="91" dur="500" fill="hold"/>
                                        <p:tgtEl>
                                          <p:spTgt spid="2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anim calcmode="lin" valueType="num">
                                      <p:cBhvr>
                                        <p:cTn id="95" dur="500" fill="hold"/>
                                        <p:tgtEl>
                                          <p:spTgt spid="43"/>
                                        </p:tgtEl>
                                        <p:attrNameLst>
                                          <p:attrName>ppt_x</p:attrName>
                                        </p:attrNameLst>
                                      </p:cBhvr>
                                      <p:tavLst>
                                        <p:tav tm="0">
                                          <p:val>
                                            <p:strVal val="#ppt_x"/>
                                          </p:val>
                                        </p:tav>
                                        <p:tav tm="100000">
                                          <p:val>
                                            <p:strVal val="#ppt_x"/>
                                          </p:val>
                                        </p:tav>
                                      </p:tavLst>
                                    </p:anim>
                                    <p:anim calcmode="lin" valueType="num">
                                      <p:cBhvr>
                                        <p:cTn id="96" dur="500" fill="hold"/>
                                        <p:tgtEl>
                                          <p:spTgt spid="4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anim calcmode="lin" valueType="num">
                                      <p:cBhvr>
                                        <p:cTn id="100" dur="500" fill="hold"/>
                                        <p:tgtEl>
                                          <p:spTgt spid="44"/>
                                        </p:tgtEl>
                                        <p:attrNameLst>
                                          <p:attrName>ppt_x</p:attrName>
                                        </p:attrNameLst>
                                      </p:cBhvr>
                                      <p:tavLst>
                                        <p:tav tm="0">
                                          <p:val>
                                            <p:strVal val="#ppt_x"/>
                                          </p:val>
                                        </p:tav>
                                        <p:tav tm="100000">
                                          <p:val>
                                            <p:strVal val="#ppt_x"/>
                                          </p:val>
                                        </p:tav>
                                      </p:tavLst>
                                    </p:anim>
                                    <p:anim calcmode="lin" valueType="num">
                                      <p:cBhvr>
                                        <p:cTn id="101" dur="500" fill="hold"/>
                                        <p:tgtEl>
                                          <p:spTgt spid="4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500"/>
                                        <p:tgtEl>
                                          <p:spTgt spid="11"/>
                                        </p:tgtEl>
                                      </p:cBhvr>
                                    </p:animEffect>
                                    <p:anim calcmode="lin" valueType="num">
                                      <p:cBhvr>
                                        <p:cTn id="105" dur="500" fill="hold"/>
                                        <p:tgtEl>
                                          <p:spTgt spid="11"/>
                                        </p:tgtEl>
                                        <p:attrNameLst>
                                          <p:attrName>ppt_x</p:attrName>
                                        </p:attrNameLst>
                                      </p:cBhvr>
                                      <p:tavLst>
                                        <p:tav tm="0">
                                          <p:val>
                                            <p:strVal val="#ppt_x"/>
                                          </p:val>
                                        </p:tav>
                                        <p:tav tm="100000">
                                          <p:val>
                                            <p:strVal val="#ppt_x"/>
                                          </p:val>
                                        </p:tav>
                                      </p:tavLst>
                                    </p:anim>
                                    <p:anim calcmode="lin" valueType="num">
                                      <p:cBhvr>
                                        <p:cTn id="106" dur="500" fill="hold"/>
                                        <p:tgtEl>
                                          <p:spTgt spid="1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anim calcmode="lin" valueType="num">
                                      <p:cBhvr>
                                        <p:cTn id="110" dur="500" fill="hold"/>
                                        <p:tgtEl>
                                          <p:spTgt spid="12"/>
                                        </p:tgtEl>
                                        <p:attrNameLst>
                                          <p:attrName>ppt_x</p:attrName>
                                        </p:attrNameLst>
                                      </p:cBhvr>
                                      <p:tavLst>
                                        <p:tav tm="0">
                                          <p:val>
                                            <p:strVal val="#ppt_x"/>
                                          </p:val>
                                        </p:tav>
                                        <p:tav tm="100000">
                                          <p:val>
                                            <p:strVal val="#ppt_x"/>
                                          </p:val>
                                        </p:tav>
                                      </p:tavLst>
                                    </p:anim>
                                    <p:anim calcmode="lin" valueType="num">
                                      <p:cBhvr>
                                        <p:cTn id="111" dur="500" fill="hold"/>
                                        <p:tgtEl>
                                          <p:spTgt spid="1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anim calcmode="lin" valueType="num">
                                      <p:cBhvr>
                                        <p:cTn id="115" dur="500" fill="hold"/>
                                        <p:tgtEl>
                                          <p:spTgt spid="18"/>
                                        </p:tgtEl>
                                        <p:attrNameLst>
                                          <p:attrName>ppt_x</p:attrName>
                                        </p:attrNameLst>
                                      </p:cBhvr>
                                      <p:tavLst>
                                        <p:tav tm="0">
                                          <p:val>
                                            <p:strVal val="#ppt_x"/>
                                          </p:val>
                                        </p:tav>
                                        <p:tav tm="100000">
                                          <p:val>
                                            <p:strVal val="#ppt_x"/>
                                          </p:val>
                                        </p:tav>
                                      </p:tavLst>
                                    </p:anim>
                                    <p:anim calcmode="lin" valueType="num">
                                      <p:cBhvr>
                                        <p:cTn id="116" dur="500" fill="hold"/>
                                        <p:tgtEl>
                                          <p:spTgt spid="1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anim calcmode="lin" valueType="num">
                                      <p:cBhvr>
                                        <p:cTn id="120" dur="500" fill="hold"/>
                                        <p:tgtEl>
                                          <p:spTgt spid="19"/>
                                        </p:tgtEl>
                                        <p:attrNameLst>
                                          <p:attrName>ppt_x</p:attrName>
                                        </p:attrNameLst>
                                      </p:cBhvr>
                                      <p:tavLst>
                                        <p:tav tm="0">
                                          <p:val>
                                            <p:strVal val="#ppt_x"/>
                                          </p:val>
                                        </p:tav>
                                        <p:tav tm="100000">
                                          <p:val>
                                            <p:strVal val="#ppt_x"/>
                                          </p:val>
                                        </p:tav>
                                      </p:tavLst>
                                    </p:anim>
                                    <p:anim calcmode="lin" valueType="num">
                                      <p:cBhvr>
                                        <p:cTn id="121" dur="500" fill="hold"/>
                                        <p:tgtEl>
                                          <p:spTgt spid="1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fade">
                                      <p:cBhvr>
                                        <p:cTn id="124" dur="500"/>
                                        <p:tgtEl>
                                          <p:spTgt spid="36"/>
                                        </p:tgtEl>
                                      </p:cBhvr>
                                    </p:animEffect>
                                    <p:anim calcmode="lin" valueType="num">
                                      <p:cBhvr>
                                        <p:cTn id="125" dur="500" fill="hold"/>
                                        <p:tgtEl>
                                          <p:spTgt spid="36"/>
                                        </p:tgtEl>
                                        <p:attrNameLst>
                                          <p:attrName>ppt_x</p:attrName>
                                        </p:attrNameLst>
                                      </p:cBhvr>
                                      <p:tavLst>
                                        <p:tav tm="0">
                                          <p:val>
                                            <p:strVal val="#ppt_x"/>
                                          </p:val>
                                        </p:tav>
                                        <p:tav tm="100000">
                                          <p:val>
                                            <p:strVal val="#ppt_x"/>
                                          </p:val>
                                        </p:tav>
                                      </p:tavLst>
                                    </p:anim>
                                    <p:anim calcmode="lin" valueType="num">
                                      <p:cBhvr>
                                        <p:cTn id="126" dur="500" fill="hold"/>
                                        <p:tgtEl>
                                          <p:spTgt spid="3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500"/>
                                        <p:tgtEl>
                                          <p:spTgt spid="37"/>
                                        </p:tgtEl>
                                      </p:cBhvr>
                                    </p:animEffect>
                                    <p:anim calcmode="lin" valueType="num">
                                      <p:cBhvr>
                                        <p:cTn id="130" dur="500" fill="hold"/>
                                        <p:tgtEl>
                                          <p:spTgt spid="37"/>
                                        </p:tgtEl>
                                        <p:attrNameLst>
                                          <p:attrName>ppt_x</p:attrName>
                                        </p:attrNameLst>
                                      </p:cBhvr>
                                      <p:tavLst>
                                        <p:tav tm="0">
                                          <p:val>
                                            <p:strVal val="#ppt_x"/>
                                          </p:val>
                                        </p:tav>
                                        <p:tav tm="100000">
                                          <p:val>
                                            <p:strVal val="#ppt_x"/>
                                          </p:val>
                                        </p:tav>
                                      </p:tavLst>
                                    </p:anim>
                                    <p:anim calcmode="lin" valueType="num">
                                      <p:cBhvr>
                                        <p:cTn id="131" dur="500" fill="hold"/>
                                        <p:tgtEl>
                                          <p:spTgt spid="37"/>
                                        </p:tgtEl>
                                        <p:attrNameLst>
                                          <p:attrName>ppt_y</p:attrName>
                                        </p:attrNameLst>
                                      </p:cBhvr>
                                      <p:tavLst>
                                        <p:tav tm="0">
                                          <p:val>
                                            <p:strVal val="#ppt_y+.1"/>
                                          </p:val>
                                        </p:tav>
                                        <p:tav tm="100000">
                                          <p:val>
                                            <p:strVal val="#ppt_y"/>
                                          </p:val>
                                        </p:tav>
                                      </p:tavLst>
                                    </p:anim>
                                  </p:childTnLst>
                                </p:cTn>
                              </p:par>
                              <p:par>
                                <p:cTn id="132" presetID="2" presetClass="entr" presetSubtype="8" fill="hold" grpId="0" nodeType="withEffect">
                                  <p:stCondLst>
                                    <p:cond delay="300"/>
                                  </p:stCondLst>
                                  <p:childTnLst>
                                    <p:set>
                                      <p:cBhvr>
                                        <p:cTn id="133" dur="1" fill="hold">
                                          <p:stCondLst>
                                            <p:cond delay="0"/>
                                          </p:stCondLst>
                                        </p:cTn>
                                        <p:tgtEl>
                                          <p:spTgt spid="45"/>
                                        </p:tgtEl>
                                        <p:attrNameLst>
                                          <p:attrName>style.visibility</p:attrName>
                                        </p:attrNameLst>
                                      </p:cBhvr>
                                      <p:to>
                                        <p:strVal val="visible"/>
                                      </p:to>
                                    </p:set>
                                    <p:anim calcmode="lin" valueType="num">
                                      <p:cBhvr>
                                        <p:cTn id="134" dur="300" fill="hold"/>
                                        <p:tgtEl>
                                          <p:spTgt spid="45"/>
                                        </p:tgtEl>
                                        <p:attrNameLst>
                                          <p:attrName>ppt_x</p:attrName>
                                        </p:attrNameLst>
                                      </p:cBhvr>
                                      <p:tavLst>
                                        <p:tav tm="0">
                                          <p:val>
                                            <p:strVal val="0-#ppt_w/2"/>
                                          </p:val>
                                        </p:tav>
                                        <p:tav tm="100000">
                                          <p:val>
                                            <p:strVal val="#ppt_x"/>
                                          </p:val>
                                        </p:tav>
                                      </p:tavLst>
                                    </p:anim>
                                    <p:anim calcmode="lin" valueType="num">
                                      <p:cBhvr>
                                        <p:cTn id="135" dur="300" fill="hold"/>
                                        <p:tgtEl>
                                          <p:spTgt spid="45"/>
                                        </p:tgtEl>
                                        <p:attrNameLst>
                                          <p:attrName>ppt_y</p:attrName>
                                        </p:attrNameLst>
                                      </p:cBhvr>
                                      <p:tavLst>
                                        <p:tav tm="0">
                                          <p:val>
                                            <p:strVal val="#ppt_y"/>
                                          </p:val>
                                        </p:tav>
                                        <p:tav tm="100000">
                                          <p:val>
                                            <p:strVal val="#ppt_y"/>
                                          </p:val>
                                        </p:tav>
                                      </p:tavLst>
                                    </p:anim>
                                  </p:childTnLst>
                                </p:cTn>
                              </p:par>
                            </p:childTnLst>
                          </p:cTn>
                        </p:par>
                        <p:par>
                          <p:cTn id="136" fill="hold">
                            <p:stCondLst>
                              <p:cond delay="3500"/>
                            </p:stCondLst>
                            <p:childTnLst>
                              <p:par>
                                <p:cTn id="137" presetID="10" presetClass="entr" presetSubtype="0" fill="hold" grpId="0" nodeType="afterEffect">
                                  <p:stCondLst>
                                    <p:cond delay="0"/>
                                  </p:stCondLst>
                                  <p:childTnLst>
                                    <p:set>
                                      <p:cBhvr>
                                        <p:cTn id="138" dur="1" fill="hold">
                                          <p:stCondLst>
                                            <p:cond delay="0"/>
                                          </p:stCondLst>
                                        </p:cTn>
                                        <p:tgtEl>
                                          <p:spTgt spid="47"/>
                                        </p:tgtEl>
                                        <p:attrNameLst>
                                          <p:attrName>style.visibility</p:attrName>
                                        </p:attrNameLst>
                                      </p:cBhvr>
                                      <p:to>
                                        <p:strVal val="visible"/>
                                      </p:to>
                                    </p:set>
                                    <p:animEffect>
                                      <p:cBhvr>
                                        <p:cTn id="139" dur="500"/>
                                        <p:tgtEl>
                                          <p:spTgt spid="47"/>
                                        </p:tgtEl>
                                      </p:cBhvr>
                                    </p:animEffect>
                                  </p:childTnLst>
                                </p:cTn>
                              </p:par>
                            </p:childTnLst>
                          </p:cTn>
                        </p:par>
                        <p:par>
                          <p:cTn id="140" fill="hold">
                            <p:stCondLst>
                              <p:cond delay="4000"/>
                            </p:stCondLst>
                            <p:childTnLst>
                              <p:par>
                                <p:cTn id="141" presetID="22" presetClass="entr" presetSubtype="2" fill="hold" grpId="0" nodeType="afterEffect">
                                  <p:stCondLst>
                                    <p:cond delay="0"/>
                                  </p:stCondLst>
                                  <p:childTnLst>
                                    <p:set>
                                      <p:cBhvr>
                                        <p:cTn id="142" dur="1" fill="hold">
                                          <p:stCondLst>
                                            <p:cond delay="0"/>
                                          </p:stCondLst>
                                        </p:cTn>
                                        <p:tgtEl>
                                          <p:spTgt spid="46"/>
                                        </p:tgtEl>
                                        <p:attrNameLst>
                                          <p:attrName>style.visibility</p:attrName>
                                        </p:attrNameLst>
                                      </p:cBhvr>
                                      <p:to>
                                        <p:strVal val="visible"/>
                                      </p:to>
                                    </p:set>
                                    <p:animEffect>
                                      <p:cBhvr>
                                        <p:cTn id="1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5" grpId="0" bldLvl="0" autoUpdateAnimBg="0"/>
      <p:bldP spid="46" grpId="0" animBg="1"/>
      <p:bldP spid="47" grpId="0" bldLvl="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2492</Words>
  <Application>Microsoft Office PowerPoint</Application>
  <PresentationFormat>全屏显示(16:9)</PresentationFormat>
  <Paragraphs>323</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宋体</vt:lpstr>
      <vt:lpstr>微软雅黑</vt:lpstr>
      <vt:lpstr>Arial</vt:lpstr>
      <vt:lpstr>Bodoni MT</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23</cp:revision>
  <dcterms:created xsi:type="dcterms:W3CDTF">2017-05-21T05:34:00Z</dcterms:created>
  <dcterms:modified xsi:type="dcterms:W3CDTF">2021-01-06T08:47:05Z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