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20" r:id="rId2"/>
    <p:sldId id="257" r:id="rId3"/>
    <p:sldId id="313" r:id="rId4"/>
    <p:sldId id="314" r:id="rId5"/>
    <p:sldId id="271" r:id="rId6"/>
    <p:sldId id="272" r:id="rId7"/>
    <p:sldId id="287" r:id="rId8"/>
    <p:sldId id="315" r:id="rId9"/>
    <p:sldId id="277" r:id="rId10"/>
    <p:sldId id="274" r:id="rId11"/>
    <p:sldId id="278" r:id="rId12"/>
    <p:sldId id="288" r:id="rId13"/>
    <p:sldId id="317" r:id="rId14"/>
    <p:sldId id="281" r:id="rId15"/>
    <p:sldId id="280" r:id="rId16"/>
    <p:sldId id="316" r:id="rId17"/>
    <p:sldId id="282" r:id="rId18"/>
    <p:sldId id="283" r:id="rId19"/>
    <p:sldId id="279" r:id="rId20"/>
    <p:sldId id="318" r:id="rId21"/>
    <p:sldId id="284" r:id="rId22"/>
    <p:sldId id="299" r:id="rId23"/>
    <p:sldId id="319"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4660"/>
  </p:normalViewPr>
  <p:slideViewPr>
    <p:cSldViewPr snapToGrid="0" showGuides="1">
      <p:cViewPr varScale="1">
        <p:scale>
          <a:sx n="107" d="100"/>
          <a:sy n="107" d="100"/>
        </p:scale>
        <p:origin x="786" y="102"/>
      </p:cViewPr>
      <p:guideLst>
        <p:guide orient="horz" pos="2160"/>
        <p:guide pos="39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BD64-7AB8-4BC3-BAE1-2B2932880F9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0FE2B-B19C-4E63-9662-10E6FE29F6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B0FE2B-B19C-4E63-9662-10E6FE29F64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3" name="图片 12" descr="图片包含 室内&#10;&#10;已生成极高可信度的说明"/>
          <p:cNvPicPr>
            <a:picLocks noChangeAspect="1"/>
          </p:cNvPicPr>
          <p:nvPr userDrawn="1"/>
        </p:nvPicPr>
        <p:blipFill rotWithShape="1">
          <a:blip r:embed="rId14" cstate="email">
            <a:extLst>
              <a:ext uri="{28A0092B-C50C-407E-A947-70E740481C1C}">
                <a14:useLocalDpi xmlns:a14="http://schemas.microsoft.com/office/drawing/2010/main" val="0"/>
              </a:ext>
            </a:extLst>
          </a:blip>
          <a:srcRect/>
          <a:stretch>
            <a:fillRect/>
          </a:stretch>
        </p:blipFill>
        <p:spPr>
          <a:xfrm>
            <a:off x="-1" y="0"/>
            <a:ext cx="12192001"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F03DD-3699-43BE-8913-8F619E96616F}" type="slidenum">
              <a:rPr lang="zh-CN" altLang="en-US" smtClean="0"/>
              <a:t>‹#›</a:t>
            </a:fld>
            <a:endParaRPr lang="zh-CN" altLang="en-US"/>
          </a:p>
        </p:txBody>
      </p:sp>
      <p:sp>
        <p:nvSpPr>
          <p:cNvPr id="11" name="矩形 10"/>
          <p:cNvSpPr/>
          <p:nvPr userDrawn="1"/>
        </p:nvSpPr>
        <p:spPr>
          <a:xfrm>
            <a:off x="628356" y="420916"/>
            <a:ext cx="5504157" cy="707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420916"/>
            <a:ext cx="391886" cy="707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slide" Target="slide1.xml"/><Relationship Id="rId2" Type="http://schemas.openxmlformats.org/officeDocument/2006/relationships/tags" Target="../tags/tag42.xml"/><Relationship Id="rId16" Type="http://schemas.openxmlformats.org/officeDocument/2006/relationships/image" Target="../media/image7.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notesSlide" Target="../notesSlides/notesSlide13.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slide" Target="slide1.xml"/><Relationship Id="rId2" Type="http://schemas.openxmlformats.org/officeDocument/2006/relationships/tags" Target="../tags/tag55.xml"/><Relationship Id="rId16" Type="http://schemas.openxmlformats.org/officeDocument/2006/relationships/image" Target="../media/image7.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notesSlide" Target="../notesSlides/notesSlide16.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slide" Target="slide1.xml"/><Relationship Id="rId2" Type="http://schemas.openxmlformats.org/officeDocument/2006/relationships/tags" Target="../tags/tag68.xml"/><Relationship Id="rId16" Type="http://schemas.openxmlformats.org/officeDocument/2006/relationships/image" Target="../media/image7.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notesSlide" Target="../notesSlides/notesSlide20.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 Target="slide1.xml"/><Relationship Id="rId2" Type="http://schemas.openxmlformats.org/officeDocument/2006/relationships/tags" Target="../tags/tag3.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3.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slide" Target="slide1.xml"/><Relationship Id="rId2" Type="http://schemas.openxmlformats.org/officeDocument/2006/relationships/tags" Target="../tags/tag16.xml"/><Relationship Id="rId16" Type="http://schemas.openxmlformats.org/officeDocument/2006/relationships/image" Target="../media/image7.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notesSlide" Target="../notesSlides/notesSlide4.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slide" Target="slide1.xml"/><Relationship Id="rId2" Type="http://schemas.openxmlformats.org/officeDocument/2006/relationships/tags" Target="../tags/tag29.xml"/><Relationship Id="rId16" Type="http://schemas.openxmlformats.org/officeDocument/2006/relationships/image" Target="../media/image7.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notesSlide" Target="../notesSlides/notesSlide8.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图片 4" descr="图片包含 室内&#10;&#10;已生成极高可信度的说明"/>
          <p:cNvPicPr>
            <a:picLocks noChangeAspect="1"/>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1" y="0"/>
            <a:ext cx="12192001" cy="6858000"/>
          </a:xfrm>
          <a:prstGeom prst="rect">
            <a:avLst/>
          </a:prstGeom>
        </p:spPr>
      </p:pic>
      <p:pic>
        <p:nvPicPr>
          <p:cNvPr id="9" name="图片 8" descr="图片包含 烟火, 户外艺术系列&#10;&#10;已生成极高可信度的说明"/>
          <p:cNvPicPr>
            <a:picLocks noChangeAspect="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a:off x="1" y="0"/>
            <a:ext cx="12192000" cy="3730171"/>
          </a:xfrm>
          <a:prstGeom prst="rect">
            <a:avLst/>
          </a:prstGeom>
        </p:spPr>
      </p:pic>
      <p:pic>
        <p:nvPicPr>
          <p:cNvPr id="17" name="图片 16"/>
          <p:cNvPicPr>
            <a:picLocks noChangeAspect="1"/>
          </p:cNvPicPr>
          <p:nvPr/>
        </p:nvPicPr>
        <p:blipFill>
          <a:blip r:embed="rId6"/>
          <a:stretch>
            <a:fillRect/>
          </a:stretch>
        </p:blipFill>
        <p:spPr>
          <a:xfrm>
            <a:off x="-2" y="4320657"/>
            <a:ext cx="12185311" cy="2464774"/>
          </a:xfrm>
          <a:prstGeom prst="rect">
            <a:avLst/>
          </a:prstGeom>
        </p:spPr>
      </p:pic>
      <p:sp>
        <p:nvSpPr>
          <p:cNvPr id="12" name="矩形 11"/>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67488" y="1704426"/>
            <a:ext cx="7330049" cy="2215991"/>
          </a:xfrm>
          <a:prstGeom prst="rect">
            <a:avLst/>
          </a:prstGeom>
          <a:noFill/>
        </p:spPr>
        <p:txBody>
          <a:bodyPr wrap="square" rtlCol="0">
            <a:spAutoFit/>
          </a:bodyPr>
          <a:lstStyle/>
          <a:p>
            <a:pPr algn="ctr"/>
            <a:r>
              <a:rPr lang="zh-CN" altLang="en-US" sz="13800" dirty="0">
                <a:ln w="25400">
                  <a:solidFill>
                    <a:schemeClr val="bg1"/>
                  </a:solidFill>
                </a:ln>
                <a:solidFill>
                  <a:srgbClr val="D81E25"/>
                </a:solidFill>
                <a:effectLst>
                  <a:outerShdw blurRad="38100" dist="38100" dir="2700000" algn="tl">
                    <a:srgbClr val="000000">
                      <a:alpha val="43137"/>
                    </a:srgbClr>
                  </a:outerShdw>
                </a:effectLst>
                <a:latin typeface="叶根友刀锋黑草" panose="02010601030101010101" pitchFamily="2" charset="-122"/>
                <a:ea typeface="叶根友刀锋黑草" panose="02010601030101010101" pitchFamily="2" charset="-122"/>
              </a:rPr>
              <a:t>喜迎国庆</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9543" y="3429000"/>
            <a:ext cx="10380165" cy="3112022"/>
          </a:xfrm>
          <a:prstGeom prst="rect">
            <a:avLst/>
          </a:prstGeom>
        </p:spPr>
      </p:pic>
      <p:sp>
        <p:nvSpPr>
          <p:cNvPr id="3" name="矩形 2"/>
          <p:cNvSpPr/>
          <p:nvPr/>
        </p:nvSpPr>
        <p:spPr>
          <a:xfrm>
            <a:off x="1047376" y="1323919"/>
            <a:ext cx="10392333" cy="1938992"/>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国庆”一词，本指国家喜庆之事，最早见于西晋。西晋的文学家陆机在《五等诸侯论》一文中就曾有“国庆独飨其利，主忧莫与其害”的记载。我国封建时代,国家喜庆的大事，莫大过于帝王的登基、诞辰（清朝称皇帝的生日为万岁节）等。因而我国古代把皇帝即位、诞辰称为“国庆”。</a:t>
            </a:r>
            <a:r>
              <a:rPr lang="zh-CN" altLang="zh-CN" sz="2000" b="1" kern="100" dirty="0">
                <a:latin typeface="Calibri" panose="020F0502020204030204" pitchFamily="34" charset="0"/>
                <a:ea typeface="微软雅黑" panose="020B0503020204020204" pitchFamily="34" charset="-122"/>
                <a:cs typeface="Times New Roman" panose="02020603050405020304" pitchFamily="18" charset="0"/>
              </a:rPr>
              <a:t>今天将国家建立的纪念日为国庆</a:t>
            </a: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a:t>
            </a:r>
            <a:endParaRPr lang="zh-CN" altLang="zh-CN" sz="11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4533" y="1687652"/>
            <a:ext cx="5291238" cy="4154984"/>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毛主席宣读了《中华人民共和国中央人民政府公告》：“</a:t>
            </a:r>
            <a:r>
              <a:rPr lang="zh-CN" altLang="zh-CN" sz="1600" b="1" kern="100" dirty="0">
                <a:latin typeface="Calibri" panose="020F0502020204030204" pitchFamily="34" charset="0"/>
                <a:ea typeface="微软雅黑" panose="020B0503020204020204" pitchFamily="34" charset="-122"/>
                <a:cs typeface="Times New Roman" panose="02020603050405020304" pitchFamily="18" charset="0"/>
              </a:rPr>
              <a:t>中华人民共和国中央人民政府为代表中华人民共和国全国人民唯一合法政府。凡愿遵守平等、互利及互相尊重领土主权等项原则的任何外国政府，本政府均愿与之建立外交关系。</a:t>
            </a: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”随即举行阅兵式和群众游行。朱德总司令检阅了海陆空军，并宣布《中国人民解放军总部命令》，命令中国人民解放军迅速肃清国民党一切残余武装，解放一切尚未解放的国土。</a:t>
            </a:r>
            <a:endParaRPr lang="zh-CN" altLang="zh-CN" sz="100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    同日，北京新华广播电台在天安门广场进行中华人民共和国开国大典实况广播。这是中国人民广播史上第一次大规模的实况广播，全国各地人民广播电台同时联播。</a:t>
            </a:r>
            <a:endParaRPr lang="zh-CN" altLang="zh-CN" sz="1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pic>
        <p:nvPicPr>
          <p:cNvPr id="8" name="图片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079" y="1691551"/>
            <a:ext cx="6008183" cy="3997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051" y="5393843"/>
            <a:ext cx="11061895" cy="923330"/>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1949年10月2日，中央人民政府通过《关于中华人民共和国国庆日的决议》，规定每年10月1日为国庆日，并以这一天作为宣告中华人民共和国成立的日子。从此，</a:t>
            </a:r>
            <a:r>
              <a:rPr lang="zh-CN" altLang="zh-CN" b="1" kern="100" dirty="0">
                <a:latin typeface="Calibri" panose="020F0502020204030204" pitchFamily="34" charset="0"/>
                <a:ea typeface="微软雅黑" panose="020B0503020204020204" pitchFamily="34" charset="-122"/>
                <a:cs typeface="Times New Roman" panose="02020603050405020304" pitchFamily="18" charset="0"/>
              </a:rPr>
              <a:t>每年的10月1日就成为全国各族人民隆重欢庆的节日</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了。</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05020" y="1441249"/>
            <a:ext cx="8381958" cy="3752388"/>
          </a:xfrm>
          <a:prstGeom prst="rect">
            <a:avLst/>
          </a:prstGeom>
          <a:ln>
            <a:solidFill>
              <a:schemeClr val="tx1"/>
            </a:solidFill>
          </a:ln>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MH_Others_1"/>
          <p:cNvSpPr/>
          <p:nvPr>
            <p:custDataLst>
              <p:tags r:id="rId1"/>
            </p:custDataLst>
          </p:nvPr>
        </p:nvSpPr>
        <p:spPr>
          <a:xfrm>
            <a:off x="5102235" y="2028617"/>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29" name="MH_Others_2"/>
          <p:cNvSpPr/>
          <p:nvPr>
            <p:custDataLst>
              <p:tags r:id="rId2"/>
            </p:custDataLst>
          </p:nvPr>
        </p:nvSpPr>
        <p:spPr>
          <a:xfrm>
            <a:off x="4286077" y="1205202"/>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30" name="MH_Others_3"/>
          <p:cNvSpPr/>
          <p:nvPr>
            <p:custDataLst>
              <p:tags r:id="rId3"/>
            </p:custDataLst>
          </p:nvPr>
        </p:nvSpPr>
        <p:spPr>
          <a:xfrm>
            <a:off x="5243809" y="2188428"/>
            <a:ext cx="1744466" cy="17444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b="1" dirty="0">
                <a:solidFill>
                  <a:schemeClr val="bg1"/>
                </a:solidFill>
                <a:latin typeface="微软雅黑" panose="020B0503020204020204" pitchFamily="34" charset="-122"/>
                <a:ea typeface="微软雅黑" panose="020B0503020204020204" pitchFamily="34" charset="-122"/>
              </a:rPr>
              <a:t>目录</a:t>
            </a:r>
            <a:endParaRPr lang="en-US" altLang="zh-CN" sz="4400" b="1" dirty="0">
              <a:solidFill>
                <a:schemeClr val="bg1"/>
              </a:solidFill>
              <a:latin typeface="微软雅黑" panose="020B0503020204020204" pitchFamily="34" charset="-122"/>
              <a:ea typeface="微软雅黑" panose="020B0503020204020204" pitchFamily="34" charset="-122"/>
            </a:endParaRPr>
          </a:p>
          <a:p>
            <a:pPr lvl="0" algn="ctr"/>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MH_Entry_1">
            <a:hlinkClick r:id="rId17" action="ppaction://hlinksldjump"/>
          </p:cNvPr>
          <p:cNvSpPr>
            <a:spLocks noChangeArrowheads="1"/>
          </p:cNvSpPr>
          <p:nvPr>
            <p:custDataLst>
              <p:tags r:id="rId4"/>
            </p:custDataLst>
          </p:nvPr>
        </p:nvSpPr>
        <p:spPr bwMode="auto">
          <a:xfrm>
            <a:off x="720738" y="912223"/>
            <a:ext cx="4046454"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国庆节的演变历史</a:t>
            </a:r>
          </a:p>
        </p:txBody>
      </p:sp>
      <p:sp>
        <p:nvSpPr>
          <p:cNvPr id="32" name="MH_Entry_2">
            <a:hlinkClick r:id="rId17" action="ppaction://hlinksldjump"/>
          </p:cNvPr>
          <p:cNvSpPr>
            <a:spLocks noChangeArrowheads="1"/>
          </p:cNvSpPr>
          <p:nvPr>
            <p:custDataLst>
              <p:tags r:id="rId5"/>
            </p:custDataLst>
          </p:nvPr>
        </p:nvSpPr>
        <p:spPr bwMode="auto">
          <a:xfrm>
            <a:off x="7470300" y="912223"/>
            <a:ext cx="3785088"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国庆节的来历</a:t>
            </a:r>
          </a:p>
        </p:txBody>
      </p:sp>
      <p:sp>
        <p:nvSpPr>
          <p:cNvPr id="33" name="MH_Entry_3">
            <a:hlinkClick r:id="rId17" action="ppaction://hlinksldjump"/>
          </p:cNvPr>
          <p:cNvSpPr>
            <a:spLocks noChangeArrowheads="1"/>
          </p:cNvSpPr>
          <p:nvPr>
            <p:custDataLst>
              <p:tags r:id="rId6"/>
            </p:custDataLst>
          </p:nvPr>
        </p:nvSpPr>
        <p:spPr bwMode="auto">
          <a:xfrm>
            <a:off x="8180966" y="3548522"/>
            <a:ext cx="3512571"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国庆节日意义</a:t>
            </a:r>
          </a:p>
        </p:txBody>
      </p:sp>
      <p:sp>
        <p:nvSpPr>
          <p:cNvPr id="34" name="MH_Entry_4">
            <a:hlinkClick r:id="rId17" action="ppaction://hlinksldjump"/>
          </p:cNvPr>
          <p:cNvSpPr>
            <a:spLocks noChangeArrowheads="1"/>
          </p:cNvSpPr>
          <p:nvPr>
            <p:custDataLst>
              <p:tags r:id="rId7"/>
            </p:custDataLst>
          </p:nvPr>
        </p:nvSpPr>
        <p:spPr bwMode="auto">
          <a:xfrm>
            <a:off x="4127318" y="5315329"/>
            <a:ext cx="4053648" cy="7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国庆节精神含义</a:t>
            </a:r>
          </a:p>
        </p:txBody>
      </p:sp>
      <p:sp>
        <p:nvSpPr>
          <p:cNvPr id="35" name="MH_Entry_5">
            <a:hlinkClick r:id="rId17" action="ppaction://hlinksldjump"/>
          </p:cNvPr>
          <p:cNvSpPr>
            <a:spLocks noChangeArrowheads="1"/>
          </p:cNvSpPr>
          <p:nvPr>
            <p:custDataLst>
              <p:tags r:id="rId8"/>
            </p:custDataLst>
          </p:nvPr>
        </p:nvSpPr>
        <p:spPr bwMode="auto">
          <a:xfrm>
            <a:off x="536317" y="3548522"/>
            <a:ext cx="3511807"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国庆节日活动</a:t>
            </a:r>
          </a:p>
        </p:txBody>
      </p:sp>
      <p:sp>
        <p:nvSpPr>
          <p:cNvPr id="36" name="MH_Number_1">
            <a:hlinkClick r:id="rId17" action="ppaction://hlinksldjump"/>
          </p:cNvPr>
          <p:cNvSpPr/>
          <p:nvPr>
            <p:custDataLst>
              <p:tags r:id="rId9"/>
            </p:custDataLst>
          </p:nvPr>
        </p:nvSpPr>
        <p:spPr>
          <a:xfrm>
            <a:off x="4746720"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1</a:t>
            </a:r>
            <a:endParaRPr lang="zh-CN" altLang="en-US" sz="2400" b="1" dirty="0">
              <a:solidFill>
                <a:srgbClr val="FFFFFF"/>
              </a:solidFill>
              <a:cs typeface="Arial Unicode MS" panose="020B0604020202020204" pitchFamily="34" charset="-122"/>
            </a:endParaRPr>
          </a:p>
        </p:txBody>
      </p:sp>
      <p:sp>
        <p:nvSpPr>
          <p:cNvPr id="37" name="MH_Number_2">
            <a:hlinkClick r:id="rId17" action="ppaction://hlinksldjump"/>
          </p:cNvPr>
          <p:cNvSpPr/>
          <p:nvPr>
            <p:custDataLst>
              <p:tags r:id="rId10"/>
            </p:custDataLst>
          </p:nvPr>
        </p:nvSpPr>
        <p:spPr>
          <a:xfrm>
            <a:off x="6911204"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2</a:t>
            </a:r>
            <a:endParaRPr lang="zh-CN" altLang="en-US" sz="2400" b="1" dirty="0">
              <a:solidFill>
                <a:srgbClr val="FFFFFF"/>
              </a:solidFill>
              <a:cs typeface="Arial Unicode MS" panose="020B0604020202020204" pitchFamily="34" charset="-122"/>
            </a:endParaRPr>
          </a:p>
        </p:txBody>
      </p:sp>
      <p:sp>
        <p:nvSpPr>
          <p:cNvPr id="38" name="MH_Number_3">
            <a:hlinkClick r:id="rId17" action="ppaction://hlinksldjump"/>
          </p:cNvPr>
          <p:cNvSpPr/>
          <p:nvPr>
            <p:custDataLst>
              <p:tags r:id="rId11"/>
            </p:custDataLst>
          </p:nvPr>
        </p:nvSpPr>
        <p:spPr>
          <a:xfrm>
            <a:off x="7615998" y="3396602"/>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3</a:t>
            </a:r>
            <a:endParaRPr lang="zh-CN" altLang="en-US" sz="2400" b="1" dirty="0">
              <a:solidFill>
                <a:srgbClr val="FFFFFF"/>
              </a:solidFill>
              <a:cs typeface="Arial Unicode MS" panose="020B0604020202020204" pitchFamily="34" charset="-122"/>
            </a:endParaRPr>
          </a:p>
        </p:txBody>
      </p:sp>
      <p:sp>
        <p:nvSpPr>
          <p:cNvPr id="39" name="MH_Number_4">
            <a:hlinkClick r:id="rId17" action="ppaction://hlinksldjump"/>
          </p:cNvPr>
          <p:cNvSpPr/>
          <p:nvPr>
            <p:custDataLst>
              <p:tags r:id="rId12"/>
            </p:custDataLst>
          </p:nvPr>
        </p:nvSpPr>
        <p:spPr>
          <a:xfrm>
            <a:off x="5887100" y="4668853"/>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4</a:t>
            </a:r>
            <a:endParaRPr lang="zh-CN" altLang="en-US" sz="2400" b="1" dirty="0">
              <a:solidFill>
                <a:srgbClr val="FFFFFF"/>
              </a:solidFill>
              <a:cs typeface="Arial Unicode MS" panose="020B0604020202020204" pitchFamily="34" charset="-122"/>
            </a:endParaRPr>
          </a:p>
        </p:txBody>
      </p:sp>
      <p:sp>
        <p:nvSpPr>
          <p:cNvPr id="40" name="MH_Number_5">
            <a:hlinkClick r:id="rId17" action="ppaction://hlinksldjump"/>
          </p:cNvPr>
          <p:cNvSpPr/>
          <p:nvPr>
            <p:custDataLst>
              <p:tags r:id="rId13"/>
            </p:custDataLst>
          </p:nvPr>
        </p:nvSpPr>
        <p:spPr>
          <a:xfrm>
            <a:off x="4113790"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5</a:t>
            </a:r>
            <a:endParaRPr lang="zh-CN" altLang="en-US" sz="2400" b="1" dirty="0">
              <a:solidFill>
                <a:srgbClr val="FFFFFF"/>
              </a:solidFill>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国庆节日意义</a:t>
            </a:r>
          </a:p>
        </p:txBody>
      </p:sp>
      <p:sp>
        <p:nvSpPr>
          <p:cNvPr id="2" name="矩形 1"/>
          <p:cNvSpPr/>
          <p:nvPr/>
        </p:nvSpPr>
        <p:spPr>
          <a:xfrm>
            <a:off x="1015218" y="1334816"/>
            <a:ext cx="10161564" cy="1200329"/>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对占有世界</a:t>
            </a:r>
            <a:r>
              <a:rPr lang="zh-CN" altLang="en-US" sz="2400" kern="100" dirty="0">
                <a:latin typeface="Calibri" panose="020F0502020204030204" pitchFamily="34" charset="0"/>
                <a:ea typeface="微软雅黑" panose="020B0503020204020204" pitchFamily="34" charset="-122"/>
                <a:cs typeface="Times New Roman" panose="02020603050405020304" pitchFamily="18" charset="0"/>
              </a:rPr>
              <a:t>五分之一</a:t>
            </a: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人口的中国人民，将永远铭记这一天</a:t>
            </a:r>
            <a:r>
              <a:rPr lang="en-US" altLang="zh-CN" sz="2400"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sz="2400" b="1" kern="100" dirty="0">
                <a:latin typeface="Calibri" panose="020F0502020204030204" pitchFamily="34" charset="0"/>
                <a:ea typeface="微软雅黑" panose="020B0503020204020204" pitchFamily="34" charset="-122"/>
                <a:cs typeface="Times New Roman" panose="02020603050405020304" pitchFamily="18" charset="0"/>
              </a:rPr>
              <a:t>中华人民共和国成立的日子</a:t>
            </a: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，每年我们都会举行盛大的庆典来庆祝他。</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3" cstate="email">
            <a:extLst>
              <a:ext uri="{28A0092B-C50C-407E-A947-70E740481C1C}">
                <a14:useLocalDpi xmlns:a14="http://schemas.microsoft.com/office/drawing/2010/main" val="0"/>
              </a:ext>
            </a:extLst>
          </a:blip>
          <a:srcRect l="-142"/>
          <a:stretch>
            <a:fillRect/>
          </a:stretch>
        </p:blipFill>
        <p:spPr>
          <a:xfrm>
            <a:off x="1015218" y="2586115"/>
            <a:ext cx="10117239" cy="3962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086" y="4073604"/>
            <a:ext cx="10653486" cy="1938992"/>
          </a:xfrm>
          <a:prstGeom prst="rect">
            <a:avLst/>
          </a:prstGeom>
        </p:spPr>
        <p:txBody>
          <a:bodyPr wrap="square">
            <a:spAutoFit/>
          </a:bodyPr>
          <a:lstStyle/>
          <a:p>
            <a:pPr indent="457200">
              <a:lnSpc>
                <a:spcPct val="150000"/>
              </a:lnSpc>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在我们回忆与缅怀先辈们的丰功伟绩的庆祝中，我们分享了他们的快乐，体验了他们痛苦，同时也继承了他们那种追求民主、自由、独立、富强的不屈不挠的牺牲精神和创造智慧，这种精神是我们形成强大的民族自信心和自豪感的不竭的源泉，是中华民族的民族精神和国家的凝聚力的现实体现，值得我们后人传承并继续发扬光大。</a:t>
            </a:r>
            <a:endParaRPr lang="zh-CN" altLang="en-US" sz="2000" dirty="0"/>
          </a:p>
        </p:txBody>
      </p:sp>
      <p:sp>
        <p:nvSpPr>
          <p:cNvPr id="3" name="椭圆 2"/>
          <p:cNvSpPr/>
          <p:nvPr/>
        </p:nvSpPr>
        <p:spPr>
          <a:xfrm>
            <a:off x="1059543" y="2135165"/>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民主</a:t>
            </a:r>
          </a:p>
        </p:txBody>
      </p:sp>
      <p:sp>
        <p:nvSpPr>
          <p:cNvPr id="5" name="椭圆 4"/>
          <p:cNvSpPr/>
          <p:nvPr/>
        </p:nvSpPr>
        <p:spPr>
          <a:xfrm>
            <a:off x="3774459" y="2135165"/>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自由</a:t>
            </a:r>
          </a:p>
        </p:txBody>
      </p:sp>
      <p:sp>
        <p:nvSpPr>
          <p:cNvPr id="6" name="椭圆 5"/>
          <p:cNvSpPr/>
          <p:nvPr/>
        </p:nvSpPr>
        <p:spPr>
          <a:xfrm>
            <a:off x="6489375" y="2135165"/>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独立</a:t>
            </a:r>
          </a:p>
        </p:txBody>
      </p:sp>
      <p:sp>
        <p:nvSpPr>
          <p:cNvPr id="7" name="椭圆 6"/>
          <p:cNvSpPr/>
          <p:nvPr/>
        </p:nvSpPr>
        <p:spPr>
          <a:xfrm>
            <a:off x="9204290" y="2135165"/>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富强</a:t>
            </a:r>
          </a:p>
        </p:txBody>
      </p:sp>
      <p:sp>
        <p:nvSpPr>
          <p:cNvPr id="8" name="文本框 7"/>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国庆节日意义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MH_Others_1"/>
          <p:cNvSpPr/>
          <p:nvPr>
            <p:custDataLst>
              <p:tags r:id="rId1"/>
            </p:custDataLst>
          </p:nvPr>
        </p:nvSpPr>
        <p:spPr>
          <a:xfrm>
            <a:off x="5102235" y="2028617"/>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29" name="MH_Others_2"/>
          <p:cNvSpPr/>
          <p:nvPr>
            <p:custDataLst>
              <p:tags r:id="rId2"/>
            </p:custDataLst>
          </p:nvPr>
        </p:nvSpPr>
        <p:spPr>
          <a:xfrm>
            <a:off x="4286077" y="1205202"/>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30" name="MH_Others_3"/>
          <p:cNvSpPr/>
          <p:nvPr>
            <p:custDataLst>
              <p:tags r:id="rId3"/>
            </p:custDataLst>
          </p:nvPr>
        </p:nvSpPr>
        <p:spPr>
          <a:xfrm>
            <a:off x="5243809" y="2188428"/>
            <a:ext cx="1744466" cy="17444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b="1" dirty="0">
                <a:solidFill>
                  <a:schemeClr val="bg1"/>
                </a:solidFill>
                <a:latin typeface="微软雅黑" panose="020B0503020204020204" pitchFamily="34" charset="-122"/>
                <a:ea typeface="微软雅黑" panose="020B0503020204020204" pitchFamily="34" charset="-122"/>
              </a:rPr>
              <a:t>目录</a:t>
            </a:r>
            <a:endParaRPr lang="en-US" altLang="zh-CN" sz="4400" b="1" dirty="0">
              <a:solidFill>
                <a:schemeClr val="bg1"/>
              </a:solidFill>
              <a:latin typeface="微软雅黑" panose="020B0503020204020204" pitchFamily="34" charset="-122"/>
              <a:ea typeface="微软雅黑" panose="020B0503020204020204" pitchFamily="34" charset="-122"/>
            </a:endParaRPr>
          </a:p>
          <a:p>
            <a:pPr lvl="0" algn="ctr"/>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MH_Entry_1">
            <a:hlinkClick r:id="rId17" action="ppaction://hlinksldjump"/>
          </p:cNvPr>
          <p:cNvSpPr>
            <a:spLocks noChangeArrowheads="1"/>
          </p:cNvSpPr>
          <p:nvPr>
            <p:custDataLst>
              <p:tags r:id="rId4"/>
            </p:custDataLst>
          </p:nvPr>
        </p:nvSpPr>
        <p:spPr bwMode="auto">
          <a:xfrm>
            <a:off x="720738" y="912223"/>
            <a:ext cx="4046454"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国庆节的演变历史</a:t>
            </a:r>
          </a:p>
        </p:txBody>
      </p:sp>
      <p:sp>
        <p:nvSpPr>
          <p:cNvPr id="32" name="MH_Entry_2">
            <a:hlinkClick r:id="rId17" action="ppaction://hlinksldjump"/>
          </p:cNvPr>
          <p:cNvSpPr>
            <a:spLocks noChangeArrowheads="1"/>
          </p:cNvSpPr>
          <p:nvPr>
            <p:custDataLst>
              <p:tags r:id="rId5"/>
            </p:custDataLst>
          </p:nvPr>
        </p:nvSpPr>
        <p:spPr bwMode="auto">
          <a:xfrm>
            <a:off x="7470300" y="912223"/>
            <a:ext cx="3785088"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国庆节的来历</a:t>
            </a:r>
          </a:p>
        </p:txBody>
      </p:sp>
      <p:sp>
        <p:nvSpPr>
          <p:cNvPr id="33" name="MH_Entry_3">
            <a:hlinkClick r:id="rId17" action="ppaction://hlinksldjump"/>
          </p:cNvPr>
          <p:cNvSpPr>
            <a:spLocks noChangeArrowheads="1"/>
          </p:cNvSpPr>
          <p:nvPr>
            <p:custDataLst>
              <p:tags r:id="rId6"/>
            </p:custDataLst>
          </p:nvPr>
        </p:nvSpPr>
        <p:spPr bwMode="auto">
          <a:xfrm>
            <a:off x="8180966" y="3548522"/>
            <a:ext cx="3512571"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国庆节日意义</a:t>
            </a:r>
          </a:p>
        </p:txBody>
      </p:sp>
      <p:sp>
        <p:nvSpPr>
          <p:cNvPr id="34" name="MH_Entry_4">
            <a:hlinkClick r:id="rId17" action="ppaction://hlinksldjump"/>
          </p:cNvPr>
          <p:cNvSpPr>
            <a:spLocks noChangeArrowheads="1"/>
          </p:cNvSpPr>
          <p:nvPr>
            <p:custDataLst>
              <p:tags r:id="rId7"/>
            </p:custDataLst>
          </p:nvPr>
        </p:nvSpPr>
        <p:spPr bwMode="auto">
          <a:xfrm>
            <a:off x="4127318" y="5315329"/>
            <a:ext cx="4053648" cy="7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国庆节精神含义</a:t>
            </a:r>
          </a:p>
        </p:txBody>
      </p:sp>
      <p:sp>
        <p:nvSpPr>
          <p:cNvPr id="35" name="MH_Entry_5">
            <a:hlinkClick r:id="rId17" action="ppaction://hlinksldjump"/>
          </p:cNvPr>
          <p:cNvSpPr>
            <a:spLocks noChangeArrowheads="1"/>
          </p:cNvSpPr>
          <p:nvPr>
            <p:custDataLst>
              <p:tags r:id="rId8"/>
            </p:custDataLst>
          </p:nvPr>
        </p:nvSpPr>
        <p:spPr bwMode="auto">
          <a:xfrm>
            <a:off x="536317" y="3548522"/>
            <a:ext cx="3511807"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国庆节日活动</a:t>
            </a:r>
          </a:p>
        </p:txBody>
      </p:sp>
      <p:sp>
        <p:nvSpPr>
          <p:cNvPr id="36" name="MH_Number_1">
            <a:hlinkClick r:id="rId17" action="ppaction://hlinksldjump"/>
          </p:cNvPr>
          <p:cNvSpPr/>
          <p:nvPr>
            <p:custDataLst>
              <p:tags r:id="rId9"/>
            </p:custDataLst>
          </p:nvPr>
        </p:nvSpPr>
        <p:spPr>
          <a:xfrm>
            <a:off x="4746720"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1</a:t>
            </a:r>
            <a:endParaRPr lang="zh-CN" altLang="en-US" sz="2400" b="1" dirty="0">
              <a:solidFill>
                <a:srgbClr val="FFFFFF"/>
              </a:solidFill>
              <a:cs typeface="Arial Unicode MS" panose="020B0604020202020204" pitchFamily="34" charset="-122"/>
            </a:endParaRPr>
          </a:p>
        </p:txBody>
      </p:sp>
      <p:sp>
        <p:nvSpPr>
          <p:cNvPr id="37" name="MH_Number_2">
            <a:hlinkClick r:id="rId17" action="ppaction://hlinksldjump"/>
          </p:cNvPr>
          <p:cNvSpPr/>
          <p:nvPr>
            <p:custDataLst>
              <p:tags r:id="rId10"/>
            </p:custDataLst>
          </p:nvPr>
        </p:nvSpPr>
        <p:spPr>
          <a:xfrm>
            <a:off x="6911204"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2</a:t>
            </a:r>
            <a:endParaRPr lang="zh-CN" altLang="en-US" sz="2400" b="1" dirty="0">
              <a:solidFill>
                <a:srgbClr val="FFFFFF"/>
              </a:solidFill>
              <a:cs typeface="Arial Unicode MS" panose="020B0604020202020204" pitchFamily="34" charset="-122"/>
            </a:endParaRPr>
          </a:p>
        </p:txBody>
      </p:sp>
      <p:sp>
        <p:nvSpPr>
          <p:cNvPr id="38" name="MH_Number_3">
            <a:hlinkClick r:id="rId17" action="ppaction://hlinksldjump"/>
          </p:cNvPr>
          <p:cNvSpPr/>
          <p:nvPr>
            <p:custDataLst>
              <p:tags r:id="rId11"/>
            </p:custDataLst>
          </p:nvPr>
        </p:nvSpPr>
        <p:spPr>
          <a:xfrm>
            <a:off x="7615998"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3</a:t>
            </a:r>
            <a:endParaRPr lang="zh-CN" altLang="en-US" sz="2400" b="1" dirty="0">
              <a:solidFill>
                <a:srgbClr val="FFFFFF"/>
              </a:solidFill>
              <a:cs typeface="Arial Unicode MS" panose="020B0604020202020204" pitchFamily="34" charset="-122"/>
            </a:endParaRPr>
          </a:p>
        </p:txBody>
      </p:sp>
      <p:sp>
        <p:nvSpPr>
          <p:cNvPr id="39" name="MH_Number_4">
            <a:hlinkClick r:id="rId17" action="ppaction://hlinksldjump"/>
          </p:cNvPr>
          <p:cNvSpPr/>
          <p:nvPr>
            <p:custDataLst>
              <p:tags r:id="rId12"/>
            </p:custDataLst>
          </p:nvPr>
        </p:nvSpPr>
        <p:spPr>
          <a:xfrm>
            <a:off x="5887100" y="4668853"/>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4</a:t>
            </a:r>
            <a:endParaRPr lang="zh-CN" altLang="en-US" sz="2400" b="1" dirty="0">
              <a:solidFill>
                <a:srgbClr val="FFFFFF"/>
              </a:solidFill>
              <a:cs typeface="Arial Unicode MS" panose="020B0604020202020204" pitchFamily="34" charset="-122"/>
            </a:endParaRPr>
          </a:p>
        </p:txBody>
      </p:sp>
      <p:sp>
        <p:nvSpPr>
          <p:cNvPr id="40" name="MH_Number_5">
            <a:hlinkClick r:id="rId17" action="ppaction://hlinksldjump"/>
          </p:cNvPr>
          <p:cNvSpPr/>
          <p:nvPr>
            <p:custDataLst>
              <p:tags r:id="rId13"/>
            </p:custDataLst>
          </p:nvPr>
        </p:nvSpPr>
        <p:spPr>
          <a:xfrm>
            <a:off x="4113790"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5</a:t>
            </a:r>
            <a:endParaRPr lang="zh-CN" altLang="en-US" sz="2400" b="1" dirty="0">
              <a:solidFill>
                <a:srgbClr val="FFFFFF"/>
              </a:solidFill>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5999" y="2644726"/>
            <a:ext cx="6096000" cy="25181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国庆节精神含义</a:t>
            </a:r>
          </a:p>
        </p:txBody>
      </p:sp>
      <p:sp>
        <p:nvSpPr>
          <p:cNvPr id="2" name="矩形 1"/>
          <p:cNvSpPr/>
          <p:nvPr/>
        </p:nvSpPr>
        <p:spPr>
          <a:xfrm>
            <a:off x="6644080" y="2984295"/>
            <a:ext cx="5348180" cy="1015663"/>
          </a:xfrm>
          <a:prstGeom prst="rect">
            <a:avLst/>
          </a:prstGeom>
        </p:spPr>
        <p:txBody>
          <a:bodyPr wrap="square">
            <a:spAutoFit/>
          </a:bodyPr>
          <a:lstStyle/>
          <a:p>
            <a:pPr>
              <a:lnSpc>
                <a:spcPct val="150000"/>
              </a:lnSpc>
            </a:pPr>
            <a:r>
              <a:rPr lang="zh-CN" altLang="zh-CN" sz="2000" kern="100" dirty="0">
                <a:solidFill>
                  <a:schemeClr val="bg1"/>
                </a:solidFill>
                <a:latin typeface="Calibri" panose="020F0502020204030204" pitchFamily="34" charset="0"/>
                <a:ea typeface="微软雅黑" panose="020B0503020204020204" pitchFamily="34" charset="-122"/>
                <a:cs typeface="Times New Roman" panose="02020603050405020304" pitchFamily="18" charset="0"/>
              </a:rPr>
              <a:t>国庆节作为我们伟大祖国的特定节日，其时间性内涵就是指1949年10月1日那个特定的时间</a:t>
            </a:r>
            <a:endParaRPr lang="zh-CN" altLang="en-US" sz="2000" dirty="0">
              <a:solidFill>
                <a:schemeClr val="bg1"/>
              </a:solidFill>
            </a:endParaRPr>
          </a:p>
        </p:txBody>
      </p:sp>
      <p:sp>
        <p:nvSpPr>
          <p:cNvPr id="4" name="矩形 3"/>
          <p:cNvSpPr/>
          <p:nvPr/>
        </p:nvSpPr>
        <p:spPr>
          <a:xfrm>
            <a:off x="6999822" y="4197217"/>
            <a:ext cx="4288353" cy="584775"/>
          </a:xfrm>
          <a:prstGeom prst="rect">
            <a:avLst/>
          </a:prstGeom>
        </p:spPr>
        <p:txBody>
          <a:bodyPr wrap="none">
            <a:spAutoFit/>
          </a:bodyPr>
          <a:lstStyle/>
          <a:p>
            <a:r>
              <a:rPr lang="zh-CN" altLang="zh-CN" sz="3200" kern="100" dirty="0">
                <a:solidFill>
                  <a:schemeClr val="bg1"/>
                </a:solidFill>
                <a:latin typeface="Calibri" panose="020F0502020204030204" pitchFamily="34" charset="0"/>
                <a:ea typeface="微软雅黑" panose="020B0503020204020204" pitchFamily="34" charset="-122"/>
                <a:cs typeface="Times New Roman" panose="02020603050405020304" pitchFamily="18" charset="0"/>
              </a:rPr>
              <a:t>中华人民共和国的成立</a:t>
            </a:r>
            <a:endParaRPr lang="zh-CN" altLang="en-US" sz="3200" dirty="0"/>
          </a:p>
        </p:txBody>
      </p:sp>
      <p:sp>
        <p:nvSpPr>
          <p:cNvPr id="6" name="矩形 5"/>
          <p:cNvSpPr/>
          <p:nvPr/>
        </p:nvSpPr>
        <p:spPr>
          <a:xfrm>
            <a:off x="-2" y="2644725"/>
            <a:ext cx="6096000" cy="251811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3788" y="1437397"/>
            <a:ext cx="10077450" cy="1292662"/>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9月，中国人民政治协商会议第一届全体会议决定每年的</a:t>
            </a:r>
            <a:r>
              <a:rPr lang="zh-CN" altLang="zh-CN" sz="2800" b="1" kern="100" dirty="0">
                <a:latin typeface="Calibri" panose="020F0502020204030204" pitchFamily="34" charset="0"/>
                <a:ea typeface="微软雅黑" panose="020B0503020204020204" pitchFamily="34" charset="-122"/>
                <a:cs typeface="Times New Roman" panose="02020603050405020304" pitchFamily="18" charset="0"/>
              </a:rPr>
              <a:t>10月1日</a:t>
            </a: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为中国的国庆节。</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1093788" y="2825309"/>
            <a:ext cx="10077450" cy="3499291"/>
          </a:xfrm>
          <a:prstGeom prst="rect">
            <a:avLst/>
          </a:prstGeom>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国庆节精神含义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a:ln>
            <a:noFill/>
          </a:ln>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国庆节精神含义</a:t>
            </a:r>
          </a:p>
        </p:txBody>
      </p:sp>
      <p:sp>
        <p:nvSpPr>
          <p:cNvPr id="2" name="矩形 1"/>
          <p:cNvSpPr/>
          <p:nvPr/>
        </p:nvSpPr>
        <p:spPr>
          <a:xfrm>
            <a:off x="560013" y="3429000"/>
            <a:ext cx="11287873" cy="3008196"/>
          </a:xfrm>
          <a:prstGeom prst="rect">
            <a:avLst/>
          </a:prstGeom>
        </p:spPr>
        <p:txBody>
          <a:bodyPr wrap="square">
            <a:spAutoFit/>
          </a:bodyPr>
          <a:lstStyle/>
          <a:p>
            <a:pPr>
              <a:lnSpc>
                <a:spcPct val="150000"/>
              </a:lnSpc>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我们现在以阅兵、游行、歌舞等方式加以庆祝，记住并分享1949年10月1日那一天，我们的先辈们是如何欢心鼓舞地告别了他们苦难的过去并憧憬着美好的未来。而想要全方位地分享和体验他们的快乐的必要前提条件就是能够充分地体验他们曾经的苦难。勤劳、勇敢、智慧的他们长期追求自由、民主、独立、富强的道路，在经历了无数次的农民起义和资产阶级改良与革命后，他们终于认识到，只有在坚持以工人阶级为领导的、工农联合的、团结一切可以团结的力量的政权形式，才是他们获得彻底的自由与解放的唯一出路;从意志考验上来说，我们的先辈们付出了无数的血的代价，经过一百多年的反复斗争终于取得了最后的胜利;从情感体验上看，各民族各阶层的先辈们在长期的血雨腥风的反抗斗争中，结下了深厚的兄弟般的友谊。这些认知、意志和情感的精神结晶就是中华人民共和国这个最高实体的诞生，它是我们先辈们每一个华夏儿女一百多年血泪与智慧换来的成果，也是中华民族几千年民族文化和精神绵延的产物。</a:t>
            </a:r>
            <a:endParaRPr lang="zh-CN" altLang="en-US" sz="1600" dirty="0"/>
          </a:p>
        </p:txBody>
      </p:sp>
      <p:sp>
        <p:nvSpPr>
          <p:cNvPr id="3" name="椭圆 2"/>
          <p:cNvSpPr/>
          <p:nvPr/>
        </p:nvSpPr>
        <p:spPr>
          <a:xfrm>
            <a:off x="1640110" y="1640109"/>
            <a:ext cx="1407885" cy="14078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自由</a:t>
            </a:r>
          </a:p>
        </p:txBody>
      </p:sp>
      <p:sp>
        <p:nvSpPr>
          <p:cNvPr id="6" name="椭圆 5"/>
          <p:cNvSpPr/>
          <p:nvPr/>
        </p:nvSpPr>
        <p:spPr>
          <a:xfrm>
            <a:off x="4197748" y="1640109"/>
            <a:ext cx="1407885" cy="14078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明主</a:t>
            </a:r>
          </a:p>
        </p:txBody>
      </p:sp>
      <p:sp>
        <p:nvSpPr>
          <p:cNvPr id="7" name="椭圆 6"/>
          <p:cNvSpPr/>
          <p:nvPr/>
        </p:nvSpPr>
        <p:spPr>
          <a:xfrm>
            <a:off x="6755386" y="1640109"/>
            <a:ext cx="1407885" cy="14078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独立</a:t>
            </a:r>
          </a:p>
        </p:txBody>
      </p:sp>
      <p:sp>
        <p:nvSpPr>
          <p:cNvPr id="8" name="椭圆 7"/>
          <p:cNvSpPr/>
          <p:nvPr/>
        </p:nvSpPr>
        <p:spPr>
          <a:xfrm>
            <a:off x="9313024" y="1640109"/>
            <a:ext cx="1407885" cy="14078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富强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descr="图片包含 烟火, 户外艺术系列&#10;&#10;已生成极高可信度的说明"/>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0" y="0"/>
            <a:ext cx="12192000" cy="3585029"/>
          </a:xfrm>
          <a:prstGeom prst="rect">
            <a:avLst/>
          </a:prstGeom>
        </p:spPr>
      </p:pic>
      <p:sp>
        <p:nvSpPr>
          <p:cNvPr id="4" name="矩形 3"/>
          <p:cNvSpPr/>
          <p:nvPr/>
        </p:nvSpPr>
        <p:spPr>
          <a:xfrm>
            <a:off x="1137137" y="2193384"/>
            <a:ext cx="9917723" cy="3868616"/>
          </a:xfrm>
          <a:prstGeom prst="rect">
            <a:avLst/>
          </a:prstGeom>
          <a:solidFill>
            <a:schemeClr val="bg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4028049" y="436099"/>
            <a:ext cx="4135902" cy="9566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方正正大黑简体" panose="02010600010101010101" pitchFamily="2" charset="-122"/>
                <a:ea typeface="方正正大黑简体" panose="02010600010101010101" pitchFamily="2" charset="-122"/>
              </a:rPr>
              <a:t>前  言</a:t>
            </a:r>
          </a:p>
        </p:txBody>
      </p:sp>
      <p:sp>
        <p:nvSpPr>
          <p:cNvPr id="3" name="矩形 2"/>
          <p:cNvSpPr/>
          <p:nvPr/>
        </p:nvSpPr>
        <p:spPr>
          <a:xfrm>
            <a:off x="1483555" y="2465699"/>
            <a:ext cx="9224889" cy="3323987"/>
          </a:xfrm>
          <a:prstGeom prst="rect">
            <a:avLst/>
          </a:prstGeom>
        </p:spPr>
        <p:txBody>
          <a:bodyPr wrap="square">
            <a:spAutoFit/>
          </a:bodyPr>
          <a:lstStyle/>
          <a:p>
            <a:pPr>
              <a:lnSpc>
                <a:spcPct val="150000"/>
              </a:lnSpc>
            </a:pPr>
            <a:r>
              <a:rPr lang="zh-CN" altLang="zh-CN" sz="2000" kern="100" dirty="0">
                <a:ea typeface="微软雅黑" panose="020B0503020204020204" pitchFamily="34" charset="-122"/>
                <a:cs typeface="Times New Roman" panose="02020603050405020304" pitchFamily="18" charset="0"/>
              </a:rPr>
              <a:t>热烈庆祝中华人民共和国成立六十八周年，祖国人杰地灵，经多年发展，现今国力雄厚，在国际舞台举足轻重，展现出泱泱大国的风范，让我们中华儿女深感自豪。回归祖国二十年以来，香港一直得到国家支持。国家先后透过《内地与香港关于建立更紧密经贸关系的安排》(CEPA) 、将香港纳入国民经济和社会发展第十一至十三个五年规划、支持香港参与「一带一路」建设和「粤港澳大湾区」城市群发展计划；以及加入亚洲基础设施投资银行等，让香港能够持续发展，保持繁荣稳定和分享国家发展的丰硕成果。</a:t>
            </a:r>
            <a:endParaRPr lang="zh-CN" altLang="en-US" sz="2000" dirty="0"/>
          </a:p>
        </p:txBody>
      </p:sp>
      <p:sp>
        <p:nvSpPr>
          <p:cNvPr id="8" name="矩形 7"/>
          <p:cNvSpPr/>
          <p:nvPr/>
        </p:nvSpPr>
        <p:spPr>
          <a:xfrm flipV="1">
            <a:off x="0" y="6749142"/>
            <a:ext cx="12192000" cy="154575"/>
          </a:xfrm>
          <a:prstGeom prst="rect">
            <a:avLst/>
          </a:prstGeom>
          <a:solidFill>
            <a:schemeClr val="tx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MH_Others_1"/>
          <p:cNvSpPr/>
          <p:nvPr>
            <p:custDataLst>
              <p:tags r:id="rId1"/>
            </p:custDataLst>
          </p:nvPr>
        </p:nvSpPr>
        <p:spPr>
          <a:xfrm>
            <a:off x="5102235" y="2028617"/>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29" name="MH_Others_2"/>
          <p:cNvSpPr/>
          <p:nvPr>
            <p:custDataLst>
              <p:tags r:id="rId2"/>
            </p:custDataLst>
          </p:nvPr>
        </p:nvSpPr>
        <p:spPr>
          <a:xfrm>
            <a:off x="4286077" y="1205202"/>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30" name="MH_Others_3"/>
          <p:cNvSpPr/>
          <p:nvPr>
            <p:custDataLst>
              <p:tags r:id="rId3"/>
            </p:custDataLst>
          </p:nvPr>
        </p:nvSpPr>
        <p:spPr>
          <a:xfrm>
            <a:off x="5243809" y="2188428"/>
            <a:ext cx="1744466" cy="17444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b="1" dirty="0">
                <a:solidFill>
                  <a:schemeClr val="bg1"/>
                </a:solidFill>
                <a:latin typeface="微软雅黑" panose="020B0503020204020204" pitchFamily="34" charset="-122"/>
                <a:ea typeface="微软雅黑" panose="020B0503020204020204" pitchFamily="34" charset="-122"/>
              </a:rPr>
              <a:t>目录</a:t>
            </a:r>
            <a:endParaRPr lang="en-US" altLang="zh-CN" sz="4400" b="1" dirty="0">
              <a:solidFill>
                <a:schemeClr val="bg1"/>
              </a:solidFill>
              <a:latin typeface="微软雅黑" panose="020B0503020204020204" pitchFamily="34" charset="-122"/>
              <a:ea typeface="微软雅黑" panose="020B0503020204020204" pitchFamily="34" charset="-122"/>
            </a:endParaRPr>
          </a:p>
          <a:p>
            <a:pPr lvl="0" algn="ctr"/>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MH_Entry_1">
            <a:hlinkClick r:id="rId17" action="ppaction://hlinksldjump"/>
          </p:cNvPr>
          <p:cNvSpPr>
            <a:spLocks noChangeArrowheads="1"/>
          </p:cNvSpPr>
          <p:nvPr>
            <p:custDataLst>
              <p:tags r:id="rId4"/>
            </p:custDataLst>
          </p:nvPr>
        </p:nvSpPr>
        <p:spPr bwMode="auto">
          <a:xfrm>
            <a:off x="720738" y="912223"/>
            <a:ext cx="4046454"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国庆节的演变历史</a:t>
            </a:r>
          </a:p>
        </p:txBody>
      </p:sp>
      <p:sp>
        <p:nvSpPr>
          <p:cNvPr id="32" name="MH_Entry_2">
            <a:hlinkClick r:id="rId17" action="ppaction://hlinksldjump"/>
          </p:cNvPr>
          <p:cNvSpPr>
            <a:spLocks noChangeArrowheads="1"/>
          </p:cNvSpPr>
          <p:nvPr>
            <p:custDataLst>
              <p:tags r:id="rId5"/>
            </p:custDataLst>
          </p:nvPr>
        </p:nvSpPr>
        <p:spPr bwMode="auto">
          <a:xfrm>
            <a:off x="7470300" y="912223"/>
            <a:ext cx="3785088"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国庆节的来历</a:t>
            </a:r>
          </a:p>
        </p:txBody>
      </p:sp>
      <p:sp>
        <p:nvSpPr>
          <p:cNvPr id="33" name="MH_Entry_3">
            <a:hlinkClick r:id="rId17" action="ppaction://hlinksldjump"/>
          </p:cNvPr>
          <p:cNvSpPr>
            <a:spLocks noChangeArrowheads="1"/>
          </p:cNvSpPr>
          <p:nvPr>
            <p:custDataLst>
              <p:tags r:id="rId6"/>
            </p:custDataLst>
          </p:nvPr>
        </p:nvSpPr>
        <p:spPr bwMode="auto">
          <a:xfrm>
            <a:off x="8180966" y="3548522"/>
            <a:ext cx="3512571"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国庆节日意义</a:t>
            </a:r>
          </a:p>
        </p:txBody>
      </p:sp>
      <p:sp>
        <p:nvSpPr>
          <p:cNvPr id="34" name="MH_Entry_4">
            <a:hlinkClick r:id="rId17" action="ppaction://hlinksldjump"/>
          </p:cNvPr>
          <p:cNvSpPr>
            <a:spLocks noChangeArrowheads="1"/>
          </p:cNvSpPr>
          <p:nvPr>
            <p:custDataLst>
              <p:tags r:id="rId7"/>
            </p:custDataLst>
          </p:nvPr>
        </p:nvSpPr>
        <p:spPr bwMode="auto">
          <a:xfrm>
            <a:off x="4127318" y="5315329"/>
            <a:ext cx="4053648" cy="7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国庆节精神含义</a:t>
            </a:r>
          </a:p>
        </p:txBody>
      </p:sp>
      <p:sp>
        <p:nvSpPr>
          <p:cNvPr id="35" name="MH_Entry_5">
            <a:hlinkClick r:id="rId17" action="ppaction://hlinksldjump"/>
          </p:cNvPr>
          <p:cNvSpPr>
            <a:spLocks noChangeArrowheads="1"/>
          </p:cNvSpPr>
          <p:nvPr>
            <p:custDataLst>
              <p:tags r:id="rId8"/>
            </p:custDataLst>
          </p:nvPr>
        </p:nvSpPr>
        <p:spPr bwMode="auto">
          <a:xfrm>
            <a:off x="536317" y="3548522"/>
            <a:ext cx="3511807"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国庆节日活动</a:t>
            </a:r>
          </a:p>
        </p:txBody>
      </p:sp>
      <p:sp>
        <p:nvSpPr>
          <p:cNvPr id="36" name="MH_Number_1">
            <a:hlinkClick r:id="rId17" action="ppaction://hlinksldjump"/>
          </p:cNvPr>
          <p:cNvSpPr/>
          <p:nvPr>
            <p:custDataLst>
              <p:tags r:id="rId9"/>
            </p:custDataLst>
          </p:nvPr>
        </p:nvSpPr>
        <p:spPr>
          <a:xfrm>
            <a:off x="4746720"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1</a:t>
            </a:r>
            <a:endParaRPr lang="zh-CN" altLang="en-US" sz="2400" b="1" dirty="0">
              <a:solidFill>
                <a:srgbClr val="FFFFFF"/>
              </a:solidFill>
              <a:cs typeface="Arial Unicode MS" panose="020B0604020202020204" pitchFamily="34" charset="-122"/>
            </a:endParaRPr>
          </a:p>
        </p:txBody>
      </p:sp>
      <p:sp>
        <p:nvSpPr>
          <p:cNvPr id="37" name="MH_Number_2">
            <a:hlinkClick r:id="rId17" action="ppaction://hlinksldjump"/>
          </p:cNvPr>
          <p:cNvSpPr/>
          <p:nvPr>
            <p:custDataLst>
              <p:tags r:id="rId10"/>
            </p:custDataLst>
          </p:nvPr>
        </p:nvSpPr>
        <p:spPr>
          <a:xfrm>
            <a:off x="6911204"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2</a:t>
            </a:r>
            <a:endParaRPr lang="zh-CN" altLang="en-US" sz="2400" b="1" dirty="0">
              <a:solidFill>
                <a:srgbClr val="FFFFFF"/>
              </a:solidFill>
              <a:cs typeface="Arial Unicode MS" panose="020B0604020202020204" pitchFamily="34" charset="-122"/>
            </a:endParaRPr>
          </a:p>
        </p:txBody>
      </p:sp>
      <p:sp>
        <p:nvSpPr>
          <p:cNvPr id="38" name="MH_Number_3">
            <a:hlinkClick r:id="rId17" action="ppaction://hlinksldjump"/>
          </p:cNvPr>
          <p:cNvSpPr/>
          <p:nvPr>
            <p:custDataLst>
              <p:tags r:id="rId11"/>
            </p:custDataLst>
          </p:nvPr>
        </p:nvSpPr>
        <p:spPr>
          <a:xfrm>
            <a:off x="7615998"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3</a:t>
            </a:r>
            <a:endParaRPr lang="zh-CN" altLang="en-US" sz="2400" b="1" dirty="0">
              <a:solidFill>
                <a:srgbClr val="FFFFFF"/>
              </a:solidFill>
              <a:cs typeface="Arial Unicode MS" panose="020B0604020202020204" pitchFamily="34" charset="-122"/>
            </a:endParaRPr>
          </a:p>
        </p:txBody>
      </p:sp>
      <p:sp>
        <p:nvSpPr>
          <p:cNvPr id="39" name="MH_Number_4">
            <a:hlinkClick r:id="rId17" action="ppaction://hlinksldjump"/>
          </p:cNvPr>
          <p:cNvSpPr/>
          <p:nvPr>
            <p:custDataLst>
              <p:tags r:id="rId12"/>
            </p:custDataLst>
          </p:nvPr>
        </p:nvSpPr>
        <p:spPr>
          <a:xfrm>
            <a:off x="5887100" y="4668853"/>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4</a:t>
            </a:r>
            <a:endParaRPr lang="zh-CN" altLang="en-US" sz="2400" b="1" dirty="0">
              <a:solidFill>
                <a:srgbClr val="FFFFFF"/>
              </a:solidFill>
              <a:cs typeface="Arial Unicode MS" panose="020B0604020202020204" pitchFamily="34" charset="-122"/>
            </a:endParaRPr>
          </a:p>
        </p:txBody>
      </p:sp>
      <p:sp>
        <p:nvSpPr>
          <p:cNvPr id="40" name="MH_Number_5">
            <a:hlinkClick r:id="rId17" action="ppaction://hlinksldjump"/>
          </p:cNvPr>
          <p:cNvSpPr/>
          <p:nvPr>
            <p:custDataLst>
              <p:tags r:id="rId13"/>
            </p:custDataLst>
          </p:nvPr>
        </p:nvSpPr>
        <p:spPr>
          <a:xfrm>
            <a:off x="4113790" y="3396602"/>
            <a:ext cx="551226" cy="5512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5</a:t>
            </a:r>
            <a:endParaRPr lang="zh-CN" altLang="en-US" sz="2400" b="1" dirty="0">
              <a:solidFill>
                <a:srgbClr val="FFFFFF"/>
              </a:solidFill>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968500"/>
            <a:ext cx="6132513" cy="3149600"/>
          </a:xfrm>
          <a:prstGeom prst="rect">
            <a:avLst/>
          </a:prstGeom>
          <a:solidFill>
            <a:schemeClr val="bg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活动的目的及意义</a:t>
            </a:r>
          </a:p>
        </p:txBody>
      </p:sp>
      <p:sp>
        <p:nvSpPr>
          <p:cNvPr id="3" name="矩形 2"/>
          <p:cNvSpPr/>
          <p:nvPr/>
        </p:nvSpPr>
        <p:spPr>
          <a:xfrm>
            <a:off x="274905" y="2062673"/>
            <a:ext cx="5658902" cy="2862322"/>
          </a:xfrm>
          <a:prstGeom prst="rect">
            <a:avLst/>
          </a:prstGeom>
        </p:spPr>
        <p:txBody>
          <a:bodyPr wrap="square">
            <a:spAutoFit/>
          </a:bodyPr>
          <a:lstStyle/>
          <a:p>
            <a:pPr indent="457200">
              <a:lnSpc>
                <a:spcPct val="20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b="1" kern="100" dirty="0">
                <a:latin typeface="Calibri" panose="020F0502020204030204" pitchFamily="34" charset="0"/>
                <a:ea typeface="微软雅黑" panose="020B0503020204020204" pitchFamily="34" charset="-122"/>
                <a:cs typeface="Times New Roman" panose="02020603050405020304" pitchFamily="18" charset="0"/>
              </a:rPr>
              <a:t>为了使班级同学更加了解我国建国60周年以来在政治，经济，文化，人民生活水平发生的巨大变化，深入理解一国两制，科学发展观等方针，明确大学生的目标以及青春使命，从现在开始努力奋斗，为创建祖国美好的明天做好充分的准备。</a:t>
            </a:r>
            <a:endParaRPr lang="zh-CN" altLang="zh-CN" sz="105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6132513" y="1968500"/>
            <a:ext cx="6059487" cy="3149600"/>
          </a:xfrm>
          <a:prstGeom prst="rect">
            <a:avLst/>
          </a:prstGeom>
          <a:solidFill>
            <a:schemeClr val="bg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132513" y="1968500"/>
            <a:ext cx="6059487" cy="314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7697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活动的内容及其安排</a:t>
            </a:r>
          </a:p>
        </p:txBody>
      </p:sp>
      <p:sp>
        <p:nvSpPr>
          <p:cNvPr id="2" name="矩形 1"/>
          <p:cNvSpPr/>
          <p:nvPr/>
        </p:nvSpPr>
        <p:spPr>
          <a:xfrm>
            <a:off x="4891746" y="1959804"/>
            <a:ext cx="7052604" cy="3831818"/>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活动名称：祖国六十七周年成就班级演讲比赛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活动主题：弘扬爱国主义精神展现大学生风采我与祖国共奋进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举办单位：山东建筑大学法政学院社会工作专业071班</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活动时间：国庆期间(初步定在10月5日上午)</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活动地点：山东建筑大学大学生活动中心影视厅</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活动内容：</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一、观看影视《建国</a:t>
            </a:r>
            <a:r>
              <a:rPr lang="zh-CN" altLang="en-US" kern="100" dirty="0">
                <a:latin typeface="Calibri" panose="020F0502020204030204" pitchFamily="34" charset="0"/>
                <a:ea typeface="微软雅黑" panose="020B0503020204020204" pitchFamily="34" charset="-122"/>
                <a:cs typeface="Times New Roman" panose="02020603050405020304" pitchFamily="18" charset="0"/>
              </a:rPr>
              <a:t>伟</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业》，重温历史爱国精神</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二、举行祖国六十七周年成就班级演讲比赛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kern="100" dirty="0">
                <a:ea typeface="微软雅黑" panose="020B0503020204020204" pitchFamily="34" charset="-122"/>
                <a:cs typeface="Times New Roman" panose="02020603050405020304" pitchFamily="18" charset="0"/>
              </a:rPr>
              <a:t>三、我是中国人，国旗大派送：</a:t>
            </a:r>
            <a:endParaRPr lang="zh-CN" altLang="en-US" dirty="0"/>
          </a:p>
        </p:txBody>
      </p:sp>
      <p:pic>
        <p:nvPicPr>
          <p:cNvPr id="5" name="图片 4"/>
          <p:cNvPicPr>
            <a:picLocks noChangeAspect="1"/>
          </p:cNvPicPr>
          <p:nvPr/>
        </p:nvPicPr>
        <p:blipFill rotWithShape="1">
          <a:blip r:embed="rId3" cstate="email">
            <a:extLst>
              <a:ext uri="{28A0092B-C50C-407E-A947-70E740481C1C}">
                <a14:useLocalDpi xmlns:a14="http://schemas.microsoft.com/office/drawing/2010/main" val="0"/>
              </a:ext>
            </a:extLst>
          </a:blip>
          <a:srcRect l="-563"/>
          <a:stretch>
            <a:fillRect/>
          </a:stretch>
        </p:blipFill>
        <p:spPr>
          <a:xfrm>
            <a:off x="661865" y="1972504"/>
            <a:ext cx="3400838" cy="381911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图片 4" descr="图片包含 室内&#10;&#10;已生成极高可信度的说明"/>
          <p:cNvPicPr>
            <a:picLocks noChangeAspect="1"/>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1" y="0"/>
            <a:ext cx="12192001" cy="6858000"/>
          </a:xfrm>
          <a:prstGeom prst="rect">
            <a:avLst/>
          </a:prstGeom>
        </p:spPr>
      </p:pic>
      <p:pic>
        <p:nvPicPr>
          <p:cNvPr id="9" name="图片 8" descr="图片包含 烟火, 户外艺术系列&#10;&#10;已生成极高可信度的说明"/>
          <p:cNvPicPr>
            <a:picLocks noChangeAspect="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a:off x="1" y="0"/>
            <a:ext cx="12192000" cy="3730171"/>
          </a:xfrm>
          <a:prstGeom prst="rect">
            <a:avLst/>
          </a:prstGeom>
        </p:spPr>
      </p:pic>
      <p:pic>
        <p:nvPicPr>
          <p:cNvPr id="17" name="图片 16"/>
          <p:cNvPicPr>
            <a:picLocks noChangeAspect="1"/>
          </p:cNvPicPr>
          <p:nvPr/>
        </p:nvPicPr>
        <p:blipFill>
          <a:blip r:embed="rId6"/>
          <a:stretch>
            <a:fillRect/>
          </a:stretch>
        </p:blipFill>
        <p:spPr>
          <a:xfrm>
            <a:off x="-2" y="4320657"/>
            <a:ext cx="12185311" cy="2464774"/>
          </a:xfrm>
          <a:prstGeom prst="rect">
            <a:avLst/>
          </a:prstGeom>
        </p:spPr>
      </p:pic>
      <p:sp>
        <p:nvSpPr>
          <p:cNvPr id="12" name="矩形 11"/>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67488" y="1704426"/>
            <a:ext cx="7330049" cy="2215991"/>
          </a:xfrm>
          <a:prstGeom prst="rect">
            <a:avLst/>
          </a:prstGeom>
          <a:noFill/>
        </p:spPr>
        <p:txBody>
          <a:bodyPr wrap="square" rtlCol="0">
            <a:spAutoFit/>
          </a:bodyPr>
          <a:lstStyle/>
          <a:p>
            <a:pPr algn="ctr"/>
            <a:r>
              <a:rPr lang="zh-CN" altLang="en-US" sz="13800" dirty="0">
                <a:ln w="25400">
                  <a:solidFill>
                    <a:schemeClr val="bg1"/>
                  </a:solidFill>
                </a:ln>
                <a:solidFill>
                  <a:srgbClr val="D81E25"/>
                </a:solidFill>
                <a:effectLst>
                  <a:outerShdw blurRad="38100" dist="38100" dir="2700000" algn="tl">
                    <a:srgbClr val="000000">
                      <a:alpha val="43137"/>
                    </a:srgbClr>
                  </a:outerShdw>
                </a:effectLst>
                <a:latin typeface="叶根友刀锋黑草" panose="02010601030101010101" pitchFamily="2" charset="-122"/>
                <a:ea typeface="叶根友刀锋黑草" panose="02010601030101010101" pitchFamily="2" charset="-122"/>
              </a:rPr>
              <a:t>感谢聆听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MH_Others_1"/>
          <p:cNvSpPr/>
          <p:nvPr>
            <p:custDataLst>
              <p:tags r:id="rId1"/>
            </p:custDataLst>
          </p:nvPr>
        </p:nvSpPr>
        <p:spPr>
          <a:xfrm>
            <a:off x="5102235" y="2028617"/>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29" name="MH_Others_2"/>
          <p:cNvSpPr/>
          <p:nvPr>
            <p:custDataLst>
              <p:tags r:id="rId2"/>
            </p:custDataLst>
          </p:nvPr>
        </p:nvSpPr>
        <p:spPr>
          <a:xfrm>
            <a:off x="4286077" y="1205202"/>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30" name="MH_Others_3"/>
          <p:cNvSpPr/>
          <p:nvPr>
            <p:custDataLst>
              <p:tags r:id="rId3"/>
            </p:custDataLst>
          </p:nvPr>
        </p:nvSpPr>
        <p:spPr>
          <a:xfrm>
            <a:off x="5243809" y="2188428"/>
            <a:ext cx="1744466" cy="17444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b="1" dirty="0">
                <a:solidFill>
                  <a:schemeClr val="bg1"/>
                </a:solidFill>
                <a:latin typeface="微软雅黑" panose="020B0503020204020204" pitchFamily="34" charset="-122"/>
                <a:ea typeface="微软雅黑" panose="020B0503020204020204" pitchFamily="34" charset="-122"/>
              </a:rPr>
              <a:t>目录</a:t>
            </a:r>
            <a:endParaRPr lang="en-US" altLang="zh-CN" sz="4400" b="1" dirty="0">
              <a:solidFill>
                <a:schemeClr val="bg1"/>
              </a:solidFill>
              <a:latin typeface="微软雅黑" panose="020B0503020204020204" pitchFamily="34" charset="-122"/>
              <a:ea typeface="微软雅黑" panose="020B0503020204020204" pitchFamily="34" charset="-122"/>
            </a:endParaRPr>
          </a:p>
          <a:p>
            <a:pPr lvl="0" algn="ctr"/>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MH_Entry_1">
            <a:hlinkClick r:id="rId17" action="ppaction://hlinksldjump"/>
          </p:cNvPr>
          <p:cNvSpPr>
            <a:spLocks noChangeArrowheads="1"/>
          </p:cNvSpPr>
          <p:nvPr>
            <p:custDataLst>
              <p:tags r:id="rId4"/>
            </p:custDataLst>
          </p:nvPr>
        </p:nvSpPr>
        <p:spPr bwMode="auto">
          <a:xfrm>
            <a:off x="720738" y="912223"/>
            <a:ext cx="4046454"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国庆节的演变历史</a:t>
            </a:r>
          </a:p>
        </p:txBody>
      </p:sp>
      <p:sp>
        <p:nvSpPr>
          <p:cNvPr id="32" name="MH_Entry_2">
            <a:hlinkClick r:id="rId17" action="ppaction://hlinksldjump"/>
          </p:cNvPr>
          <p:cNvSpPr>
            <a:spLocks noChangeArrowheads="1"/>
          </p:cNvSpPr>
          <p:nvPr>
            <p:custDataLst>
              <p:tags r:id="rId5"/>
            </p:custDataLst>
          </p:nvPr>
        </p:nvSpPr>
        <p:spPr bwMode="auto">
          <a:xfrm>
            <a:off x="7470300" y="912223"/>
            <a:ext cx="3785088"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国庆节的来历</a:t>
            </a:r>
          </a:p>
        </p:txBody>
      </p:sp>
      <p:sp>
        <p:nvSpPr>
          <p:cNvPr id="33" name="MH_Entry_3">
            <a:hlinkClick r:id="rId17" action="ppaction://hlinksldjump"/>
          </p:cNvPr>
          <p:cNvSpPr>
            <a:spLocks noChangeArrowheads="1"/>
          </p:cNvSpPr>
          <p:nvPr>
            <p:custDataLst>
              <p:tags r:id="rId6"/>
            </p:custDataLst>
          </p:nvPr>
        </p:nvSpPr>
        <p:spPr bwMode="auto">
          <a:xfrm>
            <a:off x="8180966" y="3548522"/>
            <a:ext cx="3512571"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国庆节日意义</a:t>
            </a:r>
          </a:p>
        </p:txBody>
      </p:sp>
      <p:sp>
        <p:nvSpPr>
          <p:cNvPr id="34" name="MH_Entry_4">
            <a:hlinkClick r:id="rId17" action="ppaction://hlinksldjump"/>
          </p:cNvPr>
          <p:cNvSpPr>
            <a:spLocks noChangeArrowheads="1"/>
          </p:cNvSpPr>
          <p:nvPr>
            <p:custDataLst>
              <p:tags r:id="rId7"/>
            </p:custDataLst>
          </p:nvPr>
        </p:nvSpPr>
        <p:spPr bwMode="auto">
          <a:xfrm>
            <a:off x="4127318" y="5315329"/>
            <a:ext cx="4053648" cy="7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国庆节精神含义</a:t>
            </a:r>
          </a:p>
        </p:txBody>
      </p:sp>
      <p:sp>
        <p:nvSpPr>
          <p:cNvPr id="35" name="MH_Entry_5">
            <a:hlinkClick r:id="rId17" action="ppaction://hlinksldjump"/>
          </p:cNvPr>
          <p:cNvSpPr>
            <a:spLocks noChangeArrowheads="1"/>
          </p:cNvSpPr>
          <p:nvPr>
            <p:custDataLst>
              <p:tags r:id="rId8"/>
            </p:custDataLst>
          </p:nvPr>
        </p:nvSpPr>
        <p:spPr bwMode="auto">
          <a:xfrm>
            <a:off x="536317" y="3548522"/>
            <a:ext cx="3511807"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国庆节日活动</a:t>
            </a:r>
          </a:p>
        </p:txBody>
      </p:sp>
      <p:sp>
        <p:nvSpPr>
          <p:cNvPr id="36" name="MH_Number_1">
            <a:hlinkClick r:id="rId17" action="ppaction://hlinksldjump"/>
          </p:cNvPr>
          <p:cNvSpPr/>
          <p:nvPr>
            <p:custDataLst>
              <p:tags r:id="rId9"/>
            </p:custDataLst>
          </p:nvPr>
        </p:nvSpPr>
        <p:spPr>
          <a:xfrm>
            <a:off x="4746720" y="1338055"/>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1</a:t>
            </a:r>
            <a:endParaRPr lang="zh-CN" altLang="en-US" sz="2400" b="1" dirty="0">
              <a:solidFill>
                <a:srgbClr val="FFFFFF"/>
              </a:solidFill>
              <a:cs typeface="Arial Unicode MS" panose="020B0604020202020204" pitchFamily="34" charset="-122"/>
            </a:endParaRPr>
          </a:p>
        </p:txBody>
      </p:sp>
      <p:sp>
        <p:nvSpPr>
          <p:cNvPr id="37" name="MH_Number_2">
            <a:hlinkClick r:id="rId17" action="ppaction://hlinksldjump"/>
          </p:cNvPr>
          <p:cNvSpPr/>
          <p:nvPr>
            <p:custDataLst>
              <p:tags r:id="rId10"/>
            </p:custDataLst>
          </p:nvPr>
        </p:nvSpPr>
        <p:spPr>
          <a:xfrm>
            <a:off x="6911204" y="1338055"/>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2</a:t>
            </a:r>
            <a:endParaRPr lang="zh-CN" altLang="en-US" sz="2400" b="1" dirty="0">
              <a:solidFill>
                <a:srgbClr val="FFFFFF"/>
              </a:solidFill>
              <a:cs typeface="Arial Unicode MS" panose="020B0604020202020204" pitchFamily="34" charset="-122"/>
            </a:endParaRPr>
          </a:p>
        </p:txBody>
      </p:sp>
      <p:sp>
        <p:nvSpPr>
          <p:cNvPr id="38" name="MH_Number_3">
            <a:hlinkClick r:id="rId17" action="ppaction://hlinksldjump"/>
          </p:cNvPr>
          <p:cNvSpPr/>
          <p:nvPr>
            <p:custDataLst>
              <p:tags r:id="rId11"/>
            </p:custDataLst>
          </p:nvPr>
        </p:nvSpPr>
        <p:spPr>
          <a:xfrm>
            <a:off x="7615998" y="3396602"/>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3</a:t>
            </a:r>
            <a:endParaRPr lang="zh-CN" altLang="en-US" sz="2400" b="1" dirty="0">
              <a:solidFill>
                <a:srgbClr val="FFFFFF"/>
              </a:solidFill>
              <a:cs typeface="Arial Unicode MS" panose="020B0604020202020204" pitchFamily="34" charset="-122"/>
            </a:endParaRPr>
          </a:p>
        </p:txBody>
      </p:sp>
      <p:sp>
        <p:nvSpPr>
          <p:cNvPr id="39" name="MH_Number_4">
            <a:hlinkClick r:id="rId17" action="ppaction://hlinksldjump"/>
          </p:cNvPr>
          <p:cNvSpPr/>
          <p:nvPr>
            <p:custDataLst>
              <p:tags r:id="rId12"/>
            </p:custDataLst>
          </p:nvPr>
        </p:nvSpPr>
        <p:spPr>
          <a:xfrm>
            <a:off x="5887100" y="4668853"/>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4</a:t>
            </a:r>
            <a:endParaRPr lang="zh-CN" altLang="en-US" sz="2400" b="1" dirty="0">
              <a:solidFill>
                <a:srgbClr val="FFFFFF"/>
              </a:solidFill>
              <a:cs typeface="Arial Unicode MS" panose="020B0604020202020204" pitchFamily="34" charset="-122"/>
            </a:endParaRPr>
          </a:p>
        </p:txBody>
      </p:sp>
      <p:sp>
        <p:nvSpPr>
          <p:cNvPr id="40" name="MH_Number_5">
            <a:hlinkClick r:id="rId17" action="ppaction://hlinksldjump"/>
          </p:cNvPr>
          <p:cNvSpPr/>
          <p:nvPr>
            <p:custDataLst>
              <p:tags r:id="rId13"/>
            </p:custDataLst>
          </p:nvPr>
        </p:nvSpPr>
        <p:spPr>
          <a:xfrm>
            <a:off x="4113790" y="3396602"/>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5</a:t>
            </a:r>
            <a:endParaRPr lang="zh-CN" altLang="en-US" sz="2400" b="1" dirty="0">
              <a:solidFill>
                <a:srgbClr val="FFFFFF"/>
              </a:solidFill>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MH_Others_1"/>
          <p:cNvSpPr/>
          <p:nvPr>
            <p:custDataLst>
              <p:tags r:id="rId1"/>
            </p:custDataLst>
          </p:nvPr>
        </p:nvSpPr>
        <p:spPr>
          <a:xfrm>
            <a:off x="5102235" y="2028617"/>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29" name="MH_Others_2"/>
          <p:cNvSpPr/>
          <p:nvPr>
            <p:custDataLst>
              <p:tags r:id="rId2"/>
            </p:custDataLst>
          </p:nvPr>
        </p:nvSpPr>
        <p:spPr>
          <a:xfrm>
            <a:off x="4286077" y="1205202"/>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30" name="MH_Others_3"/>
          <p:cNvSpPr/>
          <p:nvPr>
            <p:custDataLst>
              <p:tags r:id="rId3"/>
            </p:custDataLst>
          </p:nvPr>
        </p:nvSpPr>
        <p:spPr>
          <a:xfrm>
            <a:off x="5243809" y="2188428"/>
            <a:ext cx="1744466" cy="17444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b="1" dirty="0">
                <a:solidFill>
                  <a:schemeClr val="bg1"/>
                </a:solidFill>
                <a:latin typeface="微软雅黑" panose="020B0503020204020204" pitchFamily="34" charset="-122"/>
                <a:ea typeface="微软雅黑" panose="020B0503020204020204" pitchFamily="34" charset="-122"/>
              </a:rPr>
              <a:t>目录</a:t>
            </a:r>
            <a:endParaRPr lang="en-US" altLang="zh-CN" sz="4400" b="1" dirty="0">
              <a:solidFill>
                <a:schemeClr val="bg1"/>
              </a:solidFill>
              <a:latin typeface="微软雅黑" panose="020B0503020204020204" pitchFamily="34" charset="-122"/>
              <a:ea typeface="微软雅黑" panose="020B0503020204020204" pitchFamily="34" charset="-122"/>
            </a:endParaRPr>
          </a:p>
          <a:p>
            <a:pPr lvl="0" algn="ctr"/>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MH_Entry_1">
            <a:hlinkClick r:id="rId17" action="ppaction://hlinksldjump"/>
          </p:cNvPr>
          <p:cNvSpPr>
            <a:spLocks noChangeArrowheads="1"/>
          </p:cNvSpPr>
          <p:nvPr>
            <p:custDataLst>
              <p:tags r:id="rId4"/>
            </p:custDataLst>
          </p:nvPr>
        </p:nvSpPr>
        <p:spPr bwMode="auto">
          <a:xfrm>
            <a:off x="720738" y="912223"/>
            <a:ext cx="4046454"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国庆节的演变历史</a:t>
            </a:r>
          </a:p>
        </p:txBody>
      </p:sp>
      <p:sp>
        <p:nvSpPr>
          <p:cNvPr id="32" name="MH_Entry_2">
            <a:hlinkClick r:id="rId17" action="ppaction://hlinksldjump"/>
          </p:cNvPr>
          <p:cNvSpPr>
            <a:spLocks noChangeArrowheads="1"/>
          </p:cNvSpPr>
          <p:nvPr>
            <p:custDataLst>
              <p:tags r:id="rId5"/>
            </p:custDataLst>
          </p:nvPr>
        </p:nvSpPr>
        <p:spPr bwMode="auto">
          <a:xfrm>
            <a:off x="7470300" y="912223"/>
            <a:ext cx="3785088"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国庆节的来历</a:t>
            </a:r>
          </a:p>
        </p:txBody>
      </p:sp>
      <p:sp>
        <p:nvSpPr>
          <p:cNvPr id="33" name="MH_Entry_3">
            <a:hlinkClick r:id="rId17" action="ppaction://hlinksldjump"/>
          </p:cNvPr>
          <p:cNvSpPr>
            <a:spLocks noChangeArrowheads="1"/>
          </p:cNvSpPr>
          <p:nvPr>
            <p:custDataLst>
              <p:tags r:id="rId6"/>
            </p:custDataLst>
          </p:nvPr>
        </p:nvSpPr>
        <p:spPr bwMode="auto">
          <a:xfrm>
            <a:off x="8180966" y="3548522"/>
            <a:ext cx="3512571"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国庆节日意义</a:t>
            </a:r>
          </a:p>
        </p:txBody>
      </p:sp>
      <p:sp>
        <p:nvSpPr>
          <p:cNvPr id="34" name="MH_Entry_4">
            <a:hlinkClick r:id="rId17" action="ppaction://hlinksldjump"/>
          </p:cNvPr>
          <p:cNvSpPr>
            <a:spLocks noChangeArrowheads="1"/>
          </p:cNvSpPr>
          <p:nvPr>
            <p:custDataLst>
              <p:tags r:id="rId7"/>
            </p:custDataLst>
          </p:nvPr>
        </p:nvSpPr>
        <p:spPr bwMode="auto">
          <a:xfrm>
            <a:off x="4127318" y="5315329"/>
            <a:ext cx="4053648" cy="7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国庆节精神含义</a:t>
            </a:r>
          </a:p>
        </p:txBody>
      </p:sp>
      <p:sp>
        <p:nvSpPr>
          <p:cNvPr id="35" name="MH_Entry_5">
            <a:hlinkClick r:id="rId17" action="ppaction://hlinksldjump"/>
          </p:cNvPr>
          <p:cNvSpPr>
            <a:spLocks noChangeArrowheads="1"/>
          </p:cNvSpPr>
          <p:nvPr>
            <p:custDataLst>
              <p:tags r:id="rId8"/>
            </p:custDataLst>
          </p:nvPr>
        </p:nvSpPr>
        <p:spPr bwMode="auto">
          <a:xfrm>
            <a:off x="536317" y="3548522"/>
            <a:ext cx="3511807"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国庆节日活动</a:t>
            </a:r>
          </a:p>
        </p:txBody>
      </p:sp>
      <p:sp>
        <p:nvSpPr>
          <p:cNvPr id="36" name="MH_Number_1">
            <a:hlinkClick r:id="rId17" action="ppaction://hlinksldjump"/>
          </p:cNvPr>
          <p:cNvSpPr/>
          <p:nvPr>
            <p:custDataLst>
              <p:tags r:id="rId9"/>
            </p:custDataLst>
          </p:nvPr>
        </p:nvSpPr>
        <p:spPr>
          <a:xfrm>
            <a:off x="4746720" y="1338055"/>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1</a:t>
            </a:r>
            <a:endParaRPr lang="zh-CN" altLang="en-US" sz="2400" b="1" dirty="0">
              <a:solidFill>
                <a:srgbClr val="FFFFFF"/>
              </a:solidFill>
              <a:cs typeface="Arial Unicode MS" panose="020B0604020202020204" pitchFamily="34" charset="-122"/>
            </a:endParaRPr>
          </a:p>
        </p:txBody>
      </p:sp>
      <p:sp>
        <p:nvSpPr>
          <p:cNvPr id="37" name="MH_Number_2">
            <a:hlinkClick r:id="rId17" action="ppaction://hlinksldjump"/>
          </p:cNvPr>
          <p:cNvSpPr/>
          <p:nvPr>
            <p:custDataLst>
              <p:tags r:id="rId10"/>
            </p:custDataLst>
          </p:nvPr>
        </p:nvSpPr>
        <p:spPr>
          <a:xfrm>
            <a:off x="6911204"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2</a:t>
            </a:r>
            <a:endParaRPr lang="zh-CN" altLang="en-US" sz="2400" b="1" dirty="0">
              <a:solidFill>
                <a:srgbClr val="FFFFFF"/>
              </a:solidFill>
              <a:cs typeface="Arial Unicode MS" panose="020B0604020202020204" pitchFamily="34" charset="-122"/>
            </a:endParaRPr>
          </a:p>
        </p:txBody>
      </p:sp>
      <p:sp>
        <p:nvSpPr>
          <p:cNvPr id="38" name="MH_Number_3">
            <a:hlinkClick r:id="rId17" action="ppaction://hlinksldjump"/>
          </p:cNvPr>
          <p:cNvSpPr/>
          <p:nvPr>
            <p:custDataLst>
              <p:tags r:id="rId11"/>
            </p:custDataLst>
          </p:nvPr>
        </p:nvSpPr>
        <p:spPr>
          <a:xfrm>
            <a:off x="7615998"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3</a:t>
            </a:r>
            <a:endParaRPr lang="zh-CN" altLang="en-US" sz="2400" b="1" dirty="0">
              <a:solidFill>
                <a:srgbClr val="FFFFFF"/>
              </a:solidFill>
              <a:cs typeface="Arial Unicode MS" panose="020B0604020202020204" pitchFamily="34" charset="-122"/>
            </a:endParaRPr>
          </a:p>
        </p:txBody>
      </p:sp>
      <p:sp>
        <p:nvSpPr>
          <p:cNvPr id="39" name="MH_Number_4">
            <a:hlinkClick r:id="rId17" action="ppaction://hlinksldjump"/>
          </p:cNvPr>
          <p:cNvSpPr/>
          <p:nvPr>
            <p:custDataLst>
              <p:tags r:id="rId12"/>
            </p:custDataLst>
          </p:nvPr>
        </p:nvSpPr>
        <p:spPr>
          <a:xfrm>
            <a:off x="5887100" y="4668853"/>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4</a:t>
            </a:r>
            <a:endParaRPr lang="zh-CN" altLang="en-US" sz="2400" b="1" dirty="0">
              <a:solidFill>
                <a:srgbClr val="FFFFFF"/>
              </a:solidFill>
              <a:cs typeface="Arial Unicode MS" panose="020B0604020202020204" pitchFamily="34" charset="-122"/>
            </a:endParaRPr>
          </a:p>
        </p:txBody>
      </p:sp>
      <p:sp>
        <p:nvSpPr>
          <p:cNvPr id="40" name="MH_Number_5">
            <a:hlinkClick r:id="rId17" action="ppaction://hlinksldjump"/>
          </p:cNvPr>
          <p:cNvSpPr/>
          <p:nvPr>
            <p:custDataLst>
              <p:tags r:id="rId13"/>
            </p:custDataLst>
          </p:nvPr>
        </p:nvSpPr>
        <p:spPr>
          <a:xfrm>
            <a:off x="4113790"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5</a:t>
            </a:r>
            <a:endParaRPr lang="zh-CN" altLang="en-US" sz="2400" b="1" dirty="0">
              <a:solidFill>
                <a:srgbClr val="FFFFFF"/>
              </a:solidFill>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国庆节的演变历史</a:t>
            </a:r>
          </a:p>
        </p:txBody>
      </p:sp>
      <p:sp>
        <p:nvSpPr>
          <p:cNvPr id="10" name="矩形 9"/>
          <p:cNvSpPr/>
          <p:nvPr/>
        </p:nvSpPr>
        <p:spPr>
          <a:xfrm>
            <a:off x="6879099" y="2110008"/>
            <a:ext cx="4543867" cy="3462486"/>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en-US" sz="2000" b="1"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sz="2000" b="1" kern="100" dirty="0">
                <a:latin typeface="Calibri" panose="020F0502020204030204" pitchFamily="34" charset="0"/>
                <a:ea typeface="微软雅黑" panose="020B0503020204020204" pitchFamily="34" charset="-122"/>
                <a:cs typeface="Times New Roman" panose="02020603050405020304" pitchFamily="18" charset="0"/>
              </a:rPr>
              <a:t>国庆”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一词，本指国家喜庆之事，最早见于西晋。西晋的文学家陆机在《五等诸侯论》一文中就曾有“国庆独飨其利，主忧莫与其害”的记载。我国封建时代、国家喜庆的大事，莫大过于帝王的登基、诞辰（清朝称皇帝的生日为万岁节）等，因而我国古代把皇帝即位、诞辰称为“国庆”，今天称国家建立的纪念日为国庆节。</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685155" y="2110008"/>
            <a:ext cx="5876310" cy="3416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09599" y="2016636"/>
            <a:ext cx="5486401" cy="3831818"/>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 1949年12月3日，**人民政府委员会第四次会议接受全国政协的建议，通过了《关于中华人民共和国国庆日的决议》，决定每年10月1日为中华人民共和国宣告成立的伟大日子，为中华人民共和国国庆日。    </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      1971年至1983年，每年的10月1日，北京都以大型的游园联欢活动等其他形式庆祝国庆，未进行群众游行。1984年，国庆35周年，举行了盛大的国庆阅兵和群众庆祝游行。在此后的十几年间，均采用其他形式庆祝国庆，未再举行国庆阅兵式和群众庆祝游行。</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5999" y="2030427"/>
            <a:ext cx="5383237" cy="3804235"/>
          </a:xfrm>
          <a:prstGeom prst="rect">
            <a:avLst/>
          </a:prstGeom>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国庆节的演变历史</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16626" y="1490008"/>
            <a:ext cx="10904800" cy="1938992"/>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1999年10月1日，国庆50周年，举行了盛大国庆阅兵和群众庆祝游行。这是中华人民共和国在20世纪举行的最后一次盛大国庆庆典。</a:t>
            </a:r>
            <a:endParaRPr lang="zh-CN" altLang="zh-CN" sz="110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      新中国成立以来，在国庆庆典上共进行过14次阅兵。分别是1949年至1959年间的11次和1984年国庆35周年、1999年国庆50周年、2009年国庆60周年的三次。</a:t>
            </a:r>
            <a:endParaRPr lang="zh-CN" altLang="zh-CN" sz="11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3" cstate="email">
            <a:extLst>
              <a:ext uri="{28A0092B-C50C-407E-A947-70E740481C1C}">
                <a14:useLocalDpi xmlns:a14="http://schemas.microsoft.com/office/drawing/2010/main" val="0"/>
              </a:ext>
            </a:extLst>
          </a:blip>
          <a:srcRect r="-8770"/>
          <a:stretch>
            <a:fillRect/>
          </a:stretch>
        </p:blipFill>
        <p:spPr>
          <a:xfrm>
            <a:off x="851571" y="3557978"/>
            <a:ext cx="10561883" cy="2880564"/>
          </a:xfrm>
          <a:prstGeom prst="rect">
            <a:avLst/>
          </a:prstGeom>
          <a:ln>
            <a:solidFill>
              <a:schemeClr val="tx1"/>
            </a:solidFill>
          </a:ln>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国庆节的演变历史</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0" y="0"/>
            <a:ext cx="12192000" cy="6858000"/>
          </a:xfrm>
          <a:prstGeom prst="rect">
            <a:avLst/>
          </a:prstGeom>
          <a:no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MH_Others_1"/>
          <p:cNvSpPr/>
          <p:nvPr>
            <p:custDataLst>
              <p:tags r:id="rId1"/>
            </p:custDataLst>
          </p:nvPr>
        </p:nvSpPr>
        <p:spPr>
          <a:xfrm>
            <a:off x="5102235" y="2028617"/>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29" name="MH_Others_2"/>
          <p:cNvSpPr/>
          <p:nvPr>
            <p:custDataLst>
              <p:tags r:id="rId2"/>
            </p:custDataLst>
          </p:nvPr>
        </p:nvSpPr>
        <p:spPr>
          <a:xfrm>
            <a:off x="4286077" y="1205202"/>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endParaRPr>
          </a:p>
        </p:txBody>
      </p:sp>
      <p:sp>
        <p:nvSpPr>
          <p:cNvPr id="30" name="MH_Others_3"/>
          <p:cNvSpPr/>
          <p:nvPr>
            <p:custDataLst>
              <p:tags r:id="rId3"/>
            </p:custDataLst>
          </p:nvPr>
        </p:nvSpPr>
        <p:spPr>
          <a:xfrm>
            <a:off x="5243809" y="2188428"/>
            <a:ext cx="1744466" cy="17444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b="1" dirty="0">
                <a:solidFill>
                  <a:schemeClr val="bg1"/>
                </a:solidFill>
                <a:latin typeface="微软雅黑" panose="020B0503020204020204" pitchFamily="34" charset="-122"/>
                <a:ea typeface="微软雅黑" panose="020B0503020204020204" pitchFamily="34" charset="-122"/>
              </a:rPr>
              <a:t>目录</a:t>
            </a:r>
            <a:endParaRPr lang="en-US" altLang="zh-CN" sz="4400" b="1" dirty="0">
              <a:solidFill>
                <a:schemeClr val="bg1"/>
              </a:solidFill>
              <a:latin typeface="微软雅黑" panose="020B0503020204020204" pitchFamily="34" charset="-122"/>
              <a:ea typeface="微软雅黑" panose="020B0503020204020204" pitchFamily="34" charset="-122"/>
            </a:endParaRPr>
          </a:p>
          <a:p>
            <a:pPr lvl="0" algn="ctr"/>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MH_Entry_1">
            <a:hlinkClick r:id="rId17" action="ppaction://hlinksldjump"/>
          </p:cNvPr>
          <p:cNvSpPr>
            <a:spLocks noChangeArrowheads="1"/>
          </p:cNvSpPr>
          <p:nvPr>
            <p:custDataLst>
              <p:tags r:id="rId4"/>
            </p:custDataLst>
          </p:nvPr>
        </p:nvSpPr>
        <p:spPr bwMode="auto">
          <a:xfrm>
            <a:off x="720738" y="912223"/>
            <a:ext cx="4046454"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国庆节的演变历史</a:t>
            </a:r>
          </a:p>
        </p:txBody>
      </p:sp>
      <p:sp>
        <p:nvSpPr>
          <p:cNvPr id="32" name="MH_Entry_2">
            <a:hlinkClick r:id="rId17" action="ppaction://hlinksldjump"/>
          </p:cNvPr>
          <p:cNvSpPr>
            <a:spLocks noChangeArrowheads="1"/>
          </p:cNvSpPr>
          <p:nvPr>
            <p:custDataLst>
              <p:tags r:id="rId5"/>
            </p:custDataLst>
          </p:nvPr>
        </p:nvSpPr>
        <p:spPr bwMode="auto">
          <a:xfrm>
            <a:off x="7470300" y="912223"/>
            <a:ext cx="3785088" cy="9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latin typeface="方正正大黑简体" panose="02010600010101010101" pitchFamily="2" charset="-122"/>
                <a:ea typeface="方正正大黑简体" panose="02010600010101010101" pitchFamily="2" charset="-122"/>
              </a:rPr>
              <a:t>国庆节的来历</a:t>
            </a:r>
          </a:p>
        </p:txBody>
      </p:sp>
      <p:sp>
        <p:nvSpPr>
          <p:cNvPr id="33" name="MH_Entry_3">
            <a:hlinkClick r:id="rId17" action="ppaction://hlinksldjump"/>
          </p:cNvPr>
          <p:cNvSpPr>
            <a:spLocks noChangeArrowheads="1"/>
          </p:cNvSpPr>
          <p:nvPr>
            <p:custDataLst>
              <p:tags r:id="rId6"/>
            </p:custDataLst>
          </p:nvPr>
        </p:nvSpPr>
        <p:spPr bwMode="auto">
          <a:xfrm>
            <a:off x="8180966" y="3548522"/>
            <a:ext cx="3512571"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国庆节日意义</a:t>
            </a:r>
          </a:p>
        </p:txBody>
      </p:sp>
      <p:sp>
        <p:nvSpPr>
          <p:cNvPr id="34" name="MH_Entry_4">
            <a:hlinkClick r:id="rId17" action="ppaction://hlinksldjump"/>
          </p:cNvPr>
          <p:cNvSpPr>
            <a:spLocks noChangeArrowheads="1"/>
          </p:cNvSpPr>
          <p:nvPr>
            <p:custDataLst>
              <p:tags r:id="rId7"/>
            </p:custDataLst>
          </p:nvPr>
        </p:nvSpPr>
        <p:spPr bwMode="auto">
          <a:xfrm>
            <a:off x="4127318" y="5315329"/>
            <a:ext cx="4053648" cy="7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国庆节精神含义</a:t>
            </a:r>
          </a:p>
        </p:txBody>
      </p:sp>
      <p:sp>
        <p:nvSpPr>
          <p:cNvPr id="35" name="MH_Entry_5">
            <a:hlinkClick r:id="rId17" action="ppaction://hlinksldjump"/>
          </p:cNvPr>
          <p:cNvSpPr>
            <a:spLocks noChangeArrowheads="1"/>
          </p:cNvSpPr>
          <p:nvPr>
            <p:custDataLst>
              <p:tags r:id="rId8"/>
            </p:custDataLst>
          </p:nvPr>
        </p:nvSpPr>
        <p:spPr bwMode="auto">
          <a:xfrm>
            <a:off x="536317" y="3548522"/>
            <a:ext cx="3511807" cy="7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000" dirty="0">
                <a:solidFill>
                  <a:schemeClr val="tx1">
                    <a:lumMod val="20000"/>
                    <a:lumOff val="80000"/>
                  </a:schemeClr>
                </a:solidFill>
                <a:latin typeface="方正正大黑简体" panose="02010600010101010101" pitchFamily="2" charset="-122"/>
                <a:ea typeface="方正正大黑简体" panose="02010600010101010101" pitchFamily="2" charset="-122"/>
              </a:rPr>
              <a:t>国庆节日活动</a:t>
            </a:r>
          </a:p>
        </p:txBody>
      </p:sp>
      <p:sp>
        <p:nvSpPr>
          <p:cNvPr id="36" name="MH_Number_1">
            <a:hlinkClick r:id="rId17" action="ppaction://hlinksldjump"/>
          </p:cNvPr>
          <p:cNvSpPr/>
          <p:nvPr>
            <p:custDataLst>
              <p:tags r:id="rId9"/>
            </p:custDataLst>
          </p:nvPr>
        </p:nvSpPr>
        <p:spPr>
          <a:xfrm>
            <a:off x="4746720" y="1338055"/>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1</a:t>
            </a:r>
            <a:endParaRPr lang="zh-CN" altLang="en-US" sz="2400" b="1" dirty="0">
              <a:solidFill>
                <a:srgbClr val="FFFFFF"/>
              </a:solidFill>
              <a:cs typeface="Arial Unicode MS" panose="020B0604020202020204" pitchFamily="34" charset="-122"/>
            </a:endParaRPr>
          </a:p>
        </p:txBody>
      </p:sp>
      <p:sp>
        <p:nvSpPr>
          <p:cNvPr id="37" name="MH_Number_2">
            <a:hlinkClick r:id="rId17" action="ppaction://hlinksldjump"/>
          </p:cNvPr>
          <p:cNvSpPr/>
          <p:nvPr>
            <p:custDataLst>
              <p:tags r:id="rId10"/>
            </p:custDataLst>
          </p:nvPr>
        </p:nvSpPr>
        <p:spPr>
          <a:xfrm>
            <a:off x="6911204" y="1338055"/>
            <a:ext cx="551226" cy="55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2</a:t>
            </a:r>
            <a:endParaRPr lang="zh-CN" altLang="en-US" sz="2400" b="1" dirty="0">
              <a:solidFill>
                <a:srgbClr val="FFFFFF"/>
              </a:solidFill>
              <a:cs typeface="Arial Unicode MS" panose="020B0604020202020204" pitchFamily="34" charset="-122"/>
            </a:endParaRPr>
          </a:p>
        </p:txBody>
      </p:sp>
      <p:sp>
        <p:nvSpPr>
          <p:cNvPr id="38" name="MH_Number_3">
            <a:hlinkClick r:id="rId17" action="ppaction://hlinksldjump"/>
          </p:cNvPr>
          <p:cNvSpPr/>
          <p:nvPr>
            <p:custDataLst>
              <p:tags r:id="rId11"/>
            </p:custDataLst>
          </p:nvPr>
        </p:nvSpPr>
        <p:spPr>
          <a:xfrm>
            <a:off x="7615998"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3</a:t>
            </a:r>
            <a:endParaRPr lang="zh-CN" altLang="en-US" sz="2400" b="1" dirty="0">
              <a:solidFill>
                <a:srgbClr val="FFFFFF"/>
              </a:solidFill>
              <a:cs typeface="Arial Unicode MS" panose="020B0604020202020204" pitchFamily="34" charset="-122"/>
            </a:endParaRPr>
          </a:p>
        </p:txBody>
      </p:sp>
      <p:sp>
        <p:nvSpPr>
          <p:cNvPr id="39" name="MH_Number_4">
            <a:hlinkClick r:id="rId17" action="ppaction://hlinksldjump"/>
          </p:cNvPr>
          <p:cNvSpPr/>
          <p:nvPr>
            <p:custDataLst>
              <p:tags r:id="rId12"/>
            </p:custDataLst>
          </p:nvPr>
        </p:nvSpPr>
        <p:spPr>
          <a:xfrm>
            <a:off x="5887100" y="4668853"/>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4</a:t>
            </a:r>
            <a:endParaRPr lang="zh-CN" altLang="en-US" sz="2400" b="1" dirty="0">
              <a:solidFill>
                <a:srgbClr val="FFFFFF"/>
              </a:solidFill>
              <a:cs typeface="Arial Unicode MS" panose="020B0604020202020204" pitchFamily="34" charset="-122"/>
            </a:endParaRPr>
          </a:p>
        </p:txBody>
      </p:sp>
      <p:sp>
        <p:nvSpPr>
          <p:cNvPr id="40" name="MH_Number_5">
            <a:hlinkClick r:id="rId17" action="ppaction://hlinksldjump"/>
          </p:cNvPr>
          <p:cNvSpPr/>
          <p:nvPr>
            <p:custDataLst>
              <p:tags r:id="rId13"/>
            </p:custDataLst>
          </p:nvPr>
        </p:nvSpPr>
        <p:spPr>
          <a:xfrm>
            <a:off x="4113790" y="3396602"/>
            <a:ext cx="551226" cy="551226"/>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a:solidFill>
                  <a:srgbClr val="FFFFFF"/>
                </a:solidFill>
                <a:cs typeface="Arial Unicode MS" panose="020B0604020202020204" pitchFamily="34" charset="-122"/>
              </a:rPr>
              <a:t>5</a:t>
            </a:r>
            <a:endParaRPr lang="zh-CN" altLang="en-US" sz="2400" b="1" dirty="0">
              <a:solidFill>
                <a:srgbClr val="FFFFFF"/>
              </a:solidFill>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sp>
        <p:nvSpPr>
          <p:cNvPr id="3" name="矩形 2"/>
          <p:cNvSpPr/>
          <p:nvPr/>
        </p:nvSpPr>
        <p:spPr>
          <a:xfrm>
            <a:off x="667696" y="1807596"/>
            <a:ext cx="10929634" cy="1200329"/>
          </a:xfrm>
          <a:prstGeom prst="rect">
            <a:avLst/>
          </a:prstGeom>
        </p:spPr>
        <p:txBody>
          <a:bodyPr wrap="square">
            <a:spAutoFit/>
          </a:bodyPr>
          <a:lstStyle/>
          <a:p>
            <a:pPr indent="45720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1949年十月一日下午3时，北京30万人在天安门广场隆重举行典礼，庆祝中华人民共和国中央人民政府成立。毛泽东主席庄的严宣告中华人民共和国、中央人民政府成立，并亲自升起了第一面五星红旗。</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片包含 天空, 户外, 物体, 旗子&#10;&#10;已生成极高可信度的说明"/>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667696" y="3156155"/>
            <a:ext cx="10929634" cy="31856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C91F525-DB3E-40A0-829B-DEB3750C771B"/>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MH_CONTENTSID" val="307"/>
  <p:tag name="MH_SECTIONID" val="308,309,310,311,312,"/>
  <p:tag name="ISPRING_SCORM_ENDPOINT" val="&lt;endpoint&gt;&lt;enable&gt;0&lt;/enable&gt;&lt;lrs&gt;http://&lt;/lrs&gt;&lt;auth&gt;0&lt;/auth&gt;&lt;login&gt;&lt;/login&gt;&lt;password&gt;&lt;/password&gt;&lt;key&gt;&lt;/key&gt;&lt;name&gt;&lt;/name&gt;&lt;email&gt;&lt;/email&gt;&lt;/endpoint&gt;&#10;"/>
  <p:tag name="ISPRING_PRESENTATION_TITLE" val="喜迎国庆PPT模板"/>
</p:tagLst>
</file>

<file path=ppt/tags/tag10.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1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1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1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20.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2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30.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31.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5"/>
</p:tagLst>
</file>

<file path=ppt/tags/tag3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40.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4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4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4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5"/>
</p:tagLst>
</file>

<file path=ppt/tags/tag4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5"/>
</p:tagLst>
</file>

<file path=ppt/tags/tag5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5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5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5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5"/>
</p:tagLst>
</file>

<file path=ppt/tags/tag6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5"/>
</p:tagLst>
</file>

<file path=ppt/tags/tag6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6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6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OTHERS"/>
  <p:tag name="ID" val="626777"/>
</p:tagLst>
</file>

<file path=ppt/tags/tag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3"/>
</p:tagLst>
</file>

<file path=ppt/tags/tag73.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4"/>
</p:tagLst>
</file>

<file path=ppt/tags/tag74.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5"/>
</p:tagLst>
</file>

<file path=ppt/tags/tag75.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NUMBER"/>
  <p:tag name="ID" val="626777"/>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922205611"/>
  <p:tag name="MH_LIBRARY" val="CONTENTS"/>
  <p:tag name="MH_TYPE" val="ENTRY"/>
  <p:tag name="ID" val="626777"/>
  <p:tag name="MH_ORDER" val="5"/>
</p:tagLst>
</file>

<file path=ppt/theme/theme1.xml><?xml version="1.0" encoding="utf-8"?>
<a:theme xmlns:a="http://schemas.openxmlformats.org/drawingml/2006/main" name="Office 主题​​">
  <a:themeElements>
    <a:clrScheme name="党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404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1411</Words>
  <Application>Microsoft Office PowerPoint</Application>
  <PresentationFormat>宽屏</PresentationFormat>
  <Paragraphs>147</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等线</vt:lpstr>
      <vt:lpstr>等线 Light</vt:lpstr>
      <vt:lpstr>方正正大黑简体</vt:lpstr>
      <vt:lpstr>微软雅黑</vt:lpstr>
      <vt:lpstr>叶根友刀锋黑草</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18</cp:revision>
  <dcterms:created xsi:type="dcterms:W3CDTF">2017-09-20T10:35:00Z</dcterms:created>
  <dcterms:modified xsi:type="dcterms:W3CDTF">2021-01-06T08:47:06Z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