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173" r:id="rId2"/>
    <p:sldId id="1174" r:id="rId3"/>
    <p:sldId id="1175" r:id="rId4"/>
    <p:sldId id="1176" r:id="rId5"/>
    <p:sldId id="1177" r:id="rId6"/>
    <p:sldId id="1199" r:id="rId7"/>
    <p:sldId id="1179" r:id="rId8"/>
    <p:sldId id="1180" r:id="rId9"/>
    <p:sldId id="1181" r:id="rId10"/>
    <p:sldId id="1182" r:id="rId11"/>
    <p:sldId id="1183" r:id="rId12"/>
    <p:sldId id="1184" r:id="rId13"/>
    <p:sldId id="1185" r:id="rId14"/>
    <p:sldId id="1186" r:id="rId15"/>
    <p:sldId id="1187" r:id="rId16"/>
    <p:sldId id="1188" r:id="rId17"/>
    <p:sldId id="1189" r:id="rId18"/>
    <p:sldId id="1191" r:id="rId19"/>
    <p:sldId id="1192" r:id="rId20"/>
    <p:sldId id="1193" r:id="rId21"/>
    <p:sldId id="1194" r:id="rId22"/>
    <p:sldId id="1195" r:id="rId23"/>
    <p:sldId id="1196" r:id="rId24"/>
    <p:sldId id="1197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pos="7152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2880">
          <p15:clr>
            <a:srgbClr val="A4A3A4"/>
          </p15:clr>
        </p15:guide>
        <p15:guide id="7" pos="396">
          <p15:clr>
            <a:srgbClr val="A4A3A4"/>
          </p15:clr>
        </p15:guide>
        <p15:guide id="8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2A"/>
    <a:srgbClr val="203C3F"/>
    <a:srgbClr val="622314"/>
    <a:srgbClr val="B00000"/>
    <a:srgbClr val="9E0004"/>
    <a:srgbClr val="C70006"/>
    <a:srgbClr val="34223A"/>
    <a:srgbClr val="1D182C"/>
    <a:srgbClr val="CC0053"/>
    <a:srgbClr val="240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434" autoAdjust="0"/>
  </p:normalViewPr>
  <p:slideViewPr>
    <p:cSldViewPr snapToGrid="0">
      <p:cViewPr varScale="1">
        <p:scale>
          <a:sx n="149" d="100"/>
          <a:sy n="149" d="100"/>
        </p:scale>
        <p:origin x="894" y="114"/>
      </p:cViewPr>
      <p:guideLst>
        <p:guide orient="horz" pos="2160"/>
        <p:guide pos="3840"/>
        <p:guide pos="528"/>
        <p:guide pos="7152"/>
        <p:guide orient="horz" pos="1620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1" t="15881" r="16489" b="42218"/>
          <a:stretch>
            <a:fillRect/>
          </a:stretch>
        </p:blipFill>
        <p:spPr>
          <a:xfrm>
            <a:off x="0" y="-14514"/>
            <a:ext cx="9144000" cy="5158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t="15881" r="16489" b="30921"/>
          <a:stretch>
            <a:fillRect/>
          </a:stretch>
        </p:blipFill>
        <p:spPr>
          <a:xfrm>
            <a:off x="-14515" y="-14514"/>
            <a:ext cx="9158515" cy="51580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6" y="647700"/>
            <a:ext cx="4651206" cy="4530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7" y="-276565"/>
            <a:ext cx="4825653" cy="3562689"/>
          </a:xfrm>
          <a:prstGeom prst="rect">
            <a:avLst/>
          </a:prstGeom>
        </p:spPr>
      </p:pic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630636" y="3872006"/>
            <a:ext cx="42510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67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4661" y="3580428"/>
            <a:ext cx="337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热烈庆祝中国人民解放军建军九十周年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3401" y="2868290"/>
            <a:ext cx="36638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Arial Unicode MS" panose="020B0604020202020204" pitchFamily="34" charset="-122"/>
              </a:rPr>
              <a:t>建军九十周年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八七会议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/>
          <p:nvPr/>
        </p:nvGrpSpPr>
        <p:grpSpPr>
          <a:xfrm>
            <a:off x="5383886" y="1645862"/>
            <a:ext cx="1096818" cy="831050"/>
            <a:chOff x="5805065" y="1775956"/>
            <a:chExt cx="1462424" cy="1108067"/>
          </a:xfrm>
          <a:solidFill>
            <a:schemeClr val="accent1"/>
          </a:solidFill>
        </p:grpSpPr>
        <p:sp>
          <p:nvSpPr>
            <p:cNvPr id="6" name="Freeform 11"/>
            <p:cNvSpPr/>
            <p:nvPr/>
          </p:nvSpPr>
          <p:spPr bwMode="auto">
            <a:xfrm>
              <a:off x="5805065" y="1775956"/>
              <a:ext cx="300922" cy="300922"/>
            </a:xfrm>
            <a:custGeom>
              <a:avLst/>
              <a:gdLst>
                <a:gd name="T0" fmla="*/ 45 w 45"/>
                <a:gd name="T1" fmla="*/ 0 h 45"/>
                <a:gd name="T2" fmla="*/ 45 w 45"/>
                <a:gd name="T3" fmla="*/ 0 h 45"/>
                <a:gd name="T4" fmla="*/ 15 w 45"/>
                <a:gd name="T5" fmla="*/ 2 h 45"/>
                <a:gd name="T6" fmla="*/ 11 w 45"/>
                <a:gd name="T7" fmla="*/ 5 h 45"/>
                <a:gd name="T8" fmla="*/ 0 w 45"/>
                <a:gd name="T9" fmla="*/ 45 h 45"/>
                <a:gd name="T10" fmla="*/ 45 w 4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5" y="0"/>
                    <a:pt x="25" y="1"/>
                    <a:pt x="15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18"/>
                    <a:pt x="1" y="31"/>
                    <a:pt x="0" y="45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6693769" y="2290617"/>
              <a:ext cx="573720" cy="58215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87 h 87"/>
                <a:gd name="T4" fmla="*/ 86 w 86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43" y="78"/>
                    <a:pt x="78" y="44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5805065" y="1781581"/>
              <a:ext cx="548409" cy="542784"/>
            </a:xfrm>
            <a:custGeom>
              <a:avLst/>
              <a:gdLst>
                <a:gd name="T0" fmla="*/ 82 w 82"/>
                <a:gd name="T1" fmla="*/ 2 h 81"/>
                <a:gd name="T2" fmla="*/ 56 w 82"/>
                <a:gd name="T3" fmla="*/ 0 h 81"/>
                <a:gd name="T4" fmla="*/ 0 w 82"/>
                <a:gd name="T5" fmla="*/ 56 h 81"/>
                <a:gd name="T6" fmla="*/ 3 w 82"/>
                <a:gd name="T7" fmla="*/ 81 h 81"/>
                <a:gd name="T8" fmla="*/ 82 w 82"/>
                <a:gd name="T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2" y="2"/>
                  </a:moveTo>
                  <a:cubicBezTo>
                    <a:pt x="74" y="1"/>
                    <a:pt x="65" y="0"/>
                    <a:pt x="56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1" y="73"/>
                    <a:pt x="3" y="81"/>
                  </a:cubicBezTo>
                  <a:lnTo>
                    <a:pt x="8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6420970" y="2141562"/>
              <a:ext cx="840894" cy="742461"/>
            </a:xfrm>
            <a:custGeom>
              <a:avLst/>
              <a:gdLst>
                <a:gd name="T0" fmla="*/ 110 w 126"/>
                <a:gd name="T1" fmla="*/ 0 h 111"/>
                <a:gd name="T2" fmla="*/ 0 w 126"/>
                <a:gd name="T3" fmla="*/ 109 h 111"/>
                <a:gd name="T4" fmla="*/ 19 w 126"/>
                <a:gd name="T5" fmla="*/ 111 h 111"/>
                <a:gd name="T6" fmla="*/ 28 w 126"/>
                <a:gd name="T7" fmla="*/ 110 h 111"/>
                <a:gd name="T8" fmla="*/ 126 w 126"/>
                <a:gd name="T9" fmla="*/ 13 h 111"/>
                <a:gd name="T10" fmla="*/ 110 w 126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11">
                  <a:moveTo>
                    <a:pt x="11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6" y="110"/>
                    <a:pt x="13" y="111"/>
                    <a:pt x="19" y="111"/>
                  </a:cubicBezTo>
                  <a:cubicBezTo>
                    <a:pt x="22" y="111"/>
                    <a:pt x="25" y="111"/>
                    <a:pt x="28" y="110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1" y="8"/>
                    <a:pt x="116" y="4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5844438" y="1809704"/>
              <a:ext cx="728399" cy="708713"/>
            </a:xfrm>
            <a:custGeom>
              <a:avLst/>
              <a:gdLst>
                <a:gd name="T0" fmla="*/ 109 w 109"/>
                <a:gd name="T1" fmla="*/ 5 h 106"/>
                <a:gd name="T2" fmla="*/ 86 w 109"/>
                <a:gd name="T3" fmla="*/ 0 h 106"/>
                <a:gd name="T4" fmla="*/ 0 w 109"/>
                <a:gd name="T5" fmla="*/ 86 h 106"/>
                <a:gd name="T6" fmla="*/ 9 w 109"/>
                <a:gd name="T7" fmla="*/ 106 h 106"/>
                <a:gd name="T8" fmla="*/ 109 w 109"/>
                <a:gd name="T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6">
                  <a:moveTo>
                    <a:pt x="109" y="5"/>
                  </a:moveTo>
                  <a:cubicBezTo>
                    <a:pt x="102" y="3"/>
                    <a:pt x="94" y="1"/>
                    <a:pt x="86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3"/>
                    <a:pt x="5" y="99"/>
                    <a:pt x="9" y="106"/>
                  </a:cubicBezTo>
                  <a:lnTo>
                    <a:pt x="10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5931621" y="1863139"/>
              <a:ext cx="843706" cy="801521"/>
            </a:xfrm>
            <a:custGeom>
              <a:avLst/>
              <a:gdLst>
                <a:gd name="T0" fmla="*/ 126 w 126"/>
                <a:gd name="T1" fmla="*/ 8 h 120"/>
                <a:gd name="T2" fmla="*/ 105 w 126"/>
                <a:gd name="T3" fmla="*/ 0 h 120"/>
                <a:gd name="T4" fmla="*/ 0 w 126"/>
                <a:gd name="T5" fmla="*/ 105 h 120"/>
                <a:gd name="T6" fmla="*/ 13 w 126"/>
                <a:gd name="T7" fmla="*/ 120 h 120"/>
                <a:gd name="T8" fmla="*/ 126 w 126"/>
                <a:gd name="T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0">
                  <a:moveTo>
                    <a:pt x="126" y="8"/>
                  </a:moveTo>
                  <a:cubicBezTo>
                    <a:pt x="119" y="5"/>
                    <a:pt x="112" y="2"/>
                    <a:pt x="105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10"/>
                    <a:pt x="8" y="115"/>
                    <a:pt x="13" y="120"/>
                  </a:cubicBezTo>
                  <a:lnTo>
                    <a:pt x="1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6218481" y="2029068"/>
              <a:ext cx="897141" cy="829644"/>
            </a:xfrm>
            <a:custGeom>
              <a:avLst/>
              <a:gdLst>
                <a:gd name="T0" fmla="*/ 134 w 134"/>
                <a:gd name="T1" fmla="*/ 12 h 124"/>
                <a:gd name="T2" fmla="*/ 117 w 134"/>
                <a:gd name="T3" fmla="*/ 0 h 124"/>
                <a:gd name="T4" fmla="*/ 0 w 134"/>
                <a:gd name="T5" fmla="*/ 117 h 124"/>
                <a:gd name="T6" fmla="*/ 21 w 134"/>
                <a:gd name="T7" fmla="*/ 124 h 124"/>
                <a:gd name="T8" fmla="*/ 134 w 134"/>
                <a:gd name="T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12"/>
                  </a:moveTo>
                  <a:cubicBezTo>
                    <a:pt x="128" y="8"/>
                    <a:pt x="122" y="4"/>
                    <a:pt x="117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" y="120"/>
                    <a:pt x="14" y="123"/>
                    <a:pt x="21" y="124"/>
                  </a:cubicBezTo>
                  <a:lnTo>
                    <a:pt x="13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6058177" y="1936260"/>
              <a:ext cx="897141" cy="849331"/>
            </a:xfrm>
            <a:custGeom>
              <a:avLst/>
              <a:gdLst>
                <a:gd name="T0" fmla="*/ 134 w 134"/>
                <a:gd name="T1" fmla="*/ 10 h 127"/>
                <a:gd name="T2" fmla="*/ 115 w 134"/>
                <a:gd name="T3" fmla="*/ 0 h 127"/>
                <a:gd name="T4" fmla="*/ 0 w 134"/>
                <a:gd name="T5" fmla="*/ 115 h 127"/>
                <a:gd name="T6" fmla="*/ 17 w 134"/>
                <a:gd name="T7" fmla="*/ 127 h 127"/>
                <a:gd name="T8" fmla="*/ 134 w 134"/>
                <a:gd name="T9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7">
                  <a:moveTo>
                    <a:pt x="134" y="10"/>
                  </a:moveTo>
                  <a:cubicBezTo>
                    <a:pt x="127" y="6"/>
                    <a:pt x="121" y="3"/>
                    <a:pt x="115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5" y="119"/>
                    <a:pt x="11" y="123"/>
                    <a:pt x="17" y="127"/>
                  </a:cubicBezTo>
                  <a:lnTo>
                    <a:pt x="13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4315902" y="2145758"/>
            <a:ext cx="1067288" cy="1636790"/>
            <a:chOff x="4396076" y="2442484"/>
            <a:chExt cx="1423051" cy="2182387"/>
          </a:xfrm>
          <a:solidFill>
            <a:schemeClr val="accent3"/>
          </a:solidFill>
        </p:grpSpPr>
        <p:sp>
          <p:nvSpPr>
            <p:cNvPr id="15" name="Freeform 19"/>
            <p:cNvSpPr/>
            <p:nvPr/>
          </p:nvSpPr>
          <p:spPr bwMode="auto">
            <a:xfrm>
              <a:off x="4609815" y="2442484"/>
              <a:ext cx="219364" cy="222176"/>
            </a:xfrm>
            <a:custGeom>
              <a:avLst/>
              <a:gdLst>
                <a:gd name="T0" fmla="*/ 0 w 33"/>
                <a:gd name="T1" fmla="*/ 33 h 33"/>
                <a:gd name="T2" fmla="*/ 33 w 33"/>
                <a:gd name="T3" fmla="*/ 0 h 33"/>
                <a:gd name="T4" fmla="*/ 22 w 33"/>
                <a:gd name="T5" fmla="*/ 0 h 33"/>
                <a:gd name="T6" fmla="*/ 0 w 3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5" y="0"/>
                    <a:pt x="22" y="0"/>
                  </a:cubicBezTo>
                  <a:cubicBezTo>
                    <a:pt x="14" y="10"/>
                    <a:pt x="6" y="2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4396076" y="2509980"/>
              <a:ext cx="840894" cy="897141"/>
            </a:xfrm>
            <a:custGeom>
              <a:avLst/>
              <a:gdLst>
                <a:gd name="T0" fmla="*/ 126 w 126"/>
                <a:gd name="T1" fmla="*/ 9 h 134"/>
                <a:gd name="T2" fmla="*/ 106 w 126"/>
                <a:gd name="T3" fmla="*/ 0 h 134"/>
                <a:gd name="T4" fmla="*/ 4 w 126"/>
                <a:gd name="T5" fmla="*/ 102 h 134"/>
                <a:gd name="T6" fmla="*/ 0 w 126"/>
                <a:gd name="T7" fmla="*/ 134 h 134"/>
                <a:gd name="T8" fmla="*/ 126 w 126"/>
                <a:gd name="T9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4">
                  <a:moveTo>
                    <a:pt x="126" y="9"/>
                  </a:moveTo>
                  <a:cubicBezTo>
                    <a:pt x="120" y="5"/>
                    <a:pt x="113" y="2"/>
                    <a:pt x="106" y="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2" y="113"/>
                    <a:pt x="1" y="123"/>
                    <a:pt x="0" y="134"/>
                  </a:cubicBezTo>
                  <a:lnTo>
                    <a:pt x="12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443886" y="2456546"/>
              <a:ext cx="607468" cy="641217"/>
            </a:xfrm>
            <a:custGeom>
              <a:avLst/>
              <a:gdLst>
                <a:gd name="T0" fmla="*/ 91 w 91"/>
                <a:gd name="T1" fmla="*/ 5 h 96"/>
                <a:gd name="T2" fmla="*/ 68 w 91"/>
                <a:gd name="T3" fmla="*/ 0 h 96"/>
                <a:gd name="T4" fmla="*/ 14 w 91"/>
                <a:gd name="T5" fmla="*/ 53 h 96"/>
                <a:gd name="T6" fmla="*/ 0 w 91"/>
                <a:gd name="T7" fmla="*/ 96 h 96"/>
                <a:gd name="T8" fmla="*/ 91 w 91"/>
                <a:gd name="T9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6">
                  <a:moveTo>
                    <a:pt x="91" y="5"/>
                  </a:moveTo>
                  <a:cubicBezTo>
                    <a:pt x="83" y="3"/>
                    <a:pt x="76" y="1"/>
                    <a:pt x="68" y="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8" y="67"/>
                    <a:pt x="3" y="81"/>
                    <a:pt x="0" y="96"/>
                  </a:cubicBez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463572" y="2844650"/>
              <a:ext cx="1189625" cy="1257122"/>
            </a:xfrm>
            <a:custGeom>
              <a:avLst/>
              <a:gdLst>
                <a:gd name="T0" fmla="*/ 178 w 178"/>
                <a:gd name="T1" fmla="*/ 17 h 188"/>
                <a:gd name="T2" fmla="*/ 166 w 178"/>
                <a:gd name="T3" fmla="*/ 0 h 188"/>
                <a:gd name="T4" fmla="*/ 0 w 178"/>
                <a:gd name="T5" fmla="*/ 166 h 188"/>
                <a:gd name="T6" fmla="*/ 7 w 178"/>
                <a:gd name="T7" fmla="*/ 188 h 188"/>
                <a:gd name="T8" fmla="*/ 178 w 178"/>
                <a:gd name="T9" fmla="*/ 1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88">
                  <a:moveTo>
                    <a:pt x="178" y="17"/>
                  </a:moveTo>
                  <a:cubicBezTo>
                    <a:pt x="175" y="11"/>
                    <a:pt x="171" y="5"/>
                    <a:pt x="166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" y="173"/>
                    <a:pt x="4" y="181"/>
                    <a:pt x="7" y="188"/>
                  </a:cubicBezTo>
                  <a:lnTo>
                    <a:pt x="17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4396076" y="2597163"/>
              <a:ext cx="1001198" cy="1071507"/>
            </a:xfrm>
            <a:custGeom>
              <a:avLst/>
              <a:gdLst>
                <a:gd name="T0" fmla="*/ 133 w 150"/>
                <a:gd name="T1" fmla="*/ 0 h 160"/>
                <a:gd name="T2" fmla="*/ 0 w 150"/>
                <a:gd name="T3" fmla="*/ 133 h 160"/>
                <a:gd name="T4" fmla="*/ 0 w 150"/>
                <a:gd name="T5" fmla="*/ 133 h 160"/>
                <a:gd name="T6" fmla="*/ 2 w 150"/>
                <a:gd name="T7" fmla="*/ 160 h 160"/>
                <a:gd name="T8" fmla="*/ 150 w 150"/>
                <a:gd name="T9" fmla="*/ 11 h 160"/>
                <a:gd name="T10" fmla="*/ 133 w 150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60">
                  <a:moveTo>
                    <a:pt x="133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2"/>
                    <a:pt x="1" y="151"/>
                    <a:pt x="2" y="160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7"/>
                    <a:pt x="139" y="3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415762" y="2712470"/>
              <a:ext cx="1122129" cy="1181189"/>
            </a:xfrm>
            <a:custGeom>
              <a:avLst/>
              <a:gdLst>
                <a:gd name="T0" fmla="*/ 168 w 168"/>
                <a:gd name="T1" fmla="*/ 14 h 177"/>
                <a:gd name="T2" fmla="*/ 154 w 168"/>
                <a:gd name="T3" fmla="*/ 0 h 177"/>
                <a:gd name="T4" fmla="*/ 0 w 168"/>
                <a:gd name="T5" fmla="*/ 153 h 177"/>
                <a:gd name="T6" fmla="*/ 5 w 168"/>
                <a:gd name="T7" fmla="*/ 177 h 177"/>
                <a:gd name="T8" fmla="*/ 168 w 168"/>
                <a:gd name="T9" fmla="*/ 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77">
                  <a:moveTo>
                    <a:pt x="168" y="14"/>
                  </a:moveTo>
                  <a:cubicBezTo>
                    <a:pt x="164" y="9"/>
                    <a:pt x="159" y="4"/>
                    <a:pt x="154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" y="161"/>
                    <a:pt x="3" y="169"/>
                    <a:pt x="5" y="177"/>
                  </a:cubicBezTo>
                  <a:lnTo>
                    <a:pt x="16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4862927" y="3674295"/>
              <a:ext cx="950575" cy="950576"/>
            </a:xfrm>
            <a:custGeom>
              <a:avLst/>
              <a:gdLst>
                <a:gd name="T0" fmla="*/ 132 w 142"/>
                <a:gd name="T1" fmla="*/ 38 h 142"/>
                <a:gd name="T2" fmla="*/ 142 w 142"/>
                <a:gd name="T3" fmla="*/ 0 h 142"/>
                <a:gd name="T4" fmla="*/ 0 w 142"/>
                <a:gd name="T5" fmla="*/ 142 h 142"/>
                <a:gd name="T6" fmla="*/ 38 w 142"/>
                <a:gd name="T7" fmla="*/ 132 h 142"/>
                <a:gd name="T8" fmla="*/ 132 w 142"/>
                <a:gd name="T9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32" y="38"/>
                  </a:moveTo>
                  <a:cubicBezTo>
                    <a:pt x="137" y="26"/>
                    <a:pt x="140" y="14"/>
                    <a:pt x="142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3" y="140"/>
                    <a:pt x="26" y="137"/>
                    <a:pt x="38" y="132"/>
                  </a:cubicBezTo>
                  <a:lnTo>
                    <a:pt x="13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531069" y="3004955"/>
              <a:ext cx="1214937" cy="1276809"/>
            </a:xfrm>
            <a:custGeom>
              <a:avLst/>
              <a:gdLst>
                <a:gd name="T0" fmla="*/ 182 w 182"/>
                <a:gd name="T1" fmla="*/ 19 h 191"/>
                <a:gd name="T2" fmla="*/ 172 w 182"/>
                <a:gd name="T3" fmla="*/ 0 h 191"/>
                <a:gd name="T4" fmla="*/ 0 w 182"/>
                <a:gd name="T5" fmla="*/ 172 h 191"/>
                <a:gd name="T6" fmla="*/ 10 w 182"/>
                <a:gd name="T7" fmla="*/ 191 h 191"/>
                <a:gd name="T8" fmla="*/ 182 w 182"/>
                <a:gd name="T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91">
                  <a:moveTo>
                    <a:pt x="182" y="19"/>
                  </a:moveTo>
                  <a:cubicBezTo>
                    <a:pt x="179" y="12"/>
                    <a:pt x="176" y="6"/>
                    <a:pt x="172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78"/>
                    <a:pt x="6" y="185"/>
                    <a:pt x="10" y="191"/>
                  </a:cubicBezTo>
                  <a:lnTo>
                    <a:pt x="18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265093" y="4076461"/>
              <a:ext cx="413416" cy="413416"/>
            </a:xfrm>
            <a:custGeom>
              <a:avLst/>
              <a:gdLst>
                <a:gd name="T0" fmla="*/ 0 w 62"/>
                <a:gd name="T1" fmla="*/ 62 h 62"/>
                <a:gd name="T2" fmla="*/ 62 w 62"/>
                <a:gd name="T3" fmla="*/ 0 h 62"/>
                <a:gd name="T4" fmla="*/ 0 w 62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2">
                  <a:moveTo>
                    <a:pt x="0" y="62"/>
                  </a:moveTo>
                  <a:cubicBezTo>
                    <a:pt x="26" y="48"/>
                    <a:pt x="48" y="26"/>
                    <a:pt x="62" y="0"/>
                  </a:cubicBez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4722309" y="3407121"/>
              <a:ext cx="1096818" cy="1198063"/>
            </a:xfrm>
            <a:custGeom>
              <a:avLst/>
              <a:gdLst>
                <a:gd name="T0" fmla="*/ 164 w 164"/>
                <a:gd name="T1" fmla="*/ 28 h 179"/>
                <a:gd name="T2" fmla="*/ 164 w 164"/>
                <a:gd name="T3" fmla="*/ 19 h 179"/>
                <a:gd name="T4" fmla="*/ 163 w 164"/>
                <a:gd name="T5" fmla="*/ 0 h 179"/>
                <a:gd name="T6" fmla="*/ 0 w 164"/>
                <a:gd name="T7" fmla="*/ 163 h 179"/>
                <a:gd name="T8" fmla="*/ 13 w 164"/>
                <a:gd name="T9" fmla="*/ 179 h 179"/>
                <a:gd name="T10" fmla="*/ 164 w 164"/>
                <a:gd name="T11" fmla="*/ 2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79">
                  <a:moveTo>
                    <a:pt x="164" y="28"/>
                  </a:moveTo>
                  <a:cubicBezTo>
                    <a:pt x="164" y="25"/>
                    <a:pt x="164" y="22"/>
                    <a:pt x="164" y="19"/>
                  </a:cubicBezTo>
                  <a:cubicBezTo>
                    <a:pt x="164" y="13"/>
                    <a:pt x="164" y="6"/>
                    <a:pt x="163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4" y="168"/>
                    <a:pt x="9" y="173"/>
                    <a:pt x="13" y="179"/>
                  </a:cubicBezTo>
                  <a:lnTo>
                    <a:pt x="16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4623877" y="3184945"/>
              <a:ext cx="1181188" cy="1265559"/>
            </a:xfrm>
            <a:custGeom>
              <a:avLst/>
              <a:gdLst>
                <a:gd name="T0" fmla="*/ 177 w 177"/>
                <a:gd name="T1" fmla="*/ 23 h 189"/>
                <a:gd name="T2" fmla="*/ 171 w 177"/>
                <a:gd name="T3" fmla="*/ 0 h 189"/>
                <a:gd name="T4" fmla="*/ 0 w 177"/>
                <a:gd name="T5" fmla="*/ 171 h 189"/>
                <a:gd name="T6" fmla="*/ 11 w 177"/>
                <a:gd name="T7" fmla="*/ 189 h 189"/>
                <a:gd name="T8" fmla="*/ 177 w 177"/>
                <a:gd name="T9" fmla="*/ 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89">
                  <a:moveTo>
                    <a:pt x="177" y="23"/>
                  </a:moveTo>
                  <a:cubicBezTo>
                    <a:pt x="175" y="15"/>
                    <a:pt x="173" y="8"/>
                    <a:pt x="171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3" y="177"/>
                    <a:pt x="7" y="183"/>
                    <a:pt x="11" y="189"/>
                  </a:cubicBezTo>
                  <a:lnTo>
                    <a:pt x="17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37"/>
          <p:cNvGrpSpPr/>
          <p:nvPr/>
        </p:nvGrpSpPr>
        <p:grpSpPr>
          <a:xfrm>
            <a:off x="6214936" y="3244684"/>
            <a:ext cx="626452" cy="763554"/>
            <a:chOff x="6913132" y="3907720"/>
            <a:chExt cx="835269" cy="1018072"/>
          </a:xfrm>
          <a:solidFill>
            <a:schemeClr val="accent2"/>
          </a:solidFill>
        </p:grpSpPr>
        <p:sp>
          <p:nvSpPr>
            <p:cNvPr id="27" name="Freeform 30"/>
            <p:cNvSpPr/>
            <p:nvPr/>
          </p:nvSpPr>
          <p:spPr bwMode="auto">
            <a:xfrm>
              <a:off x="6935631" y="3921782"/>
              <a:ext cx="812770" cy="916827"/>
            </a:xfrm>
            <a:custGeom>
              <a:avLst/>
              <a:gdLst>
                <a:gd name="T0" fmla="*/ 112 w 122"/>
                <a:gd name="T1" fmla="*/ 32 h 137"/>
                <a:gd name="T2" fmla="*/ 122 w 122"/>
                <a:gd name="T3" fmla="*/ 2 h 137"/>
                <a:gd name="T4" fmla="*/ 115 w 122"/>
                <a:gd name="T5" fmla="*/ 0 h 137"/>
                <a:gd name="T6" fmla="*/ 0 w 122"/>
                <a:gd name="T7" fmla="*/ 116 h 137"/>
                <a:gd name="T8" fmla="*/ 7 w 122"/>
                <a:gd name="T9" fmla="*/ 137 h 137"/>
                <a:gd name="T10" fmla="*/ 112 w 122"/>
                <a:gd name="T11" fmla="*/ 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37">
                  <a:moveTo>
                    <a:pt x="112" y="32"/>
                  </a:moveTo>
                  <a:cubicBezTo>
                    <a:pt x="116" y="22"/>
                    <a:pt x="120" y="12"/>
                    <a:pt x="122" y="2"/>
                  </a:cubicBezTo>
                  <a:cubicBezTo>
                    <a:pt x="120" y="1"/>
                    <a:pt x="117" y="1"/>
                    <a:pt x="115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23"/>
                    <a:pt x="4" y="130"/>
                    <a:pt x="7" y="137"/>
                  </a:cubicBez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913132" y="3907720"/>
              <a:ext cx="722775" cy="722775"/>
            </a:xfrm>
            <a:custGeom>
              <a:avLst/>
              <a:gdLst>
                <a:gd name="T0" fmla="*/ 98 w 108"/>
                <a:gd name="T1" fmla="*/ 0 h 108"/>
                <a:gd name="T2" fmla="*/ 78 w 108"/>
                <a:gd name="T3" fmla="*/ 2 h 108"/>
                <a:gd name="T4" fmla="*/ 2 w 108"/>
                <a:gd name="T5" fmla="*/ 78 h 108"/>
                <a:gd name="T6" fmla="*/ 0 w 108"/>
                <a:gd name="T7" fmla="*/ 97 h 108"/>
                <a:gd name="T8" fmla="*/ 1 w 108"/>
                <a:gd name="T9" fmla="*/ 108 h 108"/>
                <a:gd name="T10" fmla="*/ 108 w 108"/>
                <a:gd name="T11" fmla="*/ 1 h 108"/>
                <a:gd name="T12" fmla="*/ 98 w 10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8">
                  <a:moveTo>
                    <a:pt x="98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4"/>
                    <a:pt x="0" y="90"/>
                    <a:pt x="0" y="97"/>
                  </a:cubicBezTo>
                  <a:cubicBezTo>
                    <a:pt x="0" y="101"/>
                    <a:pt x="1" y="104"/>
                    <a:pt x="1" y="10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5" y="0"/>
                    <a:pt x="101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7008752" y="4276138"/>
              <a:ext cx="607468" cy="649654"/>
            </a:xfrm>
            <a:custGeom>
              <a:avLst/>
              <a:gdLst>
                <a:gd name="T0" fmla="*/ 91 w 91"/>
                <a:gd name="T1" fmla="*/ 0 h 97"/>
                <a:gd name="T2" fmla="*/ 0 w 91"/>
                <a:gd name="T3" fmla="*/ 91 h 97"/>
                <a:gd name="T4" fmla="*/ 3 w 91"/>
                <a:gd name="T5" fmla="*/ 97 h 97"/>
                <a:gd name="T6" fmla="*/ 91 w 91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97">
                  <a:moveTo>
                    <a:pt x="91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" y="93"/>
                    <a:pt x="2" y="95"/>
                    <a:pt x="3" y="97"/>
                  </a:cubicBezTo>
                  <a:cubicBezTo>
                    <a:pt x="40" y="73"/>
                    <a:pt x="71" y="39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6960942" y="3955530"/>
              <a:ext cx="368418" cy="368418"/>
            </a:xfrm>
            <a:custGeom>
              <a:avLst/>
              <a:gdLst>
                <a:gd name="T0" fmla="*/ 55 w 55"/>
                <a:gd name="T1" fmla="*/ 0 h 55"/>
                <a:gd name="T2" fmla="*/ 0 w 55"/>
                <a:gd name="T3" fmla="*/ 55 h 55"/>
                <a:gd name="T4" fmla="*/ 55 w 55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5">
                  <a:moveTo>
                    <a:pt x="55" y="0"/>
                  </a:moveTo>
                  <a:cubicBezTo>
                    <a:pt x="30" y="9"/>
                    <a:pt x="10" y="30"/>
                    <a:pt x="0" y="55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Oval 32"/>
          <p:cNvSpPr/>
          <p:nvPr/>
        </p:nvSpPr>
        <p:spPr>
          <a:xfrm>
            <a:off x="4320176" y="1648134"/>
            <a:ext cx="2563823" cy="2563823"/>
          </a:xfrm>
          <a:prstGeom prst="ellipse">
            <a:avLst/>
          </a:prstGeom>
          <a:noFill/>
          <a:ln w="38100">
            <a:solidFill>
              <a:schemeClr val="tx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33"/>
          <p:cNvSpPr/>
          <p:nvPr/>
        </p:nvSpPr>
        <p:spPr>
          <a:xfrm>
            <a:off x="5378065" y="1374125"/>
            <a:ext cx="1101958" cy="11019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val 34"/>
          <p:cNvSpPr/>
          <p:nvPr/>
        </p:nvSpPr>
        <p:spPr>
          <a:xfrm>
            <a:off x="6214937" y="3231152"/>
            <a:ext cx="1044035" cy="104403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35"/>
          <p:cNvSpPr/>
          <p:nvPr/>
        </p:nvSpPr>
        <p:spPr>
          <a:xfrm>
            <a:off x="3771495" y="2151952"/>
            <a:ext cx="1621688" cy="162168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40"/>
          <p:cNvSpPr/>
          <p:nvPr/>
        </p:nvSpPr>
        <p:spPr>
          <a:xfrm>
            <a:off x="7347873" y="1778347"/>
            <a:ext cx="1666583" cy="72019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6" name="Straight Connector 41"/>
          <p:cNvCxnSpPr/>
          <p:nvPr/>
        </p:nvCxnSpPr>
        <p:spPr>
          <a:xfrm>
            <a:off x="6479362" y="2001283"/>
            <a:ext cx="756892" cy="0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44"/>
          <p:cNvSpPr/>
          <p:nvPr/>
        </p:nvSpPr>
        <p:spPr>
          <a:xfrm flipH="1">
            <a:off x="5618012" y="3986105"/>
            <a:ext cx="668639" cy="55911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2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45"/>
          <p:cNvSpPr/>
          <p:nvPr/>
        </p:nvSpPr>
        <p:spPr>
          <a:xfrm>
            <a:off x="3839789" y="4407982"/>
            <a:ext cx="1676400" cy="581698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47"/>
          <p:cNvSpPr/>
          <p:nvPr/>
        </p:nvSpPr>
        <p:spPr>
          <a:xfrm>
            <a:off x="1798602" y="1580424"/>
            <a:ext cx="1676400" cy="581698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48"/>
          <p:cNvSpPr/>
          <p:nvPr/>
        </p:nvSpPr>
        <p:spPr>
          <a:xfrm flipH="1" flipV="1">
            <a:off x="3530006" y="1806733"/>
            <a:ext cx="1072427" cy="371717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itle 3"/>
          <p:cNvSpPr txBox="1"/>
          <p:nvPr/>
        </p:nvSpPr>
        <p:spPr>
          <a:xfrm>
            <a:off x="188776" y="2964933"/>
            <a:ext cx="1917122" cy="162769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sz="9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3" grpId="0" animBg="1"/>
      <p:bldP spid="34" grpId="0" animBg="1"/>
      <p:bldP spid="35" grpId="0"/>
      <p:bldP spid="37" grpId="0" animBg="1"/>
      <p:bldP spid="38" grpId="0"/>
      <p:bldP spid="39" grpId="0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广州起义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/>
          <p:nvPr/>
        </p:nvSpPr>
        <p:spPr>
          <a:xfrm>
            <a:off x="5860551" y="1964792"/>
            <a:ext cx="2246473" cy="7230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5860551" y="3467757"/>
            <a:ext cx="2246473" cy="7230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993659" y="1964792"/>
            <a:ext cx="2246473" cy="7230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993659" y="3467757"/>
            <a:ext cx="2246473" cy="7230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Down Arrow Callout 31"/>
          <p:cNvSpPr/>
          <p:nvPr/>
        </p:nvSpPr>
        <p:spPr>
          <a:xfrm>
            <a:off x="3202685" y="1493895"/>
            <a:ext cx="2657866" cy="3001216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  <p:bldP spid="14" grpId="0"/>
          <p:bldP spid="15" grpId="0"/>
          <p:bldP spid="16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  <p:bldP spid="14" grpId="0"/>
          <p:bldP spid="15" grpId="0"/>
          <p:bldP spid="16" grpId="0"/>
          <p:bldP spid="1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围剿斗争胜利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/>
          <p:nvPr/>
        </p:nvSpPr>
        <p:spPr bwMode="auto">
          <a:xfrm>
            <a:off x="2667596" y="2532364"/>
            <a:ext cx="865584" cy="17037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1275" y="16400"/>
                  <a:pt x="20256" y="11387"/>
                  <a:pt x="18523" y="7386"/>
                </a:cubicBezTo>
                <a:cubicBezTo>
                  <a:pt x="16390" y="2462"/>
                  <a:pt x="13595" y="0"/>
                  <a:pt x="10800" y="0"/>
                </a:cubicBezTo>
                <a:cubicBezTo>
                  <a:pt x="8004" y="0"/>
                  <a:pt x="5209" y="2462"/>
                  <a:pt x="3076" y="7386"/>
                </a:cubicBezTo>
                <a:cubicBezTo>
                  <a:pt x="1343" y="11387"/>
                  <a:pt x="324" y="16400"/>
                  <a:pt x="0" y="21600"/>
                </a:cubicBezTo>
              </a:path>
            </a:pathLst>
          </a:custGeom>
          <a:noFill/>
          <a:ln w="50800" cap="flat" cmpd="sng">
            <a:solidFill>
              <a:schemeClr val="accent3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 algn="l">
              <a:lnSpc>
                <a:spcPct val="100000"/>
              </a:lnSpc>
              <a:buSzTx/>
              <a:buNone/>
            </a:pPr>
            <a:endParaRPr lang="id-ID" sz="45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3537347" y="3525940"/>
            <a:ext cx="865584" cy="7102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21275" y="16400"/>
                  <a:pt x="20256" y="11387"/>
                  <a:pt x="18523" y="7386"/>
                </a:cubicBezTo>
                <a:cubicBezTo>
                  <a:pt x="16390" y="2462"/>
                  <a:pt x="13595" y="0"/>
                  <a:pt x="10800" y="0"/>
                </a:cubicBezTo>
                <a:cubicBezTo>
                  <a:pt x="8004" y="0"/>
                  <a:pt x="5209" y="2462"/>
                  <a:pt x="3076" y="7386"/>
                </a:cubicBezTo>
                <a:cubicBezTo>
                  <a:pt x="1343" y="11387"/>
                  <a:pt x="324" y="16400"/>
                  <a:pt x="0" y="21600"/>
                </a:cubicBezTo>
              </a:path>
            </a:pathLst>
          </a:custGeom>
          <a:noFill/>
          <a:ln w="50800" cap="flat" cmpd="sng">
            <a:solidFill>
              <a:schemeClr val="accent4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 algn="l">
              <a:lnSpc>
                <a:spcPct val="100000"/>
              </a:lnSpc>
              <a:buSzTx/>
              <a:buNone/>
            </a:pPr>
            <a:endParaRPr lang="id-ID" sz="45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4422577" y="3883723"/>
            <a:ext cx="865584" cy="3536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cubicBezTo>
                  <a:pt x="21275" y="16400"/>
                  <a:pt x="20256" y="11387"/>
                  <a:pt x="18523" y="7386"/>
                </a:cubicBezTo>
                <a:cubicBezTo>
                  <a:pt x="16390" y="2462"/>
                  <a:pt x="13595" y="0"/>
                  <a:pt x="10800" y="0"/>
                </a:cubicBezTo>
                <a:cubicBezTo>
                  <a:pt x="8004" y="0"/>
                  <a:pt x="5209" y="2462"/>
                  <a:pt x="3076" y="7386"/>
                </a:cubicBezTo>
                <a:cubicBezTo>
                  <a:pt x="1343" y="11387"/>
                  <a:pt x="324" y="16400"/>
                  <a:pt x="0" y="21599"/>
                </a:cubicBezTo>
              </a:path>
            </a:pathLst>
          </a:custGeom>
          <a:noFill/>
          <a:ln w="50800" cap="flat" cmpd="sng">
            <a:solidFill>
              <a:schemeClr val="accent5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 algn="l">
              <a:lnSpc>
                <a:spcPct val="100000"/>
              </a:lnSpc>
              <a:buSzTx/>
              <a:buNone/>
            </a:pPr>
            <a:endParaRPr lang="id-ID" sz="45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1795463" y="2167437"/>
            <a:ext cx="865584" cy="20687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21275" y="16400"/>
                  <a:pt x="20256" y="11387"/>
                  <a:pt x="18523" y="7386"/>
                </a:cubicBezTo>
                <a:cubicBezTo>
                  <a:pt x="16390" y="2462"/>
                  <a:pt x="13595" y="0"/>
                  <a:pt x="10800" y="0"/>
                </a:cubicBezTo>
                <a:cubicBezTo>
                  <a:pt x="8004" y="0"/>
                  <a:pt x="5209" y="2462"/>
                  <a:pt x="3076" y="7386"/>
                </a:cubicBezTo>
                <a:cubicBezTo>
                  <a:pt x="1343" y="11387"/>
                  <a:pt x="324" y="16400"/>
                  <a:pt x="0" y="2160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 algn="l">
              <a:lnSpc>
                <a:spcPct val="100000"/>
              </a:lnSpc>
              <a:buSzTx/>
              <a:buNone/>
            </a:pPr>
            <a:endParaRPr lang="id-ID" sz="45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922735" y="3203876"/>
            <a:ext cx="865584" cy="1032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599"/>
                </a:moveTo>
                <a:cubicBezTo>
                  <a:pt x="21275" y="16400"/>
                  <a:pt x="20256" y="11387"/>
                  <a:pt x="18523" y="7386"/>
                </a:cubicBezTo>
                <a:cubicBezTo>
                  <a:pt x="16390" y="2462"/>
                  <a:pt x="13595" y="0"/>
                  <a:pt x="10800" y="0"/>
                </a:cubicBezTo>
                <a:cubicBezTo>
                  <a:pt x="8004" y="0"/>
                  <a:pt x="5209" y="2462"/>
                  <a:pt x="3076" y="7386"/>
                </a:cubicBezTo>
                <a:cubicBezTo>
                  <a:pt x="1343" y="11387"/>
                  <a:pt x="324" y="16400"/>
                  <a:pt x="0" y="21599"/>
                </a:cubicBez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 algn="l">
              <a:lnSpc>
                <a:spcPct val="100000"/>
              </a:lnSpc>
              <a:buSzTx/>
              <a:buNone/>
            </a:pPr>
            <a:endParaRPr lang="id-ID" sz="45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10" name="AutoShape 8"/>
          <p:cNvSpPr/>
          <p:nvPr/>
        </p:nvSpPr>
        <p:spPr bwMode="auto">
          <a:xfrm>
            <a:off x="5288162" y="3055048"/>
            <a:ext cx="865584" cy="1181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1275" y="16400"/>
                  <a:pt x="20256" y="11387"/>
                  <a:pt x="18523" y="7386"/>
                </a:cubicBezTo>
                <a:cubicBezTo>
                  <a:pt x="16390" y="2462"/>
                  <a:pt x="13595" y="0"/>
                  <a:pt x="10800" y="0"/>
                </a:cubicBezTo>
                <a:cubicBezTo>
                  <a:pt x="8004" y="0"/>
                  <a:pt x="5209" y="2462"/>
                  <a:pt x="3076" y="7386"/>
                </a:cubicBezTo>
                <a:cubicBezTo>
                  <a:pt x="1343" y="11387"/>
                  <a:pt x="324" y="16400"/>
                  <a:pt x="0" y="21600"/>
                </a:cubicBezTo>
              </a:path>
            </a:pathLst>
          </a:custGeom>
          <a:noFill/>
          <a:ln w="50800" cap="flat" cmpd="sng">
            <a:solidFill>
              <a:schemeClr val="accent6"/>
            </a:solidFill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 algn="l">
              <a:lnSpc>
                <a:spcPct val="100000"/>
              </a:lnSpc>
              <a:buSzTx/>
              <a:buNone/>
            </a:pPr>
            <a:endParaRPr lang="id-ID" sz="45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1148358" y="2967537"/>
            <a:ext cx="414338" cy="4143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</a:pPr>
            <a:endParaRPr lang="id-ID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1198960" y="3086004"/>
            <a:ext cx="313134" cy="176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20000"/>
              </a:lnSpc>
              <a:buSzTx/>
              <a:buNone/>
            </a:pPr>
            <a:r>
              <a:rPr lang="id-ID" sz="9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" panose="02000000000000000000" pitchFamily="2" charset="0"/>
              </a:rPr>
              <a:t>25%</a:t>
            </a:r>
            <a:endParaRPr lang="id-ID" sz="28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11"/>
          <p:cNvSpPr/>
          <p:nvPr/>
        </p:nvSpPr>
        <p:spPr bwMode="auto">
          <a:xfrm>
            <a:off x="2021086" y="1954910"/>
            <a:ext cx="414338" cy="4143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</a:pPr>
            <a:endParaRPr lang="id-ID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" name="AutoShape 12"/>
          <p:cNvSpPr/>
          <p:nvPr/>
        </p:nvSpPr>
        <p:spPr bwMode="auto">
          <a:xfrm>
            <a:off x="2071688" y="2073377"/>
            <a:ext cx="313134" cy="176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20000"/>
              </a:lnSpc>
              <a:buSzTx/>
              <a:buNone/>
            </a:pPr>
            <a:r>
              <a:rPr lang="id-ID" sz="9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" panose="02000000000000000000" pitchFamily="2" charset="0"/>
              </a:rPr>
              <a:t>44%</a:t>
            </a:r>
            <a:endParaRPr lang="id-ID" sz="28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19"/>
          <p:cNvSpPr/>
          <p:nvPr/>
        </p:nvSpPr>
        <p:spPr bwMode="auto">
          <a:xfrm>
            <a:off x="2892028" y="2319837"/>
            <a:ext cx="414338" cy="4143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</a:pPr>
            <a:endParaRPr lang="id-ID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22" name="AutoShape 20"/>
          <p:cNvSpPr/>
          <p:nvPr/>
        </p:nvSpPr>
        <p:spPr bwMode="auto">
          <a:xfrm>
            <a:off x="2942630" y="2438304"/>
            <a:ext cx="313134" cy="1768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20000"/>
              </a:lnSpc>
              <a:buSzTx/>
              <a:buNone/>
            </a:pPr>
            <a:r>
              <a:rPr lang="id-ID" sz="9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" panose="02000000000000000000" pitchFamily="2" charset="0"/>
              </a:rPr>
              <a:t>31%</a:t>
            </a:r>
            <a:endParaRPr lang="id-ID" sz="28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21"/>
          <p:cNvSpPr/>
          <p:nvPr/>
        </p:nvSpPr>
        <p:spPr bwMode="auto">
          <a:xfrm>
            <a:off x="3765947" y="3313413"/>
            <a:ext cx="414338" cy="4143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</a:pPr>
            <a:endParaRPr lang="id-ID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24" name="AutoShape 22"/>
          <p:cNvSpPr/>
          <p:nvPr/>
        </p:nvSpPr>
        <p:spPr bwMode="auto">
          <a:xfrm>
            <a:off x="3816549" y="3432476"/>
            <a:ext cx="313134" cy="176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20000"/>
              </a:lnSpc>
              <a:buSzTx/>
              <a:buNone/>
            </a:pPr>
            <a:r>
              <a:rPr lang="id-ID" sz="9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" panose="02000000000000000000" pitchFamily="2" charset="0"/>
              </a:rPr>
              <a:t>14%</a:t>
            </a:r>
            <a:endParaRPr lang="id-ID" sz="28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23"/>
          <p:cNvSpPr/>
          <p:nvPr/>
        </p:nvSpPr>
        <p:spPr bwMode="auto">
          <a:xfrm>
            <a:off x="4638675" y="3671791"/>
            <a:ext cx="414338" cy="4143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</a:pPr>
            <a:endParaRPr lang="id-ID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26" name="AutoShape 24"/>
          <p:cNvSpPr/>
          <p:nvPr/>
        </p:nvSpPr>
        <p:spPr bwMode="auto">
          <a:xfrm>
            <a:off x="4689277" y="3790258"/>
            <a:ext cx="313134" cy="176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20000"/>
              </a:lnSpc>
              <a:buSzTx/>
              <a:buNone/>
            </a:pPr>
            <a:r>
              <a:rPr lang="id-ID" sz="9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" panose="02000000000000000000" pitchFamily="2" charset="0"/>
              </a:rPr>
              <a:t>9%</a:t>
            </a:r>
            <a:endParaRPr lang="id-ID" sz="28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25"/>
          <p:cNvSpPr/>
          <p:nvPr/>
        </p:nvSpPr>
        <p:spPr bwMode="auto">
          <a:xfrm>
            <a:off x="5513784" y="2842521"/>
            <a:ext cx="414338" cy="4143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8255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</a:pPr>
            <a:endParaRPr lang="id-ID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28" name="AutoShape 26"/>
          <p:cNvSpPr/>
          <p:nvPr/>
        </p:nvSpPr>
        <p:spPr bwMode="auto">
          <a:xfrm>
            <a:off x="5564386" y="2961583"/>
            <a:ext cx="313730" cy="176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marL="0" indent="0">
              <a:lnSpc>
                <a:spcPct val="120000"/>
              </a:lnSpc>
              <a:buSzTx/>
              <a:buNone/>
            </a:pPr>
            <a:r>
              <a:rPr lang="id-ID" sz="9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" panose="02000000000000000000" pitchFamily="2" charset="0"/>
              </a:rPr>
              <a:t>27%</a:t>
            </a:r>
            <a:endParaRPr lang="id-ID" sz="28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AutoShape 27"/>
          <p:cNvSpPr/>
          <p:nvPr/>
        </p:nvSpPr>
        <p:spPr bwMode="auto">
          <a:xfrm>
            <a:off x="6653212" y="2167437"/>
            <a:ext cx="1924646" cy="14269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457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8"/>
          <p:cNvSpPr/>
          <p:nvPr/>
        </p:nvSpPr>
        <p:spPr bwMode="auto">
          <a:xfrm>
            <a:off x="6653213" y="1925740"/>
            <a:ext cx="1434703" cy="241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584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defTabSz="584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defTabSz="584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defTabSz="584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defTabSz="584200"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3924300" indent="-927100" algn="ctr" defTabSz="584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4381500" indent="-927100" algn="ctr" defTabSz="584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4838700" indent="-927100" algn="ctr" defTabSz="584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5295900" indent="-927100" algn="ctr" defTabSz="584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600">
                <a:solidFill>
                  <a:srgbClr val="777776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围剿斗争胜利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40675" y="1667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0675" y="1917348"/>
            <a:ext cx="24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31406" y="16674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" name="Rectangle 8"/>
          <p:cNvSpPr/>
          <p:nvPr/>
        </p:nvSpPr>
        <p:spPr>
          <a:xfrm>
            <a:off x="5531406" y="1917349"/>
            <a:ext cx="24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740675" y="38273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0" name="Rectangle 11"/>
          <p:cNvSpPr/>
          <p:nvPr/>
        </p:nvSpPr>
        <p:spPr>
          <a:xfrm>
            <a:off x="1740675" y="4077192"/>
            <a:ext cx="24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531406" y="38273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2" name="Rectangle 14"/>
          <p:cNvSpPr/>
          <p:nvPr/>
        </p:nvSpPr>
        <p:spPr>
          <a:xfrm>
            <a:off x="5531406" y="4077192"/>
            <a:ext cx="24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740675" y="27476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4" name="Rectangle 17"/>
          <p:cNvSpPr/>
          <p:nvPr/>
        </p:nvSpPr>
        <p:spPr>
          <a:xfrm>
            <a:off x="1740675" y="2997517"/>
            <a:ext cx="24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528825" y="27476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6" name="Rectangle 20"/>
          <p:cNvSpPr/>
          <p:nvPr/>
        </p:nvSpPr>
        <p:spPr>
          <a:xfrm>
            <a:off x="5528825" y="2997517"/>
            <a:ext cx="247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Straight Connector 21"/>
          <p:cNvCxnSpPr/>
          <p:nvPr/>
        </p:nvCxnSpPr>
        <p:spPr>
          <a:xfrm>
            <a:off x="4572000" y="1763042"/>
            <a:ext cx="0" cy="263878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2"/>
          <p:cNvGrpSpPr/>
          <p:nvPr/>
        </p:nvGrpSpPr>
        <p:grpSpPr>
          <a:xfrm>
            <a:off x="1133164" y="3872439"/>
            <a:ext cx="515252" cy="515252"/>
            <a:chOff x="1510884" y="4983014"/>
            <a:chExt cx="687003" cy="687003"/>
          </a:xfrm>
        </p:grpSpPr>
        <p:sp>
          <p:nvSpPr>
            <p:cNvPr id="19" name="Rounded Rectangle 23"/>
            <p:cNvSpPr/>
            <p:nvPr/>
          </p:nvSpPr>
          <p:spPr>
            <a:xfrm>
              <a:off x="1510884" y="4983014"/>
              <a:ext cx="687003" cy="687003"/>
            </a:xfrm>
            <a:prstGeom prst="roundRect">
              <a:avLst>
                <a:gd name="adj" fmla="val 20763"/>
              </a:avLst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24"/>
            <p:cNvGrpSpPr/>
            <p:nvPr/>
          </p:nvGrpSpPr>
          <p:grpSpPr>
            <a:xfrm>
              <a:off x="1709127" y="5123293"/>
              <a:ext cx="278824" cy="406444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1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23" name="Group 27"/>
          <p:cNvGrpSpPr/>
          <p:nvPr/>
        </p:nvGrpSpPr>
        <p:grpSpPr>
          <a:xfrm>
            <a:off x="1133164" y="2788929"/>
            <a:ext cx="515252" cy="515252"/>
            <a:chOff x="1510884" y="3567323"/>
            <a:chExt cx="687003" cy="687003"/>
          </a:xfrm>
        </p:grpSpPr>
        <p:sp>
          <p:nvSpPr>
            <p:cNvPr id="24" name="Rounded Rectangle 28"/>
            <p:cNvSpPr/>
            <p:nvPr/>
          </p:nvSpPr>
          <p:spPr>
            <a:xfrm>
              <a:off x="1510884" y="3567323"/>
              <a:ext cx="687003" cy="687003"/>
            </a:xfrm>
            <a:prstGeom prst="roundRect">
              <a:avLst>
                <a:gd name="adj" fmla="val 20763"/>
              </a:avLst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AutoShape 139"/>
            <p:cNvSpPr/>
            <p:nvPr/>
          </p:nvSpPr>
          <p:spPr bwMode="auto">
            <a:xfrm>
              <a:off x="1648043" y="3716496"/>
              <a:ext cx="400992" cy="388655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4923539" y="2788929"/>
            <a:ext cx="515252" cy="515252"/>
            <a:chOff x="6564718" y="3567323"/>
            <a:chExt cx="687003" cy="687003"/>
          </a:xfrm>
        </p:grpSpPr>
        <p:sp>
          <p:nvSpPr>
            <p:cNvPr id="27" name="Rounded Rectangle 31"/>
            <p:cNvSpPr/>
            <p:nvPr/>
          </p:nvSpPr>
          <p:spPr>
            <a:xfrm>
              <a:off x="6564718" y="3567323"/>
              <a:ext cx="687003" cy="687003"/>
            </a:xfrm>
            <a:prstGeom prst="roundRect">
              <a:avLst>
                <a:gd name="adj" fmla="val 20763"/>
              </a:avLst>
            </a:prstGeom>
            <a:solidFill>
              <a:schemeClr val="accent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AutoShape 32"/>
            <p:cNvSpPr/>
            <p:nvPr/>
          </p:nvSpPr>
          <p:spPr bwMode="auto">
            <a:xfrm>
              <a:off x="6707319" y="3739933"/>
              <a:ext cx="390510" cy="34178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9" name="Group 33"/>
          <p:cNvGrpSpPr/>
          <p:nvPr/>
        </p:nvGrpSpPr>
        <p:grpSpPr>
          <a:xfrm>
            <a:off x="1133164" y="1707921"/>
            <a:ext cx="515252" cy="515252"/>
            <a:chOff x="1510884" y="2151632"/>
            <a:chExt cx="687003" cy="687003"/>
          </a:xfrm>
        </p:grpSpPr>
        <p:sp>
          <p:nvSpPr>
            <p:cNvPr id="30" name="Rounded Rectangle 34"/>
            <p:cNvSpPr/>
            <p:nvPr/>
          </p:nvSpPr>
          <p:spPr>
            <a:xfrm>
              <a:off x="1510884" y="2151632"/>
              <a:ext cx="687003" cy="687003"/>
            </a:xfrm>
            <a:prstGeom prst="roundRect">
              <a:avLst>
                <a:gd name="adj" fmla="val 20763"/>
              </a:avLst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35"/>
            <p:cNvGrpSpPr/>
            <p:nvPr/>
          </p:nvGrpSpPr>
          <p:grpSpPr>
            <a:xfrm>
              <a:off x="1650869" y="2302416"/>
              <a:ext cx="401678" cy="376316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3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3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34" name="Group 38"/>
          <p:cNvGrpSpPr/>
          <p:nvPr/>
        </p:nvGrpSpPr>
        <p:grpSpPr>
          <a:xfrm>
            <a:off x="4923539" y="3872439"/>
            <a:ext cx="515252" cy="515252"/>
            <a:chOff x="6564718" y="4983014"/>
            <a:chExt cx="687003" cy="687003"/>
          </a:xfrm>
        </p:grpSpPr>
        <p:sp>
          <p:nvSpPr>
            <p:cNvPr id="35" name="Rounded Rectangle 39"/>
            <p:cNvSpPr/>
            <p:nvPr/>
          </p:nvSpPr>
          <p:spPr>
            <a:xfrm>
              <a:off x="6564718" y="4983014"/>
              <a:ext cx="687003" cy="687003"/>
            </a:xfrm>
            <a:prstGeom prst="roundRect">
              <a:avLst>
                <a:gd name="adj" fmla="val 20763"/>
              </a:avLst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40"/>
            <p:cNvGrpSpPr/>
            <p:nvPr/>
          </p:nvGrpSpPr>
          <p:grpSpPr>
            <a:xfrm>
              <a:off x="6657550" y="5134559"/>
              <a:ext cx="490047" cy="383911"/>
              <a:chOff x="6342848" y="3565543"/>
              <a:chExt cx="480228" cy="376220"/>
            </a:xfrm>
            <a:solidFill>
              <a:schemeClr val="bg1"/>
            </a:solidFill>
          </p:grpSpPr>
          <p:sp>
            <p:nvSpPr>
              <p:cNvPr id="37" name="AutoShape 43"/>
              <p:cNvSpPr/>
              <p:nvPr/>
            </p:nvSpPr>
            <p:spPr bwMode="auto">
              <a:xfrm>
                <a:off x="6342848" y="356554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38" name="AutoShape 44"/>
              <p:cNvSpPr/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39" name="AutoShape 45"/>
              <p:cNvSpPr/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40" name="Group 44"/>
          <p:cNvGrpSpPr/>
          <p:nvPr/>
        </p:nvGrpSpPr>
        <p:grpSpPr>
          <a:xfrm>
            <a:off x="4923539" y="1707921"/>
            <a:ext cx="515252" cy="515252"/>
            <a:chOff x="6564718" y="2151632"/>
            <a:chExt cx="687003" cy="687003"/>
          </a:xfrm>
        </p:grpSpPr>
        <p:sp>
          <p:nvSpPr>
            <p:cNvPr id="41" name="Rounded Rectangle 45"/>
            <p:cNvSpPr/>
            <p:nvPr/>
          </p:nvSpPr>
          <p:spPr>
            <a:xfrm>
              <a:off x="6564718" y="2151632"/>
              <a:ext cx="687003" cy="687003"/>
            </a:xfrm>
            <a:prstGeom prst="roundRect">
              <a:avLst>
                <a:gd name="adj" fmla="val 20763"/>
              </a:avLst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6698020" y="2332796"/>
              <a:ext cx="415989" cy="364790"/>
              <a:chOff x="1640798" y="2149003"/>
              <a:chExt cx="464344" cy="407194"/>
            </a:xfrm>
            <a:solidFill>
              <a:schemeClr val="bg1"/>
            </a:solidFill>
          </p:grpSpPr>
          <p:sp>
            <p:nvSpPr>
              <p:cNvPr id="43" name="AutoShape 147"/>
              <p:cNvSpPr/>
              <p:nvPr/>
            </p:nvSpPr>
            <p:spPr bwMode="auto">
              <a:xfrm>
                <a:off x="1640798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4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全国革命开工进入高潮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924425" y="1543683"/>
            <a:ext cx="3900645" cy="31538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4924425" y="1543683"/>
            <a:ext cx="3900645" cy="3153827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55"/>
          <p:cNvGrpSpPr/>
          <p:nvPr/>
        </p:nvGrpSpPr>
        <p:grpSpPr bwMode="auto">
          <a:xfrm>
            <a:off x="447675" y="1425644"/>
            <a:ext cx="4260851" cy="879787"/>
            <a:chOff x="5175048" y="3927785"/>
            <a:chExt cx="4261027" cy="879629"/>
          </a:xfrm>
        </p:grpSpPr>
        <p:sp>
          <p:nvSpPr>
            <p:cNvPr id="77" name="文本框 66"/>
            <p:cNvSpPr txBox="1">
              <a:spLocks noChangeArrowheads="1"/>
            </p:cNvSpPr>
            <p:nvPr/>
          </p:nvSpPr>
          <p:spPr bwMode="auto">
            <a:xfrm>
              <a:off x="5175049" y="4216589"/>
              <a:ext cx="4261026" cy="590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66"/>
            <p:cNvSpPr txBox="1">
              <a:spLocks noChangeArrowheads="1"/>
            </p:cNvSpPr>
            <p:nvPr/>
          </p:nvSpPr>
          <p:spPr bwMode="auto">
            <a:xfrm>
              <a:off x="5175048" y="3927785"/>
              <a:ext cx="3497075" cy="27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grpSp>
        <p:nvGrpSpPr>
          <p:cNvPr id="79" name="组合 2"/>
          <p:cNvGrpSpPr/>
          <p:nvPr/>
        </p:nvGrpSpPr>
        <p:grpSpPr bwMode="auto">
          <a:xfrm>
            <a:off x="546100" y="2895601"/>
            <a:ext cx="4162425" cy="903850"/>
            <a:chOff x="546100" y="2895600"/>
            <a:chExt cx="4162425" cy="904573"/>
          </a:xfrm>
        </p:grpSpPr>
        <p:grpSp>
          <p:nvGrpSpPr>
            <p:cNvPr id="8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5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86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1" name="组合 71"/>
            <p:cNvGrpSpPr/>
            <p:nvPr/>
          </p:nvGrpSpPr>
          <p:grpSpPr bwMode="auto">
            <a:xfrm>
              <a:off x="1417435" y="2945159"/>
              <a:ext cx="3291090" cy="855014"/>
              <a:chOff x="5125835" y="3227734"/>
              <a:chExt cx="3291090" cy="855014"/>
            </a:xfrm>
          </p:grpSpPr>
          <p:sp>
            <p:nvSpPr>
              <p:cNvPr id="82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577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9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107996" cy="27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</p:grpSp>
      </p:grpSp>
      <p:grpSp>
        <p:nvGrpSpPr>
          <p:cNvPr id="88" name="组合 3"/>
          <p:cNvGrpSpPr/>
          <p:nvPr/>
        </p:nvGrpSpPr>
        <p:grpSpPr bwMode="auto">
          <a:xfrm>
            <a:off x="546100" y="3797302"/>
            <a:ext cx="4162425" cy="903850"/>
            <a:chOff x="546100" y="3797300"/>
            <a:chExt cx="4162425" cy="904573"/>
          </a:xfrm>
        </p:grpSpPr>
        <p:grpSp>
          <p:nvGrpSpPr>
            <p:cNvPr id="89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4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95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0" name="组合 74"/>
            <p:cNvGrpSpPr/>
            <p:nvPr/>
          </p:nvGrpSpPr>
          <p:grpSpPr bwMode="auto">
            <a:xfrm>
              <a:off x="1417435" y="3846859"/>
              <a:ext cx="3291090" cy="855014"/>
              <a:chOff x="5125835" y="3227734"/>
              <a:chExt cx="3291090" cy="855014"/>
            </a:xfrm>
          </p:grpSpPr>
          <p:sp>
            <p:nvSpPr>
              <p:cNvPr id="91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577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9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107996" cy="27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702291" y="519055"/>
            <a:ext cx="4079509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井冈山会师及革命根据地建立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227907" y="2713414"/>
            <a:ext cx="1737727" cy="779880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algn="ctr"/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965634" y="2713414"/>
            <a:ext cx="1739301" cy="779880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704935" y="2713414"/>
            <a:ext cx="1737727" cy="779880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442662" y="2713414"/>
            <a:ext cx="1737727" cy="779880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180389" y="2713414"/>
            <a:ext cx="1737727" cy="779880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2"/>
          <p:cNvSpPr>
            <a:spLocks noEditPoints="1"/>
          </p:cNvSpPr>
          <p:nvPr/>
        </p:nvSpPr>
        <p:spPr bwMode="auto">
          <a:xfrm>
            <a:off x="2581955" y="2896213"/>
            <a:ext cx="506659" cy="414282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77"/>
          <p:cNvGrpSpPr/>
          <p:nvPr/>
        </p:nvGrpSpPr>
        <p:grpSpPr>
          <a:xfrm>
            <a:off x="4336480" y="2915808"/>
            <a:ext cx="489860" cy="375093"/>
            <a:chOff x="5552261" y="1554043"/>
            <a:chExt cx="363359" cy="278229"/>
          </a:xfrm>
          <a:solidFill>
            <a:schemeClr val="bg1"/>
          </a:solidFill>
        </p:grpSpPr>
        <p:sp>
          <p:nvSpPr>
            <p:cNvPr id="12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Freeform 104"/>
          <p:cNvSpPr>
            <a:spLocks noEditPoints="1"/>
          </p:cNvSpPr>
          <p:nvPr/>
        </p:nvSpPr>
        <p:spPr bwMode="auto">
          <a:xfrm>
            <a:off x="6094586" y="2868218"/>
            <a:ext cx="433878" cy="422683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40"/>
          <p:cNvGrpSpPr/>
          <p:nvPr/>
        </p:nvGrpSpPr>
        <p:grpSpPr>
          <a:xfrm>
            <a:off x="844228" y="2906009"/>
            <a:ext cx="513304" cy="404402"/>
            <a:chOff x="1058564" y="1781841"/>
            <a:chExt cx="649993" cy="512092"/>
          </a:xfrm>
          <a:solidFill>
            <a:schemeClr val="bg1"/>
          </a:solidFill>
        </p:grpSpPr>
        <p:sp>
          <p:nvSpPr>
            <p:cNvPr id="17" name="Freeform 31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32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Freeform 147"/>
          <p:cNvSpPr>
            <a:spLocks noEditPoints="1"/>
          </p:cNvSpPr>
          <p:nvPr/>
        </p:nvSpPr>
        <p:spPr bwMode="auto">
          <a:xfrm>
            <a:off x="7909256" y="2836801"/>
            <a:ext cx="279990" cy="442193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Straight Connector 44"/>
          <p:cNvCxnSpPr/>
          <p:nvPr/>
        </p:nvCxnSpPr>
        <p:spPr>
          <a:xfrm flipV="1">
            <a:off x="1024775" y="2303278"/>
            <a:ext cx="0" cy="41013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7"/>
          <p:cNvCxnSpPr/>
          <p:nvPr/>
        </p:nvCxnSpPr>
        <p:spPr>
          <a:xfrm flipV="1">
            <a:off x="4504281" y="2303278"/>
            <a:ext cx="0" cy="41013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8"/>
          <p:cNvCxnSpPr/>
          <p:nvPr/>
        </p:nvCxnSpPr>
        <p:spPr>
          <a:xfrm flipV="1">
            <a:off x="7983785" y="2303278"/>
            <a:ext cx="0" cy="41013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9"/>
          <p:cNvCxnSpPr/>
          <p:nvPr/>
        </p:nvCxnSpPr>
        <p:spPr>
          <a:xfrm flipV="1">
            <a:off x="2914088" y="3493294"/>
            <a:ext cx="0" cy="41013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0"/>
          <p:cNvCxnSpPr/>
          <p:nvPr/>
        </p:nvCxnSpPr>
        <p:spPr>
          <a:xfrm flipV="1">
            <a:off x="6430064" y="3493294"/>
            <a:ext cx="0" cy="41013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4"/>
          <p:cNvGrpSpPr/>
          <p:nvPr/>
        </p:nvGrpSpPr>
        <p:grpSpPr>
          <a:xfrm>
            <a:off x="3650104" y="1464363"/>
            <a:ext cx="1708355" cy="625236"/>
            <a:chOff x="8508023" y="2052255"/>
            <a:chExt cx="1920590" cy="833648"/>
          </a:xfrm>
        </p:grpSpPr>
        <p:sp>
          <p:nvSpPr>
            <p:cNvPr id="26" name="TextBox 55"/>
            <p:cNvSpPr txBox="1"/>
            <p:nvPr/>
          </p:nvSpPr>
          <p:spPr>
            <a:xfrm>
              <a:off x="8721151" y="2052255"/>
              <a:ext cx="1245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27" name="Rectangle 56"/>
            <p:cNvSpPr/>
            <p:nvPr/>
          </p:nvSpPr>
          <p:spPr>
            <a:xfrm>
              <a:off x="8508023" y="2393460"/>
              <a:ext cx="192059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57"/>
          <p:cNvGrpSpPr/>
          <p:nvPr/>
        </p:nvGrpSpPr>
        <p:grpSpPr>
          <a:xfrm>
            <a:off x="7129609" y="1465157"/>
            <a:ext cx="1708355" cy="625236"/>
            <a:chOff x="8508023" y="2052255"/>
            <a:chExt cx="1920590" cy="833648"/>
          </a:xfrm>
        </p:grpSpPr>
        <p:sp>
          <p:nvSpPr>
            <p:cNvPr id="29" name="TextBox 58"/>
            <p:cNvSpPr txBox="1"/>
            <p:nvPr/>
          </p:nvSpPr>
          <p:spPr>
            <a:xfrm>
              <a:off x="8508023" y="2052255"/>
              <a:ext cx="1920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30" name="Rectangle 59"/>
            <p:cNvSpPr/>
            <p:nvPr/>
          </p:nvSpPr>
          <p:spPr>
            <a:xfrm>
              <a:off x="8508023" y="2393460"/>
              <a:ext cx="192059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60"/>
          <p:cNvGrpSpPr/>
          <p:nvPr/>
        </p:nvGrpSpPr>
        <p:grpSpPr>
          <a:xfrm>
            <a:off x="170598" y="1464363"/>
            <a:ext cx="1708355" cy="625236"/>
            <a:chOff x="8508023" y="2052255"/>
            <a:chExt cx="1920590" cy="833648"/>
          </a:xfrm>
        </p:grpSpPr>
        <p:sp>
          <p:nvSpPr>
            <p:cNvPr id="32" name="TextBox 61"/>
            <p:cNvSpPr txBox="1"/>
            <p:nvPr/>
          </p:nvSpPr>
          <p:spPr>
            <a:xfrm>
              <a:off x="8764400" y="2052255"/>
              <a:ext cx="1245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33" name="Rectangle 62"/>
            <p:cNvSpPr/>
            <p:nvPr/>
          </p:nvSpPr>
          <p:spPr>
            <a:xfrm>
              <a:off x="8508023" y="2393460"/>
              <a:ext cx="192059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63"/>
          <p:cNvGrpSpPr/>
          <p:nvPr/>
        </p:nvGrpSpPr>
        <p:grpSpPr>
          <a:xfrm>
            <a:off x="2059910" y="4001692"/>
            <a:ext cx="1708355" cy="625236"/>
            <a:chOff x="8508023" y="2052255"/>
            <a:chExt cx="1920590" cy="833648"/>
          </a:xfrm>
        </p:grpSpPr>
        <p:sp>
          <p:nvSpPr>
            <p:cNvPr id="35" name="TextBox 64"/>
            <p:cNvSpPr txBox="1"/>
            <p:nvPr/>
          </p:nvSpPr>
          <p:spPr>
            <a:xfrm>
              <a:off x="8843696" y="2052255"/>
              <a:ext cx="1245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36" name="Rectangle 65"/>
            <p:cNvSpPr/>
            <p:nvPr/>
          </p:nvSpPr>
          <p:spPr>
            <a:xfrm>
              <a:off x="8508023" y="2393460"/>
              <a:ext cx="192059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66"/>
          <p:cNvGrpSpPr/>
          <p:nvPr/>
        </p:nvGrpSpPr>
        <p:grpSpPr>
          <a:xfrm>
            <a:off x="5575887" y="4000898"/>
            <a:ext cx="1708355" cy="625236"/>
            <a:chOff x="8508023" y="2052255"/>
            <a:chExt cx="1920590" cy="833648"/>
          </a:xfrm>
        </p:grpSpPr>
        <p:sp>
          <p:nvSpPr>
            <p:cNvPr id="38" name="TextBox 67"/>
            <p:cNvSpPr txBox="1"/>
            <p:nvPr/>
          </p:nvSpPr>
          <p:spPr>
            <a:xfrm>
              <a:off x="8927496" y="2052255"/>
              <a:ext cx="1245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39" name="Rectangle 68"/>
            <p:cNvSpPr/>
            <p:nvPr/>
          </p:nvSpPr>
          <p:spPr>
            <a:xfrm>
              <a:off x="8508023" y="2393460"/>
              <a:ext cx="192059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69"/>
          <p:cNvSpPr txBox="1"/>
          <p:nvPr/>
        </p:nvSpPr>
        <p:spPr>
          <a:xfrm>
            <a:off x="784173" y="3523711"/>
            <a:ext cx="625196" cy="417134"/>
          </a:xfrm>
          <a:prstGeom prst="rect">
            <a:avLst/>
          </a:prstGeom>
          <a:noFill/>
        </p:spPr>
        <p:txBody>
          <a:bodyPr wrap="none" lIns="27000" tIns="35100" rIns="27000" bIns="351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sp>
        <p:nvSpPr>
          <p:cNvPr id="41" name="TextBox 70"/>
          <p:cNvSpPr txBox="1"/>
          <p:nvPr/>
        </p:nvSpPr>
        <p:spPr>
          <a:xfrm>
            <a:off x="2522686" y="2242223"/>
            <a:ext cx="625196" cy="417134"/>
          </a:xfrm>
          <a:prstGeom prst="rect">
            <a:avLst/>
          </a:prstGeom>
          <a:noFill/>
        </p:spPr>
        <p:txBody>
          <a:bodyPr wrap="none" lIns="27000" tIns="35100" rIns="27000" bIns="351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42" name="TextBox 71"/>
          <p:cNvSpPr txBox="1"/>
          <p:nvPr/>
        </p:nvSpPr>
        <p:spPr>
          <a:xfrm>
            <a:off x="5998927" y="2242222"/>
            <a:ext cx="625197" cy="385523"/>
          </a:xfrm>
          <a:prstGeom prst="rect">
            <a:avLst/>
          </a:prstGeom>
          <a:noFill/>
        </p:spPr>
        <p:txBody>
          <a:bodyPr wrap="none" lIns="27000" tIns="35100" rIns="27000" bIns="351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43" name="TextBox 72"/>
          <p:cNvSpPr txBox="1"/>
          <p:nvPr/>
        </p:nvSpPr>
        <p:spPr>
          <a:xfrm>
            <a:off x="4267411" y="3523711"/>
            <a:ext cx="625196" cy="417134"/>
          </a:xfrm>
          <a:prstGeom prst="rect">
            <a:avLst/>
          </a:prstGeom>
          <a:noFill/>
        </p:spPr>
        <p:txBody>
          <a:bodyPr wrap="none" lIns="27000" tIns="35100" rIns="27000" bIns="351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44" name="TextBox 73"/>
          <p:cNvSpPr txBox="1"/>
          <p:nvPr/>
        </p:nvSpPr>
        <p:spPr>
          <a:xfrm>
            <a:off x="7736654" y="3523710"/>
            <a:ext cx="625197" cy="385523"/>
          </a:xfrm>
          <a:prstGeom prst="rect">
            <a:avLst/>
          </a:prstGeom>
          <a:noFill/>
        </p:spPr>
        <p:txBody>
          <a:bodyPr wrap="none" lIns="27000" tIns="35100" rIns="27000" bIns="3510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702291" y="519055"/>
            <a:ext cx="4079509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二万五千里长征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>
          <a:xfrm>
            <a:off x="245579" y="1455653"/>
            <a:ext cx="4973471" cy="2896250"/>
            <a:chOff x="327438" y="1211077"/>
            <a:chExt cx="6631295" cy="3861666"/>
          </a:xfrm>
        </p:grpSpPr>
        <p:sp>
          <p:nvSpPr>
            <p:cNvPr id="112" name="矩形 111"/>
            <p:cNvSpPr/>
            <p:nvPr/>
          </p:nvSpPr>
          <p:spPr>
            <a:xfrm>
              <a:off x="508000" y="1364343"/>
              <a:ext cx="6270171" cy="354148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半闭框 112"/>
            <p:cNvSpPr/>
            <p:nvPr/>
          </p:nvSpPr>
          <p:spPr>
            <a:xfrm>
              <a:off x="327438" y="1228785"/>
              <a:ext cx="333828" cy="333828"/>
            </a:xfrm>
            <a:prstGeom prst="halfFrame">
              <a:avLst>
                <a:gd name="adj1" fmla="val 9825"/>
                <a:gd name="adj2" fmla="val 108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半闭框 113"/>
            <p:cNvSpPr/>
            <p:nvPr/>
          </p:nvSpPr>
          <p:spPr>
            <a:xfrm rot="5400000">
              <a:off x="6624905" y="1211077"/>
              <a:ext cx="333828" cy="333828"/>
            </a:xfrm>
            <a:prstGeom prst="halfFrame">
              <a:avLst>
                <a:gd name="adj1" fmla="val 9825"/>
                <a:gd name="adj2" fmla="val 108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半闭框 114"/>
            <p:cNvSpPr/>
            <p:nvPr/>
          </p:nvSpPr>
          <p:spPr>
            <a:xfrm rot="10800000">
              <a:off x="6611257" y="4738915"/>
              <a:ext cx="333828" cy="333828"/>
            </a:xfrm>
            <a:prstGeom prst="halfFrame">
              <a:avLst>
                <a:gd name="adj1" fmla="val 9825"/>
                <a:gd name="adj2" fmla="val 108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半闭框 115"/>
            <p:cNvSpPr/>
            <p:nvPr/>
          </p:nvSpPr>
          <p:spPr>
            <a:xfrm rot="16200000">
              <a:off x="341086" y="4707559"/>
              <a:ext cx="333828" cy="333828"/>
            </a:xfrm>
            <a:prstGeom prst="halfFrame">
              <a:avLst>
                <a:gd name="adj1" fmla="val 9825"/>
                <a:gd name="adj2" fmla="val 108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7" name="文本框 116"/>
          <p:cNvSpPr txBox="1"/>
          <p:nvPr/>
        </p:nvSpPr>
        <p:spPr>
          <a:xfrm>
            <a:off x="5448479" y="392620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18" name="矩形 117"/>
          <p:cNvSpPr>
            <a:spLocks noChangeArrowheads="1"/>
          </p:cNvSpPr>
          <p:nvPr/>
        </p:nvSpPr>
        <p:spPr bwMode="auto">
          <a:xfrm>
            <a:off x="5448479" y="4262174"/>
            <a:ext cx="3370832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91533" y="441772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389473" y="4692111"/>
            <a:ext cx="561467" cy="102479"/>
            <a:chOff x="519297" y="5526354"/>
            <a:chExt cx="748622" cy="136639"/>
          </a:xfrm>
        </p:grpSpPr>
        <p:sp>
          <p:nvSpPr>
            <p:cNvPr id="121" name="五角星 120"/>
            <p:cNvSpPr/>
            <p:nvPr/>
          </p:nvSpPr>
          <p:spPr>
            <a:xfrm>
              <a:off x="519297" y="5527435"/>
              <a:ext cx="135558" cy="135558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五角星 121"/>
            <p:cNvSpPr/>
            <p:nvPr/>
          </p:nvSpPr>
          <p:spPr>
            <a:xfrm>
              <a:off x="672563" y="5527435"/>
              <a:ext cx="135558" cy="135558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五角星 122"/>
            <p:cNvSpPr/>
            <p:nvPr/>
          </p:nvSpPr>
          <p:spPr>
            <a:xfrm>
              <a:off x="825829" y="5526354"/>
              <a:ext cx="135558" cy="135558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五角星 123"/>
            <p:cNvSpPr/>
            <p:nvPr/>
          </p:nvSpPr>
          <p:spPr>
            <a:xfrm>
              <a:off x="974509" y="5526354"/>
              <a:ext cx="135558" cy="135558"/>
            </a:xfrm>
            <a:prstGeom prst="star5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五角星 124"/>
            <p:cNvSpPr/>
            <p:nvPr/>
          </p:nvSpPr>
          <p:spPr>
            <a:xfrm>
              <a:off x="1132361" y="5526354"/>
              <a:ext cx="135558" cy="135558"/>
            </a:xfrm>
            <a:prstGeom prst="star5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567390" y="2501189"/>
            <a:ext cx="324932" cy="299822"/>
            <a:chOff x="7972281" y="2632920"/>
            <a:chExt cx="433242" cy="399762"/>
          </a:xfrm>
        </p:grpSpPr>
        <p:sp>
          <p:nvSpPr>
            <p:cNvPr id="127" name="弧形 126"/>
            <p:cNvSpPr/>
            <p:nvPr/>
          </p:nvSpPr>
          <p:spPr>
            <a:xfrm>
              <a:off x="7972281" y="2632920"/>
              <a:ext cx="399762" cy="399762"/>
            </a:xfrm>
            <a:prstGeom prst="arc">
              <a:avLst>
                <a:gd name="adj1" fmla="val 4515381"/>
                <a:gd name="adj2" fmla="val 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>
            <a:xfrm>
              <a:off x="8145267" y="2772426"/>
              <a:ext cx="260256" cy="260256"/>
            </a:xfrm>
            <a:prstGeom prst="line">
              <a:avLst/>
            </a:prstGeom>
            <a:ln w="412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矩形 129"/>
          <p:cNvSpPr/>
          <p:nvPr/>
        </p:nvSpPr>
        <p:spPr>
          <a:xfrm>
            <a:off x="6192262" y="2366746"/>
            <a:ext cx="2422422" cy="13682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半闭框 130"/>
          <p:cNvSpPr/>
          <p:nvPr/>
        </p:nvSpPr>
        <p:spPr>
          <a:xfrm>
            <a:off x="6122504" y="2314374"/>
            <a:ext cx="128971" cy="128971"/>
          </a:xfrm>
          <a:prstGeom prst="halfFrame">
            <a:avLst>
              <a:gd name="adj1" fmla="val 9825"/>
              <a:gd name="adj2" fmla="val 108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半闭框 131"/>
          <p:cNvSpPr/>
          <p:nvPr/>
        </p:nvSpPr>
        <p:spPr>
          <a:xfrm rot="5400000">
            <a:off x="8555472" y="2307533"/>
            <a:ext cx="128971" cy="128971"/>
          </a:xfrm>
          <a:prstGeom prst="halfFrame">
            <a:avLst>
              <a:gd name="adj1" fmla="val 9825"/>
              <a:gd name="adj2" fmla="val 108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半闭框 132"/>
          <p:cNvSpPr/>
          <p:nvPr/>
        </p:nvSpPr>
        <p:spPr>
          <a:xfrm rot="10800000">
            <a:off x="8550199" y="3670481"/>
            <a:ext cx="128971" cy="128971"/>
          </a:xfrm>
          <a:prstGeom prst="halfFrame">
            <a:avLst>
              <a:gd name="adj1" fmla="val 9825"/>
              <a:gd name="adj2" fmla="val 108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半闭框 133"/>
          <p:cNvSpPr/>
          <p:nvPr/>
        </p:nvSpPr>
        <p:spPr>
          <a:xfrm rot="16200000">
            <a:off x="6127777" y="3658367"/>
            <a:ext cx="128971" cy="128971"/>
          </a:xfrm>
          <a:prstGeom prst="halfFrame">
            <a:avLst>
              <a:gd name="adj1" fmla="val 9825"/>
              <a:gd name="adj2" fmla="val 108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" fill="hold"/>
                                            <p:tgtEl>
                                              <p:spTgt spid="111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500" fill="hold"/>
                                            <p:tgtEl>
                                              <p:spTgt spid="111"/>
                                            </p:tgtEl>
                                          </p:cBhvr>
                                          <p:by x="10000" y="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22000">
                                      <p:stCondLst>
                                        <p:cond delay="1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3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3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7" grpId="0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" fill="hold"/>
                                            <p:tgtEl>
                                              <p:spTgt spid="111"/>
                                            </p:tgtEl>
                                          </p:cBhvr>
                                          <p:by x="1000000" y="10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500" fill="hold"/>
                                            <p:tgtEl>
                                              <p:spTgt spid="111"/>
                                            </p:tgtEl>
                                          </p:cBhvr>
                                          <p:by x="10000" y="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17" grpId="0"/>
          <p:bldP spid="118" grpId="0"/>
          <p:bldP spid="11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702291" y="519055"/>
            <a:ext cx="4079509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二万五千里长征胜利结束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1772" y="1708191"/>
            <a:ext cx="3017214" cy="16849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63394" y="3414869"/>
            <a:ext cx="3017214" cy="16849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05015" y="1708190"/>
            <a:ext cx="3017214" cy="168490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3564" y="3476372"/>
            <a:ext cx="2756435" cy="507831"/>
            <a:chOff x="164753" y="4154354"/>
            <a:chExt cx="3675245" cy="677108"/>
          </a:xfrm>
        </p:grpSpPr>
        <p:sp>
          <p:nvSpPr>
            <p:cNvPr id="36" name="文本框 35"/>
            <p:cNvSpPr txBox="1"/>
            <p:nvPr/>
          </p:nvSpPr>
          <p:spPr>
            <a:xfrm>
              <a:off x="164753" y="4154354"/>
              <a:ext cx="8080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7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7835" y="4300226"/>
              <a:ext cx="3002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123565" y="3928336"/>
            <a:ext cx="26516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03614" y="3972179"/>
            <a:ext cx="26915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246161" y="1748742"/>
            <a:ext cx="2788694" cy="507831"/>
            <a:chOff x="4328215" y="1850848"/>
            <a:chExt cx="3718258" cy="677108"/>
          </a:xfrm>
        </p:grpSpPr>
        <p:sp>
          <p:nvSpPr>
            <p:cNvPr id="41" name="文本框 40"/>
            <p:cNvSpPr txBox="1"/>
            <p:nvPr/>
          </p:nvSpPr>
          <p:spPr>
            <a:xfrm>
              <a:off x="4328215" y="1850848"/>
              <a:ext cx="8987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7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044310" y="2054908"/>
              <a:ext cx="3002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3246161" y="2200707"/>
            <a:ext cx="265167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226210" y="2244550"/>
            <a:ext cx="26915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98845" y="3476372"/>
            <a:ext cx="2804435" cy="507831"/>
            <a:chOff x="8398458" y="4154354"/>
            <a:chExt cx="3739245" cy="677108"/>
          </a:xfrm>
        </p:grpSpPr>
        <p:sp>
          <p:nvSpPr>
            <p:cNvPr id="46" name="文本框 45"/>
            <p:cNvSpPr txBox="1"/>
            <p:nvPr/>
          </p:nvSpPr>
          <p:spPr>
            <a:xfrm>
              <a:off x="8398458" y="4154354"/>
              <a:ext cx="91415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7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135540" y="4358413"/>
              <a:ext cx="3002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6298844" y="3928336"/>
            <a:ext cx="2651678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278893" y="3972179"/>
            <a:ext cx="26915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3" grpId="0" animBg="1"/>
      <p:bldP spid="34" grpId="0" animBg="1"/>
      <p:bldP spid="39" grpId="0"/>
      <p:bldP spid="44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702291" y="519055"/>
            <a:ext cx="4079509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解放战争时期三大战役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7569"/>
          <p:cNvSpPr/>
          <p:nvPr/>
        </p:nvSpPr>
        <p:spPr>
          <a:xfrm rot="20940000">
            <a:off x="1741253" y="3057838"/>
            <a:ext cx="5778559" cy="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14287" tIns="14287" rIns="14287" bIns="14287" numCol="1" anchor="ctr">
            <a:noAutofit/>
          </a:bodyPr>
          <a:lstStyle/>
          <a:p>
            <a:endParaRPr sz="139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7576"/>
          <p:cNvGrpSpPr/>
          <p:nvPr/>
        </p:nvGrpSpPr>
        <p:grpSpPr>
          <a:xfrm>
            <a:off x="1979191" y="2323915"/>
            <a:ext cx="1296246" cy="1104155"/>
            <a:chOff x="0" y="0"/>
            <a:chExt cx="2458139" cy="2093865"/>
          </a:xfrm>
        </p:grpSpPr>
        <p:sp>
          <p:nvSpPr>
            <p:cNvPr id="7" name="Shape 7570"/>
            <p:cNvSpPr/>
            <p:nvPr/>
          </p:nvSpPr>
          <p:spPr>
            <a:xfrm>
              <a:off x="0" y="0"/>
              <a:ext cx="2458140" cy="167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155" y="21600"/>
                  </a:lnTo>
                  <a:lnTo>
                    <a:pt x="3155" y="4619"/>
                  </a:lnTo>
                  <a:lnTo>
                    <a:pt x="21600" y="4619"/>
                  </a:lnTo>
                  <a:lnTo>
                    <a:pt x="21600" y="0"/>
                  </a:lnTo>
                  <a:lnTo>
                    <a:pt x="3155" y="0"/>
                  </a:lnTo>
                  <a:lnTo>
                    <a:pt x="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7575"/>
            <p:cNvGrpSpPr/>
            <p:nvPr/>
          </p:nvGrpSpPr>
          <p:grpSpPr>
            <a:xfrm>
              <a:off x="878299" y="658000"/>
              <a:ext cx="1015346" cy="1435866"/>
              <a:chOff x="0" y="0"/>
              <a:chExt cx="1015345" cy="1435864"/>
            </a:xfrm>
          </p:grpSpPr>
          <p:sp>
            <p:nvSpPr>
              <p:cNvPr id="9" name="Shape 7571"/>
              <p:cNvSpPr/>
              <p:nvPr/>
            </p:nvSpPr>
            <p:spPr>
              <a:xfrm>
                <a:off x="0" y="541766"/>
                <a:ext cx="1015346" cy="8940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100000"/>
                  </a:lnSpc>
                  <a:defRPr sz="25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grpSp>
            <p:nvGrpSpPr>
              <p:cNvPr id="10" name="Group 7574"/>
              <p:cNvGrpSpPr/>
              <p:nvPr/>
            </p:nvGrpSpPr>
            <p:grpSpPr>
              <a:xfrm>
                <a:off x="106390" y="0"/>
                <a:ext cx="633863" cy="633862"/>
                <a:chOff x="0" y="0"/>
                <a:chExt cx="633861" cy="633861"/>
              </a:xfrm>
            </p:grpSpPr>
            <p:sp>
              <p:nvSpPr>
                <p:cNvPr id="11" name="Shape 7572"/>
                <p:cNvSpPr/>
                <p:nvPr/>
              </p:nvSpPr>
              <p:spPr>
                <a:xfrm>
                  <a:off x="0" y="0"/>
                  <a:ext cx="633862" cy="63386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Shape 7573"/>
                <p:cNvSpPr/>
                <p:nvPr/>
              </p:nvSpPr>
              <p:spPr>
                <a:xfrm>
                  <a:off x="136916" y="79232"/>
                  <a:ext cx="360029" cy="475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0" h="21600" extrusionOk="0">
                      <a:moveTo>
                        <a:pt x="16784" y="1264"/>
                      </a:moveTo>
                      <a:cubicBezTo>
                        <a:pt x="16363" y="1078"/>
                        <a:pt x="15824" y="1189"/>
                        <a:pt x="15581" y="1511"/>
                      </a:cubicBezTo>
                      <a:lnTo>
                        <a:pt x="14280" y="3236"/>
                      </a:lnTo>
                      <a:cubicBezTo>
                        <a:pt x="14867" y="3417"/>
                        <a:pt x="15381" y="3636"/>
                        <a:pt x="15831" y="3874"/>
                      </a:cubicBezTo>
                      <a:lnTo>
                        <a:pt x="17106" y="2185"/>
                      </a:lnTo>
                      <a:cubicBezTo>
                        <a:pt x="17349" y="1863"/>
                        <a:pt x="17205" y="1451"/>
                        <a:pt x="16784" y="1264"/>
                      </a:cubicBezTo>
                      <a:close/>
                      <a:moveTo>
                        <a:pt x="21233" y="4689"/>
                      </a:moveTo>
                      <a:cubicBezTo>
                        <a:pt x="20988" y="4366"/>
                        <a:pt x="20450" y="4256"/>
                        <a:pt x="20028" y="4442"/>
                      </a:cubicBezTo>
                      <a:lnTo>
                        <a:pt x="17841" y="5408"/>
                      </a:lnTo>
                      <a:cubicBezTo>
                        <a:pt x="18203" y="5799"/>
                        <a:pt x="18487" y="6197"/>
                        <a:pt x="18711" y="6581"/>
                      </a:cubicBezTo>
                      <a:lnTo>
                        <a:pt x="20909" y="5610"/>
                      </a:lnTo>
                      <a:cubicBezTo>
                        <a:pt x="21331" y="5423"/>
                        <a:pt x="21475" y="5012"/>
                        <a:pt x="21233" y="4689"/>
                      </a:cubicBezTo>
                      <a:close/>
                      <a:moveTo>
                        <a:pt x="1322" y="4393"/>
                      </a:moveTo>
                      <a:cubicBezTo>
                        <a:pt x="900" y="4207"/>
                        <a:pt x="362" y="4317"/>
                        <a:pt x="118" y="4640"/>
                      </a:cubicBezTo>
                      <a:cubicBezTo>
                        <a:pt x="-125" y="4963"/>
                        <a:pt x="19" y="5375"/>
                        <a:pt x="441" y="5561"/>
                      </a:cubicBezTo>
                      <a:lnTo>
                        <a:pt x="2633" y="6530"/>
                      </a:lnTo>
                      <a:cubicBezTo>
                        <a:pt x="2861" y="6146"/>
                        <a:pt x="3149" y="5751"/>
                        <a:pt x="3514" y="5362"/>
                      </a:cubicBezTo>
                      <a:cubicBezTo>
                        <a:pt x="3514" y="5362"/>
                        <a:pt x="1322" y="4393"/>
                        <a:pt x="1322" y="4393"/>
                      </a:cubicBezTo>
                      <a:close/>
                      <a:moveTo>
                        <a:pt x="5797" y="1483"/>
                      </a:moveTo>
                      <a:cubicBezTo>
                        <a:pt x="5553" y="1160"/>
                        <a:pt x="5015" y="1050"/>
                        <a:pt x="4593" y="1236"/>
                      </a:cubicBezTo>
                      <a:cubicBezTo>
                        <a:pt x="4173" y="1422"/>
                        <a:pt x="4029" y="1834"/>
                        <a:pt x="4272" y="2157"/>
                      </a:cubicBezTo>
                      <a:lnTo>
                        <a:pt x="5544" y="3843"/>
                      </a:lnTo>
                      <a:cubicBezTo>
                        <a:pt x="5997" y="3607"/>
                        <a:pt x="6514" y="3392"/>
                        <a:pt x="7103" y="3215"/>
                      </a:cubicBezTo>
                      <a:cubicBezTo>
                        <a:pt x="7103" y="3215"/>
                        <a:pt x="5797" y="1483"/>
                        <a:pt x="5797" y="1483"/>
                      </a:cubicBezTo>
                      <a:close/>
                      <a:moveTo>
                        <a:pt x="10693" y="0"/>
                      </a:moveTo>
                      <a:cubicBezTo>
                        <a:pt x="10208" y="0"/>
                        <a:pt x="9813" y="302"/>
                        <a:pt x="9813" y="674"/>
                      </a:cubicBezTo>
                      <a:lnTo>
                        <a:pt x="9813" y="2753"/>
                      </a:lnTo>
                      <a:cubicBezTo>
                        <a:pt x="10026" y="2740"/>
                        <a:pt x="11348" y="2744"/>
                        <a:pt x="11574" y="2758"/>
                      </a:cubicBezTo>
                      <a:lnTo>
                        <a:pt x="11574" y="674"/>
                      </a:lnTo>
                      <a:cubicBezTo>
                        <a:pt x="11574" y="302"/>
                        <a:pt x="11180" y="0"/>
                        <a:pt x="10693" y="0"/>
                      </a:cubicBezTo>
                      <a:close/>
                      <a:moveTo>
                        <a:pt x="18428" y="9068"/>
                      </a:moveTo>
                      <a:cubicBezTo>
                        <a:pt x="18228" y="7091"/>
                        <a:pt x="16423" y="3572"/>
                        <a:pt x="10662" y="3572"/>
                      </a:cubicBezTo>
                      <a:cubicBezTo>
                        <a:pt x="10661" y="3572"/>
                        <a:pt x="10660" y="3572"/>
                        <a:pt x="10659" y="3572"/>
                      </a:cubicBezTo>
                      <a:cubicBezTo>
                        <a:pt x="10658" y="3572"/>
                        <a:pt x="10658" y="3572"/>
                        <a:pt x="10657" y="3572"/>
                      </a:cubicBezTo>
                      <a:cubicBezTo>
                        <a:pt x="10656" y="3572"/>
                        <a:pt x="10655" y="3572"/>
                        <a:pt x="10655" y="3572"/>
                      </a:cubicBezTo>
                      <a:cubicBezTo>
                        <a:pt x="10654" y="3572"/>
                        <a:pt x="10653" y="3572"/>
                        <a:pt x="10652" y="3572"/>
                      </a:cubicBezTo>
                      <a:cubicBezTo>
                        <a:pt x="4890" y="3572"/>
                        <a:pt x="3086" y="7091"/>
                        <a:pt x="2886" y="9068"/>
                      </a:cubicBezTo>
                      <a:cubicBezTo>
                        <a:pt x="2715" y="10852"/>
                        <a:pt x="4327" y="12514"/>
                        <a:pt x="4510" y="12775"/>
                      </a:cubicBezTo>
                      <a:cubicBezTo>
                        <a:pt x="4810" y="13201"/>
                        <a:pt x="6695" y="14825"/>
                        <a:pt x="6762" y="15807"/>
                      </a:cubicBezTo>
                      <a:cubicBezTo>
                        <a:pt x="6855" y="17159"/>
                        <a:pt x="7070" y="17195"/>
                        <a:pt x="7930" y="17355"/>
                      </a:cubicBezTo>
                      <a:cubicBezTo>
                        <a:pt x="8807" y="17519"/>
                        <a:pt x="12507" y="17519"/>
                        <a:pt x="13383" y="17355"/>
                      </a:cubicBezTo>
                      <a:cubicBezTo>
                        <a:pt x="14243" y="17195"/>
                        <a:pt x="14459" y="17159"/>
                        <a:pt x="14552" y="15807"/>
                      </a:cubicBezTo>
                      <a:cubicBezTo>
                        <a:pt x="14619" y="14825"/>
                        <a:pt x="16504" y="13201"/>
                        <a:pt x="16803" y="12775"/>
                      </a:cubicBezTo>
                      <a:cubicBezTo>
                        <a:pt x="16987" y="12514"/>
                        <a:pt x="18599" y="10852"/>
                        <a:pt x="18428" y="9068"/>
                      </a:cubicBezTo>
                      <a:close/>
                      <a:moveTo>
                        <a:pt x="13756" y="19204"/>
                      </a:moveTo>
                      <a:cubicBezTo>
                        <a:pt x="13756" y="18991"/>
                        <a:pt x="13530" y="18817"/>
                        <a:pt x="13251" y="18817"/>
                      </a:cubicBezTo>
                      <a:lnTo>
                        <a:pt x="8063" y="18817"/>
                      </a:lnTo>
                      <a:cubicBezTo>
                        <a:pt x="7783" y="18817"/>
                        <a:pt x="7557" y="18991"/>
                        <a:pt x="7557" y="19204"/>
                      </a:cubicBezTo>
                      <a:lnTo>
                        <a:pt x="7557" y="19204"/>
                      </a:lnTo>
                      <a:cubicBezTo>
                        <a:pt x="7557" y="19418"/>
                        <a:pt x="7783" y="19591"/>
                        <a:pt x="8063" y="19591"/>
                      </a:cubicBezTo>
                      <a:lnTo>
                        <a:pt x="13251" y="19591"/>
                      </a:lnTo>
                      <a:cubicBezTo>
                        <a:pt x="13530" y="19591"/>
                        <a:pt x="13756" y="19418"/>
                        <a:pt x="13756" y="19204"/>
                      </a:cubicBezTo>
                      <a:cubicBezTo>
                        <a:pt x="13756" y="19204"/>
                        <a:pt x="13756" y="19204"/>
                        <a:pt x="13756" y="19204"/>
                      </a:cubicBezTo>
                      <a:close/>
                      <a:moveTo>
                        <a:pt x="13756" y="18147"/>
                      </a:moveTo>
                      <a:cubicBezTo>
                        <a:pt x="13756" y="17934"/>
                        <a:pt x="13530" y="17761"/>
                        <a:pt x="13251" y="17761"/>
                      </a:cubicBezTo>
                      <a:lnTo>
                        <a:pt x="8063" y="17761"/>
                      </a:lnTo>
                      <a:cubicBezTo>
                        <a:pt x="7783" y="17761"/>
                        <a:pt x="7557" y="17934"/>
                        <a:pt x="7557" y="18147"/>
                      </a:cubicBezTo>
                      <a:lnTo>
                        <a:pt x="7557" y="18147"/>
                      </a:lnTo>
                      <a:cubicBezTo>
                        <a:pt x="7557" y="18361"/>
                        <a:pt x="7783" y="18535"/>
                        <a:pt x="8063" y="18535"/>
                      </a:cubicBezTo>
                      <a:lnTo>
                        <a:pt x="13251" y="18535"/>
                      </a:lnTo>
                      <a:cubicBezTo>
                        <a:pt x="13530" y="18535"/>
                        <a:pt x="13756" y="18361"/>
                        <a:pt x="13756" y="18147"/>
                      </a:cubicBezTo>
                      <a:cubicBezTo>
                        <a:pt x="13756" y="18147"/>
                        <a:pt x="13756" y="18147"/>
                        <a:pt x="13756" y="18147"/>
                      </a:cubicBezTo>
                      <a:close/>
                      <a:moveTo>
                        <a:pt x="8400" y="19874"/>
                      </a:moveTo>
                      <a:lnTo>
                        <a:pt x="12913" y="19874"/>
                      </a:lnTo>
                      <a:cubicBezTo>
                        <a:pt x="12913" y="20827"/>
                        <a:pt x="11903" y="21600"/>
                        <a:pt x="10657" y="21600"/>
                      </a:cubicBezTo>
                      <a:cubicBezTo>
                        <a:pt x="9411" y="21600"/>
                        <a:pt x="8400" y="20827"/>
                        <a:pt x="8400" y="198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3" name="Group 7583"/>
          <p:cNvGrpSpPr/>
          <p:nvPr/>
        </p:nvGrpSpPr>
        <p:grpSpPr>
          <a:xfrm>
            <a:off x="3275436" y="2053207"/>
            <a:ext cx="1296672" cy="1144614"/>
            <a:chOff x="0" y="0"/>
            <a:chExt cx="2458947" cy="2170590"/>
          </a:xfrm>
        </p:grpSpPr>
        <p:sp>
          <p:nvSpPr>
            <p:cNvPr id="14" name="Shape 7577"/>
            <p:cNvSpPr/>
            <p:nvPr/>
          </p:nvSpPr>
          <p:spPr>
            <a:xfrm>
              <a:off x="0" y="0"/>
              <a:ext cx="2458948" cy="167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154" y="21600"/>
                  </a:lnTo>
                  <a:lnTo>
                    <a:pt x="3154" y="4620"/>
                  </a:lnTo>
                  <a:lnTo>
                    <a:pt x="21600" y="4620"/>
                  </a:lnTo>
                  <a:lnTo>
                    <a:pt x="21600" y="0"/>
                  </a:lnTo>
                  <a:lnTo>
                    <a:pt x="3154" y="0"/>
                  </a:lnTo>
                  <a:lnTo>
                    <a:pt x="29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7582"/>
            <p:cNvGrpSpPr/>
            <p:nvPr/>
          </p:nvGrpSpPr>
          <p:grpSpPr>
            <a:xfrm>
              <a:off x="879569" y="626396"/>
              <a:ext cx="1015347" cy="1544195"/>
              <a:chOff x="0" y="0"/>
              <a:chExt cx="1015345" cy="1544193"/>
            </a:xfrm>
          </p:grpSpPr>
          <p:sp>
            <p:nvSpPr>
              <p:cNvPr id="16" name="Shape 7578"/>
              <p:cNvSpPr/>
              <p:nvPr/>
            </p:nvSpPr>
            <p:spPr>
              <a:xfrm>
                <a:off x="0" y="650094"/>
                <a:ext cx="1015346" cy="894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100000"/>
                  </a:lnSpc>
                  <a:defRPr sz="25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grpSp>
            <p:nvGrpSpPr>
              <p:cNvPr id="17" name="Group 7581"/>
              <p:cNvGrpSpPr/>
              <p:nvPr/>
            </p:nvGrpSpPr>
            <p:grpSpPr>
              <a:xfrm>
                <a:off x="198535" y="0"/>
                <a:ext cx="633862" cy="633862"/>
                <a:chOff x="0" y="0"/>
                <a:chExt cx="633861" cy="633861"/>
              </a:xfrm>
            </p:grpSpPr>
            <p:sp>
              <p:nvSpPr>
                <p:cNvPr id="18" name="Shape 7579"/>
                <p:cNvSpPr/>
                <p:nvPr/>
              </p:nvSpPr>
              <p:spPr>
                <a:xfrm>
                  <a:off x="0" y="0"/>
                  <a:ext cx="633862" cy="633862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Shape 7580"/>
                <p:cNvSpPr/>
                <p:nvPr/>
              </p:nvSpPr>
              <p:spPr>
                <a:xfrm>
                  <a:off x="155402" y="118126"/>
                  <a:ext cx="323057" cy="397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31" y="0"/>
                      </a:moveTo>
                      <a:cubicBezTo>
                        <a:pt x="372" y="0"/>
                        <a:pt x="0" y="302"/>
                        <a:pt x="0" y="675"/>
                      </a:cubicBezTo>
                      <a:cubicBezTo>
                        <a:pt x="0" y="1048"/>
                        <a:pt x="372" y="1350"/>
                        <a:pt x="831" y="1350"/>
                      </a:cubicBezTo>
                      <a:lnTo>
                        <a:pt x="20769" y="1350"/>
                      </a:lnTo>
                      <a:cubicBezTo>
                        <a:pt x="21228" y="1350"/>
                        <a:pt x="21600" y="1048"/>
                        <a:pt x="21600" y="675"/>
                      </a:cubicBezTo>
                      <a:cubicBezTo>
                        <a:pt x="21600" y="302"/>
                        <a:pt x="21228" y="0"/>
                        <a:pt x="20769" y="0"/>
                      </a:cubicBezTo>
                      <a:lnTo>
                        <a:pt x="831" y="0"/>
                      </a:lnTo>
                      <a:close/>
                      <a:moveTo>
                        <a:pt x="831" y="2025"/>
                      </a:moveTo>
                      <a:lnTo>
                        <a:pt x="831" y="15525"/>
                      </a:lnTo>
                      <a:cubicBezTo>
                        <a:pt x="831" y="15525"/>
                        <a:pt x="20769" y="15525"/>
                        <a:pt x="20769" y="15525"/>
                      </a:cubicBezTo>
                      <a:lnTo>
                        <a:pt x="20769" y="2025"/>
                      </a:lnTo>
                      <a:lnTo>
                        <a:pt x="831" y="2025"/>
                      </a:lnTo>
                      <a:close/>
                      <a:moveTo>
                        <a:pt x="15785" y="4050"/>
                      </a:moveTo>
                      <a:lnTo>
                        <a:pt x="18277" y="4050"/>
                      </a:lnTo>
                      <a:cubicBezTo>
                        <a:pt x="18277" y="4050"/>
                        <a:pt x="18277" y="13500"/>
                        <a:pt x="18277" y="13500"/>
                      </a:cubicBezTo>
                      <a:lnTo>
                        <a:pt x="15785" y="13500"/>
                      </a:lnTo>
                      <a:lnTo>
                        <a:pt x="15785" y="4050"/>
                      </a:lnTo>
                      <a:close/>
                      <a:moveTo>
                        <a:pt x="7477" y="6750"/>
                      </a:moveTo>
                      <a:lnTo>
                        <a:pt x="9969" y="6750"/>
                      </a:lnTo>
                      <a:cubicBezTo>
                        <a:pt x="9969" y="6750"/>
                        <a:pt x="9969" y="13500"/>
                        <a:pt x="9969" y="13500"/>
                      </a:cubicBezTo>
                      <a:lnTo>
                        <a:pt x="7477" y="13500"/>
                      </a:lnTo>
                      <a:lnTo>
                        <a:pt x="7477" y="6750"/>
                      </a:lnTo>
                      <a:close/>
                      <a:moveTo>
                        <a:pt x="11631" y="8775"/>
                      </a:moveTo>
                      <a:lnTo>
                        <a:pt x="14123" y="8775"/>
                      </a:lnTo>
                      <a:cubicBezTo>
                        <a:pt x="14123" y="8775"/>
                        <a:pt x="14123" y="13500"/>
                        <a:pt x="14123" y="13500"/>
                      </a:cubicBezTo>
                      <a:lnTo>
                        <a:pt x="11631" y="13500"/>
                      </a:lnTo>
                      <a:lnTo>
                        <a:pt x="11631" y="8775"/>
                      </a:lnTo>
                      <a:close/>
                      <a:moveTo>
                        <a:pt x="3323" y="10800"/>
                      </a:moveTo>
                      <a:lnTo>
                        <a:pt x="5815" y="10800"/>
                      </a:lnTo>
                      <a:cubicBezTo>
                        <a:pt x="5815" y="10800"/>
                        <a:pt x="5815" y="13500"/>
                        <a:pt x="5815" y="13500"/>
                      </a:cubicBezTo>
                      <a:lnTo>
                        <a:pt x="3323" y="13500"/>
                      </a:lnTo>
                      <a:lnTo>
                        <a:pt x="3323" y="10800"/>
                      </a:lnTo>
                      <a:close/>
                      <a:moveTo>
                        <a:pt x="3323" y="16200"/>
                      </a:moveTo>
                      <a:lnTo>
                        <a:pt x="1662" y="21600"/>
                      </a:lnTo>
                      <a:lnTo>
                        <a:pt x="3323" y="21600"/>
                      </a:lnTo>
                      <a:lnTo>
                        <a:pt x="4985" y="16200"/>
                      </a:lnTo>
                      <a:cubicBezTo>
                        <a:pt x="4985" y="16200"/>
                        <a:pt x="3323" y="16200"/>
                        <a:pt x="3323" y="16200"/>
                      </a:cubicBezTo>
                      <a:close/>
                      <a:moveTo>
                        <a:pt x="9969" y="16200"/>
                      </a:moveTo>
                      <a:lnTo>
                        <a:pt x="9969" y="21600"/>
                      </a:lnTo>
                      <a:lnTo>
                        <a:pt x="11615" y="21600"/>
                      </a:lnTo>
                      <a:cubicBezTo>
                        <a:pt x="11615" y="21600"/>
                        <a:pt x="11631" y="16200"/>
                        <a:pt x="11631" y="16200"/>
                      </a:cubicBezTo>
                      <a:lnTo>
                        <a:pt x="9969" y="16200"/>
                      </a:lnTo>
                      <a:close/>
                      <a:moveTo>
                        <a:pt x="16615" y="16200"/>
                      </a:moveTo>
                      <a:lnTo>
                        <a:pt x="18277" y="21600"/>
                      </a:lnTo>
                      <a:lnTo>
                        <a:pt x="19938" y="21600"/>
                      </a:lnTo>
                      <a:cubicBezTo>
                        <a:pt x="19938" y="21600"/>
                        <a:pt x="18277" y="16200"/>
                        <a:pt x="18277" y="16200"/>
                      </a:cubicBezTo>
                      <a:lnTo>
                        <a:pt x="16615" y="16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0" name="Group 7590"/>
          <p:cNvGrpSpPr/>
          <p:nvPr/>
        </p:nvGrpSpPr>
        <p:grpSpPr>
          <a:xfrm>
            <a:off x="4572108" y="1798898"/>
            <a:ext cx="1296246" cy="1156424"/>
            <a:chOff x="0" y="0"/>
            <a:chExt cx="2458139" cy="2192985"/>
          </a:xfrm>
        </p:grpSpPr>
        <p:sp>
          <p:nvSpPr>
            <p:cNvPr id="21" name="Shape 7584"/>
            <p:cNvSpPr/>
            <p:nvPr/>
          </p:nvSpPr>
          <p:spPr>
            <a:xfrm>
              <a:off x="0" y="0"/>
              <a:ext cx="2458140" cy="167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155" y="21600"/>
                  </a:lnTo>
                  <a:lnTo>
                    <a:pt x="3155" y="4619"/>
                  </a:lnTo>
                  <a:lnTo>
                    <a:pt x="21600" y="4619"/>
                  </a:lnTo>
                  <a:lnTo>
                    <a:pt x="21600" y="0"/>
                  </a:lnTo>
                  <a:lnTo>
                    <a:pt x="3155" y="0"/>
                  </a:lnTo>
                  <a:lnTo>
                    <a:pt x="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Group 7589"/>
            <p:cNvGrpSpPr/>
            <p:nvPr/>
          </p:nvGrpSpPr>
          <p:grpSpPr>
            <a:xfrm>
              <a:off x="893275" y="586077"/>
              <a:ext cx="1015346" cy="1606909"/>
              <a:chOff x="0" y="0"/>
              <a:chExt cx="1015345" cy="1606908"/>
            </a:xfrm>
          </p:grpSpPr>
          <p:sp>
            <p:nvSpPr>
              <p:cNvPr id="23" name="Shape 7585"/>
              <p:cNvSpPr/>
              <p:nvPr/>
            </p:nvSpPr>
            <p:spPr>
              <a:xfrm>
                <a:off x="0" y="712810"/>
                <a:ext cx="1015346" cy="8940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100000"/>
                  </a:lnSpc>
                  <a:defRPr sz="2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grpSp>
            <p:nvGrpSpPr>
              <p:cNvPr id="24" name="Group 7588"/>
              <p:cNvGrpSpPr/>
              <p:nvPr/>
            </p:nvGrpSpPr>
            <p:grpSpPr>
              <a:xfrm>
                <a:off x="184898" y="0"/>
                <a:ext cx="633863" cy="633862"/>
                <a:chOff x="0" y="0"/>
                <a:chExt cx="633861" cy="633861"/>
              </a:xfrm>
            </p:grpSpPr>
            <p:sp>
              <p:nvSpPr>
                <p:cNvPr id="25" name="Shape 7586"/>
                <p:cNvSpPr/>
                <p:nvPr/>
              </p:nvSpPr>
              <p:spPr>
                <a:xfrm>
                  <a:off x="0" y="0"/>
                  <a:ext cx="633862" cy="633862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Shape 7587"/>
                <p:cNvSpPr/>
                <p:nvPr/>
              </p:nvSpPr>
              <p:spPr>
                <a:xfrm>
                  <a:off x="110038" y="156152"/>
                  <a:ext cx="413785" cy="3215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5" extrusionOk="0">
                      <a:moveTo>
                        <a:pt x="3348" y="2"/>
                      </a:moveTo>
                      <a:cubicBezTo>
                        <a:pt x="1989" y="2"/>
                        <a:pt x="0" y="1403"/>
                        <a:pt x="0" y="2554"/>
                      </a:cubicBezTo>
                      <a:cubicBezTo>
                        <a:pt x="0" y="4074"/>
                        <a:pt x="0" y="9708"/>
                        <a:pt x="0" y="11941"/>
                      </a:cubicBezTo>
                      <a:lnTo>
                        <a:pt x="787" y="9825"/>
                      </a:lnTo>
                      <a:cubicBezTo>
                        <a:pt x="1450" y="8140"/>
                        <a:pt x="3062" y="7455"/>
                        <a:pt x="4387" y="8299"/>
                      </a:cubicBezTo>
                      <a:lnTo>
                        <a:pt x="10982" y="12492"/>
                      </a:lnTo>
                      <a:cubicBezTo>
                        <a:pt x="12306" y="13336"/>
                        <a:pt x="12845" y="15385"/>
                        <a:pt x="12182" y="17070"/>
                      </a:cubicBezTo>
                      <a:cubicBezTo>
                        <a:pt x="12182" y="17070"/>
                        <a:pt x="10810" y="20494"/>
                        <a:pt x="10810" y="20494"/>
                      </a:cubicBezTo>
                      <a:cubicBezTo>
                        <a:pt x="11174" y="21294"/>
                        <a:pt x="11975" y="21582"/>
                        <a:pt x="12615" y="21135"/>
                      </a:cubicBezTo>
                      <a:cubicBezTo>
                        <a:pt x="13068" y="20819"/>
                        <a:pt x="13116" y="19783"/>
                        <a:pt x="12988" y="18904"/>
                      </a:cubicBezTo>
                      <a:lnTo>
                        <a:pt x="13281" y="18750"/>
                      </a:lnTo>
                      <a:cubicBezTo>
                        <a:pt x="13637" y="19575"/>
                        <a:pt x="14457" y="19883"/>
                        <a:pt x="15106" y="19429"/>
                      </a:cubicBezTo>
                      <a:cubicBezTo>
                        <a:pt x="15579" y="19099"/>
                        <a:pt x="15717" y="17972"/>
                        <a:pt x="15620" y="17070"/>
                      </a:cubicBezTo>
                      <a:lnTo>
                        <a:pt x="15882" y="16890"/>
                      </a:lnTo>
                      <a:cubicBezTo>
                        <a:pt x="16417" y="17509"/>
                        <a:pt x="17213" y="18017"/>
                        <a:pt x="17687" y="17685"/>
                      </a:cubicBezTo>
                      <a:cubicBezTo>
                        <a:pt x="18337" y="17232"/>
                        <a:pt x="18458" y="16177"/>
                        <a:pt x="18101" y="15351"/>
                      </a:cubicBezTo>
                      <a:lnTo>
                        <a:pt x="14037" y="6157"/>
                      </a:lnTo>
                      <a:lnTo>
                        <a:pt x="12030" y="8530"/>
                      </a:lnTo>
                      <a:cubicBezTo>
                        <a:pt x="12030" y="8530"/>
                        <a:pt x="8903" y="8772"/>
                        <a:pt x="8390" y="8119"/>
                      </a:cubicBezTo>
                      <a:cubicBezTo>
                        <a:pt x="7855" y="7440"/>
                        <a:pt x="8047" y="3387"/>
                        <a:pt x="8047" y="3387"/>
                      </a:cubicBezTo>
                      <a:lnTo>
                        <a:pt x="10729" y="2"/>
                      </a:lnTo>
                      <a:cubicBezTo>
                        <a:pt x="10729" y="2"/>
                        <a:pt x="6106" y="2"/>
                        <a:pt x="3348" y="2"/>
                      </a:cubicBezTo>
                      <a:close/>
                      <a:moveTo>
                        <a:pt x="12877" y="15"/>
                      </a:moveTo>
                      <a:lnTo>
                        <a:pt x="10195" y="3426"/>
                      </a:lnTo>
                      <a:lnTo>
                        <a:pt x="9529" y="4285"/>
                      </a:lnTo>
                      <a:cubicBezTo>
                        <a:pt x="9529" y="4285"/>
                        <a:pt x="9332" y="5791"/>
                        <a:pt x="9852" y="6452"/>
                      </a:cubicBezTo>
                      <a:cubicBezTo>
                        <a:pt x="10337" y="7069"/>
                        <a:pt x="11536" y="6837"/>
                        <a:pt x="11536" y="6837"/>
                      </a:cubicBezTo>
                      <a:lnTo>
                        <a:pt x="14874" y="3426"/>
                      </a:lnTo>
                      <a:lnTo>
                        <a:pt x="19583" y="14518"/>
                      </a:lnTo>
                      <a:cubicBezTo>
                        <a:pt x="19583" y="14518"/>
                        <a:pt x="21600" y="14512"/>
                        <a:pt x="21600" y="13659"/>
                      </a:cubicBezTo>
                      <a:cubicBezTo>
                        <a:pt x="21599" y="8488"/>
                        <a:pt x="21600" y="5991"/>
                        <a:pt x="21600" y="4285"/>
                      </a:cubicBezTo>
                      <a:cubicBezTo>
                        <a:pt x="21600" y="4285"/>
                        <a:pt x="20806" y="2570"/>
                        <a:pt x="20511" y="2195"/>
                      </a:cubicBezTo>
                      <a:cubicBezTo>
                        <a:pt x="20237" y="1847"/>
                        <a:pt x="19177" y="41"/>
                        <a:pt x="17556" y="15"/>
                      </a:cubicBezTo>
                      <a:cubicBezTo>
                        <a:pt x="15583" y="-18"/>
                        <a:pt x="12877" y="15"/>
                        <a:pt x="12877" y="15"/>
                      </a:cubicBezTo>
                      <a:close/>
                      <a:moveTo>
                        <a:pt x="2854" y="9581"/>
                      </a:moveTo>
                      <a:cubicBezTo>
                        <a:pt x="2609" y="9684"/>
                        <a:pt x="2403" y="9906"/>
                        <a:pt x="2279" y="10222"/>
                      </a:cubicBezTo>
                      <a:lnTo>
                        <a:pt x="776" y="14031"/>
                      </a:lnTo>
                      <a:cubicBezTo>
                        <a:pt x="528" y="14662"/>
                        <a:pt x="723" y="15433"/>
                        <a:pt x="1220" y="15749"/>
                      </a:cubicBezTo>
                      <a:cubicBezTo>
                        <a:pt x="1717" y="16065"/>
                        <a:pt x="2323" y="15804"/>
                        <a:pt x="2571" y="15172"/>
                      </a:cubicBezTo>
                      <a:cubicBezTo>
                        <a:pt x="2571" y="15172"/>
                        <a:pt x="4074" y="11363"/>
                        <a:pt x="4074" y="11363"/>
                      </a:cubicBezTo>
                      <a:cubicBezTo>
                        <a:pt x="4323" y="10732"/>
                        <a:pt x="4117" y="9962"/>
                        <a:pt x="3620" y="9645"/>
                      </a:cubicBezTo>
                      <a:cubicBezTo>
                        <a:pt x="3372" y="9487"/>
                        <a:pt x="3098" y="9478"/>
                        <a:pt x="2854" y="9581"/>
                      </a:cubicBezTo>
                      <a:close/>
                      <a:moveTo>
                        <a:pt x="5254" y="11107"/>
                      </a:moveTo>
                      <a:cubicBezTo>
                        <a:pt x="5009" y="11210"/>
                        <a:pt x="4793" y="11432"/>
                        <a:pt x="4669" y="11748"/>
                      </a:cubicBezTo>
                      <a:lnTo>
                        <a:pt x="3176" y="15557"/>
                      </a:lnTo>
                      <a:cubicBezTo>
                        <a:pt x="2928" y="16188"/>
                        <a:pt x="3123" y="16958"/>
                        <a:pt x="3620" y="17275"/>
                      </a:cubicBezTo>
                      <a:cubicBezTo>
                        <a:pt x="4117" y="17591"/>
                        <a:pt x="4723" y="17330"/>
                        <a:pt x="4971" y="16698"/>
                      </a:cubicBezTo>
                      <a:cubicBezTo>
                        <a:pt x="4971" y="16698"/>
                        <a:pt x="6474" y="12889"/>
                        <a:pt x="6474" y="12889"/>
                      </a:cubicBezTo>
                      <a:cubicBezTo>
                        <a:pt x="6723" y="12258"/>
                        <a:pt x="6517" y="11488"/>
                        <a:pt x="6020" y="11171"/>
                      </a:cubicBezTo>
                      <a:cubicBezTo>
                        <a:pt x="5772" y="11013"/>
                        <a:pt x="5498" y="11004"/>
                        <a:pt x="5254" y="11107"/>
                      </a:cubicBezTo>
                      <a:close/>
                      <a:moveTo>
                        <a:pt x="7654" y="12633"/>
                      </a:moveTo>
                      <a:cubicBezTo>
                        <a:pt x="7410" y="12736"/>
                        <a:pt x="7193" y="12958"/>
                        <a:pt x="7069" y="13274"/>
                      </a:cubicBezTo>
                      <a:lnTo>
                        <a:pt x="5566" y="17083"/>
                      </a:lnTo>
                      <a:cubicBezTo>
                        <a:pt x="5318" y="17714"/>
                        <a:pt x="5523" y="18485"/>
                        <a:pt x="6020" y="18801"/>
                      </a:cubicBezTo>
                      <a:cubicBezTo>
                        <a:pt x="6517" y="19117"/>
                        <a:pt x="7123" y="18855"/>
                        <a:pt x="7371" y="18224"/>
                      </a:cubicBezTo>
                      <a:cubicBezTo>
                        <a:pt x="7371" y="18224"/>
                        <a:pt x="8874" y="14415"/>
                        <a:pt x="8874" y="14415"/>
                      </a:cubicBezTo>
                      <a:cubicBezTo>
                        <a:pt x="9123" y="13784"/>
                        <a:pt x="8917" y="13014"/>
                        <a:pt x="8420" y="12697"/>
                      </a:cubicBezTo>
                      <a:cubicBezTo>
                        <a:pt x="8172" y="12539"/>
                        <a:pt x="7898" y="12530"/>
                        <a:pt x="7654" y="12633"/>
                      </a:cubicBezTo>
                      <a:close/>
                      <a:moveTo>
                        <a:pt x="10054" y="14159"/>
                      </a:moveTo>
                      <a:cubicBezTo>
                        <a:pt x="9809" y="14262"/>
                        <a:pt x="9593" y="14484"/>
                        <a:pt x="9469" y="14800"/>
                      </a:cubicBezTo>
                      <a:lnTo>
                        <a:pt x="7966" y="18609"/>
                      </a:lnTo>
                      <a:cubicBezTo>
                        <a:pt x="7718" y="19240"/>
                        <a:pt x="7923" y="20010"/>
                        <a:pt x="8420" y="20327"/>
                      </a:cubicBezTo>
                      <a:cubicBezTo>
                        <a:pt x="8917" y="20643"/>
                        <a:pt x="9523" y="20395"/>
                        <a:pt x="9771" y="19763"/>
                      </a:cubicBezTo>
                      <a:lnTo>
                        <a:pt x="11274" y="15941"/>
                      </a:lnTo>
                      <a:cubicBezTo>
                        <a:pt x="11523" y="15310"/>
                        <a:pt x="11317" y="14539"/>
                        <a:pt x="10820" y="14223"/>
                      </a:cubicBezTo>
                      <a:cubicBezTo>
                        <a:pt x="10572" y="14065"/>
                        <a:pt x="10298" y="14056"/>
                        <a:pt x="10054" y="141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7" name="Group 7597"/>
          <p:cNvGrpSpPr/>
          <p:nvPr/>
        </p:nvGrpSpPr>
        <p:grpSpPr>
          <a:xfrm>
            <a:off x="5868354" y="1511986"/>
            <a:ext cx="1296459" cy="1173869"/>
            <a:chOff x="0" y="0"/>
            <a:chExt cx="2458543" cy="2226067"/>
          </a:xfrm>
        </p:grpSpPr>
        <p:sp>
          <p:nvSpPr>
            <p:cNvPr id="28" name="Shape 7591"/>
            <p:cNvSpPr/>
            <p:nvPr/>
          </p:nvSpPr>
          <p:spPr>
            <a:xfrm>
              <a:off x="0" y="0"/>
              <a:ext cx="2458544" cy="167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155" y="21600"/>
                  </a:lnTo>
                  <a:lnTo>
                    <a:pt x="3155" y="4619"/>
                  </a:lnTo>
                  <a:lnTo>
                    <a:pt x="21600" y="4619"/>
                  </a:lnTo>
                  <a:lnTo>
                    <a:pt x="21600" y="0"/>
                  </a:lnTo>
                  <a:lnTo>
                    <a:pt x="3155" y="0"/>
                  </a:lnTo>
                  <a:lnTo>
                    <a:pt x="3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7596"/>
            <p:cNvGrpSpPr/>
            <p:nvPr/>
          </p:nvGrpSpPr>
          <p:grpSpPr>
            <a:xfrm>
              <a:off x="778812" y="645914"/>
              <a:ext cx="1016001" cy="1580154"/>
              <a:chOff x="0" y="0"/>
              <a:chExt cx="1016000" cy="1580152"/>
            </a:xfrm>
          </p:grpSpPr>
          <p:sp>
            <p:nvSpPr>
              <p:cNvPr id="30" name="Shape 7592"/>
              <p:cNvSpPr/>
              <p:nvPr/>
            </p:nvSpPr>
            <p:spPr>
              <a:xfrm>
                <a:off x="0" y="614952"/>
                <a:ext cx="1016000" cy="965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>
                  <a:lnSpc>
                    <a:spcPct val="100000"/>
                  </a:lnSpc>
                  <a:defRPr sz="25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grpSp>
            <p:nvGrpSpPr>
              <p:cNvPr id="31" name="Group 7595"/>
              <p:cNvGrpSpPr/>
              <p:nvPr/>
            </p:nvGrpSpPr>
            <p:grpSpPr>
              <a:xfrm>
                <a:off x="215884" y="0"/>
                <a:ext cx="633862" cy="633862"/>
                <a:chOff x="0" y="0"/>
                <a:chExt cx="633861" cy="633861"/>
              </a:xfrm>
            </p:grpSpPr>
            <p:sp>
              <p:nvSpPr>
                <p:cNvPr id="32" name="Shape 7593"/>
                <p:cNvSpPr/>
                <p:nvPr/>
              </p:nvSpPr>
              <p:spPr>
                <a:xfrm>
                  <a:off x="0" y="0"/>
                  <a:ext cx="633862" cy="633862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Shape 7594"/>
                <p:cNvSpPr/>
                <p:nvPr/>
              </p:nvSpPr>
              <p:spPr>
                <a:xfrm>
                  <a:off x="128063" y="157643"/>
                  <a:ext cx="377735" cy="318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58" y="0"/>
                      </a:moveTo>
                      <a:cubicBezTo>
                        <a:pt x="612" y="0"/>
                        <a:pt x="0" y="713"/>
                        <a:pt x="0" y="1597"/>
                      </a:cubicBezTo>
                      <a:lnTo>
                        <a:pt x="0" y="20003"/>
                      </a:lnTo>
                      <a:cubicBezTo>
                        <a:pt x="0" y="20887"/>
                        <a:pt x="612" y="21600"/>
                        <a:pt x="1358" y="21600"/>
                      </a:cubicBezTo>
                      <a:lnTo>
                        <a:pt x="18896" y="21600"/>
                      </a:lnTo>
                      <a:cubicBezTo>
                        <a:pt x="19641" y="21600"/>
                        <a:pt x="20242" y="20887"/>
                        <a:pt x="20242" y="20003"/>
                      </a:cubicBezTo>
                      <a:lnTo>
                        <a:pt x="20242" y="15200"/>
                      </a:lnTo>
                      <a:lnTo>
                        <a:pt x="15524" y="15200"/>
                      </a:lnTo>
                      <a:cubicBezTo>
                        <a:pt x="14779" y="15200"/>
                        <a:pt x="14177" y="14487"/>
                        <a:pt x="14177" y="13604"/>
                      </a:cubicBezTo>
                      <a:lnTo>
                        <a:pt x="14177" y="10398"/>
                      </a:lnTo>
                      <a:cubicBezTo>
                        <a:pt x="14177" y="9514"/>
                        <a:pt x="14779" y="8801"/>
                        <a:pt x="15524" y="8801"/>
                      </a:cubicBezTo>
                      <a:lnTo>
                        <a:pt x="20242" y="8801"/>
                      </a:lnTo>
                      <a:lnTo>
                        <a:pt x="20242" y="4803"/>
                      </a:lnTo>
                      <a:cubicBezTo>
                        <a:pt x="20242" y="3919"/>
                        <a:pt x="19641" y="3193"/>
                        <a:pt x="18896" y="3193"/>
                      </a:cubicBezTo>
                      <a:lnTo>
                        <a:pt x="18896" y="1597"/>
                      </a:lnTo>
                      <a:cubicBezTo>
                        <a:pt x="18896" y="713"/>
                        <a:pt x="18295" y="0"/>
                        <a:pt x="17549" y="0"/>
                      </a:cubicBezTo>
                      <a:lnTo>
                        <a:pt x="1358" y="0"/>
                      </a:lnTo>
                      <a:close/>
                      <a:moveTo>
                        <a:pt x="2025" y="1597"/>
                      </a:moveTo>
                      <a:lnTo>
                        <a:pt x="16192" y="1597"/>
                      </a:lnTo>
                      <a:cubicBezTo>
                        <a:pt x="16192" y="1597"/>
                        <a:pt x="17549" y="1593"/>
                        <a:pt x="17549" y="3193"/>
                      </a:cubicBezTo>
                      <a:lnTo>
                        <a:pt x="2025" y="3193"/>
                      </a:lnTo>
                      <a:cubicBezTo>
                        <a:pt x="1653" y="3193"/>
                        <a:pt x="1358" y="2844"/>
                        <a:pt x="1358" y="2401"/>
                      </a:cubicBezTo>
                      <a:cubicBezTo>
                        <a:pt x="1358" y="1960"/>
                        <a:pt x="1653" y="1597"/>
                        <a:pt x="2025" y="1597"/>
                      </a:cubicBezTo>
                      <a:close/>
                      <a:moveTo>
                        <a:pt x="16192" y="9606"/>
                      </a:moveTo>
                      <a:cubicBezTo>
                        <a:pt x="15447" y="9606"/>
                        <a:pt x="14845" y="10318"/>
                        <a:pt x="14845" y="11202"/>
                      </a:cubicBezTo>
                      <a:lnTo>
                        <a:pt x="14845" y="12799"/>
                      </a:lnTo>
                      <a:cubicBezTo>
                        <a:pt x="14845" y="13683"/>
                        <a:pt x="15447" y="14396"/>
                        <a:pt x="16192" y="14396"/>
                      </a:cubicBezTo>
                      <a:lnTo>
                        <a:pt x="20242" y="14396"/>
                      </a:lnTo>
                      <a:cubicBezTo>
                        <a:pt x="20988" y="14396"/>
                        <a:pt x="21600" y="13683"/>
                        <a:pt x="21600" y="12799"/>
                      </a:cubicBezTo>
                      <a:lnTo>
                        <a:pt x="21600" y="11202"/>
                      </a:lnTo>
                      <a:cubicBezTo>
                        <a:pt x="21600" y="10318"/>
                        <a:pt x="20988" y="9606"/>
                        <a:pt x="20242" y="9606"/>
                      </a:cubicBezTo>
                      <a:lnTo>
                        <a:pt x="16192" y="9606"/>
                      </a:lnTo>
                      <a:close/>
                      <a:moveTo>
                        <a:pt x="16871" y="11202"/>
                      </a:moveTo>
                      <a:cubicBezTo>
                        <a:pt x="17243" y="11202"/>
                        <a:pt x="17549" y="11552"/>
                        <a:pt x="17549" y="11994"/>
                      </a:cubicBezTo>
                      <a:cubicBezTo>
                        <a:pt x="17549" y="12436"/>
                        <a:pt x="17243" y="12799"/>
                        <a:pt x="16871" y="12799"/>
                      </a:cubicBezTo>
                      <a:cubicBezTo>
                        <a:pt x="16498" y="12799"/>
                        <a:pt x="16192" y="12436"/>
                        <a:pt x="16192" y="11994"/>
                      </a:cubicBezTo>
                      <a:cubicBezTo>
                        <a:pt x="16192" y="11552"/>
                        <a:pt x="16498" y="11202"/>
                        <a:pt x="16871" y="11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34" name="Shape 7600"/>
          <p:cNvSpPr/>
          <p:nvPr/>
        </p:nvSpPr>
        <p:spPr>
          <a:xfrm>
            <a:off x="1814736" y="4055582"/>
            <a:ext cx="5524972" cy="780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Shape 7601"/>
          <p:cNvSpPr/>
          <p:nvPr/>
        </p:nvSpPr>
        <p:spPr>
          <a:xfrm>
            <a:off x="1814289" y="3830231"/>
            <a:ext cx="5525866" cy="191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algn="l">
              <a:lnSpc>
                <a:spcPct val="100000"/>
              </a:lnSpc>
              <a:defRPr sz="2500">
                <a:solidFill>
                  <a:srgbClr val="3197E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702291" y="519055"/>
            <a:ext cx="4079509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人民解放军实行军衔制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687"/>
          <p:cNvGrpSpPr/>
          <p:nvPr/>
        </p:nvGrpSpPr>
        <p:grpSpPr>
          <a:xfrm>
            <a:off x="5992521" y="1355010"/>
            <a:ext cx="1341118" cy="554065"/>
            <a:chOff x="0" y="0"/>
            <a:chExt cx="2543232" cy="1050702"/>
          </a:xfrm>
        </p:grpSpPr>
        <p:sp>
          <p:nvSpPr>
            <p:cNvPr id="6" name="Shape 7685"/>
            <p:cNvSpPr/>
            <p:nvPr/>
          </p:nvSpPr>
          <p:spPr>
            <a:xfrm>
              <a:off x="3232" y="415155"/>
              <a:ext cx="2540001" cy="63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7686"/>
            <p:cNvSpPr/>
            <p:nvPr/>
          </p:nvSpPr>
          <p:spPr>
            <a:xfrm>
              <a:off x="0" y="0"/>
              <a:ext cx="2543233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grpSp>
        <p:nvGrpSpPr>
          <p:cNvPr id="8" name="Group 7690"/>
          <p:cNvGrpSpPr/>
          <p:nvPr/>
        </p:nvGrpSpPr>
        <p:grpSpPr>
          <a:xfrm>
            <a:off x="5994226" y="2095834"/>
            <a:ext cx="1339414" cy="554065"/>
            <a:chOff x="0" y="0"/>
            <a:chExt cx="2540000" cy="1050702"/>
          </a:xfrm>
        </p:grpSpPr>
        <p:sp>
          <p:nvSpPr>
            <p:cNvPr id="9" name="Shape 7688"/>
            <p:cNvSpPr/>
            <p:nvPr/>
          </p:nvSpPr>
          <p:spPr>
            <a:xfrm>
              <a:off x="0" y="415155"/>
              <a:ext cx="2540001" cy="63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7689"/>
            <p:cNvSpPr/>
            <p:nvPr/>
          </p:nvSpPr>
          <p:spPr>
            <a:xfrm>
              <a:off x="0" y="0"/>
              <a:ext cx="25400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grpSp>
        <p:nvGrpSpPr>
          <p:cNvPr id="11" name="Group 7693"/>
          <p:cNvGrpSpPr/>
          <p:nvPr/>
        </p:nvGrpSpPr>
        <p:grpSpPr>
          <a:xfrm>
            <a:off x="5994226" y="2836658"/>
            <a:ext cx="1339414" cy="554066"/>
            <a:chOff x="0" y="0"/>
            <a:chExt cx="2540000" cy="1050702"/>
          </a:xfrm>
        </p:grpSpPr>
        <p:sp>
          <p:nvSpPr>
            <p:cNvPr id="12" name="Shape 7691"/>
            <p:cNvSpPr/>
            <p:nvPr/>
          </p:nvSpPr>
          <p:spPr>
            <a:xfrm>
              <a:off x="0" y="415155"/>
              <a:ext cx="2540001" cy="63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7692"/>
            <p:cNvSpPr/>
            <p:nvPr/>
          </p:nvSpPr>
          <p:spPr>
            <a:xfrm>
              <a:off x="0" y="0"/>
              <a:ext cx="25400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grpSp>
        <p:nvGrpSpPr>
          <p:cNvPr id="14" name="Group 7696"/>
          <p:cNvGrpSpPr/>
          <p:nvPr/>
        </p:nvGrpSpPr>
        <p:grpSpPr>
          <a:xfrm>
            <a:off x="5994226" y="3577483"/>
            <a:ext cx="1339414" cy="554065"/>
            <a:chOff x="0" y="0"/>
            <a:chExt cx="2540000" cy="1050702"/>
          </a:xfrm>
        </p:grpSpPr>
        <p:sp>
          <p:nvSpPr>
            <p:cNvPr id="15" name="Shape 7694"/>
            <p:cNvSpPr/>
            <p:nvPr/>
          </p:nvSpPr>
          <p:spPr>
            <a:xfrm>
              <a:off x="0" y="415155"/>
              <a:ext cx="2540001" cy="63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7695"/>
            <p:cNvSpPr/>
            <p:nvPr/>
          </p:nvSpPr>
          <p:spPr>
            <a:xfrm>
              <a:off x="0" y="0"/>
              <a:ext cx="25400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grpSp>
        <p:nvGrpSpPr>
          <p:cNvPr id="17" name="Group 7699"/>
          <p:cNvGrpSpPr/>
          <p:nvPr/>
        </p:nvGrpSpPr>
        <p:grpSpPr>
          <a:xfrm>
            <a:off x="5994226" y="4318306"/>
            <a:ext cx="1339414" cy="554066"/>
            <a:chOff x="0" y="0"/>
            <a:chExt cx="2540000" cy="1050702"/>
          </a:xfrm>
        </p:grpSpPr>
        <p:sp>
          <p:nvSpPr>
            <p:cNvPr id="18" name="Shape 7697"/>
            <p:cNvSpPr/>
            <p:nvPr/>
          </p:nvSpPr>
          <p:spPr>
            <a:xfrm>
              <a:off x="0" y="415155"/>
              <a:ext cx="2540001" cy="63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Shape 7698"/>
            <p:cNvSpPr/>
            <p:nvPr/>
          </p:nvSpPr>
          <p:spPr>
            <a:xfrm>
              <a:off x="0" y="0"/>
              <a:ext cx="2540000" cy="3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sp>
        <p:nvSpPr>
          <p:cNvPr id="20" name="Shape 7701"/>
          <p:cNvSpPr/>
          <p:nvPr/>
        </p:nvSpPr>
        <p:spPr>
          <a:xfrm>
            <a:off x="1526102" y="2180895"/>
            <a:ext cx="4152180" cy="2052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65" y="21378"/>
                </a:moveTo>
                <a:cubicBezTo>
                  <a:pt x="5934" y="21378"/>
                  <a:pt x="5910" y="21428"/>
                  <a:pt x="5910" y="21489"/>
                </a:cubicBezTo>
                <a:cubicBezTo>
                  <a:pt x="5910" y="21550"/>
                  <a:pt x="5934" y="21600"/>
                  <a:pt x="5965" y="21600"/>
                </a:cubicBezTo>
                <a:cubicBezTo>
                  <a:pt x="5995" y="21600"/>
                  <a:pt x="6019" y="21550"/>
                  <a:pt x="6019" y="21489"/>
                </a:cubicBezTo>
                <a:cubicBezTo>
                  <a:pt x="6019" y="21428"/>
                  <a:pt x="5995" y="21378"/>
                  <a:pt x="5965" y="21378"/>
                </a:cubicBezTo>
                <a:close/>
                <a:moveTo>
                  <a:pt x="5786" y="21378"/>
                </a:moveTo>
                <a:cubicBezTo>
                  <a:pt x="5755" y="21378"/>
                  <a:pt x="5731" y="21428"/>
                  <a:pt x="5731" y="21489"/>
                </a:cubicBezTo>
                <a:cubicBezTo>
                  <a:pt x="5731" y="21550"/>
                  <a:pt x="5755" y="21600"/>
                  <a:pt x="5786" y="21600"/>
                </a:cubicBezTo>
                <a:cubicBezTo>
                  <a:pt x="5816" y="21600"/>
                  <a:pt x="5840" y="21550"/>
                  <a:pt x="5840" y="21489"/>
                </a:cubicBezTo>
                <a:cubicBezTo>
                  <a:pt x="5840" y="21428"/>
                  <a:pt x="5816" y="21378"/>
                  <a:pt x="5786" y="21378"/>
                </a:cubicBezTo>
                <a:close/>
                <a:moveTo>
                  <a:pt x="5606" y="21378"/>
                </a:moveTo>
                <a:cubicBezTo>
                  <a:pt x="5576" y="21378"/>
                  <a:pt x="5552" y="21428"/>
                  <a:pt x="5552" y="21489"/>
                </a:cubicBezTo>
                <a:cubicBezTo>
                  <a:pt x="5552" y="21550"/>
                  <a:pt x="5576" y="21600"/>
                  <a:pt x="5606" y="21600"/>
                </a:cubicBezTo>
                <a:cubicBezTo>
                  <a:pt x="5637" y="21600"/>
                  <a:pt x="5661" y="21550"/>
                  <a:pt x="5661" y="21489"/>
                </a:cubicBezTo>
                <a:cubicBezTo>
                  <a:pt x="5661" y="21428"/>
                  <a:pt x="5637" y="21378"/>
                  <a:pt x="5606" y="21378"/>
                </a:cubicBezTo>
                <a:close/>
                <a:moveTo>
                  <a:pt x="6347" y="20966"/>
                </a:moveTo>
                <a:cubicBezTo>
                  <a:pt x="6317" y="20966"/>
                  <a:pt x="6292" y="21016"/>
                  <a:pt x="6292" y="21077"/>
                </a:cubicBezTo>
                <a:cubicBezTo>
                  <a:pt x="6292" y="21139"/>
                  <a:pt x="6317" y="21188"/>
                  <a:pt x="6347" y="21188"/>
                </a:cubicBezTo>
                <a:cubicBezTo>
                  <a:pt x="6377" y="21188"/>
                  <a:pt x="6402" y="21139"/>
                  <a:pt x="6402" y="21077"/>
                </a:cubicBezTo>
                <a:cubicBezTo>
                  <a:pt x="6402" y="21016"/>
                  <a:pt x="6377" y="20966"/>
                  <a:pt x="6347" y="20966"/>
                </a:cubicBezTo>
                <a:close/>
                <a:moveTo>
                  <a:pt x="6168" y="20966"/>
                </a:moveTo>
                <a:cubicBezTo>
                  <a:pt x="6138" y="20966"/>
                  <a:pt x="6113" y="21016"/>
                  <a:pt x="6113" y="21077"/>
                </a:cubicBezTo>
                <a:cubicBezTo>
                  <a:pt x="6113" y="21139"/>
                  <a:pt x="6138" y="21188"/>
                  <a:pt x="6168" y="21188"/>
                </a:cubicBezTo>
                <a:cubicBezTo>
                  <a:pt x="6198" y="21188"/>
                  <a:pt x="6223" y="21139"/>
                  <a:pt x="6223" y="21077"/>
                </a:cubicBezTo>
                <a:cubicBezTo>
                  <a:pt x="6223" y="21016"/>
                  <a:pt x="6198" y="20966"/>
                  <a:pt x="6168" y="20966"/>
                </a:cubicBezTo>
                <a:close/>
                <a:moveTo>
                  <a:pt x="5786" y="21016"/>
                </a:moveTo>
                <a:cubicBezTo>
                  <a:pt x="5755" y="21016"/>
                  <a:pt x="5731" y="21065"/>
                  <a:pt x="5731" y="21127"/>
                </a:cubicBezTo>
                <a:cubicBezTo>
                  <a:pt x="5731" y="21188"/>
                  <a:pt x="5755" y="21238"/>
                  <a:pt x="5786" y="21238"/>
                </a:cubicBezTo>
                <a:cubicBezTo>
                  <a:pt x="5816" y="21238"/>
                  <a:pt x="5840" y="21188"/>
                  <a:pt x="5840" y="21127"/>
                </a:cubicBezTo>
                <a:cubicBezTo>
                  <a:pt x="5840" y="21065"/>
                  <a:pt x="5816" y="21016"/>
                  <a:pt x="5786" y="21016"/>
                </a:cubicBezTo>
                <a:close/>
                <a:moveTo>
                  <a:pt x="5606" y="21016"/>
                </a:moveTo>
                <a:cubicBezTo>
                  <a:pt x="5576" y="21016"/>
                  <a:pt x="5552" y="21065"/>
                  <a:pt x="5552" y="21127"/>
                </a:cubicBezTo>
                <a:cubicBezTo>
                  <a:pt x="5552" y="21188"/>
                  <a:pt x="5576" y="21238"/>
                  <a:pt x="5606" y="21238"/>
                </a:cubicBezTo>
                <a:cubicBezTo>
                  <a:pt x="5637" y="21238"/>
                  <a:pt x="5661" y="21188"/>
                  <a:pt x="5661" y="21127"/>
                </a:cubicBezTo>
                <a:cubicBezTo>
                  <a:pt x="5661" y="21065"/>
                  <a:pt x="5637" y="21016"/>
                  <a:pt x="5606" y="21016"/>
                </a:cubicBezTo>
                <a:close/>
                <a:moveTo>
                  <a:pt x="5427" y="21016"/>
                </a:moveTo>
                <a:cubicBezTo>
                  <a:pt x="5397" y="21016"/>
                  <a:pt x="5372" y="21065"/>
                  <a:pt x="5372" y="21127"/>
                </a:cubicBezTo>
                <a:cubicBezTo>
                  <a:pt x="5372" y="21188"/>
                  <a:pt x="5397" y="21238"/>
                  <a:pt x="5427" y="21238"/>
                </a:cubicBezTo>
                <a:cubicBezTo>
                  <a:pt x="5458" y="21238"/>
                  <a:pt x="5482" y="21188"/>
                  <a:pt x="5482" y="21127"/>
                </a:cubicBezTo>
                <a:cubicBezTo>
                  <a:pt x="5482" y="21065"/>
                  <a:pt x="5458" y="21016"/>
                  <a:pt x="5427" y="21016"/>
                </a:cubicBezTo>
                <a:close/>
                <a:moveTo>
                  <a:pt x="5606" y="20653"/>
                </a:moveTo>
                <a:cubicBezTo>
                  <a:pt x="5576" y="20653"/>
                  <a:pt x="5552" y="20703"/>
                  <a:pt x="5552" y="20764"/>
                </a:cubicBezTo>
                <a:cubicBezTo>
                  <a:pt x="5552" y="20826"/>
                  <a:pt x="5576" y="20875"/>
                  <a:pt x="5606" y="20875"/>
                </a:cubicBezTo>
                <a:cubicBezTo>
                  <a:pt x="5637" y="20875"/>
                  <a:pt x="5661" y="20826"/>
                  <a:pt x="5661" y="20764"/>
                </a:cubicBezTo>
                <a:cubicBezTo>
                  <a:pt x="5661" y="20703"/>
                  <a:pt x="5637" y="20653"/>
                  <a:pt x="5606" y="20653"/>
                </a:cubicBezTo>
                <a:close/>
                <a:moveTo>
                  <a:pt x="5427" y="20653"/>
                </a:moveTo>
                <a:cubicBezTo>
                  <a:pt x="5397" y="20653"/>
                  <a:pt x="5372" y="20703"/>
                  <a:pt x="5372" y="20764"/>
                </a:cubicBezTo>
                <a:cubicBezTo>
                  <a:pt x="5372" y="20826"/>
                  <a:pt x="5397" y="20875"/>
                  <a:pt x="5427" y="20875"/>
                </a:cubicBezTo>
                <a:cubicBezTo>
                  <a:pt x="5458" y="20875"/>
                  <a:pt x="5482" y="20826"/>
                  <a:pt x="5482" y="20764"/>
                </a:cubicBezTo>
                <a:cubicBezTo>
                  <a:pt x="5482" y="20703"/>
                  <a:pt x="5458" y="20653"/>
                  <a:pt x="5427" y="20653"/>
                </a:cubicBezTo>
                <a:close/>
                <a:moveTo>
                  <a:pt x="5248" y="20653"/>
                </a:moveTo>
                <a:cubicBezTo>
                  <a:pt x="5218" y="20653"/>
                  <a:pt x="5193" y="20703"/>
                  <a:pt x="5193" y="20764"/>
                </a:cubicBezTo>
                <a:cubicBezTo>
                  <a:pt x="5193" y="20826"/>
                  <a:pt x="5218" y="20875"/>
                  <a:pt x="5248" y="20875"/>
                </a:cubicBezTo>
                <a:cubicBezTo>
                  <a:pt x="5279" y="20875"/>
                  <a:pt x="5303" y="20826"/>
                  <a:pt x="5303" y="20764"/>
                </a:cubicBezTo>
                <a:cubicBezTo>
                  <a:pt x="5303" y="20703"/>
                  <a:pt x="5279" y="20653"/>
                  <a:pt x="5248" y="20653"/>
                </a:cubicBezTo>
                <a:close/>
                <a:moveTo>
                  <a:pt x="5786" y="20291"/>
                </a:moveTo>
                <a:cubicBezTo>
                  <a:pt x="5755" y="20291"/>
                  <a:pt x="5731" y="20341"/>
                  <a:pt x="5731" y="20402"/>
                </a:cubicBezTo>
                <a:cubicBezTo>
                  <a:pt x="5731" y="20463"/>
                  <a:pt x="5755" y="20513"/>
                  <a:pt x="5786" y="20513"/>
                </a:cubicBezTo>
                <a:cubicBezTo>
                  <a:pt x="5816" y="20513"/>
                  <a:pt x="5840" y="20463"/>
                  <a:pt x="5840" y="20402"/>
                </a:cubicBezTo>
                <a:cubicBezTo>
                  <a:pt x="5840" y="20341"/>
                  <a:pt x="5816" y="20291"/>
                  <a:pt x="5786" y="20291"/>
                </a:cubicBezTo>
                <a:close/>
                <a:moveTo>
                  <a:pt x="5606" y="20291"/>
                </a:moveTo>
                <a:cubicBezTo>
                  <a:pt x="5576" y="20291"/>
                  <a:pt x="5552" y="20341"/>
                  <a:pt x="5552" y="20402"/>
                </a:cubicBezTo>
                <a:cubicBezTo>
                  <a:pt x="5552" y="20463"/>
                  <a:pt x="5576" y="20513"/>
                  <a:pt x="5606" y="20513"/>
                </a:cubicBezTo>
                <a:cubicBezTo>
                  <a:pt x="5637" y="20513"/>
                  <a:pt x="5661" y="20463"/>
                  <a:pt x="5661" y="20402"/>
                </a:cubicBezTo>
                <a:cubicBezTo>
                  <a:pt x="5661" y="20341"/>
                  <a:pt x="5637" y="20291"/>
                  <a:pt x="5606" y="20291"/>
                </a:cubicBezTo>
                <a:close/>
                <a:moveTo>
                  <a:pt x="5427" y="20291"/>
                </a:moveTo>
                <a:cubicBezTo>
                  <a:pt x="5397" y="20291"/>
                  <a:pt x="5372" y="20341"/>
                  <a:pt x="5372" y="20402"/>
                </a:cubicBezTo>
                <a:cubicBezTo>
                  <a:pt x="5372" y="20463"/>
                  <a:pt x="5397" y="20513"/>
                  <a:pt x="5427" y="20513"/>
                </a:cubicBezTo>
                <a:cubicBezTo>
                  <a:pt x="5458" y="20513"/>
                  <a:pt x="5482" y="20463"/>
                  <a:pt x="5482" y="20402"/>
                </a:cubicBezTo>
                <a:cubicBezTo>
                  <a:pt x="5482" y="20341"/>
                  <a:pt x="5458" y="20291"/>
                  <a:pt x="5427" y="20291"/>
                </a:cubicBezTo>
                <a:close/>
                <a:moveTo>
                  <a:pt x="5248" y="20291"/>
                </a:moveTo>
                <a:cubicBezTo>
                  <a:pt x="5218" y="20291"/>
                  <a:pt x="5193" y="20341"/>
                  <a:pt x="5193" y="20402"/>
                </a:cubicBezTo>
                <a:cubicBezTo>
                  <a:pt x="5193" y="20463"/>
                  <a:pt x="5218" y="20513"/>
                  <a:pt x="5248" y="20513"/>
                </a:cubicBezTo>
                <a:cubicBezTo>
                  <a:pt x="5279" y="20513"/>
                  <a:pt x="5303" y="20463"/>
                  <a:pt x="5303" y="20402"/>
                </a:cubicBezTo>
                <a:cubicBezTo>
                  <a:pt x="5303" y="20341"/>
                  <a:pt x="5279" y="20291"/>
                  <a:pt x="5248" y="20291"/>
                </a:cubicBezTo>
                <a:close/>
                <a:moveTo>
                  <a:pt x="5069" y="20291"/>
                </a:moveTo>
                <a:cubicBezTo>
                  <a:pt x="5039" y="20291"/>
                  <a:pt x="5014" y="20341"/>
                  <a:pt x="5014" y="20402"/>
                </a:cubicBezTo>
                <a:cubicBezTo>
                  <a:pt x="5014" y="20463"/>
                  <a:pt x="5039" y="20513"/>
                  <a:pt x="5069" y="20513"/>
                </a:cubicBezTo>
                <a:cubicBezTo>
                  <a:pt x="5099" y="20513"/>
                  <a:pt x="5124" y="20463"/>
                  <a:pt x="5124" y="20402"/>
                </a:cubicBezTo>
                <a:cubicBezTo>
                  <a:pt x="5124" y="20341"/>
                  <a:pt x="5099" y="20291"/>
                  <a:pt x="5069" y="20291"/>
                </a:cubicBezTo>
                <a:close/>
                <a:moveTo>
                  <a:pt x="20650" y="19929"/>
                </a:moveTo>
                <a:cubicBezTo>
                  <a:pt x="20619" y="19929"/>
                  <a:pt x="20595" y="19978"/>
                  <a:pt x="20595" y="20040"/>
                </a:cubicBezTo>
                <a:cubicBezTo>
                  <a:pt x="20595" y="20101"/>
                  <a:pt x="20619" y="20151"/>
                  <a:pt x="20650" y="20151"/>
                </a:cubicBezTo>
                <a:cubicBezTo>
                  <a:pt x="20680" y="20151"/>
                  <a:pt x="20705" y="20101"/>
                  <a:pt x="20705" y="20040"/>
                </a:cubicBezTo>
                <a:cubicBezTo>
                  <a:pt x="20705" y="19978"/>
                  <a:pt x="20680" y="19929"/>
                  <a:pt x="20650" y="19929"/>
                </a:cubicBezTo>
                <a:close/>
                <a:moveTo>
                  <a:pt x="20471" y="19929"/>
                </a:moveTo>
                <a:cubicBezTo>
                  <a:pt x="20440" y="19929"/>
                  <a:pt x="20416" y="19978"/>
                  <a:pt x="20416" y="20040"/>
                </a:cubicBezTo>
                <a:cubicBezTo>
                  <a:pt x="20416" y="20101"/>
                  <a:pt x="20440" y="20151"/>
                  <a:pt x="20471" y="20151"/>
                </a:cubicBezTo>
                <a:cubicBezTo>
                  <a:pt x="20501" y="20151"/>
                  <a:pt x="20525" y="20101"/>
                  <a:pt x="20525" y="20040"/>
                </a:cubicBezTo>
                <a:cubicBezTo>
                  <a:pt x="20525" y="19978"/>
                  <a:pt x="20501" y="19929"/>
                  <a:pt x="20471" y="19929"/>
                </a:cubicBezTo>
                <a:close/>
                <a:moveTo>
                  <a:pt x="5606" y="19929"/>
                </a:moveTo>
                <a:cubicBezTo>
                  <a:pt x="5576" y="19929"/>
                  <a:pt x="5552" y="19978"/>
                  <a:pt x="5552" y="20040"/>
                </a:cubicBezTo>
                <a:cubicBezTo>
                  <a:pt x="5552" y="20101"/>
                  <a:pt x="5576" y="20151"/>
                  <a:pt x="5606" y="20151"/>
                </a:cubicBezTo>
                <a:cubicBezTo>
                  <a:pt x="5637" y="20151"/>
                  <a:pt x="5661" y="20101"/>
                  <a:pt x="5661" y="20040"/>
                </a:cubicBezTo>
                <a:cubicBezTo>
                  <a:pt x="5661" y="19978"/>
                  <a:pt x="5637" y="19929"/>
                  <a:pt x="5606" y="19929"/>
                </a:cubicBezTo>
                <a:close/>
                <a:moveTo>
                  <a:pt x="5427" y="19929"/>
                </a:moveTo>
                <a:cubicBezTo>
                  <a:pt x="5397" y="19929"/>
                  <a:pt x="5372" y="19978"/>
                  <a:pt x="5372" y="20040"/>
                </a:cubicBezTo>
                <a:cubicBezTo>
                  <a:pt x="5372" y="20101"/>
                  <a:pt x="5397" y="20151"/>
                  <a:pt x="5427" y="20151"/>
                </a:cubicBezTo>
                <a:cubicBezTo>
                  <a:pt x="5458" y="20151"/>
                  <a:pt x="5482" y="20101"/>
                  <a:pt x="5482" y="20040"/>
                </a:cubicBezTo>
                <a:cubicBezTo>
                  <a:pt x="5482" y="19978"/>
                  <a:pt x="5458" y="19929"/>
                  <a:pt x="5427" y="19929"/>
                </a:cubicBezTo>
                <a:close/>
                <a:moveTo>
                  <a:pt x="5248" y="19929"/>
                </a:moveTo>
                <a:cubicBezTo>
                  <a:pt x="5218" y="19929"/>
                  <a:pt x="5193" y="19978"/>
                  <a:pt x="5193" y="20040"/>
                </a:cubicBezTo>
                <a:cubicBezTo>
                  <a:pt x="5193" y="20101"/>
                  <a:pt x="5218" y="20151"/>
                  <a:pt x="5248" y="20151"/>
                </a:cubicBezTo>
                <a:cubicBezTo>
                  <a:pt x="5279" y="20151"/>
                  <a:pt x="5303" y="20101"/>
                  <a:pt x="5303" y="20040"/>
                </a:cubicBezTo>
                <a:cubicBezTo>
                  <a:pt x="5303" y="19978"/>
                  <a:pt x="5279" y="19929"/>
                  <a:pt x="5248" y="19929"/>
                </a:cubicBezTo>
                <a:close/>
                <a:moveTo>
                  <a:pt x="5069" y="19929"/>
                </a:moveTo>
                <a:cubicBezTo>
                  <a:pt x="5039" y="19929"/>
                  <a:pt x="5014" y="19978"/>
                  <a:pt x="5014" y="20040"/>
                </a:cubicBezTo>
                <a:cubicBezTo>
                  <a:pt x="5014" y="20101"/>
                  <a:pt x="5039" y="20151"/>
                  <a:pt x="5069" y="20151"/>
                </a:cubicBezTo>
                <a:cubicBezTo>
                  <a:pt x="5099" y="20151"/>
                  <a:pt x="5124" y="20101"/>
                  <a:pt x="5124" y="20040"/>
                </a:cubicBezTo>
                <a:cubicBezTo>
                  <a:pt x="5124" y="19978"/>
                  <a:pt x="5099" y="19929"/>
                  <a:pt x="5069" y="19929"/>
                </a:cubicBezTo>
                <a:close/>
                <a:moveTo>
                  <a:pt x="21008" y="19566"/>
                </a:moveTo>
                <a:cubicBezTo>
                  <a:pt x="20978" y="19566"/>
                  <a:pt x="20953" y="19616"/>
                  <a:pt x="20953" y="19677"/>
                </a:cubicBezTo>
                <a:cubicBezTo>
                  <a:pt x="20953" y="19739"/>
                  <a:pt x="20978" y="19788"/>
                  <a:pt x="21008" y="19788"/>
                </a:cubicBezTo>
                <a:cubicBezTo>
                  <a:pt x="21038" y="19788"/>
                  <a:pt x="21063" y="19739"/>
                  <a:pt x="21063" y="19677"/>
                </a:cubicBezTo>
                <a:cubicBezTo>
                  <a:pt x="21063" y="19616"/>
                  <a:pt x="21038" y="19566"/>
                  <a:pt x="21008" y="19566"/>
                </a:cubicBezTo>
                <a:close/>
                <a:moveTo>
                  <a:pt x="20829" y="19566"/>
                </a:moveTo>
                <a:cubicBezTo>
                  <a:pt x="20798" y="19566"/>
                  <a:pt x="20774" y="19616"/>
                  <a:pt x="20774" y="19677"/>
                </a:cubicBezTo>
                <a:cubicBezTo>
                  <a:pt x="20774" y="19739"/>
                  <a:pt x="20798" y="19788"/>
                  <a:pt x="20829" y="19788"/>
                </a:cubicBezTo>
                <a:cubicBezTo>
                  <a:pt x="20859" y="19788"/>
                  <a:pt x="20884" y="19739"/>
                  <a:pt x="20884" y="19677"/>
                </a:cubicBezTo>
                <a:cubicBezTo>
                  <a:pt x="20884" y="19616"/>
                  <a:pt x="20859" y="19566"/>
                  <a:pt x="20829" y="19566"/>
                </a:cubicBezTo>
                <a:close/>
                <a:moveTo>
                  <a:pt x="19396" y="19566"/>
                </a:moveTo>
                <a:cubicBezTo>
                  <a:pt x="19366" y="19566"/>
                  <a:pt x="19341" y="19616"/>
                  <a:pt x="19341" y="19677"/>
                </a:cubicBezTo>
                <a:cubicBezTo>
                  <a:pt x="19341" y="19739"/>
                  <a:pt x="19366" y="19788"/>
                  <a:pt x="19396" y="19788"/>
                </a:cubicBezTo>
                <a:cubicBezTo>
                  <a:pt x="19426" y="19788"/>
                  <a:pt x="19451" y="19739"/>
                  <a:pt x="19451" y="19677"/>
                </a:cubicBezTo>
                <a:cubicBezTo>
                  <a:pt x="19451" y="19616"/>
                  <a:pt x="19426" y="19566"/>
                  <a:pt x="19396" y="19566"/>
                </a:cubicBezTo>
                <a:close/>
                <a:moveTo>
                  <a:pt x="19217" y="19566"/>
                </a:moveTo>
                <a:cubicBezTo>
                  <a:pt x="19187" y="19566"/>
                  <a:pt x="19162" y="19616"/>
                  <a:pt x="19162" y="19677"/>
                </a:cubicBezTo>
                <a:cubicBezTo>
                  <a:pt x="19162" y="19739"/>
                  <a:pt x="19187" y="19788"/>
                  <a:pt x="19217" y="19788"/>
                </a:cubicBezTo>
                <a:cubicBezTo>
                  <a:pt x="19247" y="19788"/>
                  <a:pt x="19272" y="19739"/>
                  <a:pt x="19272" y="19677"/>
                </a:cubicBezTo>
                <a:cubicBezTo>
                  <a:pt x="19272" y="19616"/>
                  <a:pt x="19247" y="19566"/>
                  <a:pt x="19217" y="19566"/>
                </a:cubicBezTo>
                <a:close/>
                <a:moveTo>
                  <a:pt x="5606" y="19566"/>
                </a:moveTo>
                <a:cubicBezTo>
                  <a:pt x="5576" y="19566"/>
                  <a:pt x="5552" y="19616"/>
                  <a:pt x="5552" y="19677"/>
                </a:cubicBezTo>
                <a:cubicBezTo>
                  <a:pt x="5552" y="19739"/>
                  <a:pt x="5576" y="19788"/>
                  <a:pt x="5606" y="19788"/>
                </a:cubicBezTo>
                <a:cubicBezTo>
                  <a:pt x="5637" y="19788"/>
                  <a:pt x="5661" y="19739"/>
                  <a:pt x="5661" y="19677"/>
                </a:cubicBezTo>
                <a:cubicBezTo>
                  <a:pt x="5661" y="19616"/>
                  <a:pt x="5637" y="19566"/>
                  <a:pt x="5606" y="19566"/>
                </a:cubicBezTo>
                <a:close/>
                <a:moveTo>
                  <a:pt x="5427" y="19566"/>
                </a:moveTo>
                <a:cubicBezTo>
                  <a:pt x="5397" y="19566"/>
                  <a:pt x="5372" y="19616"/>
                  <a:pt x="5372" y="19677"/>
                </a:cubicBezTo>
                <a:cubicBezTo>
                  <a:pt x="5372" y="19739"/>
                  <a:pt x="5397" y="19788"/>
                  <a:pt x="5427" y="19788"/>
                </a:cubicBezTo>
                <a:cubicBezTo>
                  <a:pt x="5458" y="19788"/>
                  <a:pt x="5482" y="19739"/>
                  <a:pt x="5482" y="19677"/>
                </a:cubicBezTo>
                <a:cubicBezTo>
                  <a:pt x="5482" y="19616"/>
                  <a:pt x="5458" y="19566"/>
                  <a:pt x="5427" y="19566"/>
                </a:cubicBezTo>
                <a:close/>
                <a:moveTo>
                  <a:pt x="5248" y="19566"/>
                </a:moveTo>
                <a:cubicBezTo>
                  <a:pt x="5218" y="19566"/>
                  <a:pt x="5193" y="19616"/>
                  <a:pt x="5193" y="19677"/>
                </a:cubicBezTo>
                <a:cubicBezTo>
                  <a:pt x="5193" y="19739"/>
                  <a:pt x="5218" y="19788"/>
                  <a:pt x="5248" y="19788"/>
                </a:cubicBezTo>
                <a:cubicBezTo>
                  <a:pt x="5279" y="19788"/>
                  <a:pt x="5303" y="19739"/>
                  <a:pt x="5303" y="19677"/>
                </a:cubicBezTo>
                <a:cubicBezTo>
                  <a:pt x="5303" y="19616"/>
                  <a:pt x="5279" y="19566"/>
                  <a:pt x="5248" y="19566"/>
                </a:cubicBezTo>
                <a:close/>
                <a:moveTo>
                  <a:pt x="21187" y="19204"/>
                </a:moveTo>
                <a:cubicBezTo>
                  <a:pt x="21157" y="19204"/>
                  <a:pt x="21132" y="19254"/>
                  <a:pt x="21132" y="19315"/>
                </a:cubicBezTo>
                <a:cubicBezTo>
                  <a:pt x="21132" y="19376"/>
                  <a:pt x="21157" y="19426"/>
                  <a:pt x="21187" y="19426"/>
                </a:cubicBezTo>
                <a:cubicBezTo>
                  <a:pt x="21217" y="19426"/>
                  <a:pt x="21242" y="19376"/>
                  <a:pt x="21242" y="19315"/>
                </a:cubicBezTo>
                <a:cubicBezTo>
                  <a:pt x="21242" y="19254"/>
                  <a:pt x="21217" y="19204"/>
                  <a:pt x="21187" y="19204"/>
                </a:cubicBezTo>
                <a:close/>
                <a:moveTo>
                  <a:pt x="21008" y="19204"/>
                </a:moveTo>
                <a:cubicBezTo>
                  <a:pt x="20978" y="19204"/>
                  <a:pt x="20953" y="19254"/>
                  <a:pt x="20953" y="19315"/>
                </a:cubicBezTo>
                <a:cubicBezTo>
                  <a:pt x="20953" y="19376"/>
                  <a:pt x="20978" y="19426"/>
                  <a:pt x="21008" y="19426"/>
                </a:cubicBezTo>
                <a:cubicBezTo>
                  <a:pt x="21038" y="19426"/>
                  <a:pt x="21063" y="19376"/>
                  <a:pt x="21063" y="19315"/>
                </a:cubicBezTo>
                <a:cubicBezTo>
                  <a:pt x="21063" y="19254"/>
                  <a:pt x="21038" y="19204"/>
                  <a:pt x="21008" y="19204"/>
                </a:cubicBezTo>
                <a:close/>
                <a:moveTo>
                  <a:pt x="19396" y="19204"/>
                </a:moveTo>
                <a:cubicBezTo>
                  <a:pt x="19366" y="19204"/>
                  <a:pt x="19341" y="19254"/>
                  <a:pt x="19341" y="19315"/>
                </a:cubicBezTo>
                <a:cubicBezTo>
                  <a:pt x="19341" y="19376"/>
                  <a:pt x="19366" y="19426"/>
                  <a:pt x="19396" y="19426"/>
                </a:cubicBezTo>
                <a:cubicBezTo>
                  <a:pt x="19426" y="19426"/>
                  <a:pt x="19451" y="19376"/>
                  <a:pt x="19451" y="19315"/>
                </a:cubicBezTo>
                <a:cubicBezTo>
                  <a:pt x="19451" y="19254"/>
                  <a:pt x="19426" y="19204"/>
                  <a:pt x="19396" y="19204"/>
                </a:cubicBezTo>
                <a:close/>
                <a:moveTo>
                  <a:pt x="19217" y="19204"/>
                </a:moveTo>
                <a:cubicBezTo>
                  <a:pt x="19187" y="19204"/>
                  <a:pt x="19162" y="19254"/>
                  <a:pt x="19162" y="19315"/>
                </a:cubicBezTo>
                <a:cubicBezTo>
                  <a:pt x="19162" y="19376"/>
                  <a:pt x="19187" y="19426"/>
                  <a:pt x="19217" y="19426"/>
                </a:cubicBezTo>
                <a:cubicBezTo>
                  <a:pt x="19247" y="19426"/>
                  <a:pt x="19272" y="19376"/>
                  <a:pt x="19272" y="19315"/>
                </a:cubicBezTo>
                <a:cubicBezTo>
                  <a:pt x="19272" y="19254"/>
                  <a:pt x="19247" y="19204"/>
                  <a:pt x="19217" y="19204"/>
                </a:cubicBezTo>
                <a:close/>
                <a:moveTo>
                  <a:pt x="5786" y="19204"/>
                </a:moveTo>
                <a:cubicBezTo>
                  <a:pt x="5755" y="19204"/>
                  <a:pt x="5731" y="19254"/>
                  <a:pt x="5731" y="19315"/>
                </a:cubicBezTo>
                <a:cubicBezTo>
                  <a:pt x="5731" y="19376"/>
                  <a:pt x="5755" y="19426"/>
                  <a:pt x="5786" y="19426"/>
                </a:cubicBezTo>
                <a:cubicBezTo>
                  <a:pt x="5816" y="19426"/>
                  <a:pt x="5840" y="19376"/>
                  <a:pt x="5840" y="19315"/>
                </a:cubicBezTo>
                <a:cubicBezTo>
                  <a:pt x="5840" y="19254"/>
                  <a:pt x="5816" y="19204"/>
                  <a:pt x="5786" y="19204"/>
                </a:cubicBezTo>
                <a:close/>
                <a:moveTo>
                  <a:pt x="5606" y="19204"/>
                </a:moveTo>
                <a:cubicBezTo>
                  <a:pt x="5576" y="19204"/>
                  <a:pt x="5552" y="19254"/>
                  <a:pt x="5552" y="19315"/>
                </a:cubicBezTo>
                <a:cubicBezTo>
                  <a:pt x="5552" y="19376"/>
                  <a:pt x="5576" y="19426"/>
                  <a:pt x="5606" y="19426"/>
                </a:cubicBezTo>
                <a:cubicBezTo>
                  <a:pt x="5637" y="19426"/>
                  <a:pt x="5661" y="19376"/>
                  <a:pt x="5661" y="19315"/>
                </a:cubicBezTo>
                <a:cubicBezTo>
                  <a:pt x="5661" y="19254"/>
                  <a:pt x="5637" y="19204"/>
                  <a:pt x="5606" y="19204"/>
                </a:cubicBezTo>
                <a:close/>
                <a:moveTo>
                  <a:pt x="5427" y="19204"/>
                </a:moveTo>
                <a:cubicBezTo>
                  <a:pt x="5397" y="19204"/>
                  <a:pt x="5372" y="19254"/>
                  <a:pt x="5372" y="19315"/>
                </a:cubicBezTo>
                <a:cubicBezTo>
                  <a:pt x="5372" y="19376"/>
                  <a:pt x="5397" y="19426"/>
                  <a:pt x="5427" y="19426"/>
                </a:cubicBezTo>
                <a:cubicBezTo>
                  <a:pt x="5458" y="19426"/>
                  <a:pt x="5482" y="19376"/>
                  <a:pt x="5482" y="19315"/>
                </a:cubicBezTo>
                <a:cubicBezTo>
                  <a:pt x="5482" y="19254"/>
                  <a:pt x="5458" y="19204"/>
                  <a:pt x="5427" y="19204"/>
                </a:cubicBezTo>
                <a:close/>
                <a:moveTo>
                  <a:pt x="5248" y="19204"/>
                </a:moveTo>
                <a:cubicBezTo>
                  <a:pt x="5218" y="19204"/>
                  <a:pt x="5193" y="19254"/>
                  <a:pt x="5193" y="19315"/>
                </a:cubicBezTo>
                <a:cubicBezTo>
                  <a:pt x="5193" y="19376"/>
                  <a:pt x="5218" y="19426"/>
                  <a:pt x="5248" y="19426"/>
                </a:cubicBezTo>
                <a:cubicBezTo>
                  <a:pt x="5279" y="19426"/>
                  <a:pt x="5303" y="19376"/>
                  <a:pt x="5303" y="19315"/>
                </a:cubicBezTo>
                <a:cubicBezTo>
                  <a:pt x="5303" y="19254"/>
                  <a:pt x="5279" y="19204"/>
                  <a:pt x="5248" y="19204"/>
                </a:cubicBezTo>
                <a:close/>
                <a:moveTo>
                  <a:pt x="5069" y="19204"/>
                </a:moveTo>
                <a:cubicBezTo>
                  <a:pt x="5039" y="19204"/>
                  <a:pt x="5014" y="19254"/>
                  <a:pt x="5014" y="19315"/>
                </a:cubicBezTo>
                <a:cubicBezTo>
                  <a:pt x="5014" y="19376"/>
                  <a:pt x="5039" y="19426"/>
                  <a:pt x="5069" y="19426"/>
                </a:cubicBezTo>
                <a:cubicBezTo>
                  <a:pt x="5099" y="19426"/>
                  <a:pt x="5124" y="19376"/>
                  <a:pt x="5124" y="19315"/>
                </a:cubicBezTo>
                <a:cubicBezTo>
                  <a:pt x="5124" y="19254"/>
                  <a:pt x="5099" y="19204"/>
                  <a:pt x="5069" y="19204"/>
                </a:cubicBezTo>
                <a:close/>
                <a:moveTo>
                  <a:pt x="21545" y="18842"/>
                </a:moveTo>
                <a:cubicBezTo>
                  <a:pt x="21515" y="18842"/>
                  <a:pt x="21490" y="18891"/>
                  <a:pt x="21490" y="18953"/>
                </a:cubicBezTo>
                <a:cubicBezTo>
                  <a:pt x="21490" y="19014"/>
                  <a:pt x="21515" y="19064"/>
                  <a:pt x="21545" y="19064"/>
                </a:cubicBezTo>
                <a:cubicBezTo>
                  <a:pt x="21575" y="19064"/>
                  <a:pt x="21600" y="19014"/>
                  <a:pt x="21600" y="18953"/>
                </a:cubicBezTo>
                <a:cubicBezTo>
                  <a:pt x="21600" y="18891"/>
                  <a:pt x="21575" y="18842"/>
                  <a:pt x="21545" y="18842"/>
                </a:cubicBezTo>
                <a:close/>
                <a:moveTo>
                  <a:pt x="21366" y="18842"/>
                </a:moveTo>
                <a:cubicBezTo>
                  <a:pt x="21336" y="18842"/>
                  <a:pt x="21311" y="18891"/>
                  <a:pt x="21311" y="18953"/>
                </a:cubicBezTo>
                <a:cubicBezTo>
                  <a:pt x="21311" y="19014"/>
                  <a:pt x="21336" y="19064"/>
                  <a:pt x="21366" y="19064"/>
                </a:cubicBezTo>
                <a:cubicBezTo>
                  <a:pt x="21396" y="19064"/>
                  <a:pt x="21421" y="19014"/>
                  <a:pt x="21421" y="18953"/>
                </a:cubicBezTo>
                <a:cubicBezTo>
                  <a:pt x="21421" y="18891"/>
                  <a:pt x="21396" y="18842"/>
                  <a:pt x="21366" y="18842"/>
                </a:cubicBezTo>
                <a:close/>
                <a:moveTo>
                  <a:pt x="21187" y="18842"/>
                </a:moveTo>
                <a:cubicBezTo>
                  <a:pt x="21157" y="18842"/>
                  <a:pt x="21132" y="18891"/>
                  <a:pt x="21132" y="18953"/>
                </a:cubicBezTo>
                <a:cubicBezTo>
                  <a:pt x="21132" y="19014"/>
                  <a:pt x="21157" y="19064"/>
                  <a:pt x="21187" y="19064"/>
                </a:cubicBezTo>
                <a:cubicBezTo>
                  <a:pt x="21217" y="19064"/>
                  <a:pt x="21242" y="19014"/>
                  <a:pt x="21242" y="18953"/>
                </a:cubicBezTo>
                <a:cubicBezTo>
                  <a:pt x="21242" y="18891"/>
                  <a:pt x="21217" y="18842"/>
                  <a:pt x="21187" y="18842"/>
                </a:cubicBezTo>
                <a:close/>
                <a:moveTo>
                  <a:pt x="19575" y="18842"/>
                </a:moveTo>
                <a:cubicBezTo>
                  <a:pt x="19545" y="18842"/>
                  <a:pt x="19520" y="18891"/>
                  <a:pt x="19520" y="18953"/>
                </a:cubicBezTo>
                <a:cubicBezTo>
                  <a:pt x="19520" y="19014"/>
                  <a:pt x="19545" y="19064"/>
                  <a:pt x="19575" y="19064"/>
                </a:cubicBezTo>
                <a:cubicBezTo>
                  <a:pt x="19605" y="19064"/>
                  <a:pt x="19630" y="19014"/>
                  <a:pt x="19630" y="18953"/>
                </a:cubicBezTo>
                <a:cubicBezTo>
                  <a:pt x="19630" y="18891"/>
                  <a:pt x="19605" y="18842"/>
                  <a:pt x="19575" y="18842"/>
                </a:cubicBezTo>
                <a:close/>
                <a:moveTo>
                  <a:pt x="19396" y="18842"/>
                </a:moveTo>
                <a:cubicBezTo>
                  <a:pt x="19366" y="18842"/>
                  <a:pt x="19341" y="18891"/>
                  <a:pt x="19341" y="18953"/>
                </a:cubicBezTo>
                <a:cubicBezTo>
                  <a:pt x="19341" y="19014"/>
                  <a:pt x="19366" y="19064"/>
                  <a:pt x="19396" y="19064"/>
                </a:cubicBezTo>
                <a:cubicBezTo>
                  <a:pt x="19426" y="19064"/>
                  <a:pt x="19451" y="19014"/>
                  <a:pt x="19451" y="18953"/>
                </a:cubicBezTo>
                <a:cubicBezTo>
                  <a:pt x="19451" y="18891"/>
                  <a:pt x="19426" y="18842"/>
                  <a:pt x="19396" y="18842"/>
                </a:cubicBezTo>
                <a:close/>
                <a:moveTo>
                  <a:pt x="19217" y="18842"/>
                </a:moveTo>
                <a:cubicBezTo>
                  <a:pt x="19187" y="18842"/>
                  <a:pt x="19162" y="18891"/>
                  <a:pt x="19162" y="18953"/>
                </a:cubicBezTo>
                <a:cubicBezTo>
                  <a:pt x="19162" y="19014"/>
                  <a:pt x="19187" y="19064"/>
                  <a:pt x="19217" y="19064"/>
                </a:cubicBezTo>
                <a:cubicBezTo>
                  <a:pt x="19247" y="19064"/>
                  <a:pt x="19272" y="19014"/>
                  <a:pt x="19272" y="18953"/>
                </a:cubicBezTo>
                <a:cubicBezTo>
                  <a:pt x="19272" y="18891"/>
                  <a:pt x="19247" y="18842"/>
                  <a:pt x="19217" y="18842"/>
                </a:cubicBezTo>
                <a:close/>
                <a:moveTo>
                  <a:pt x="19038" y="18842"/>
                </a:moveTo>
                <a:cubicBezTo>
                  <a:pt x="19008" y="18842"/>
                  <a:pt x="18983" y="18891"/>
                  <a:pt x="18983" y="18953"/>
                </a:cubicBezTo>
                <a:cubicBezTo>
                  <a:pt x="18983" y="19014"/>
                  <a:pt x="19008" y="19064"/>
                  <a:pt x="19038" y="19064"/>
                </a:cubicBezTo>
                <a:cubicBezTo>
                  <a:pt x="19068" y="19064"/>
                  <a:pt x="19093" y="19014"/>
                  <a:pt x="19093" y="18953"/>
                </a:cubicBezTo>
                <a:cubicBezTo>
                  <a:pt x="19093" y="18891"/>
                  <a:pt x="19068" y="18842"/>
                  <a:pt x="19038" y="18842"/>
                </a:cubicBezTo>
                <a:close/>
                <a:moveTo>
                  <a:pt x="5965" y="18842"/>
                </a:moveTo>
                <a:cubicBezTo>
                  <a:pt x="5934" y="18842"/>
                  <a:pt x="5910" y="18891"/>
                  <a:pt x="5910" y="18953"/>
                </a:cubicBezTo>
                <a:cubicBezTo>
                  <a:pt x="5910" y="19014"/>
                  <a:pt x="5934" y="19064"/>
                  <a:pt x="5965" y="19064"/>
                </a:cubicBezTo>
                <a:cubicBezTo>
                  <a:pt x="5995" y="19064"/>
                  <a:pt x="6019" y="19014"/>
                  <a:pt x="6019" y="18953"/>
                </a:cubicBezTo>
                <a:cubicBezTo>
                  <a:pt x="6019" y="18891"/>
                  <a:pt x="5995" y="18842"/>
                  <a:pt x="5965" y="18842"/>
                </a:cubicBezTo>
                <a:close/>
                <a:moveTo>
                  <a:pt x="5786" y="18842"/>
                </a:moveTo>
                <a:cubicBezTo>
                  <a:pt x="5755" y="18842"/>
                  <a:pt x="5731" y="18891"/>
                  <a:pt x="5731" y="18953"/>
                </a:cubicBezTo>
                <a:cubicBezTo>
                  <a:pt x="5731" y="19014"/>
                  <a:pt x="5755" y="19064"/>
                  <a:pt x="5786" y="19064"/>
                </a:cubicBezTo>
                <a:cubicBezTo>
                  <a:pt x="5816" y="19064"/>
                  <a:pt x="5840" y="19014"/>
                  <a:pt x="5840" y="18953"/>
                </a:cubicBezTo>
                <a:cubicBezTo>
                  <a:pt x="5840" y="18891"/>
                  <a:pt x="5816" y="18842"/>
                  <a:pt x="5786" y="18842"/>
                </a:cubicBezTo>
                <a:close/>
                <a:moveTo>
                  <a:pt x="5606" y="18842"/>
                </a:moveTo>
                <a:cubicBezTo>
                  <a:pt x="5576" y="18842"/>
                  <a:pt x="5552" y="18891"/>
                  <a:pt x="5552" y="18953"/>
                </a:cubicBezTo>
                <a:cubicBezTo>
                  <a:pt x="5552" y="19014"/>
                  <a:pt x="5576" y="19064"/>
                  <a:pt x="5606" y="19064"/>
                </a:cubicBezTo>
                <a:cubicBezTo>
                  <a:pt x="5637" y="19064"/>
                  <a:pt x="5661" y="19014"/>
                  <a:pt x="5661" y="18953"/>
                </a:cubicBezTo>
                <a:cubicBezTo>
                  <a:pt x="5661" y="18891"/>
                  <a:pt x="5637" y="18842"/>
                  <a:pt x="5606" y="18842"/>
                </a:cubicBezTo>
                <a:close/>
                <a:moveTo>
                  <a:pt x="5427" y="18842"/>
                </a:moveTo>
                <a:cubicBezTo>
                  <a:pt x="5397" y="18842"/>
                  <a:pt x="5372" y="18891"/>
                  <a:pt x="5372" y="18953"/>
                </a:cubicBezTo>
                <a:cubicBezTo>
                  <a:pt x="5372" y="19014"/>
                  <a:pt x="5397" y="19064"/>
                  <a:pt x="5427" y="19064"/>
                </a:cubicBezTo>
                <a:cubicBezTo>
                  <a:pt x="5458" y="19064"/>
                  <a:pt x="5482" y="19014"/>
                  <a:pt x="5482" y="18953"/>
                </a:cubicBezTo>
                <a:cubicBezTo>
                  <a:pt x="5482" y="18891"/>
                  <a:pt x="5458" y="18842"/>
                  <a:pt x="5427" y="18842"/>
                </a:cubicBezTo>
                <a:close/>
                <a:moveTo>
                  <a:pt x="5248" y="18842"/>
                </a:moveTo>
                <a:cubicBezTo>
                  <a:pt x="5218" y="18842"/>
                  <a:pt x="5193" y="18891"/>
                  <a:pt x="5193" y="18953"/>
                </a:cubicBezTo>
                <a:cubicBezTo>
                  <a:pt x="5193" y="19014"/>
                  <a:pt x="5218" y="19064"/>
                  <a:pt x="5248" y="19064"/>
                </a:cubicBezTo>
                <a:cubicBezTo>
                  <a:pt x="5279" y="19064"/>
                  <a:pt x="5303" y="19014"/>
                  <a:pt x="5303" y="18953"/>
                </a:cubicBezTo>
                <a:cubicBezTo>
                  <a:pt x="5303" y="18891"/>
                  <a:pt x="5279" y="18842"/>
                  <a:pt x="5248" y="18842"/>
                </a:cubicBezTo>
                <a:close/>
                <a:moveTo>
                  <a:pt x="5069" y="18842"/>
                </a:moveTo>
                <a:cubicBezTo>
                  <a:pt x="5039" y="18842"/>
                  <a:pt x="5014" y="18891"/>
                  <a:pt x="5014" y="18953"/>
                </a:cubicBezTo>
                <a:cubicBezTo>
                  <a:pt x="5014" y="19014"/>
                  <a:pt x="5039" y="19064"/>
                  <a:pt x="5069" y="19064"/>
                </a:cubicBezTo>
                <a:cubicBezTo>
                  <a:pt x="5099" y="19064"/>
                  <a:pt x="5124" y="19014"/>
                  <a:pt x="5124" y="18953"/>
                </a:cubicBezTo>
                <a:cubicBezTo>
                  <a:pt x="5124" y="18891"/>
                  <a:pt x="5099" y="18842"/>
                  <a:pt x="5069" y="18842"/>
                </a:cubicBezTo>
                <a:close/>
                <a:moveTo>
                  <a:pt x="21366" y="18479"/>
                </a:moveTo>
                <a:cubicBezTo>
                  <a:pt x="21336" y="18479"/>
                  <a:pt x="21311" y="18529"/>
                  <a:pt x="21311" y="18590"/>
                </a:cubicBezTo>
                <a:cubicBezTo>
                  <a:pt x="21311" y="18652"/>
                  <a:pt x="21336" y="18701"/>
                  <a:pt x="21366" y="18701"/>
                </a:cubicBezTo>
                <a:cubicBezTo>
                  <a:pt x="21396" y="18701"/>
                  <a:pt x="21421" y="18652"/>
                  <a:pt x="21421" y="18590"/>
                </a:cubicBezTo>
                <a:cubicBezTo>
                  <a:pt x="21421" y="18529"/>
                  <a:pt x="21396" y="18479"/>
                  <a:pt x="21366" y="18479"/>
                </a:cubicBezTo>
                <a:close/>
                <a:moveTo>
                  <a:pt x="19754" y="18479"/>
                </a:moveTo>
                <a:cubicBezTo>
                  <a:pt x="19724" y="18479"/>
                  <a:pt x="19699" y="18529"/>
                  <a:pt x="19699" y="18590"/>
                </a:cubicBezTo>
                <a:cubicBezTo>
                  <a:pt x="19699" y="18652"/>
                  <a:pt x="19724" y="18701"/>
                  <a:pt x="19754" y="18701"/>
                </a:cubicBezTo>
                <a:cubicBezTo>
                  <a:pt x="19785" y="18701"/>
                  <a:pt x="19809" y="18652"/>
                  <a:pt x="19809" y="18590"/>
                </a:cubicBezTo>
                <a:cubicBezTo>
                  <a:pt x="19809" y="18529"/>
                  <a:pt x="19785" y="18479"/>
                  <a:pt x="19754" y="18479"/>
                </a:cubicBezTo>
                <a:close/>
                <a:moveTo>
                  <a:pt x="19575" y="18479"/>
                </a:moveTo>
                <a:cubicBezTo>
                  <a:pt x="19545" y="18479"/>
                  <a:pt x="19520" y="18529"/>
                  <a:pt x="19520" y="18590"/>
                </a:cubicBezTo>
                <a:cubicBezTo>
                  <a:pt x="19520" y="18652"/>
                  <a:pt x="19545" y="18701"/>
                  <a:pt x="19575" y="18701"/>
                </a:cubicBezTo>
                <a:cubicBezTo>
                  <a:pt x="19605" y="18701"/>
                  <a:pt x="19630" y="18652"/>
                  <a:pt x="19630" y="18590"/>
                </a:cubicBezTo>
                <a:cubicBezTo>
                  <a:pt x="19630" y="18529"/>
                  <a:pt x="19605" y="18479"/>
                  <a:pt x="19575" y="18479"/>
                </a:cubicBezTo>
                <a:close/>
                <a:moveTo>
                  <a:pt x="19396" y="18479"/>
                </a:moveTo>
                <a:cubicBezTo>
                  <a:pt x="19366" y="18479"/>
                  <a:pt x="19341" y="18529"/>
                  <a:pt x="19341" y="18590"/>
                </a:cubicBezTo>
                <a:cubicBezTo>
                  <a:pt x="19341" y="18652"/>
                  <a:pt x="19366" y="18701"/>
                  <a:pt x="19396" y="18701"/>
                </a:cubicBezTo>
                <a:cubicBezTo>
                  <a:pt x="19426" y="18701"/>
                  <a:pt x="19451" y="18652"/>
                  <a:pt x="19451" y="18590"/>
                </a:cubicBezTo>
                <a:cubicBezTo>
                  <a:pt x="19451" y="18529"/>
                  <a:pt x="19426" y="18479"/>
                  <a:pt x="19396" y="18479"/>
                </a:cubicBezTo>
                <a:close/>
                <a:moveTo>
                  <a:pt x="19217" y="18479"/>
                </a:moveTo>
                <a:cubicBezTo>
                  <a:pt x="19187" y="18479"/>
                  <a:pt x="19162" y="18529"/>
                  <a:pt x="19162" y="18590"/>
                </a:cubicBezTo>
                <a:cubicBezTo>
                  <a:pt x="19162" y="18652"/>
                  <a:pt x="19187" y="18701"/>
                  <a:pt x="19217" y="18701"/>
                </a:cubicBezTo>
                <a:cubicBezTo>
                  <a:pt x="19247" y="18701"/>
                  <a:pt x="19272" y="18652"/>
                  <a:pt x="19272" y="18590"/>
                </a:cubicBezTo>
                <a:cubicBezTo>
                  <a:pt x="19272" y="18529"/>
                  <a:pt x="19247" y="18479"/>
                  <a:pt x="19217" y="18479"/>
                </a:cubicBezTo>
                <a:close/>
                <a:moveTo>
                  <a:pt x="19038" y="18479"/>
                </a:moveTo>
                <a:cubicBezTo>
                  <a:pt x="19008" y="18479"/>
                  <a:pt x="18983" y="18529"/>
                  <a:pt x="18983" y="18590"/>
                </a:cubicBezTo>
                <a:cubicBezTo>
                  <a:pt x="18983" y="18652"/>
                  <a:pt x="19008" y="18701"/>
                  <a:pt x="19038" y="18701"/>
                </a:cubicBezTo>
                <a:cubicBezTo>
                  <a:pt x="19068" y="18701"/>
                  <a:pt x="19093" y="18652"/>
                  <a:pt x="19093" y="18590"/>
                </a:cubicBezTo>
                <a:cubicBezTo>
                  <a:pt x="19093" y="18529"/>
                  <a:pt x="19068" y="18479"/>
                  <a:pt x="19038" y="18479"/>
                </a:cubicBezTo>
                <a:close/>
                <a:moveTo>
                  <a:pt x="5965" y="18479"/>
                </a:moveTo>
                <a:cubicBezTo>
                  <a:pt x="5934" y="18479"/>
                  <a:pt x="5910" y="18529"/>
                  <a:pt x="5910" y="18590"/>
                </a:cubicBezTo>
                <a:cubicBezTo>
                  <a:pt x="5910" y="18652"/>
                  <a:pt x="5934" y="18701"/>
                  <a:pt x="5965" y="18701"/>
                </a:cubicBezTo>
                <a:cubicBezTo>
                  <a:pt x="5995" y="18701"/>
                  <a:pt x="6019" y="18652"/>
                  <a:pt x="6019" y="18590"/>
                </a:cubicBezTo>
                <a:cubicBezTo>
                  <a:pt x="6019" y="18529"/>
                  <a:pt x="5995" y="18479"/>
                  <a:pt x="5965" y="18479"/>
                </a:cubicBezTo>
                <a:close/>
                <a:moveTo>
                  <a:pt x="5786" y="18479"/>
                </a:moveTo>
                <a:cubicBezTo>
                  <a:pt x="5755" y="18479"/>
                  <a:pt x="5731" y="18529"/>
                  <a:pt x="5731" y="18590"/>
                </a:cubicBezTo>
                <a:cubicBezTo>
                  <a:pt x="5731" y="18652"/>
                  <a:pt x="5755" y="18701"/>
                  <a:pt x="5786" y="18701"/>
                </a:cubicBezTo>
                <a:cubicBezTo>
                  <a:pt x="5816" y="18701"/>
                  <a:pt x="5840" y="18652"/>
                  <a:pt x="5840" y="18590"/>
                </a:cubicBezTo>
                <a:cubicBezTo>
                  <a:pt x="5840" y="18529"/>
                  <a:pt x="5816" y="18479"/>
                  <a:pt x="5786" y="18479"/>
                </a:cubicBezTo>
                <a:close/>
                <a:moveTo>
                  <a:pt x="5606" y="18479"/>
                </a:moveTo>
                <a:cubicBezTo>
                  <a:pt x="5576" y="18479"/>
                  <a:pt x="5552" y="18529"/>
                  <a:pt x="5552" y="18590"/>
                </a:cubicBezTo>
                <a:cubicBezTo>
                  <a:pt x="5552" y="18652"/>
                  <a:pt x="5576" y="18701"/>
                  <a:pt x="5606" y="18701"/>
                </a:cubicBezTo>
                <a:cubicBezTo>
                  <a:pt x="5637" y="18701"/>
                  <a:pt x="5661" y="18652"/>
                  <a:pt x="5661" y="18590"/>
                </a:cubicBezTo>
                <a:cubicBezTo>
                  <a:pt x="5661" y="18529"/>
                  <a:pt x="5637" y="18479"/>
                  <a:pt x="5606" y="18479"/>
                </a:cubicBezTo>
                <a:close/>
                <a:moveTo>
                  <a:pt x="5427" y="18479"/>
                </a:moveTo>
                <a:cubicBezTo>
                  <a:pt x="5397" y="18479"/>
                  <a:pt x="5372" y="18529"/>
                  <a:pt x="5372" y="18590"/>
                </a:cubicBezTo>
                <a:cubicBezTo>
                  <a:pt x="5372" y="18652"/>
                  <a:pt x="5397" y="18701"/>
                  <a:pt x="5427" y="18701"/>
                </a:cubicBezTo>
                <a:cubicBezTo>
                  <a:pt x="5458" y="18701"/>
                  <a:pt x="5482" y="18652"/>
                  <a:pt x="5482" y="18590"/>
                </a:cubicBezTo>
                <a:cubicBezTo>
                  <a:pt x="5482" y="18529"/>
                  <a:pt x="5458" y="18479"/>
                  <a:pt x="5427" y="18479"/>
                </a:cubicBezTo>
                <a:close/>
                <a:moveTo>
                  <a:pt x="5248" y="18479"/>
                </a:moveTo>
                <a:cubicBezTo>
                  <a:pt x="5218" y="18479"/>
                  <a:pt x="5193" y="18529"/>
                  <a:pt x="5193" y="18590"/>
                </a:cubicBezTo>
                <a:cubicBezTo>
                  <a:pt x="5193" y="18652"/>
                  <a:pt x="5218" y="18701"/>
                  <a:pt x="5248" y="18701"/>
                </a:cubicBezTo>
                <a:cubicBezTo>
                  <a:pt x="5279" y="18701"/>
                  <a:pt x="5303" y="18652"/>
                  <a:pt x="5303" y="18590"/>
                </a:cubicBezTo>
                <a:cubicBezTo>
                  <a:pt x="5303" y="18529"/>
                  <a:pt x="5279" y="18479"/>
                  <a:pt x="5248" y="18479"/>
                </a:cubicBezTo>
                <a:close/>
                <a:moveTo>
                  <a:pt x="5069" y="18479"/>
                </a:moveTo>
                <a:cubicBezTo>
                  <a:pt x="5039" y="18479"/>
                  <a:pt x="5014" y="18529"/>
                  <a:pt x="5014" y="18590"/>
                </a:cubicBezTo>
                <a:cubicBezTo>
                  <a:pt x="5014" y="18652"/>
                  <a:pt x="5039" y="18701"/>
                  <a:pt x="5069" y="18701"/>
                </a:cubicBezTo>
                <a:cubicBezTo>
                  <a:pt x="5099" y="18701"/>
                  <a:pt x="5124" y="18652"/>
                  <a:pt x="5124" y="18590"/>
                </a:cubicBezTo>
                <a:cubicBezTo>
                  <a:pt x="5124" y="18529"/>
                  <a:pt x="5099" y="18479"/>
                  <a:pt x="5069" y="18479"/>
                </a:cubicBezTo>
                <a:close/>
                <a:moveTo>
                  <a:pt x="19933" y="18117"/>
                </a:moveTo>
                <a:cubicBezTo>
                  <a:pt x="19903" y="18117"/>
                  <a:pt x="19878" y="18167"/>
                  <a:pt x="19878" y="18228"/>
                </a:cubicBezTo>
                <a:cubicBezTo>
                  <a:pt x="19878" y="18289"/>
                  <a:pt x="19903" y="18339"/>
                  <a:pt x="19933" y="18339"/>
                </a:cubicBezTo>
                <a:cubicBezTo>
                  <a:pt x="19964" y="18339"/>
                  <a:pt x="19988" y="18289"/>
                  <a:pt x="19988" y="18228"/>
                </a:cubicBezTo>
                <a:cubicBezTo>
                  <a:pt x="19988" y="18167"/>
                  <a:pt x="19964" y="18117"/>
                  <a:pt x="19933" y="18117"/>
                </a:cubicBezTo>
                <a:close/>
                <a:moveTo>
                  <a:pt x="19754" y="18117"/>
                </a:moveTo>
                <a:cubicBezTo>
                  <a:pt x="19724" y="18117"/>
                  <a:pt x="19699" y="18167"/>
                  <a:pt x="19699" y="18228"/>
                </a:cubicBezTo>
                <a:cubicBezTo>
                  <a:pt x="19699" y="18289"/>
                  <a:pt x="19724" y="18339"/>
                  <a:pt x="19754" y="18339"/>
                </a:cubicBezTo>
                <a:cubicBezTo>
                  <a:pt x="19785" y="18339"/>
                  <a:pt x="19809" y="18289"/>
                  <a:pt x="19809" y="18228"/>
                </a:cubicBezTo>
                <a:cubicBezTo>
                  <a:pt x="19809" y="18167"/>
                  <a:pt x="19785" y="18117"/>
                  <a:pt x="19754" y="18117"/>
                </a:cubicBezTo>
                <a:close/>
                <a:moveTo>
                  <a:pt x="19575" y="18117"/>
                </a:moveTo>
                <a:cubicBezTo>
                  <a:pt x="19545" y="18117"/>
                  <a:pt x="19520" y="18167"/>
                  <a:pt x="19520" y="18228"/>
                </a:cubicBezTo>
                <a:cubicBezTo>
                  <a:pt x="19520" y="18289"/>
                  <a:pt x="19545" y="18339"/>
                  <a:pt x="19575" y="18339"/>
                </a:cubicBezTo>
                <a:cubicBezTo>
                  <a:pt x="19605" y="18339"/>
                  <a:pt x="19630" y="18289"/>
                  <a:pt x="19630" y="18228"/>
                </a:cubicBezTo>
                <a:cubicBezTo>
                  <a:pt x="19630" y="18167"/>
                  <a:pt x="19605" y="18117"/>
                  <a:pt x="19575" y="18117"/>
                </a:cubicBezTo>
                <a:close/>
                <a:moveTo>
                  <a:pt x="19396" y="18117"/>
                </a:moveTo>
                <a:cubicBezTo>
                  <a:pt x="19366" y="18117"/>
                  <a:pt x="19341" y="18167"/>
                  <a:pt x="19341" y="18228"/>
                </a:cubicBezTo>
                <a:cubicBezTo>
                  <a:pt x="19341" y="18289"/>
                  <a:pt x="19366" y="18339"/>
                  <a:pt x="19396" y="18339"/>
                </a:cubicBezTo>
                <a:cubicBezTo>
                  <a:pt x="19426" y="18339"/>
                  <a:pt x="19451" y="18289"/>
                  <a:pt x="19451" y="18228"/>
                </a:cubicBezTo>
                <a:cubicBezTo>
                  <a:pt x="19451" y="18167"/>
                  <a:pt x="19426" y="18117"/>
                  <a:pt x="19396" y="18117"/>
                </a:cubicBezTo>
                <a:close/>
                <a:moveTo>
                  <a:pt x="19217" y="18117"/>
                </a:moveTo>
                <a:cubicBezTo>
                  <a:pt x="19187" y="18117"/>
                  <a:pt x="19162" y="18167"/>
                  <a:pt x="19162" y="18228"/>
                </a:cubicBezTo>
                <a:cubicBezTo>
                  <a:pt x="19162" y="18289"/>
                  <a:pt x="19187" y="18339"/>
                  <a:pt x="19217" y="18339"/>
                </a:cubicBezTo>
                <a:cubicBezTo>
                  <a:pt x="19247" y="18339"/>
                  <a:pt x="19272" y="18289"/>
                  <a:pt x="19272" y="18228"/>
                </a:cubicBezTo>
                <a:cubicBezTo>
                  <a:pt x="19272" y="18167"/>
                  <a:pt x="19247" y="18117"/>
                  <a:pt x="19217" y="18117"/>
                </a:cubicBezTo>
                <a:close/>
                <a:moveTo>
                  <a:pt x="19038" y="18117"/>
                </a:moveTo>
                <a:cubicBezTo>
                  <a:pt x="19008" y="18117"/>
                  <a:pt x="18983" y="18167"/>
                  <a:pt x="18983" y="18228"/>
                </a:cubicBezTo>
                <a:cubicBezTo>
                  <a:pt x="18983" y="18289"/>
                  <a:pt x="19008" y="18339"/>
                  <a:pt x="19038" y="18339"/>
                </a:cubicBezTo>
                <a:cubicBezTo>
                  <a:pt x="19068" y="18339"/>
                  <a:pt x="19093" y="18289"/>
                  <a:pt x="19093" y="18228"/>
                </a:cubicBezTo>
                <a:cubicBezTo>
                  <a:pt x="19093" y="18167"/>
                  <a:pt x="19068" y="18117"/>
                  <a:pt x="19038" y="18117"/>
                </a:cubicBezTo>
                <a:close/>
                <a:moveTo>
                  <a:pt x="18859" y="18117"/>
                </a:moveTo>
                <a:cubicBezTo>
                  <a:pt x="18828" y="18117"/>
                  <a:pt x="18804" y="18167"/>
                  <a:pt x="18804" y="18228"/>
                </a:cubicBezTo>
                <a:cubicBezTo>
                  <a:pt x="18804" y="18289"/>
                  <a:pt x="18828" y="18339"/>
                  <a:pt x="18859" y="18339"/>
                </a:cubicBezTo>
                <a:cubicBezTo>
                  <a:pt x="18889" y="18339"/>
                  <a:pt x="18914" y="18289"/>
                  <a:pt x="18914" y="18228"/>
                </a:cubicBezTo>
                <a:cubicBezTo>
                  <a:pt x="18914" y="18167"/>
                  <a:pt x="18889" y="18117"/>
                  <a:pt x="18859" y="18117"/>
                </a:cubicBezTo>
                <a:close/>
                <a:moveTo>
                  <a:pt x="17963" y="18117"/>
                </a:moveTo>
                <a:cubicBezTo>
                  <a:pt x="17933" y="18117"/>
                  <a:pt x="17908" y="18167"/>
                  <a:pt x="17908" y="18228"/>
                </a:cubicBezTo>
                <a:cubicBezTo>
                  <a:pt x="17908" y="18289"/>
                  <a:pt x="17933" y="18339"/>
                  <a:pt x="17963" y="18339"/>
                </a:cubicBezTo>
                <a:cubicBezTo>
                  <a:pt x="17994" y="18339"/>
                  <a:pt x="18018" y="18289"/>
                  <a:pt x="18018" y="18228"/>
                </a:cubicBezTo>
                <a:cubicBezTo>
                  <a:pt x="18018" y="18167"/>
                  <a:pt x="17994" y="18117"/>
                  <a:pt x="17963" y="18117"/>
                </a:cubicBezTo>
                <a:close/>
                <a:moveTo>
                  <a:pt x="17784" y="18117"/>
                </a:moveTo>
                <a:cubicBezTo>
                  <a:pt x="17754" y="18117"/>
                  <a:pt x="17729" y="18167"/>
                  <a:pt x="17729" y="18228"/>
                </a:cubicBezTo>
                <a:cubicBezTo>
                  <a:pt x="17729" y="18289"/>
                  <a:pt x="17754" y="18339"/>
                  <a:pt x="17784" y="18339"/>
                </a:cubicBezTo>
                <a:cubicBezTo>
                  <a:pt x="17815" y="18339"/>
                  <a:pt x="17839" y="18289"/>
                  <a:pt x="17839" y="18228"/>
                </a:cubicBezTo>
                <a:cubicBezTo>
                  <a:pt x="17839" y="18167"/>
                  <a:pt x="17815" y="18117"/>
                  <a:pt x="17784" y="18117"/>
                </a:cubicBezTo>
                <a:close/>
                <a:moveTo>
                  <a:pt x="17605" y="18117"/>
                </a:moveTo>
                <a:cubicBezTo>
                  <a:pt x="17575" y="18117"/>
                  <a:pt x="17550" y="18167"/>
                  <a:pt x="17550" y="18228"/>
                </a:cubicBezTo>
                <a:cubicBezTo>
                  <a:pt x="17550" y="18289"/>
                  <a:pt x="17575" y="18339"/>
                  <a:pt x="17605" y="18339"/>
                </a:cubicBezTo>
                <a:cubicBezTo>
                  <a:pt x="17635" y="18339"/>
                  <a:pt x="17660" y="18289"/>
                  <a:pt x="17660" y="18228"/>
                </a:cubicBezTo>
                <a:cubicBezTo>
                  <a:pt x="17660" y="18167"/>
                  <a:pt x="17635" y="18117"/>
                  <a:pt x="17605" y="18117"/>
                </a:cubicBezTo>
                <a:close/>
                <a:moveTo>
                  <a:pt x="17426" y="18117"/>
                </a:moveTo>
                <a:cubicBezTo>
                  <a:pt x="17396" y="18117"/>
                  <a:pt x="17371" y="18167"/>
                  <a:pt x="17371" y="18228"/>
                </a:cubicBezTo>
                <a:cubicBezTo>
                  <a:pt x="17371" y="18289"/>
                  <a:pt x="17396" y="18339"/>
                  <a:pt x="17426" y="18339"/>
                </a:cubicBezTo>
                <a:cubicBezTo>
                  <a:pt x="17456" y="18339"/>
                  <a:pt x="17481" y="18289"/>
                  <a:pt x="17481" y="18228"/>
                </a:cubicBezTo>
                <a:cubicBezTo>
                  <a:pt x="17481" y="18167"/>
                  <a:pt x="17456" y="18117"/>
                  <a:pt x="17426" y="18117"/>
                </a:cubicBezTo>
                <a:close/>
                <a:moveTo>
                  <a:pt x="11516" y="18117"/>
                </a:moveTo>
                <a:cubicBezTo>
                  <a:pt x="11486" y="18117"/>
                  <a:pt x="11461" y="18167"/>
                  <a:pt x="11461" y="18228"/>
                </a:cubicBezTo>
                <a:cubicBezTo>
                  <a:pt x="11461" y="18289"/>
                  <a:pt x="11486" y="18339"/>
                  <a:pt x="11516" y="18339"/>
                </a:cubicBezTo>
                <a:cubicBezTo>
                  <a:pt x="11546" y="18339"/>
                  <a:pt x="11571" y="18289"/>
                  <a:pt x="11571" y="18228"/>
                </a:cubicBezTo>
                <a:cubicBezTo>
                  <a:pt x="11571" y="18167"/>
                  <a:pt x="11546" y="18117"/>
                  <a:pt x="11516" y="18117"/>
                </a:cubicBezTo>
                <a:close/>
                <a:moveTo>
                  <a:pt x="11337" y="18117"/>
                </a:moveTo>
                <a:cubicBezTo>
                  <a:pt x="11307" y="18117"/>
                  <a:pt x="11282" y="18167"/>
                  <a:pt x="11282" y="18228"/>
                </a:cubicBezTo>
                <a:cubicBezTo>
                  <a:pt x="11282" y="18289"/>
                  <a:pt x="11307" y="18339"/>
                  <a:pt x="11337" y="18339"/>
                </a:cubicBezTo>
                <a:cubicBezTo>
                  <a:pt x="11367" y="18339"/>
                  <a:pt x="11392" y="18289"/>
                  <a:pt x="11392" y="18228"/>
                </a:cubicBezTo>
                <a:cubicBezTo>
                  <a:pt x="11392" y="18167"/>
                  <a:pt x="11367" y="18117"/>
                  <a:pt x="11337" y="18117"/>
                </a:cubicBezTo>
                <a:close/>
                <a:moveTo>
                  <a:pt x="11158" y="18117"/>
                </a:moveTo>
                <a:cubicBezTo>
                  <a:pt x="11128" y="18117"/>
                  <a:pt x="11103" y="18167"/>
                  <a:pt x="11103" y="18228"/>
                </a:cubicBezTo>
                <a:cubicBezTo>
                  <a:pt x="11103" y="18289"/>
                  <a:pt x="11128" y="18339"/>
                  <a:pt x="11158" y="18339"/>
                </a:cubicBezTo>
                <a:cubicBezTo>
                  <a:pt x="11188" y="18339"/>
                  <a:pt x="11213" y="18289"/>
                  <a:pt x="11213" y="18228"/>
                </a:cubicBezTo>
                <a:cubicBezTo>
                  <a:pt x="11213" y="18167"/>
                  <a:pt x="11188" y="18117"/>
                  <a:pt x="11158" y="18117"/>
                </a:cubicBezTo>
                <a:close/>
                <a:moveTo>
                  <a:pt x="10979" y="18117"/>
                </a:moveTo>
                <a:cubicBezTo>
                  <a:pt x="10949" y="18117"/>
                  <a:pt x="10924" y="18167"/>
                  <a:pt x="10924" y="18228"/>
                </a:cubicBezTo>
                <a:cubicBezTo>
                  <a:pt x="10924" y="18289"/>
                  <a:pt x="10949" y="18339"/>
                  <a:pt x="10979" y="18339"/>
                </a:cubicBezTo>
                <a:cubicBezTo>
                  <a:pt x="11009" y="18339"/>
                  <a:pt x="11034" y="18289"/>
                  <a:pt x="11034" y="18228"/>
                </a:cubicBezTo>
                <a:cubicBezTo>
                  <a:pt x="11034" y="18167"/>
                  <a:pt x="11009" y="18117"/>
                  <a:pt x="10979" y="18117"/>
                </a:cubicBezTo>
                <a:close/>
                <a:moveTo>
                  <a:pt x="6144" y="18117"/>
                </a:moveTo>
                <a:cubicBezTo>
                  <a:pt x="6113" y="18117"/>
                  <a:pt x="6089" y="18167"/>
                  <a:pt x="6089" y="18228"/>
                </a:cubicBezTo>
                <a:cubicBezTo>
                  <a:pt x="6089" y="18289"/>
                  <a:pt x="6113" y="18339"/>
                  <a:pt x="6144" y="18339"/>
                </a:cubicBezTo>
                <a:cubicBezTo>
                  <a:pt x="6174" y="18339"/>
                  <a:pt x="6199" y="18289"/>
                  <a:pt x="6199" y="18228"/>
                </a:cubicBezTo>
                <a:cubicBezTo>
                  <a:pt x="6199" y="18167"/>
                  <a:pt x="6174" y="18117"/>
                  <a:pt x="6144" y="18117"/>
                </a:cubicBezTo>
                <a:close/>
                <a:moveTo>
                  <a:pt x="5965" y="18117"/>
                </a:moveTo>
                <a:cubicBezTo>
                  <a:pt x="5934" y="18117"/>
                  <a:pt x="5910" y="18167"/>
                  <a:pt x="5910" y="18228"/>
                </a:cubicBezTo>
                <a:cubicBezTo>
                  <a:pt x="5910" y="18289"/>
                  <a:pt x="5934" y="18339"/>
                  <a:pt x="5965" y="18339"/>
                </a:cubicBezTo>
                <a:cubicBezTo>
                  <a:pt x="5995" y="18339"/>
                  <a:pt x="6019" y="18289"/>
                  <a:pt x="6019" y="18228"/>
                </a:cubicBezTo>
                <a:cubicBezTo>
                  <a:pt x="6019" y="18167"/>
                  <a:pt x="5995" y="18117"/>
                  <a:pt x="5965" y="18117"/>
                </a:cubicBezTo>
                <a:close/>
                <a:moveTo>
                  <a:pt x="5786" y="18117"/>
                </a:moveTo>
                <a:cubicBezTo>
                  <a:pt x="5755" y="18117"/>
                  <a:pt x="5731" y="18167"/>
                  <a:pt x="5731" y="18228"/>
                </a:cubicBezTo>
                <a:cubicBezTo>
                  <a:pt x="5731" y="18289"/>
                  <a:pt x="5755" y="18339"/>
                  <a:pt x="5786" y="18339"/>
                </a:cubicBezTo>
                <a:cubicBezTo>
                  <a:pt x="5816" y="18339"/>
                  <a:pt x="5840" y="18289"/>
                  <a:pt x="5840" y="18228"/>
                </a:cubicBezTo>
                <a:cubicBezTo>
                  <a:pt x="5840" y="18167"/>
                  <a:pt x="5816" y="18117"/>
                  <a:pt x="5786" y="18117"/>
                </a:cubicBezTo>
                <a:close/>
                <a:moveTo>
                  <a:pt x="5606" y="18117"/>
                </a:moveTo>
                <a:cubicBezTo>
                  <a:pt x="5576" y="18117"/>
                  <a:pt x="5552" y="18167"/>
                  <a:pt x="5552" y="18228"/>
                </a:cubicBezTo>
                <a:cubicBezTo>
                  <a:pt x="5552" y="18289"/>
                  <a:pt x="5576" y="18339"/>
                  <a:pt x="5606" y="18339"/>
                </a:cubicBezTo>
                <a:cubicBezTo>
                  <a:pt x="5637" y="18339"/>
                  <a:pt x="5661" y="18289"/>
                  <a:pt x="5661" y="18228"/>
                </a:cubicBezTo>
                <a:cubicBezTo>
                  <a:pt x="5661" y="18167"/>
                  <a:pt x="5637" y="18117"/>
                  <a:pt x="5606" y="18117"/>
                </a:cubicBezTo>
                <a:close/>
                <a:moveTo>
                  <a:pt x="5427" y="18117"/>
                </a:moveTo>
                <a:cubicBezTo>
                  <a:pt x="5397" y="18117"/>
                  <a:pt x="5372" y="18167"/>
                  <a:pt x="5372" y="18228"/>
                </a:cubicBezTo>
                <a:cubicBezTo>
                  <a:pt x="5372" y="18289"/>
                  <a:pt x="5397" y="18339"/>
                  <a:pt x="5427" y="18339"/>
                </a:cubicBezTo>
                <a:cubicBezTo>
                  <a:pt x="5458" y="18339"/>
                  <a:pt x="5482" y="18289"/>
                  <a:pt x="5482" y="18228"/>
                </a:cubicBezTo>
                <a:cubicBezTo>
                  <a:pt x="5482" y="18167"/>
                  <a:pt x="5458" y="18117"/>
                  <a:pt x="5427" y="18117"/>
                </a:cubicBezTo>
                <a:close/>
                <a:moveTo>
                  <a:pt x="5248" y="18117"/>
                </a:moveTo>
                <a:cubicBezTo>
                  <a:pt x="5218" y="18117"/>
                  <a:pt x="5193" y="18167"/>
                  <a:pt x="5193" y="18228"/>
                </a:cubicBezTo>
                <a:cubicBezTo>
                  <a:pt x="5193" y="18289"/>
                  <a:pt x="5218" y="18339"/>
                  <a:pt x="5248" y="18339"/>
                </a:cubicBezTo>
                <a:cubicBezTo>
                  <a:pt x="5279" y="18339"/>
                  <a:pt x="5303" y="18289"/>
                  <a:pt x="5303" y="18228"/>
                </a:cubicBezTo>
                <a:cubicBezTo>
                  <a:pt x="5303" y="18167"/>
                  <a:pt x="5279" y="18117"/>
                  <a:pt x="5248" y="18117"/>
                </a:cubicBezTo>
                <a:close/>
                <a:moveTo>
                  <a:pt x="5069" y="18117"/>
                </a:moveTo>
                <a:cubicBezTo>
                  <a:pt x="5039" y="18117"/>
                  <a:pt x="5014" y="18167"/>
                  <a:pt x="5014" y="18228"/>
                </a:cubicBezTo>
                <a:cubicBezTo>
                  <a:pt x="5014" y="18289"/>
                  <a:pt x="5039" y="18339"/>
                  <a:pt x="5069" y="18339"/>
                </a:cubicBezTo>
                <a:cubicBezTo>
                  <a:pt x="5099" y="18339"/>
                  <a:pt x="5124" y="18289"/>
                  <a:pt x="5124" y="18228"/>
                </a:cubicBezTo>
                <a:cubicBezTo>
                  <a:pt x="5124" y="18167"/>
                  <a:pt x="5099" y="18117"/>
                  <a:pt x="5069" y="18117"/>
                </a:cubicBezTo>
                <a:close/>
                <a:moveTo>
                  <a:pt x="20112" y="17755"/>
                </a:moveTo>
                <a:cubicBezTo>
                  <a:pt x="20082" y="17755"/>
                  <a:pt x="20058" y="17804"/>
                  <a:pt x="20058" y="17866"/>
                </a:cubicBezTo>
                <a:cubicBezTo>
                  <a:pt x="20058" y="17927"/>
                  <a:pt x="20082" y="17977"/>
                  <a:pt x="20112" y="17977"/>
                </a:cubicBezTo>
                <a:cubicBezTo>
                  <a:pt x="20143" y="17977"/>
                  <a:pt x="20167" y="17927"/>
                  <a:pt x="20167" y="17866"/>
                </a:cubicBezTo>
                <a:cubicBezTo>
                  <a:pt x="20167" y="17804"/>
                  <a:pt x="20143" y="17755"/>
                  <a:pt x="20112" y="17755"/>
                </a:cubicBezTo>
                <a:close/>
                <a:moveTo>
                  <a:pt x="19933" y="17755"/>
                </a:moveTo>
                <a:cubicBezTo>
                  <a:pt x="19903" y="17755"/>
                  <a:pt x="19878" y="17804"/>
                  <a:pt x="19878" y="17866"/>
                </a:cubicBezTo>
                <a:cubicBezTo>
                  <a:pt x="19878" y="17927"/>
                  <a:pt x="19903" y="17977"/>
                  <a:pt x="19933" y="17977"/>
                </a:cubicBezTo>
                <a:cubicBezTo>
                  <a:pt x="19964" y="17977"/>
                  <a:pt x="19988" y="17927"/>
                  <a:pt x="19988" y="17866"/>
                </a:cubicBezTo>
                <a:cubicBezTo>
                  <a:pt x="19988" y="17804"/>
                  <a:pt x="19964" y="17755"/>
                  <a:pt x="19933" y="17755"/>
                </a:cubicBezTo>
                <a:close/>
                <a:moveTo>
                  <a:pt x="19754" y="17755"/>
                </a:moveTo>
                <a:cubicBezTo>
                  <a:pt x="19724" y="17755"/>
                  <a:pt x="19699" y="17804"/>
                  <a:pt x="19699" y="17866"/>
                </a:cubicBezTo>
                <a:cubicBezTo>
                  <a:pt x="19699" y="17927"/>
                  <a:pt x="19724" y="17977"/>
                  <a:pt x="19754" y="17977"/>
                </a:cubicBezTo>
                <a:cubicBezTo>
                  <a:pt x="19785" y="17977"/>
                  <a:pt x="19809" y="17927"/>
                  <a:pt x="19809" y="17866"/>
                </a:cubicBezTo>
                <a:cubicBezTo>
                  <a:pt x="19809" y="17804"/>
                  <a:pt x="19785" y="17755"/>
                  <a:pt x="19754" y="17755"/>
                </a:cubicBezTo>
                <a:close/>
                <a:moveTo>
                  <a:pt x="19575" y="17755"/>
                </a:moveTo>
                <a:cubicBezTo>
                  <a:pt x="19545" y="17755"/>
                  <a:pt x="19520" y="17804"/>
                  <a:pt x="19520" y="17866"/>
                </a:cubicBezTo>
                <a:cubicBezTo>
                  <a:pt x="19520" y="17927"/>
                  <a:pt x="19545" y="17977"/>
                  <a:pt x="19575" y="17977"/>
                </a:cubicBezTo>
                <a:cubicBezTo>
                  <a:pt x="19605" y="17977"/>
                  <a:pt x="19630" y="17927"/>
                  <a:pt x="19630" y="17866"/>
                </a:cubicBezTo>
                <a:cubicBezTo>
                  <a:pt x="19630" y="17804"/>
                  <a:pt x="19605" y="17755"/>
                  <a:pt x="19575" y="17755"/>
                </a:cubicBezTo>
                <a:close/>
                <a:moveTo>
                  <a:pt x="19396" y="17755"/>
                </a:moveTo>
                <a:cubicBezTo>
                  <a:pt x="19366" y="17755"/>
                  <a:pt x="19341" y="17804"/>
                  <a:pt x="19341" y="17866"/>
                </a:cubicBezTo>
                <a:cubicBezTo>
                  <a:pt x="19341" y="17927"/>
                  <a:pt x="19366" y="17977"/>
                  <a:pt x="19396" y="17977"/>
                </a:cubicBezTo>
                <a:cubicBezTo>
                  <a:pt x="19426" y="17977"/>
                  <a:pt x="19451" y="17927"/>
                  <a:pt x="19451" y="17866"/>
                </a:cubicBezTo>
                <a:cubicBezTo>
                  <a:pt x="19451" y="17804"/>
                  <a:pt x="19426" y="17755"/>
                  <a:pt x="19396" y="17755"/>
                </a:cubicBezTo>
                <a:close/>
                <a:moveTo>
                  <a:pt x="19217" y="17755"/>
                </a:moveTo>
                <a:cubicBezTo>
                  <a:pt x="19187" y="17755"/>
                  <a:pt x="19162" y="17804"/>
                  <a:pt x="19162" y="17866"/>
                </a:cubicBezTo>
                <a:cubicBezTo>
                  <a:pt x="19162" y="17927"/>
                  <a:pt x="19187" y="17977"/>
                  <a:pt x="19217" y="17977"/>
                </a:cubicBezTo>
                <a:cubicBezTo>
                  <a:pt x="19247" y="17977"/>
                  <a:pt x="19272" y="17927"/>
                  <a:pt x="19272" y="17866"/>
                </a:cubicBezTo>
                <a:cubicBezTo>
                  <a:pt x="19272" y="17804"/>
                  <a:pt x="19247" y="17755"/>
                  <a:pt x="19217" y="17755"/>
                </a:cubicBezTo>
                <a:close/>
                <a:moveTo>
                  <a:pt x="19038" y="17755"/>
                </a:moveTo>
                <a:cubicBezTo>
                  <a:pt x="19008" y="17755"/>
                  <a:pt x="18983" y="17804"/>
                  <a:pt x="18983" y="17866"/>
                </a:cubicBezTo>
                <a:cubicBezTo>
                  <a:pt x="18983" y="17927"/>
                  <a:pt x="19008" y="17977"/>
                  <a:pt x="19038" y="17977"/>
                </a:cubicBezTo>
                <a:cubicBezTo>
                  <a:pt x="19068" y="17977"/>
                  <a:pt x="19093" y="17927"/>
                  <a:pt x="19093" y="17866"/>
                </a:cubicBezTo>
                <a:cubicBezTo>
                  <a:pt x="19093" y="17804"/>
                  <a:pt x="19068" y="17755"/>
                  <a:pt x="19038" y="17755"/>
                </a:cubicBezTo>
                <a:close/>
                <a:moveTo>
                  <a:pt x="18859" y="17755"/>
                </a:moveTo>
                <a:cubicBezTo>
                  <a:pt x="18828" y="17755"/>
                  <a:pt x="18804" y="17804"/>
                  <a:pt x="18804" y="17866"/>
                </a:cubicBezTo>
                <a:cubicBezTo>
                  <a:pt x="18804" y="17927"/>
                  <a:pt x="18828" y="17977"/>
                  <a:pt x="18859" y="17977"/>
                </a:cubicBezTo>
                <a:cubicBezTo>
                  <a:pt x="18889" y="17977"/>
                  <a:pt x="18914" y="17927"/>
                  <a:pt x="18914" y="17866"/>
                </a:cubicBezTo>
                <a:cubicBezTo>
                  <a:pt x="18914" y="17804"/>
                  <a:pt x="18889" y="17755"/>
                  <a:pt x="18859" y="17755"/>
                </a:cubicBezTo>
                <a:close/>
                <a:moveTo>
                  <a:pt x="18680" y="17755"/>
                </a:moveTo>
                <a:cubicBezTo>
                  <a:pt x="18649" y="17755"/>
                  <a:pt x="18625" y="17804"/>
                  <a:pt x="18625" y="17866"/>
                </a:cubicBezTo>
                <a:cubicBezTo>
                  <a:pt x="18625" y="17927"/>
                  <a:pt x="18649" y="17977"/>
                  <a:pt x="18680" y="17977"/>
                </a:cubicBezTo>
                <a:cubicBezTo>
                  <a:pt x="18710" y="17977"/>
                  <a:pt x="18735" y="17927"/>
                  <a:pt x="18735" y="17866"/>
                </a:cubicBezTo>
                <a:cubicBezTo>
                  <a:pt x="18735" y="17804"/>
                  <a:pt x="18710" y="17755"/>
                  <a:pt x="18680" y="17755"/>
                </a:cubicBezTo>
                <a:close/>
                <a:moveTo>
                  <a:pt x="18501" y="17755"/>
                </a:moveTo>
                <a:cubicBezTo>
                  <a:pt x="18470" y="17755"/>
                  <a:pt x="18446" y="17804"/>
                  <a:pt x="18446" y="17866"/>
                </a:cubicBezTo>
                <a:cubicBezTo>
                  <a:pt x="18446" y="17927"/>
                  <a:pt x="18470" y="17977"/>
                  <a:pt x="18501" y="17977"/>
                </a:cubicBezTo>
                <a:cubicBezTo>
                  <a:pt x="18531" y="17977"/>
                  <a:pt x="18555" y="17927"/>
                  <a:pt x="18555" y="17866"/>
                </a:cubicBezTo>
                <a:cubicBezTo>
                  <a:pt x="18555" y="17804"/>
                  <a:pt x="18531" y="17755"/>
                  <a:pt x="18501" y="17755"/>
                </a:cubicBezTo>
                <a:close/>
                <a:moveTo>
                  <a:pt x="18321" y="17755"/>
                </a:moveTo>
                <a:cubicBezTo>
                  <a:pt x="18291" y="17755"/>
                  <a:pt x="18267" y="17804"/>
                  <a:pt x="18267" y="17866"/>
                </a:cubicBezTo>
                <a:cubicBezTo>
                  <a:pt x="18267" y="17927"/>
                  <a:pt x="18291" y="17977"/>
                  <a:pt x="18321" y="17977"/>
                </a:cubicBezTo>
                <a:cubicBezTo>
                  <a:pt x="18352" y="17977"/>
                  <a:pt x="18376" y="17927"/>
                  <a:pt x="18376" y="17866"/>
                </a:cubicBezTo>
                <a:cubicBezTo>
                  <a:pt x="18376" y="17804"/>
                  <a:pt x="18352" y="17755"/>
                  <a:pt x="18321" y="17755"/>
                </a:cubicBezTo>
                <a:close/>
                <a:moveTo>
                  <a:pt x="18142" y="17755"/>
                </a:moveTo>
                <a:cubicBezTo>
                  <a:pt x="18112" y="17755"/>
                  <a:pt x="18088" y="17804"/>
                  <a:pt x="18088" y="17866"/>
                </a:cubicBezTo>
                <a:cubicBezTo>
                  <a:pt x="18088" y="17927"/>
                  <a:pt x="18112" y="17977"/>
                  <a:pt x="18142" y="17977"/>
                </a:cubicBezTo>
                <a:cubicBezTo>
                  <a:pt x="18173" y="17977"/>
                  <a:pt x="18197" y="17927"/>
                  <a:pt x="18197" y="17866"/>
                </a:cubicBezTo>
                <a:cubicBezTo>
                  <a:pt x="18197" y="17804"/>
                  <a:pt x="18173" y="17755"/>
                  <a:pt x="18142" y="17755"/>
                </a:cubicBezTo>
                <a:close/>
                <a:moveTo>
                  <a:pt x="17963" y="17755"/>
                </a:moveTo>
                <a:cubicBezTo>
                  <a:pt x="17933" y="17755"/>
                  <a:pt x="17908" y="17804"/>
                  <a:pt x="17908" y="17866"/>
                </a:cubicBezTo>
                <a:cubicBezTo>
                  <a:pt x="17908" y="17927"/>
                  <a:pt x="17933" y="17977"/>
                  <a:pt x="17963" y="17977"/>
                </a:cubicBezTo>
                <a:cubicBezTo>
                  <a:pt x="17994" y="17977"/>
                  <a:pt x="18018" y="17927"/>
                  <a:pt x="18018" y="17866"/>
                </a:cubicBezTo>
                <a:cubicBezTo>
                  <a:pt x="18018" y="17804"/>
                  <a:pt x="17994" y="17755"/>
                  <a:pt x="17963" y="17755"/>
                </a:cubicBezTo>
                <a:close/>
                <a:moveTo>
                  <a:pt x="17784" y="17755"/>
                </a:moveTo>
                <a:cubicBezTo>
                  <a:pt x="17754" y="17755"/>
                  <a:pt x="17729" y="17804"/>
                  <a:pt x="17729" y="17866"/>
                </a:cubicBezTo>
                <a:cubicBezTo>
                  <a:pt x="17729" y="17927"/>
                  <a:pt x="17754" y="17977"/>
                  <a:pt x="17784" y="17977"/>
                </a:cubicBezTo>
                <a:cubicBezTo>
                  <a:pt x="17815" y="17977"/>
                  <a:pt x="17839" y="17927"/>
                  <a:pt x="17839" y="17866"/>
                </a:cubicBezTo>
                <a:cubicBezTo>
                  <a:pt x="17839" y="17804"/>
                  <a:pt x="17815" y="17755"/>
                  <a:pt x="17784" y="17755"/>
                </a:cubicBezTo>
                <a:close/>
                <a:moveTo>
                  <a:pt x="17605" y="17755"/>
                </a:moveTo>
                <a:cubicBezTo>
                  <a:pt x="17575" y="17755"/>
                  <a:pt x="17550" y="17804"/>
                  <a:pt x="17550" y="17866"/>
                </a:cubicBezTo>
                <a:cubicBezTo>
                  <a:pt x="17550" y="17927"/>
                  <a:pt x="17575" y="17977"/>
                  <a:pt x="17605" y="17977"/>
                </a:cubicBezTo>
                <a:cubicBezTo>
                  <a:pt x="17635" y="17977"/>
                  <a:pt x="17660" y="17927"/>
                  <a:pt x="17660" y="17866"/>
                </a:cubicBezTo>
                <a:cubicBezTo>
                  <a:pt x="17660" y="17804"/>
                  <a:pt x="17635" y="17755"/>
                  <a:pt x="17605" y="17755"/>
                </a:cubicBezTo>
                <a:close/>
                <a:moveTo>
                  <a:pt x="11695" y="17755"/>
                </a:moveTo>
                <a:cubicBezTo>
                  <a:pt x="11665" y="17755"/>
                  <a:pt x="11640" y="17804"/>
                  <a:pt x="11640" y="17866"/>
                </a:cubicBezTo>
                <a:cubicBezTo>
                  <a:pt x="11640" y="17927"/>
                  <a:pt x="11665" y="17977"/>
                  <a:pt x="11695" y="17977"/>
                </a:cubicBezTo>
                <a:cubicBezTo>
                  <a:pt x="11726" y="17977"/>
                  <a:pt x="11750" y="17927"/>
                  <a:pt x="11750" y="17866"/>
                </a:cubicBezTo>
                <a:cubicBezTo>
                  <a:pt x="11750" y="17804"/>
                  <a:pt x="11726" y="17755"/>
                  <a:pt x="11695" y="17755"/>
                </a:cubicBezTo>
                <a:close/>
                <a:moveTo>
                  <a:pt x="11516" y="17755"/>
                </a:moveTo>
                <a:cubicBezTo>
                  <a:pt x="11486" y="17755"/>
                  <a:pt x="11461" y="17804"/>
                  <a:pt x="11461" y="17866"/>
                </a:cubicBezTo>
                <a:cubicBezTo>
                  <a:pt x="11461" y="17927"/>
                  <a:pt x="11486" y="17977"/>
                  <a:pt x="11516" y="17977"/>
                </a:cubicBezTo>
                <a:cubicBezTo>
                  <a:pt x="11546" y="17977"/>
                  <a:pt x="11571" y="17927"/>
                  <a:pt x="11571" y="17866"/>
                </a:cubicBezTo>
                <a:cubicBezTo>
                  <a:pt x="11571" y="17804"/>
                  <a:pt x="11546" y="17755"/>
                  <a:pt x="11516" y="17755"/>
                </a:cubicBezTo>
                <a:close/>
                <a:moveTo>
                  <a:pt x="11337" y="17755"/>
                </a:moveTo>
                <a:cubicBezTo>
                  <a:pt x="11307" y="17755"/>
                  <a:pt x="11282" y="17804"/>
                  <a:pt x="11282" y="17866"/>
                </a:cubicBezTo>
                <a:cubicBezTo>
                  <a:pt x="11282" y="17927"/>
                  <a:pt x="11307" y="17977"/>
                  <a:pt x="11337" y="17977"/>
                </a:cubicBezTo>
                <a:cubicBezTo>
                  <a:pt x="11367" y="17977"/>
                  <a:pt x="11392" y="17927"/>
                  <a:pt x="11392" y="17866"/>
                </a:cubicBezTo>
                <a:cubicBezTo>
                  <a:pt x="11392" y="17804"/>
                  <a:pt x="11367" y="17755"/>
                  <a:pt x="11337" y="17755"/>
                </a:cubicBezTo>
                <a:close/>
                <a:moveTo>
                  <a:pt x="11158" y="17755"/>
                </a:moveTo>
                <a:cubicBezTo>
                  <a:pt x="11128" y="17755"/>
                  <a:pt x="11103" y="17804"/>
                  <a:pt x="11103" y="17866"/>
                </a:cubicBezTo>
                <a:cubicBezTo>
                  <a:pt x="11103" y="17927"/>
                  <a:pt x="11128" y="17977"/>
                  <a:pt x="11158" y="17977"/>
                </a:cubicBezTo>
                <a:cubicBezTo>
                  <a:pt x="11188" y="17977"/>
                  <a:pt x="11213" y="17927"/>
                  <a:pt x="11213" y="17866"/>
                </a:cubicBezTo>
                <a:cubicBezTo>
                  <a:pt x="11213" y="17804"/>
                  <a:pt x="11188" y="17755"/>
                  <a:pt x="11158" y="17755"/>
                </a:cubicBezTo>
                <a:close/>
                <a:moveTo>
                  <a:pt x="10979" y="17755"/>
                </a:moveTo>
                <a:cubicBezTo>
                  <a:pt x="10949" y="17755"/>
                  <a:pt x="10924" y="17804"/>
                  <a:pt x="10924" y="17866"/>
                </a:cubicBezTo>
                <a:cubicBezTo>
                  <a:pt x="10924" y="17927"/>
                  <a:pt x="10949" y="17977"/>
                  <a:pt x="10979" y="17977"/>
                </a:cubicBezTo>
                <a:cubicBezTo>
                  <a:pt x="11009" y="17977"/>
                  <a:pt x="11034" y="17927"/>
                  <a:pt x="11034" y="17866"/>
                </a:cubicBezTo>
                <a:cubicBezTo>
                  <a:pt x="11034" y="17804"/>
                  <a:pt x="11009" y="17755"/>
                  <a:pt x="10979" y="17755"/>
                </a:cubicBezTo>
                <a:close/>
                <a:moveTo>
                  <a:pt x="6323" y="17755"/>
                </a:moveTo>
                <a:cubicBezTo>
                  <a:pt x="6292" y="17755"/>
                  <a:pt x="6268" y="17804"/>
                  <a:pt x="6268" y="17866"/>
                </a:cubicBezTo>
                <a:cubicBezTo>
                  <a:pt x="6268" y="17927"/>
                  <a:pt x="6292" y="17977"/>
                  <a:pt x="6323" y="17977"/>
                </a:cubicBezTo>
                <a:cubicBezTo>
                  <a:pt x="6353" y="17977"/>
                  <a:pt x="6378" y="17927"/>
                  <a:pt x="6378" y="17866"/>
                </a:cubicBezTo>
                <a:cubicBezTo>
                  <a:pt x="6378" y="17804"/>
                  <a:pt x="6353" y="17755"/>
                  <a:pt x="6323" y="17755"/>
                </a:cubicBezTo>
                <a:close/>
                <a:moveTo>
                  <a:pt x="6144" y="17755"/>
                </a:moveTo>
                <a:cubicBezTo>
                  <a:pt x="6113" y="17755"/>
                  <a:pt x="6089" y="17804"/>
                  <a:pt x="6089" y="17866"/>
                </a:cubicBezTo>
                <a:cubicBezTo>
                  <a:pt x="6089" y="17927"/>
                  <a:pt x="6113" y="17977"/>
                  <a:pt x="6144" y="17977"/>
                </a:cubicBezTo>
                <a:cubicBezTo>
                  <a:pt x="6174" y="17977"/>
                  <a:pt x="6199" y="17927"/>
                  <a:pt x="6199" y="17866"/>
                </a:cubicBezTo>
                <a:cubicBezTo>
                  <a:pt x="6199" y="17804"/>
                  <a:pt x="6174" y="17755"/>
                  <a:pt x="6144" y="17755"/>
                </a:cubicBezTo>
                <a:close/>
                <a:moveTo>
                  <a:pt x="5965" y="17755"/>
                </a:moveTo>
                <a:cubicBezTo>
                  <a:pt x="5934" y="17755"/>
                  <a:pt x="5910" y="17804"/>
                  <a:pt x="5910" y="17866"/>
                </a:cubicBezTo>
                <a:cubicBezTo>
                  <a:pt x="5910" y="17927"/>
                  <a:pt x="5934" y="17977"/>
                  <a:pt x="5965" y="17977"/>
                </a:cubicBezTo>
                <a:cubicBezTo>
                  <a:pt x="5995" y="17977"/>
                  <a:pt x="6019" y="17927"/>
                  <a:pt x="6019" y="17866"/>
                </a:cubicBezTo>
                <a:cubicBezTo>
                  <a:pt x="6019" y="17804"/>
                  <a:pt x="5995" y="17755"/>
                  <a:pt x="5965" y="17755"/>
                </a:cubicBezTo>
                <a:close/>
                <a:moveTo>
                  <a:pt x="5786" y="17755"/>
                </a:moveTo>
                <a:cubicBezTo>
                  <a:pt x="5755" y="17755"/>
                  <a:pt x="5731" y="17804"/>
                  <a:pt x="5731" y="17866"/>
                </a:cubicBezTo>
                <a:cubicBezTo>
                  <a:pt x="5731" y="17927"/>
                  <a:pt x="5755" y="17977"/>
                  <a:pt x="5786" y="17977"/>
                </a:cubicBezTo>
                <a:cubicBezTo>
                  <a:pt x="5816" y="17977"/>
                  <a:pt x="5840" y="17927"/>
                  <a:pt x="5840" y="17866"/>
                </a:cubicBezTo>
                <a:cubicBezTo>
                  <a:pt x="5840" y="17804"/>
                  <a:pt x="5816" y="17755"/>
                  <a:pt x="5786" y="17755"/>
                </a:cubicBezTo>
                <a:close/>
                <a:moveTo>
                  <a:pt x="5606" y="17755"/>
                </a:moveTo>
                <a:cubicBezTo>
                  <a:pt x="5576" y="17755"/>
                  <a:pt x="5552" y="17804"/>
                  <a:pt x="5552" y="17866"/>
                </a:cubicBezTo>
                <a:cubicBezTo>
                  <a:pt x="5552" y="17927"/>
                  <a:pt x="5576" y="17977"/>
                  <a:pt x="5606" y="17977"/>
                </a:cubicBezTo>
                <a:cubicBezTo>
                  <a:pt x="5637" y="17977"/>
                  <a:pt x="5661" y="17927"/>
                  <a:pt x="5661" y="17866"/>
                </a:cubicBezTo>
                <a:cubicBezTo>
                  <a:pt x="5661" y="17804"/>
                  <a:pt x="5637" y="17755"/>
                  <a:pt x="5606" y="17755"/>
                </a:cubicBezTo>
                <a:close/>
                <a:moveTo>
                  <a:pt x="5427" y="17755"/>
                </a:moveTo>
                <a:cubicBezTo>
                  <a:pt x="5397" y="17755"/>
                  <a:pt x="5372" y="17804"/>
                  <a:pt x="5372" y="17866"/>
                </a:cubicBezTo>
                <a:cubicBezTo>
                  <a:pt x="5372" y="17927"/>
                  <a:pt x="5397" y="17977"/>
                  <a:pt x="5427" y="17977"/>
                </a:cubicBezTo>
                <a:cubicBezTo>
                  <a:pt x="5458" y="17977"/>
                  <a:pt x="5482" y="17927"/>
                  <a:pt x="5482" y="17866"/>
                </a:cubicBezTo>
                <a:cubicBezTo>
                  <a:pt x="5482" y="17804"/>
                  <a:pt x="5458" y="17755"/>
                  <a:pt x="5427" y="17755"/>
                </a:cubicBezTo>
                <a:close/>
                <a:moveTo>
                  <a:pt x="5248" y="17755"/>
                </a:moveTo>
                <a:cubicBezTo>
                  <a:pt x="5218" y="17755"/>
                  <a:pt x="5193" y="17804"/>
                  <a:pt x="5193" y="17866"/>
                </a:cubicBezTo>
                <a:cubicBezTo>
                  <a:pt x="5193" y="17927"/>
                  <a:pt x="5218" y="17977"/>
                  <a:pt x="5248" y="17977"/>
                </a:cubicBezTo>
                <a:cubicBezTo>
                  <a:pt x="5279" y="17977"/>
                  <a:pt x="5303" y="17927"/>
                  <a:pt x="5303" y="17866"/>
                </a:cubicBezTo>
                <a:cubicBezTo>
                  <a:pt x="5303" y="17804"/>
                  <a:pt x="5279" y="17755"/>
                  <a:pt x="5248" y="17755"/>
                </a:cubicBezTo>
                <a:close/>
                <a:moveTo>
                  <a:pt x="5069" y="17755"/>
                </a:moveTo>
                <a:cubicBezTo>
                  <a:pt x="5039" y="17755"/>
                  <a:pt x="5014" y="17804"/>
                  <a:pt x="5014" y="17866"/>
                </a:cubicBezTo>
                <a:cubicBezTo>
                  <a:pt x="5014" y="17927"/>
                  <a:pt x="5039" y="17977"/>
                  <a:pt x="5069" y="17977"/>
                </a:cubicBezTo>
                <a:cubicBezTo>
                  <a:pt x="5099" y="17977"/>
                  <a:pt x="5124" y="17927"/>
                  <a:pt x="5124" y="17866"/>
                </a:cubicBezTo>
                <a:cubicBezTo>
                  <a:pt x="5124" y="17804"/>
                  <a:pt x="5099" y="17755"/>
                  <a:pt x="5069" y="17755"/>
                </a:cubicBezTo>
                <a:close/>
                <a:moveTo>
                  <a:pt x="20112" y="17392"/>
                </a:moveTo>
                <a:cubicBezTo>
                  <a:pt x="20082" y="17392"/>
                  <a:pt x="20058" y="17442"/>
                  <a:pt x="20058" y="17503"/>
                </a:cubicBezTo>
                <a:cubicBezTo>
                  <a:pt x="20058" y="17565"/>
                  <a:pt x="20082" y="17614"/>
                  <a:pt x="20112" y="17614"/>
                </a:cubicBezTo>
                <a:cubicBezTo>
                  <a:pt x="20143" y="17614"/>
                  <a:pt x="20167" y="17565"/>
                  <a:pt x="20167" y="17503"/>
                </a:cubicBezTo>
                <a:cubicBezTo>
                  <a:pt x="20167" y="17442"/>
                  <a:pt x="20143" y="17392"/>
                  <a:pt x="20112" y="17392"/>
                </a:cubicBezTo>
                <a:close/>
                <a:moveTo>
                  <a:pt x="19933" y="17392"/>
                </a:moveTo>
                <a:cubicBezTo>
                  <a:pt x="19903" y="17392"/>
                  <a:pt x="19878" y="17442"/>
                  <a:pt x="19878" y="17503"/>
                </a:cubicBezTo>
                <a:cubicBezTo>
                  <a:pt x="19878" y="17565"/>
                  <a:pt x="19903" y="17614"/>
                  <a:pt x="19933" y="17614"/>
                </a:cubicBezTo>
                <a:cubicBezTo>
                  <a:pt x="19964" y="17614"/>
                  <a:pt x="19988" y="17565"/>
                  <a:pt x="19988" y="17503"/>
                </a:cubicBezTo>
                <a:cubicBezTo>
                  <a:pt x="19988" y="17442"/>
                  <a:pt x="19964" y="17392"/>
                  <a:pt x="19933" y="17392"/>
                </a:cubicBezTo>
                <a:close/>
                <a:moveTo>
                  <a:pt x="19754" y="17392"/>
                </a:moveTo>
                <a:cubicBezTo>
                  <a:pt x="19724" y="17392"/>
                  <a:pt x="19699" y="17442"/>
                  <a:pt x="19699" y="17503"/>
                </a:cubicBezTo>
                <a:cubicBezTo>
                  <a:pt x="19699" y="17565"/>
                  <a:pt x="19724" y="17614"/>
                  <a:pt x="19754" y="17614"/>
                </a:cubicBezTo>
                <a:cubicBezTo>
                  <a:pt x="19785" y="17614"/>
                  <a:pt x="19809" y="17565"/>
                  <a:pt x="19809" y="17503"/>
                </a:cubicBezTo>
                <a:cubicBezTo>
                  <a:pt x="19809" y="17442"/>
                  <a:pt x="19785" y="17392"/>
                  <a:pt x="19754" y="17392"/>
                </a:cubicBezTo>
                <a:close/>
                <a:moveTo>
                  <a:pt x="19575" y="17392"/>
                </a:moveTo>
                <a:cubicBezTo>
                  <a:pt x="19545" y="17392"/>
                  <a:pt x="19520" y="17442"/>
                  <a:pt x="19520" y="17503"/>
                </a:cubicBezTo>
                <a:cubicBezTo>
                  <a:pt x="19520" y="17565"/>
                  <a:pt x="19545" y="17614"/>
                  <a:pt x="19575" y="17614"/>
                </a:cubicBezTo>
                <a:cubicBezTo>
                  <a:pt x="19605" y="17614"/>
                  <a:pt x="19630" y="17565"/>
                  <a:pt x="19630" y="17503"/>
                </a:cubicBezTo>
                <a:cubicBezTo>
                  <a:pt x="19630" y="17442"/>
                  <a:pt x="19605" y="17392"/>
                  <a:pt x="19575" y="17392"/>
                </a:cubicBezTo>
                <a:close/>
                <a:moveTo>
                  <a:pt x="19396" y="17392"/>
                </a:moveTo>
                <a:cubicBezTo>
                  <a:pt x="19366" y="17392"/>
                  <a:pt x="19341" y="17442"/>
                  <a:pt x="19341" y="17503"/>
                </a:cubicBezTo>
                <a:cubicBezTo>
                  <a:pt x="19341" y="17565"/>
                  <a:pt x="19366" y="17614"/>
                  <a:pt x="19396" y="17614"/>
                </a:cubicBezTo>
                <a:cubicBezTo>
                  <a:pt x="19426" y="17614"/>
                  <a:pt x="19451" y="17565"/>
                  <a:pt x="19451" y="17503"/>
                </a:cubicBezTo>
                <a:cubicBezTo>
                  <a:pt x="19451" y="17442"/>
                  <a:pt x="19426" y="17392"/>
                  <a:pt x="19396" y="17392"/>
                </a:cubicBezTo>
                <a:close/>
                <a:moveTo>
                  <a:pt x="19217" y="17392"/>
                </a:moveTo>
                <a:cubicBezTo>
                  <a:pt x="19187" y="17392"/>
                  <a:pt x="19162" y="17442"/>
                  <a:pt x="19162" y="17503"/>
                </a:cubicBezTo>
                <a:cubicBezTo>
                  <a:pt x="19162" y="17565"/>
                  <a:pt x="19187" y="17614"/>
                  <a:pt x="19217" y="17614"/>
                </a:cubicBezTo>
                <a:cubicBezTo>
                  <a:pt x="19247" y="17614"/>
                  <a:pt x="19272" y="17565"/>
                  <a:pt x="19272" y="17503"/>
                </a:cubicBezTo>
                <a:cubicBezTo>
                  <a:pt x="19272" y="17442"/>
                  <a:pt x="19247" y="17392"/>
                  <a:pt x="19217" y="17392"/>
                </a:cubicBezTo>
                <a:close/>
                <a:moveTo>
                  <a:pt x="19038" y="17392"/>
                </a:moveTo>
                <a:cubicBezTo>
                  <a:pt x="19008" y="17392"/>
                  <a:pt x="18983" y="17442"/>
                  <a:pt x="18983" y="17503"/>
                </a:cubicBezTo>
                <a:cubicBezTo>
                  <a:pt x="18983" y="17565"/>
                  <a:pt x="19008" y="17614"/>
                  <a:pt x="19038" y="17614"/>
                </a:cubicBezTo>
                <a:cubicBezTo>
                  <a:pt x="19068" y="17614"/>
                  <a:pt x="19093" y="17565"/>
                  <a:pt x="19093" y="17503"/>
                </a:cubicBezTo>
                <a:cubicBezTo>
                  <a:pt x="19093" y="17442"/>
                  <a:pt x="19068" y="17392"/>
                  <a:pt x="19038" y="17392"/>
                </a:cubicBezTo>
                <a:close/>
                <a:moveTo>
                  <a:pt x="18859" y="17392"/>
                </a:moveTo>
                <a:cubicBezTo>
                  <a:pt x="18828" y="17392"/>
                  <a:pt x="18804" y="17442"/>
                  <a:pt x="18804" y="17503"/>
                </a:cubicBezTo>
                <a:cubicBezTo>
                  <a:pt x="18804" y="17565"/>
                  <a:pt x="18828" y="17614"/>
                  <a:pt x="18859" y="17614"/>
                </a:cubicBezTo>
                <a:cubicBezTo>
                  <a:pt x="18889" y="17614"/>
                  <a:pt x="18914" y="17565"/>
                  <a:pt x="18914" y="17503"/>
                </a:cubicBezTo>
                <a:cubicBezTo>
                  <a:pt x="18914" y="17442"/>
                  <a:pt x="18889" y="17392"/>
                  <a:pt x="18859" y="17392"/>
                </a:cubicBezTo>
                <a:close/>
                <a:moveTo>
                  <a:pt x="18680" y="17392"/>
                </a:moveTo>
                <a:cubicBezTo>
                  <a:pt x="18649" y="17392"/>
                  <a:pt x="18625" y="17442"/>
                  <a:pt x="18625" y="17503"/>
                </a:cubicBezTo>
                <a:cubicBezTo>
                  <a:pt x="18625" y="17565"/>
                  <a:pt x="18649" y="17614"/>
                  <a:pt x="18680" y="17614"/>
                </a:cubicBezTo>
                <a:cubicBezTo>
                  <a:pt x="18710" y="17614"/>
                  <a:pt x="18735" y="17565"/>
                  <a:pt x="18735" y="17503"/>
                </a:cubicBezTo>
                <a:cubicBezTo>
                  <a:pt x="18735" y="17442"/>
                  <a:pt x="18710" y="17392"/>
                  <a:pt x="18680" y="17392"/>
                </a:cubicBezTo>
                <a:close/>
                <a:moveTo>
                  <a:pt x="18501" y="17392"/>
                </a:moveTo>
                <a:cubicBezTo>
                  <a:pt x="18470" y="17392"/>
                  <a:pt x="18446" y="17442"/>
                  <a:pt x="18446" y="17503"/>
                </a:cubicBezTo>
                <a:cubicBezTo>
                  <a:pt x="18446" y="17565"/>
                  <a:pt x="18470" y="17614"/>
                  <a:pt x="18501" y="17614"/>
                </a:cubicBezTo>
                <a:cubicBezTo>
                  <a:pt x="18531" y="17614"/>
                  <a:pt x="18555" y="17565"/>
                  <a:pt x="18555" y="17503"/>
                </a:cubicBezTo>
                <a:cubicBezTo>
                  <a:pt x="18555" y="17442"/>
                  <a:pt x="18531" y="17392"/>
                  <a:pt x="18501" y="17392"/>
                </a:cubicBezTo>
                <a:close/>
                <a:moveTo>
                  <a:pt x="18321" y="17392"/>
                </a:moveTo>
                <a:cubicBezTo>
                  <a:pt x="18291" y="17392"/>
                  <a:pt x="18267" y="17442"/>
                  <a:pt x="18267" y="17503"/>
                </a:cubicBezTo>
                <a:cubicBezTo>
                  <a:pt x="18267" y="17565"/>
                  <a:pt x="18291" y="17614"/>
                  <a:pt x="18321" y="17614"/>
                </a:cubicBezTo>
                <a:cubicBezTo>
                  <a:pt x="18352" y="17614"/>
                  <a:pt x="18376" y="17565"/>
                  <a:pt x="18376" y="17503"/>
                </a:cubicBezTo>
                <a:cubicBezTo>
                  <a:pt x="18376" y="17442"/>
                  <a:pt x="18352" y="17392"/>
                  <a:pt x="18321" y="17392"/>
                </a:cubicBezTo>
                <a:close/>
                <a:moveTo>
                  <a:pt x="18142" y="17392"/>
                </a:moveTo>
                <a:cubicBezTo>
                  <a:pt x="18112" y="17392"/>
                  <a:pt x="18088" y="17442"/>
                  <a:pt x="18088" y="17503"/>
                </a:cubicBezTo>
                <a:cubicBezTo>
                  <a:pt x="18088" y="17565"/>
                  <a:pt x="18112" y="17614"/>
                  <a:pt x="18142" y="17614"/>
                </a:cubicBezTo>
                <a:cubicBezTo>
                  <a:pt x="18173" y="17614"/>
                  <a:pt x="18197" y="17565"/>
                  <a:pt x="18197" y="17503"/>
                </a:cubicBezTo>
                <a:cubicBezTo>
                  <a:pt x="18197" y="17442"/>
                  <a:pt x="18173" y="17392"/>
                  <a:pt x="18142" y="17392"/>
                </a:cubicBezTo>
                <a:close/>
                <a:moveTo>
                  <a:pt x="17963" y="17392"/>
                </a:moveTo>
                <a:cubicBezTo>
                  <a:pt x="17933" y="17392"/>
                  <a:pt x="17908" y="17442"/>
                  <a:pt x="17908" y="17503"/>
                </a:cubicBezTo>
                <a:cubicBezTo>
                  <a:pt x="17908" y="17565"/>
                  <a:pt x="17933" y="17614"/>
                  <a:pt x="17963" y="17614"/>
                </a:cubicBezTo>
                <a:cubicBezTo>
                  <a:pt x="17994" y="17614"/>
                  <a:pt x="18018" y="17565"/>
                  <a:pt x="18018" y="17503"/>
                </a:cubicBezTo>
                <a:cubicBezTo>
                  <a:pt x="18018" y="17442"/>
                  <a:pt x="17994" y="17392"/>
                  <a:pt x="17963" y="17392"/>
                </a:cubicBezTo>
                <a:close/>
                <a:moveTo>
                  <a:pt x="17784" y="17392"/>
                </a:moveTo>
                <a:cubicBezTo>
                  <a:pt x="17754" y="17392"/>
                  <a:pt x="17729" y="17442"/>
                  <a:pt x="17729" y="17503"/>
                </a:cubicBezTo>
                <a:cubicBezTo>
                  <a:pt x="17729" y="17565"/>
                  <a:pt x="17754" y="17614"/>
                  <a:pt x="17784" y="17614"/>
                </a:cubicBezTo>
                <a:cubicBezTo>
                  <a:pt x="17815" y="17614"/>
                  <a:pt x="17839" y="17565"/>
                  <a:pt x="17839" y="17503"/>
                </a:cubicBezTo>
                <a:cubicBezTo>
                  <a:pt x="17839" y="17442"/>
                  <a:pt x="17815" y="17392"/>
                  <a:pt x="17784" y="17392"/>
                </a:cubicBezTo>
                <a:close/>
                <a:moveTo>
                  <a:pt x="17605" y="17392"/>
                </a:moveTo>
                <a:cubicBezTo>
                  <a:pt x="17575" y="17392"/>
                  <a:pt x="17550" y="17442"/>
                  <a:pt x="17550" y="17503"/>
                </a:cubicBezTo>
                <a:cubicBezTo>
                  <a:pt x="17550" y="17565"/>
                  <a:pt x="17575" y="17614"/>
                  <a:pt x="17605" y="17614"/>
                </a:cubicBezTo>
                <a:cubicBezTo>
                  <a:pt x="17635" y="17614"/>
                  <a:pt x="17660" y="17565"/>
                  <a:pt x="17660" y="17503"/>
                </a:cubicBezTo>
                <a:cubicBezTo>
                  <a:pt x="17660" y="17442"/>
                  <a:pt x="17635" y="17392"/>
                  <a:pt x="17605" y="17392"/>
                </a:cubicBezTo>
                <a:close/>
                <a:moveTo>
                  <a:pt x="11874" y="17392"/>
                </a:moveTo>
                <a:cubicBezTo>
                  <a:pt x="11844" y="17392"/>
                  <a:pt x="11819" y="17442"/>
                  <a:pt x="11819" y="17503"/>
                </a:cubicBezTo>
                <a:cubicBezTo>
                  <a:pt x="11819" y="17565"/>
                  <a:pt x="11844" y="17614"/>
                  <a:pt x="11874" y="17614"/>
                </a:cubicBezTo>
                <a:cubicBezTo>
                  <a:pt x="11905" y="17614"/>
                  <a:pt x="11929" y="17565"/>
                  <a:pt x="11929" y="17503"/>
                </a:cubicBezTo>
                <a:cubicBezTo>
                  <a:pt x="11929" y="17442"/>
                  <a:pt x="11905" y="17392"/>
                  <a:pt x="11874" y="17392"/>
                </a:cubicBezTo>
                <a:close/>
                <a:moveTo>
                  <a:pt x="11695" y="17392"/>
                </a:moveTo>
                <a:cubicBezTo>
                  <a:pt x="11665" y="17392"/>
                  <a:pt x="11640" y="17442"/>
                  <a:pt x="11640" y="17503"/>
                </a:cubicBezTo>
                <a:cubicBezTo>
                  <a:pt x="11640" y="17565"/>
                  <a:pt x="11665" y="17614"/>
                  <a:pt x="11695" y="17614"/>
                </a:cubicBezTo>
                <a:cubicBezTo>
                  <a:pt x="11726" y="17614"/>
                  <a:pt x="11750" y="17565"/>
                  <a:pt x="11750" y="17503"/>
                </a:cubicBezTo>
                <a:cubicBezTo>
                  <a:pt x="11750" y="17442"/>
                  <a:pt x="11726" y="17392"/>
                  <a:pt x="11695" y="17392"/>
                </a:cubicBezTo>
                <a:close/>
                <a:moveTo>
                  <a:pt x="11516" y="17392"/>
                </a:moveTo>
                <a:cubicBezTo>
                  <a:pt x="11486" y="17392"/>
                  <a:pt x="11461" y="17442"/>
                  <a:pt x="11461" y="17503"/>
                </a:cubicBezTo>
                <a:cubicBezTo>
                  <a:pt x="11461" y="17565"/>
                  <a:pt x="11486" y="17614"/>
                  <a:pt x="11516" y="17614"/>
                </a:cubicBezTo>
                <a:cubicBezTo>
                  <a:pt x="11546" y="17614"/>
                  <a:pt x="11571" y="17565"/>
                  <a:pt x="11571" y="17503"/>
                </a:cubicBezTo>
                <a:cubicBezTo>
                  <a:pt x="11571" y="17442"/>
                  <a:pt x="11546" y="17392"/>
                  <a:pt x="11516" y="17392"/>
                </a:cubicBezTo>
                <a:close/>
                <a:moveTo>
                  <a:pt x="11337" y="17392"/>
                </a:moveTo>
                <a:cubicBezTo>
                  <a:pt x="11307" y="17392"/>
                  <a:pt x="11282" y="17442"/>
                  <a:pt x="11282" y="17503"/>
                </a:cubicBezTo>
                <a:cubicBezTo>
                  <a:pt x="11282" y="17565"/>
                  <a:pt x="11307" y="17614"/>
                  <a:pt x="11337" y="17614"/>
                </a:cubicBezTo>
                <a:cubicBezTo>
                  <a:pt x="11367" y="17614"/>
                  <a:pt x="11392" y="17565"/>
                  <a:pt x="11392" y="17503"/>
                </a:cubicBezTo>
                <a:cubicBezTo>
                  <a:pt x="11392" y="17442"/>
                  <a:pt x="11367" y="17392"/>
                  <a:pt x="11337" y="17392"/>
                </a:cubicBezTo>
                <a:close/>
                <a:moveTo>
                  <a:pt x="11158" y="17392"/>
                </a:moveTo>
                <a:cubicBezTo>
                  <a:pt x="11128" y="17392"/>
                  <a:pt x="11103" y="17442"/>
                  <a:pt x="11103" y="17503"/>
                </a:cubicBezTo>
                <a:cubicBezTo>
                  <a:pt x="11103" y="17565"/>
                  <a:pt x="11128" y="17614"/>
                  <a:pt x="11158" y="17614"/>
                </a:cubicBezTo>
                <a:cubicBezTo>
                  <a:pt x="11188" y="17614"/>
                  <a:pt x="11213" y="17565"/>
                  <a:pt x="11213" y="17503"/>
                </a:cubicBezTo>
                <a:cubicBezTo>
                  <a:pt x="11213" y="17442"/>
                  <a:pt x="11188" y="17392"/>
                  <a:pt x="11158" y="17392"/>
                </a:cubicBezTo>
                <a:close/>
                <a:moveTo>
                  <a:pt x="10979" y="17392"/>
                </a:moveTo>
                <a:cubicBezTo>
                  <a:pt x="10949" y="17392"/>
                  <a:pt x="10924" y="17442"/>
                  <a:pt x="10924" y="17503"/>
                </a:cubicBezTo>
                <a:cubicBezTo>
                  <a:pt x="10924" y="17565"/>
                  <a:pt x="10949" y="17614"/>
                  <a:pt x="10979" y="17614"/>
                </a:cubicBezTo>
                <a:cubicBezTo>
                  <a:pt x="11009" y="17614"/>
                  <a:pt x="11034" y="17565"/>
                  <a:pt x="11034" y="17503"/>
                </a:cubicBezTo>
                <a:cubicBezTo>
                  <a:pt x="11034" y="17442"/>
                  <a:pt x="11009" y="17392"/>
                  <a:pt x="10979" y="17392"/>
                </a:cubicBezTo>
                <a:close/>
                <a:moveTo>
                  <a:pt x="6323" y="17392"/>
                </a:moveTo>
                <a:cubicBezTo>
                  <a:pt x="6292" y="17392"/>
                  <a:pt x="6268" y="17442"/>
                  <a:pt x="6268" y="17503"/>
                </a:cubicBezTo>
                <a:cubicBezTo>
                  <a:pt x="6268" y="17565"/>
                  <a:pt x="6292" y="17614"/>
                  <a:pt x="6323" y="17614"/>
                </a:cubicBezTo>
                <a:cubicBezTo>
                  <a:pt x="6353" y="17614"/>
                  <a:pt x="6378" y="17565"/>
                  <a:pt x="6378" y="17503"/>
                </a:cubicBezTo>
                <a:cubicBezTo>
                  <a:pt x="6378" y="17442"/>
                  <a:pt x="6353" y="17392"/>
                  <a:pt x="6323" y="17392"/>
                </a:cubicBezTo>
                <a:close/>
                <a:moveTo>
                  <a:pt x="6144" y="17392"/>
                </a:moveTo>
                <a:cubicBezTo>
                  <a:pt x="6113" y="17392"/>
                  <a:pt x="6089" y="17442"/>
                  <a:pt x="6089" y="17503"/>
                </a:cubicBezTo>
                <a:cubicBezTo>
                  <a:pt x="6089" y="17565"/>
                  <a:pt x="6113" y="17614"/>
                  <a:pt x="6144" y="17614"/>
                </a:cubicBezTo>
                <a:cubicBezTo>
                  <a:pt x="6174" y="17614"/>
                  <a:pt x="6199" y="17565"/>
                  <a:pt x="6199" y="17503"/>
                </a:cubicBezTo>
                <a:cubicBezTo>
                  <a:pt x="6199" y="17442"/>
                  <a:pt x="6174" y="17392"/>
                  <a:pt x="6144" y="17392"/>
                </a:cubicBezTo>
                <a:close/>
                <a:moveTo>
                  <a:pt x="5965" y="17392"/>
                </a:moveTo>
                <a:cubicBezTo>
                  <a:pt x="5934" y="17392"/>
                  <a:pt x="5910" y="17442"/>
                  <a:pt x="5910" y="17503"/>
                </a:cubicBezTo>
                <a:cubicBezTo>
                  <a:pt x="5910" y="17565"/>
                  <a:pt x="5934" y="17614"/>
                  <a:pt x="5965" y="17614"/>
                </a:cubicBezTo>
                <a:cubicBezTo>
                  <a:pt x="5995" y="17614"/>
                  <a:pt x="6019" y="17565"/>
                  <a:pt x="6019" y="17503"/>
                </a:cubicBezTo>
                <a:cubicBezTo>
                  <a:pt x="6019" y="17442"/>
                  <a:pt x="5995" y="17392"/>
                  <a:pt x="5965" y="17392"/>
                </a:cubicBezTo>
                <a:close/>
                <a:moveTo>
                  <a:pt x="5786" y="17392"/>
                </a:moveTo>
                <a:cubicBezTo>
                  <a:pt x="5755" y="17392"/>
                  <a:pt x="5731" y="17442"/>
                  <a:pt x="5731" y="17503"/>
                </a:cubicBezTo>
                <a:cubicBezTo>
                  <a:pt x="5731" y="17565"/>
                  <a:pt x="5755" y="17614"/>
                  <a:pt x="5786" y="17614"/>
                </a:cubicBezTo>
                <a:cubicBezTo>
                  <a:pt x="5816" y="17614"/>
                  <a:pt x="5840" y="17565"/>
                  <a:pt x="5840" y="17503"/>
                </a:cubicBezTo>
                <a:cubicBezTo>
                  <a:pt x="5840" y="17442"/>
                  <a:pt x="5816" y="17392"/>
                  <a:pt x="5786" y="17392"/>
                </a:cubicBezTo>
                <a:close/>
                <a:moveTo>
                  <a:pt x="5606" y="17392"/>
                </a:moveTo>
                <a:cubicBezTo>
                  <a:pt x="5576" y="17392"/>
                  <a:pt x="5552" y="17442"/>
                  <a:pt x="5552" y="17503"/>
                </a:cubicBezTo>
                <a:cubicBezTo>
                  <a:pt x="5552" y="17565"/>
                  <a:pt x="5576" y="17614"/>
                  <a:pt x="5606" y="17614"/>
                </a:cubicBezTo>
                <a:cubicBezTo>
                  <a:pt x="5637" y="17614"/>
                  <a:pt x="5661" y="17565"/>
                  <a:pt x="5661" y="17503"/>
                </a:cubicBezTo>
                <a:cubicBezTo>
                  <a:pt x="5661" y="17442"/>
                  <a:pt x="5637" y="17392"/>
                  <a:pt x="5606" y="17392"/>
                </a:cubicBezTo>
                <a:close/>
                <a:moveTo>
                  <a:pt x="5427" y="17392"/>
                </a:moveTo>
                <a:cubicBezTo>
                  <a:pt x="5397" y="17392"/>
                  <a:pt x="5372" y="17442"/>
                  <a:pt x="5372" y="17503"/>
                </a:cubicBezTo>
                <a:cubicBezTo>
                  <a:pt x="5372" y="17565"/>
                  <a:pt x="5397" y="17614"/>
                  <a:pt x="5427" y="17614"/>
                </a:cubicBezTo>
                <a:cubicBezTo>
                  <a:pt x="5458" y="17614"/>
                  <a:pt x="5482" y="17565"/>
                  <a:pt x="5482" y="17503"/>
                </a:cubicBezTo>
                <a:cubicBezTo>
                  <a:pt x="5482" y="17442"/>
                  <a:pt x="5458" y="17392"/>
                  <a:pt x="5427" y="17392"/>
                </a:cubicBezTo>
                <a:close/>
                <a:moveTo>
                  <a:pt x="5248" y="17392"/>
                </a:moveTo>
                <a:cubicBezTo>
                  <a:pt x="5218" y="17392"/>
                  <a:pt x="5193" y="17442"/>
                  <a:pt x="5193" y="17503"/>
                </a:cubicBezTo>
                <a:cubicBezTo>
                  <a:pt x="5193" y="17565"/>
                  <a:pt x="5218" y="17614"/>
                  <a:pt x="5248" y="17614"/>
                </a:cubicBezTo>
                <a:cubicBezTo>
                  <a:pt x="5279" y="17614"/>
                  <a:pt x="5303" y="17565"/>
                  <a:pt x="5303" y="17503"/>
                </a:cubicBezTo>
                <a:cubicBezTo>
                  <a:pt x="5303" y="17442"/>
                  <a:pt x="5279" y="17392"/>
                  <a:pt x="5248" y="17392"/>
                </a:cubicBezTo>
                <a:close/>
                <a:moveTo>
                  <a:pt x="5069" y="17392"/>
                </a:moveTo>
                <a:cubicBezTo>
                  <a:pt x="5039" y="17392"/>
                  <a:pt x="5014" y="17442"/>
                  <a:pt x="5014" y="17503"/>
                </a:cubicBezTo>
                <a:cubicBezTo>
                  <a:pt x="5014" y="17565"/>
                  <a:pt x="5039" y="17614"/>
                  <a:pt x="5069" y="17614"/>
                </a:cubicBezTo>
                <a:cubicBezTo>
                  <a:pt x="5099" y="17614"/>
                  <a:pt x="5124" y="17565"/>
                  <a:pt x="5124" y="17503"/>
                </a:cubicBezTo>
                <a:cubicBezTo>
                  <a:pt x="5124" y="17442"/>
                  <a:pt x="5099" y="17392"/>
                  <a:pt x="5069" y="17392"/>
                </a:cubicBezTo>
                <a:close/>
                <a:moveTo>
                  <a:pt x="4890" y="17392"/>
                </a:moveTo>
                <a:cubicBezTo>
                  <a:pt x="4860" y="17392"/>
                  <a:pt x="4835" y="17442"/>
                  <a:pt x="4835" y="17503"/>
                </a:cubicBezTo>
                <a:cubicBezTo>
                  <a:pt x="4835" y="17565"/>
                  <a:pt x="4860" y="17614"/>
                  <a:pt x="4890" y="17614"/>
                </a:cubicBezTo>
                <a:cubicBezTo>
                  <a:pt x="4920" y="17614"/>
                  <a:pt x="4945" y="17565"/>
                  <a:pt x="4945" y="17503"/>
                </a:cubicBezTo>
                <a:cubicBezTo>
                  <a:pt x="4945" y="17442"/>
                  <a:pt x="4920" y="17392"/>
                  <a:pt x="4890" y="17392"/>
                </a:cubicBezTo>
                <a:close/>
                <a:moveTo>
                  <a:pt x="20291" y="17030"/>
                </a:moveTo>
                <a:cubicBezTo>
                  <a:pt x="20261" y="17030"/>
                  <a:pt x="20237" y="17080"/>
                  <a:pt x="20237" y="17141"/>
                </a:cubicBezTo>
                <a:cubicBezTo>
                  <a:pt x="20237" y="17202"/>
                  <a:pt x="20261" y="17252"/>
                  <a:pt x="20291" y="17252"/>
                </a:cubicBezTo>
                <a:cubicBezTo>
                  <a:pt x="20322" y="17252"/>
                  <a:pt x="20346" y="17202"/>
                  <a:pt x="20346" y="17141"/>
                </a:cubicBezTo>
                <a:cubicBezTo>
                  <a:pt x="20346" y="17080"/>
                  <a:pt x="20322" y="17030"/>
                  <a:pt x="20291" y="17030"/>
                </a:cubicBezTo>
                <a:close/>
                <a:moveTo>
                  <a:pt x="20112" y="17030"/>
                </a:moveTo>
                <a:cubicBezTo>
                  <a:pt x="20082" y="17030"/>
                  <a:pt x="20058" y="17080"/>
                  <a:pt x="20058" y="17141"/>
                </a:cubicBezTo>
                <a:cubicBezTo>
                  <a:pt x="20058" y="17202"/>
                  <a:pt x="20082" y="17252"/>
                  <a:pt x="20112" y="17252"/>
                </a:cubicBezTo>
                <a:cubicBezTo>
                  <a:pt x="20143" y="17252"/>
                  <a:pt x="20167" y="17202"/>
                  <a:pt x="20167" y="17141"/>
                </a:cubicBezTo>
                <a:cubicBezTo>
                  <a:pt x="20167" y="17080"/>
                  <a:pt x="20143" y="17030"/>
                  <a:pt x="20112" y="17030"/>
                </a:cubicBezTo>
                <a:close/>
                <a:moveTo>
                  <a:pt x="19933" y="17030"/>
                </a:moveTo>
                <a:cubicBezTo>
                  <a:pt x="19903" y="17030"/>
                  <a:pt x="19878" y="17080"/>
                  <a:pt x="19878" y="17141"/>
                </a:cubicBezTo>
                <a:cubicBezTo>
                  <a:pt x="19878" y="17202"/>
                  <a:pt x="19903" y="17252"/>
                  <a:pt x="19933" y="17252"/>
                </a:cubicBezTo>
                <a:cubicBezTo>
                  <a:pt x="19964" y="17252"/>
                  <a:pt x="19988" y="17202"/>
                  <a:pt x="19988" y="17141"/>
                </a:cubicBezTo>
                <a:cubicBezTo>
                  <a:pt x="19988" y="17080"/>
                  <a:pt x="19964" y="17030"/>
                  <a:pt x="19933" y="17030"/>
                </a:cubicBezTo>
                <a:close/>
                <a:moveTo>
                  <a:pt x="19754" y="17030"/>
                </a:moveTo>
                <a:cubicBezTo>
                  <a:pt x="19724" y="17030"/>
                  <a:pt x="19699" y="17080"/>
                  <a:pt x="19699" y="17141"/>
                </a:cubicBezTo>
                <a:cubicBezTo>
                  <a:pt x="19699" y="17202"/>
                  <a:pt x="19724" y="17252"/>
                  <a:pt x="19754" y="17252"/>
                </a:cubicBezTo>
                <a:cubicBezTo>
                  <a:pt x="19785" y="17252"/>
                  <a:pt x="19809" y="17202"/>
                  <a:pt x="19809" y="17141"/>
                </a:cubicBezTo>
                <a:cubicBezTo>
                  <a:pt x="19809" y="17080"/>
                  <a:pt x="19785" y="17030"/>
                  <a:pt x="19754" y="17030"/>
                </a:cubicBezTo>
                <a:close/>
                <a:moveTo>
                  <a:pt x="19575" y="17030"/>
                </a:moveTo>
                <a:cubicBezTo>
                  <a:pt x="19545" y="17030"/>
                  <a:pt x="19520" y="17080"/>
                  <a:pt x="19520" y="17141"/>
                </a:cubicBezTo>
                <a:cubicBezTo>
                  <a:pt x="19520" y="17202"/>
                  <a:pt x="19545" y="17252"/>
                  <a:pt x="19575" y="17252"/>
                </a:cubicBezTo>
                <a:cubicBezTo>
                  <a:pt x="19605" y="17252"/>
                  <a:pt x="19630" y="17202"/>
                  <a:pt x="19630" y="17141"/>
                </a:cubicBezTo>
                <a:cubicBezTo>
                  <a:pt x="19630" y="17080"/>
                  <a:pt x="19605" y="17030"/>
                  <a:pt x="19575" y="17030"/>
                </a:cubicBezTo>
                <a:close/>
                <a:moveTo>
                  <a:pt x="19396" y="17030"/>
                </a:moveTo>
                <a:cubicBezTo>
                  <a:pt x="19366" y="17030"/>
                  <a:pt x="19341" y="17080"/>
                  <a:pt x="19341" y="17141"/>
                </a:cubicBezTo>
                <a:cubicBezTo>
                  <a:pt x="19341" y="17202"/>
                  <a:pt x="19366" y="17252"/>
                  <a:pt x="19396" y="17252"/>
                </a:cubicBezTo>
                <a:cubicBezTo>
                  <a:pt x="19426" y="17252"/>
                  <a:pt x="19451" y="17202"/>
                  <a:pt x="19451" y="17141"/>
                </a:cubicBezTo>
                <a:cubicBezTo>
                  <a:pt x="19451" y="17080"/>
                  <a:pt x="19426" y="17030"/>
                  <a:pt x="19396" y="17030"/>
                </a:cubicBezTo>
                <a:close/>
                <a:moveTo>
                  <a:pt x="19217" y="17030"/>
                </a:moveTo>
                <a:cubicBezTo>
                  <a:pt x="19187" y="17030"/>
                  <a:pt x="19162" y="17080"/>
                  <a:pt x="19162" y="17141"/>
                </a:cubicBezTo>
                <a:cubicBezTo>
                  <a:pt x="19162" y="17202"/>
                  <a:pt x="19187" y="17252"/>
                  <a:pt x="19217" y="17252"/>
                </a:cubicBezTo>
                <a:cubicBezTo>
                  <a:pt x="19247" y="17252"/>
                  <a:pt x="19272" y="17202"/>
                  <a:pt x="19272" y="17141"/>
                </a:cubicBezTo>
                <a:cubicBezTo>
                  <a:pt x="19272" y="17080"/>
                  <a:pt x="19247" y="17030"/>
                  <a:pt x="19217" y="17030"/>
                </a:cubicBezTo>
                <a:close/>
                <a:moveTo>
                  <a:pt x="19038" y="17030"/>
                </a:moveTo>
                <a:cubicBezTo>
                  <a:pt x="19008" y="17030"/>
                  <a:pt x="18983" y="17080"/>
                  <a:pt x="18983" y="17141"/>
                </a:cubicBezTo>
                <a:cubicBezTo>
                  <a:pt x="18983" y="17202"/>
                  <a:pt x="19008" y="17252"/>
                  <a:pt x="19038" y="17252"/>
                </a:cubicBezTo>
                <a:cubicBezTo>
                  <a:pt x="19068" y="17252"/>
                  <a:pt x="19093" y="17202"/>
                  <a:pt x="19093" y="17141"/>
                </a:cubicBezTo>
                <a:cubicBezTo>
                  <a:pt x="19093" y="17080"/>
                  <a:pt x="19068" y="17030"/>
                  <a:pt x="19038" y="17030"/>
                </a:cubicBezTo>
                <a:close/>
                <a:moveTo>
                  <a:pt x="18859" y="17030"/>
                </a:moveTo>
                <a:cubicBezTo>
                  <a:pt x="18828" y="17030"/>
                  <a:pt x="18804" y="17080"/>
                  <a:pt x="18804" y="17141"/>
                </a:cubicBezTo>
                <a:cubicBezTo>
                  <a:pt x="18804" y="17202"/>
                  <a:pt x="18828" y="17252"/>
                  <a:pt x="18859" y="17252"/>
                </a:cubicBezTo>
                <a:cubicBezTo>
                  <a:pt x="18889" y="17252"/>
                  <a:pt x="18914" y="17202"/>
                  <a:pt x="18914" y="17141"/>
                </a:cubicBezTo>
                <a:cubicBezTo>
                  <a:pt x="18914" y="17080"/>
                  <a:pt x="18889" y="17030"/>
                  <a:pt x="18859" y="17030"/>
                </a:cubicBezTo>
                <a:close/>
                <a:moveTo>
                  <a:pt x="18680" y="17030"/>
                </a:moveTo>
                <a:cubicBezTo>
                  <a:pt x="18649" y="17030"/>
                  <a:pt x="18625" y="17080"/>
                  <a:pt x="18625" y="17141"/>
                </a:cubicBezTo>
                <a:cubicBezTo>
                  <a:pt x="18625" y="17202"/>
                  <a:pt x="18649" y="17252"/>
                  <a:pt x="18680" y="17252"/>
                </a:cubicBezTo>
                <a:cubicBezTo>
                  <a:pt x="18710" y="17252"/>
                  <a:pt x="18735" y="17202"/>
                  <a:pt x="18735" y="17141"/>
                </a:cubicBezTo>
                <a:cubicBezTo>
                  <a:pt x="18735" y="17080"/>
                  <a:pt x="18710" y="17030"/>
                  <a:pt x="18680" y="17030"/>
                </a:cubicBezTo>
                <a:close/>
                <a:moveTo>
                  <a:pt x="18501" y="17030"/>
                </a:moveTo>
                <a:cubicBezTo>
                  <a:pt x="18470" y="17030"/>
                  <a:pt x="18446" y="17080"/>
                  <a:pt x="18446" y="17141"/>
                </a:cubicBezTo>
                <a:cubicBezTo>
                  <a:pt x="18446" y="17202"/>
                  <a:pt x="18470" y="17252"/>
                  <a:pt x="18501" y="17252"/>
                </a:cubicBezTo>
                <a:cubicBezTo>
                  <a:pt x="18531" y="17252"/>
                  <a:pt x="18555" y="17202"/>
                  <a:pt x="18555" y="17141"/>
                </a:cubicBezTo>
                <a:cubicBezTo>
                  <a:pt x="18555" y="17080"/>
                  <a:pt x="18531" y="17030"/>
                  <a:pt x="18501" y="17030"/>
                </a:cubicBezTo>
                <a:close/>
                <a:moveTo>
                  <a:pt x="18321" y="17030"/>
                </a:moveTo>
                <a:cubicBezTo>
                  <a:pt x="18291" y="17030"/>
                  <a:pt x="18267" y="17080"/>
                  <a:pt x="18267" y="17141"/>
                </a:cubicBezTo>
                <a:cubicBezTo>
                  <a:pt x="18267" y="17202"/>
                  <a:pt x="18291" y="17252"/>
                  <a:pt x="18321" y="17252"/>
                </a:cubicBezTo>
                <a:cubicBezTo>
                  <a:pt x="18352" y="17252"/>
                  <a:pt x="18376" y="17202"/>
                  <a:pt x="18376" y="17141"/>
                </a:cubicBezTo>
                <a:cubicBezTo>
                  <a:pt x="18376" y="17080"/>
                  <a:pt x="18352" y="17030"/>
                  <a:pt x="18321" y="17030"/>
                </a:cubicBezTo>
                <a:close/>
                <a:moveTo>
                  <a:pt x="18142" y="17030"/>
                </a:moveTo>
                <a:cubicBezTo>
                  <a:pt x="18112" y="17030"/>
                  <a:pt x="18088" y="17080"/>
                  <a:pt x="18088" y="17141"/>
                </a:cubicBezTo>
                <a:cubicBezTo>
                  <a:pt x="18088" y="17202"/>
                  <a:pt x="18112" y="17252"/>
                  <a:pt x="18142" y="17252"/>
                </a:cubicBezTo>
                <a:cubicBezTo>
                  <a:pt x="18173" y="17252"/>
                  <a:pt x="18197" y="17202"/>
                  <a:pt x="18197" y="17141"/>
                </a:cubicBezTo>
                <a:cubicBezTo>
                  <a:pt x="18197" y="17080"/>
                  <a:pt x="18173" y="17030"/>
                  <a:pt x="18142" y="17030"/>
                </a:cubicBezTo>
                <a:close/>
                <a:moveTo>
                  <a:pt x="17963" y="17030"/>
                </a:moveTo>
                <a:cubicBezTo>
                  <a:pt x="17933" y="17030"/>
                  <a:pt x="17908" y="17080"/>
                  <a:pt x="17908" y="17141"/>
                </a:cubicBezTo>
                <a:cubicBezTo>
                  <a:pt x="17908" y="17202"/>
                  <a:pt x="17933" y="17252"/>
                  <a:pt x="17963" y="17252"/>
                </a:cubicBezTo>
                <a:cubicBezTo>
                  <a:pt x="17994" y="17252"/>
                  <a:pt x="18018" y="17202"/>
                  <a:pt x="18018" y="17141"/>
                </a:cubicBezTo>
                <a:cubicBezTo>
                  <a:pt x="18018" y="17080"/>
                  <a:pt x="17994" y="17030"/>
                  <a:pt x="17963" y="17030"/>
                </a:cubicBezTo>
                <a:close/>
                <a:moveTo>
                  <a:pt x="17784" y="17030"/>
                </a:moveTo>
                <a:cubicBezTo>
                  <a:pt x="17754" y="17030"/>
                  <a:pt x="17729" y="17080"/>
                  <a:pt x="17729" y="17141"/>
                </a:cubicBezTo>
                <a:cubicBezTo>
                  <a:pt x="17729" y="17202"/>
                  <a:pt x="17754" y="17252"/>
                  <a:pt x="17784" y="17252"/>
                </a:cubicBezTo>
                <a:cubicBezTo>
                  <a:pt x="17815" y="17252"/>
                  <a:pt x="17839" y="17202"/>
                  <a:pt x="17839" y="17141"/>
                </a:cubicBezTo>
                <a:cubicBezTo>
                  <a:pt x="17839" y="17080"/>
                  <a:pt x="17815" y="17030"/>
                  <a:pt x="17784" y="17030"/>
                </a:cubicBezTo>
                <a:close/>
                <a:moveTo>
                  <a:pt x="17605" y="17030"/>
                </a:moveTo>
                <a:cubicBezTo>
                  <a:pt x="17575" y="17030"/>
                  <a:pt x="17550" y="17080"/>
                  <a:pt x="17550" y="17141"/>
                </a:cubicBezTo>
                <a:cubicBezTo>
                  <a:pt x="17550" y="17202"/>
                  <a:pt x="17575" y="17252"/>
                  <a:pt x="17605" y="17252"/>
                </a:cubicBezTo>
                <a:cubicBezTo>
                  <a:pt x="17635" y="17252"/>
                  <a:pt x="17660" y="17202"/>
                  <a:pt x="17660" y="17141"/>
                </a:cubicBezTo>
                <a:cubicBezTo>
                  <a:pt x="17660" y="17080"/>
                  <a:pt x="17635" y="17030"/>
                  <a:pt x="17605" y="17030"/>
                </a:cubicBezTo>
                <a:close/>
                <a:moveTo>
                  <a:pt x="12053" y="17030"/>
                </a:moveTo>
                <a:cubicBezTo>
                  <a:pt x="12023" y="17030"/>
                  <a:pt x="11999" y="17080"/>
                  <a:pt x="11999" y="17141"/>
                </a:cubicBezTo>
                <a:cubicBezTo>
                  <a:pt x="11999" y="17202"/>
                  <a:pt x="12023" y="17252"/>
                  <a:pt x="12053" y="17252"/>
                </a:cubicBezTo>
                <a:cubicBezTo>
                  <a:pt x="12084" y="17252"/>
                  <a:pt x="12108" y="17202"/>
                  <a:pt x="12108" y="17141"/>
                </a:cubicBezTo>
                <a:cubicBezTo>
                  <a:pt x="12108" y="17080"/>
                  <a:pt x="12084" y="17030"/>
                  <a:pt x="12053" y="17030"/>
                </a:cubicBezTo>
                <a:close/>
                <a:moveTo>
                  <a:pt x="11874" y="17030"/>
                </a:moveTo>
                <a:cubicBezTo>
                  <a:pt x="11844" y="17030"/>
                  <a:pt x="11819" y="17080"/>
                  <a:pt x="11819" y="17141"/>
                </a:cubicBezTo>
                <a:cubicBezTo>
                  <a:pt x="11819" y="17202"/>
                  <a:pt x="11844" y="17252"/>
                  <a:pt x="11874" y="17252"/>
                </a:cubicBezTo>
                <a:cubicBezTo>
                  <a:pt x="11905" y="17252"/>
                  <a:pt x="11929" y="17202"/>
                  <a:pt x="11929" y="17141"/>
                </a:cubicBezTo>
                <a:cubicBezTo>
                  <a:pt x="11929" y="17080"/>
                  <a:pt x="11905" y="17030"/>
                  <a:pt x="11874" y="17030"/>
                </a:cubicBezTo>
                <a:close/>
                <a:moveTo>
                  <a:pt x="11695" y="17030"/>
                </a:moveTo>
                <a:cubicBezTo>
                  <a:pt x="11665" y="17030"/>
                  <a:pt x="11640" y="17080"/>
                  <a:pt x="11640" y="17141"/>
                </a:cubicBezTo>
                <a:cubicBezTo>
                  <a:pt x="11640" y="17202"/>
                  <a:pt x="11665" y="17252"/>
                  <a:pt x="11695" y="17252"/>
                </a:cubicBezTo>
                <a:cubicBezTo>
                  <a:pt x="11726" y="17252"/>
                  <a:pt x="11750" y="17202"/>
                  <a:pt x="11750" y="17141"/>
                </a:cubicBezTo>
                <a:cubicBezTo>
                  <a:pt x="11750" y="17080"/>
                  <a:pt x="11726" y="17030"/>
                  <a:pt x="11695" y="17030"/>
                </a:cubicBezTo>
                <a:close/>
                <a:moveTo>
                  <a:pt x="11516" y="17030"/>
                </a:moveTo>
                <a:cubicBezTo>
                  <a:pt x="11486" y="17030"/>
                  <a:pt x="11461" y="17080"/>
                  <a:pt x="11461" y="17141"/>
                </a:cubicBezTo>
                <a:cubicBezTo>
                  <a:pt x="11461" y="17202"/>
                  <a:pt x="11486" y="17252"/>
                  <a:pt x="11516" y="17252"/>
                </a:cubicBezTo>
                <a:cubicBezTo>
                  <a:pt x="11546" y="17252"/>
                  <a:pt x="11571" y="17202"/>
                  <a:pt x="11571" y="17141"/>
                </a:cubicBezTo>
                <a:cubicBezTo>
                  <a:pt x="11571" y="17080"/>
                  <a:pt x="11546" y="17030"/>
                  <a:pt x="11516" y="17030"/>
                </a:cubicBezTo>
                <a:close/>
                <a:moveTo>
                  <a:pt x="11337" y="17030"/>
                </a:moveTo>
                <a:cubicBezTo>
                  <a:pt x="11307" y="17030"/>
                  <a:pt x="11282" y="17080"/>
                  <a:pt x="11282" y="17141"/>
                </a:cubicBezTo>
                <a:cubicBezTo>
                  <a:pt x="11282" y="17202"/>
                  <a:pt x="11307" y="17252"/>
                  <a:pt x="11337" y="17252"/>
                </a:cubicBezTo>
                <a:cubicBezTo>
                  <a:pt x="11367" y="17252"/>
                  <a:pt x="11392" y="17202"/>
                  <a:pt x="11392" y="17141"/>
                </a:cubicBezTo>
                <a:cubicBezTo>
                  <a:pt x="11392" y="17080"/>
                  <a:pt x="11367" y="17030"/>
                  <a:pt x="11337" y="17030"/>
                </a:cubicBezTo>
                <a:close/>
                <a:moveTo>
                  <a:pt x="11158" y="17030"/>
                </a:moveTo>
                <a:cubicBezTo>
                  <a:pt x="11128" y="17030"/>
                  <a:pt x="11103" y="17080"/>
                  <a:pt x="11103" y="17141"/>
                </a:cubicBezTo>
                <a:cubicBezTo>
                  <a:pt x="11103" y="17202"/>
                  <a:pt x="11128" y="17252"/>
                  <a:pt x="11158" y="17252"/>
                </a:cubicBezTo>
                <a:cubicBezTo>
                  <a:pt x="11188" y="17252"/>
                  <a:pt x="11213" y="17202"/>
                  <a:pt x="11213" y="17141"/>
                </a:cubicBezTo>
                <a:cubicBezTo>
                  <a:pt x="11213" y="17080"/>
                  <a:pt x="11188" y="17030"/>
                  <a:pt x="11158" y="17030"/>
                </a:cubicBezTo>
                <a:close/>
                <a:moveTo>
                  <a:pt x="10979" y="17030"/>
                </a:moveTo>
                <a:cubicBezTo>
                  <a:pt x="10949" y="17030"/>
                  <a:pt x="10924" y="17080"/>
                  <a:pt x="10924" y="17141"/>
                </a:cubicBezTo>
                <a:cubicBezTo>
                  <a:pt x="10924" y="17202"/>
                  <a:pt x="10949" y="17252"/>
                  <a:pt x="10979" y="17252"/>
                </a:cubicBezTo>
                <a:cubicBezTo>
                  <a:pt x="11009" y="17252"/>
                  <a:pt x="11034" y="17202"/>
                  <a:pt x="11034" y="17141"/>
                </a:cubicBezTo>
                <a:cubicBezTo>
                  <a:pt x="11034" y="17080"/>
                  <a:pt x="11009" y="17030"/>
                  <a:pt x="10979" y="17030"/>
                </a:cubicBezTo>
                <a:close/>
                <a:moveTo>
                  <a:pt x="10800" y="17030"/>
                </a:moveTo>
                <a:cubicBezTo>
                  <a:pt x="10770" y="17030"/>
                  <a:pt x="10745" y="17080"/>
                  <a:pt x="10745" y="17141"/>
                </a:cubicBezTo>
                <a:cubicBezTo>
                  <a:pt x="10745" y="17202"/>
                  <a:pt x="10770" y="17252"/>
                  <a:pt x="10800" y="17252"/>
                </a:cubicBezTo>
                <a:cubicBezTo>
                  <a:pt x="10830" y="17252"/>
                  <a:pt x="10855" y="17202"/>
                  <a:pt x="10855" y="17141"/>
                </a:cubicBezTo>
                <a:cubicBezTo>
                  <a:pt x="10855" y="17080"/>
                  <a:pt x="10830" y="17030"/>
                  <a:pt x="10800" y="17030"/>
                </a:cubicBezTo>
                <a:close/>
                <a:moveTo>
                  <a:pt x="6502" y="17030"/>
                </a:moveTo>
                <a:cubicBezTo>
                  <a:pt x="6472" y="17030"/>
                  <a:pt x="6447" y="17080"/>
                  <a:pt x="6447" y="17141"/>
                </a:cubicBezTo>
                <a:cubicBezTo>
                  <a:pt x="6447" y="17202"/>
                  <a:pt x="6472" y="17252"/>
                  <a:pt x="6502" y="17252"/>
                </a:cubicBezTo>
                <a:cubicBezTo>
                  <a:pt x="6532" y="17252"/>
                  <a:pt x="6557" y="17202"/>
                  <a:pt x="6557" y="17141"/>
                </a:cubicBezTo>
                <a:cubicBezTo>
                  <a:pt x="6557" y="17080"/>
                  <a:pt x="6532" y="17030"/>
                  <a:pt x="6502" y="17030"/>
                </a:cubicBezTo>
                <a:close/>
                <a:moveTo>
                  <a:pt x="6323" y="17030"/>
                </a:moveTo>
                <a:cubicBezTo>
                  <a:pt x="6292" y="17030"/>
                  <a:pt x="6268" y="17080"/>
                  <a:pt x="6268" y="17141"/>
                </a:cubicBezTo>
                <a:cubicBezTo>
                  <a:pt x="6268" y="17202"/>
                  <a:pt x="6292" y="17252"/>
                  <a:pt x="6323" y="17252"/>
                </a:cubicBezTo>
                <a:cubicBezTo>
                  <a:pt x="6353" y="17252"/>
                  <a:pt x="6378" y="17202"/>
                  <a:pt x="6378" y="17141"/>
                </a:cubicBezTo>
                <a:cubicBezTo>
                  <a:pt x="6378" y="17080"/>
                  <a:pt x="6353" y="17030"/>
                  <a:pt x="6323" y="17030"/>
                </a:cubicBezTo>
                <a:close/>
                <a:moveTo>
                  <a:pt x="6144" y="17030"/>
                </a:moveTo>
                <a:cubicBezTo>
                  <a:pt x="6113" y="17030"/>
                  <a:pt x="6089" y="17080"/>
                  <a:pt x="6089" y="17141"/>
                </a:cubicBezTo>
                <a:cubicBezTo>
                  <a:pt x="6089" y="17202"/>
                  <a:pt x="6113" y="17252"/>
                  <a:pt x="6144" y="17252"/>
                </a:cubicBezTo>
                <a:cubicBezTo>
                  <a:pt x="6174" y="17252"/>
                  <a:pt x="6199" y="17202"/>
                  <a:pt x="6199" y="17141"/>
                </a:cubicBezTo>
                <a:cubicBezTo>
                  <a:pt x="6199" y="17080"/>
                  <a:pt x="6174" y="17030"/>
                  <a:pt x="6144" y="17030"/>
                </a:cubicBezTo>
                <a:close/>
                <a:moveTo>
                  <a:pt x="5965" y="17030"/>
                </a:moveTo>
                <a:cubicBezTo>
                  <a:pt x="5934" y="17030"/>
                  <a:pt x="5910" y="17080"/>
                  <a:pt x="5910" y="17141"/>
                </a:cubicBezTo>
                <a:cubicBezTo>
                  <a:pt x="5910" y="17202"/>
                  <a:pt x="5934" y="17252"/>
                  <a:pt x="5965" y="17252"/>
                </a:cubicBezTo>
                <a:cubicBezTo>
                  <a:pt x="5995" y="17252"/>
                  <a:pt x="6019" y="17202"/>
                  <a:pt x="6019" y="17141"/>
                </a:cubicBezTo>
                <a:cubicBezTo>
                  <a:pt x="6019" y="17080"/>
                  <a:pt x="5995" y="17030"/>
                  <a:pt x="5965" y="17030"/>
                </a:cubicBezTo>
                <a:close/>
                <a:moveTo>
                  <a:pt x="5786" y="17030"/>
                </a:moveTo>
                <a:cubicBezTo>
                  <a:pt x="5755" y="17030"/>
                  <a:pt x="5731" y="17080"/>
                  <a:pt x="5731" y="17141"/>
                </a:cubicBezTo>
                <a:cubicBezTo>
                  <a:pt x="5731" y="17202"/>
                  <a:pt x="5755" y="17252"/>
                  <a:pt x="5786" y="17252"/>
                </a:cubicBezTo>
                <a:cubicBezTo>
                  <a:pt x="5816" y="17252"/>
                  <a:pt x="5840" y="17202"/>
                  <a:pt x="5840" y="17141"/>
                </a:cubicBezTo>
                <a:cubicBezTo>
                  <a:pt x="5840" y="17080"/>
                  <a:pt x="5816" y="17030"/>
                  <a:pt x="5786" y="17030"/>
                </a:cubicBezTo>
                <a:close/>
                <a:moveTo>
                  <a:pt x="5606" y="17030"/>
                </a:moveTo>
                <a:cubicBezTo>
                  <a:pt x="5576" y="17030"/>
                  <a:pt x="5552" y="17080"/>
                  <a:pt x="5552" y="17141"/>
                </a:cubicBezTo>
                <a:cubicBezTo>
                  <a:pt x="5552" y="17202"/>
                  <a:pt x="5576" y="17252"/>
                  <a:pt x="5606" y="17252"/>
                </a:cubicBezTo>
                <a:cubicBezTo>
                  <a:pt x="5637" y="17252"/>
                  <a:pt x="5661" y="17202"/>
                  <a:pt x="5661" y="17141"/>
                </a:cubicBezTo>
                <a:cubicBezTo>
                  <a:pt x="5661" y="17080"/>
                  <a:pt x="5637" y="17030"/>
                  <a:pt x="5606" y="17030"/>
                </a:cubicBezTo>
                <a:close/>
                <a:moveTo>
                  <a:pt x="5427" y="17030"/>
                </a:moveTo>
                <a:cubicBezTo>
                  <a:pt x="5397" y="17030"/>
                  <a:pt x="5372" y="17080"/>
                  <a:pt x="5372" y="17141"/>
                </a:cubicBezTo>
                <a:cubicBezTo>
                  <a:pt x="5372" y="17202"/>
                  <a:pt x="5397" y="17252"/>
                  <a:pt x="5427" y="17252"/>
                </a:cubicBezTo>
                <a:cubicBezTo>
                  <a:pt x="5458" y="17252"/>
                  <a:pt x="5482" y="17202"/>
                  <a:pt x="5482" y="17141"/>
                </a:cubicBezTo>
                <a:cubicBezTo>
                  <a:pt x="5482" y="17080"/>
                  <a:pt x="5458" y="17030"/>
                  <a:pt x="5427" y="17030"/>
                </a:cubicBezTo>
                <a:close/>
                <a:moveTo>
                  <a:pt x="5248" y="17030"/>
                </a:moveTo>
                <a:cubicBezTo>
                  <a:pt x="5218" y="17030"/>
                  <a:pt x="5193" y="17080"/>
                  <a:pt x="5193" y="17141"/>
                </a:cubicBezTo>
                <a:cubicBezTo>
                  <a:pt x="5193" y="17202"/>
                  <a:pt x="5218" y="17252"/>
                  <a:pt x="5248" y="17252"/>
                </a:cubicBezTo>
                <a:cubicBezTo>
                  <a:pt x="5279" y="17252"/>
                  <a:pt x="5303" y="17202"/>
                  <a:pt x="5303" y="17141"/>
                </a:cubicBezTo>
                <a:cubicBezTo>
                  <a:pt x="5303" y="17080"/>
                  <a:pt x="5279" y="17030"/>
                  <a:pt x="5248" y="17030"/>
                </a:cubicBezTo>
                <a:close/>
                <a:moveTo>
                  <a:pt x="5069" y="17030"/>
                </a:moveTo>
                <a:cubicBezTo>
                  <a:pt x="5039" y="17030"/>
                  <a:pt x="5014" y="17080"/>
                  <a:pt x="5014" y="17141"/>
                </a:cubicBezTo>
                <a:cubicBezTo>
                  <a:pt x="5014" y="17202"/>
                  <a:pt x="5039" y="17252"/>
                  <a:pt x="5069" y="17252"/>
                </a:cubicBezTo>
                <a:cubicBezTo>
                  <a:pt x="5099" y="17252"/>
                  <a:pt x="5124" y="17202"/>
                  <a:pt x="5124" y="17141"/>
                </a:cubicBezTo>
                <a:cubicBezTo>
                  <a:pt x="5124" y="17080"/>
                  <a:pt x="5099" y="17030"/>
                  <a:pt x="5069" y="17030"/>
                </a:cubicBezTo>
                <a:close/>
                <a:moveTo>
                  <a:pt x="4890" y="17030"/>
                </a:moveTo>
                <a:cubicBezTo>
                  <a:pt x="4860" y="17030"/>
                  <a:pt x="4835" y="17080"/>
                  <a:pt x="4835" y="17141"/>
                </a:cubicBezTo>
                <a:cubicBezTo>
                  <a:pt x="4835" y="17202"/>
                  <a:pt x="4860" y="17252"/>
                  <a:pt x="4890" y="17252"/>
                </a:cubicBezTo>
                <a:cubicBezTo>
                  <a:pt x="4920" y="17252"/>
                  <a:pt x="4945" y="17202"/>
                  <a:pt x="4945" y="17141"/>
                </a:cubicBezTo>
                <a:cubicBezTo>
                  <a:pt x="4945" y="17080"/>
                  <a:pt x="4920" y="17030"/>
                  <a:pt x="4890" y="17030"/>
                </a:cubicBezTo>
                <a:close/>
                <a:moveTo>
                  <a:pt x="20291" y="16668"/>
                </a:moveTo>
                <a:cubicBezTo>
                  <a:pt x="20261" y="16668"/>
                  <a:pt x="20237" y="16717"/>
                  <a:pt x="20237" y="16779"/>
                </a:cubicBezTo>
                <a:cubicBezTo>
                  <a:pt x="20237" y="16840"/>
                  <a:pt x="20261" y="16890"/>
                  <a:pt x="20291" y="16890"/>
                </a:cubicBezTo>
                <a:cubicBezTo>
                  <a:pt x="20322" y="16890"/>
                  <a:pt x="20346" y="16840"/>
                  <a:pt x="20346" y="16779"/>
                </a:cubicBezTo>
                <a:cubicBezTo>
                  <a:pt x="20346" y="16717"/>
                  <a:pt x="20322" y="16668"/>
                  <a:pt x="20291" y="16668"/>
                </a:cubicBezTo>
                <a:close/>
                <a:moveTo>
                  <a:pt x="20112" y="16668"/>
                </a:moveTo>
                <a:cubicBezTo>
                  <a:pt x="20082" y="16668"/>
                  <a:pt x="20058" y="16717"/>
                  <a:pt x="20058" y="16779"/>
                </a:cubicBezTo>
                <a:cubicBezTo>
                  <a:pt x="20058" y="16840"/>
                  <a:pt x="20082" y="16890"/>
                  <a:pt x="20112" y="16890"/>
                </a:cubicBezTo>
                <a:cubicBezTo>
                  <a:pt x="20143" y="16890"/>
                  <a:pt x="20167" y="16840"/>
                  <a:pt x="20167" y="16779"/>
                </a:cubicBezTo>
                <a:cubicBezTo>
                  <a:pt x="20167" y="16717"/>
                  <a:pt x="20143" y="16668"/>
                  <a:pt x="20112" y="16668"/>
                </a:cubicBezTo>
                <a:close/>
                <a:moveTo>
                  <a:pt x="19933" y="16668"/>
                </a:moveTo>
                <a:cubicBezTo>
                  <a:pt x="19903" y="16668"/>
                  <a:pt x="19878" y="16717"/>
                  <a:pt x="19878" y="16779"/>
                </a:cubicBezTo>
                <a:cubicBezTo>
                  <a:pt x="19878" y="16840"/>
                  <a:pt x="19903" y="16890"/>
                  <a:pt x="19933" y="16890"/>
                </a:cubicBezTo>
                <a:cubicBezTo>
                  <a:pt x="19964" y="16890"/>
                  <a:pt x="19988" y="16840"/>
                  <a:pt x="19988" y="16779"/>
                </a:cubicBezTo>
                <a:cubicBezTo>
                  <a:pt x="19988" y="16717"/>
                  <a:pt x="19964" y="16668"/>
                  <a:pt x="19933" y="16668"/>
                </a:cubicBezTo>
                <a:close/>
                <a:moveTo>
                  <a:pt x="19754" y="16668"/>
                </a:moveTo>
                <a:cubicBezTo>
                  <a:pt x="19724" y="16668"/>
                  <a:pt x="19699" y="16717"/>
                  <a:pt x="19699" y="16779"/>
                </a:cubicBezTo>
                <a:cubicBezTo>
                  <a:pt x="19699" y="16840"/>
                  <a:pt x="19724" y="16890"/>
                  <a:pt x="19754" y="16890"/>
                </a:cubicBezTo>
                <a:cubicBezTo>
                  <a:pt x="19785" y="16890"/>
                  <a:pt x="19809" y="16840"/>
                  <a:pt x="19809" y="16779"/>
                </a:cubicBezTo>
                <a:cubicBezTo>
                  <a:pt x="19809" y="16717"/>
                  <a:pt x="19785" y="16668"/>
                  <a:pt x="19754" y="16668"/>
                </a:cubicBezTo>
                <a:close/>
                <a:moveTo>
                  <a:pt x="19575" y="16668"/>
                </a:moveTo>
                <a:cubicBezTo>
                  <a:pt x="19545" y="16668"/>
                  <a:pt x="19520" y="16717"/>
                  <a:pt x="19520" y="16779"/>
                </a:cubicBezTo>
                <a:cubicBezTo>
                  <a:pt x="19520" y="16840"/>
                  <a:pt x="19545" y="16890"/>
                  <a:pt x="19575" y="16890"/>
                </a:cubicBezTo>
                <a:cubicBezTo>
                  <a:pt x="19605" y="16890"/>
                  <a:pt x="19630" y="16840"/>
                  <a:pt x="19630" y="16779"/>
                </a:cubicBezTo>
                <a:cubicBezTo>
                  <a:pt x="19630" y="16717"/>
                  <a:pt x="19605" y="16668"/>
                  <a:pt x="19575" y="16668"/>
                </a:cubicBezTo>
                <a:close/>
                <a:moveTo>
                  <a:pt x="19396" y="16668"/>
                </a:moveTo>
                <a:cubicBezTo>
                  <a:pt x="19366" y="16668"/>
                  <a:pt x="19341" y="16717"/>
                  <a:pt x="19341" y="16779"/>
                </a:cubicBezTo>
                <a:cubicBezTo>
                  <a:pt x="19341" y="16840"/>
                  <a:pt x="19366" y="16890"/>
                  <a:pt x="19396" y="16890"/>
                </a:cubicBezTo>
                <a:cubicBezTo>
                  <a:pt x="19426" y="16890"/>
                  <a:pt x="19451" y="16840"/>
                  <a:pt x="19451" y="16779"/>
                </a:cubicBezTo>
                <a:cubicBezTo>
                  <a:pt x="19451" y="16717"/>
                  <a:pt x="19426" y="16668"/>
                  <a:pt x="19396" y="16668"/>
                </a:cubicBezTo>
                <a:close/>
                <a:moveTo>
                  <a:pt x="19217" y="16668"/>
                </a:moveTo>
                <a:cubicBezTo>
                  <a:pt x="19187" y="16668"/>
                  <a:pt x="19162" y="16717"/>
                  <a:pt x="19162" y="16779"/>
                </a:cubicBezTo>
                <a:cubicBezTo>
                  <a:pt x="19162" y="16840"/>
                  <a:pt x="19187" y="16890"/>
                  <a:pt x="19217" y="16890"/>
                </a:cubicBezTo>
                <a:cubicBezTo>
                  <a:pt x="19247" y="16890"/>
                  <a:pt x="19272" y="16840"/>
                  <a:pt x="19272" y="16779"/>
                </a:cubicBezTo>
                <a:cubicBezTo>
                  <a:pt x="19272" y="16717"/>
                  <a:pt x="19247" y="16668"/>
                  <a:pt x="19217" y="16668"/>
                </a:cubicBezTo>
                <a:close/>
                <a:moveTo>
                  <a:pt x="19038" y="16668"/>
                </a:moveTo>
                <a:cubicBezTo>
                  <a:pt x="19008" y="16668"/>
                  <a:pt x="18983" y="16717"/>
                  <a:pt x="18983" y="16779"/>
                </a:cubicBezTo>
                <a:cubicBezTo>
                  <a:pt x="18983" y="16840"/>
                  <a:pt x="19008" y="16890"/>
                  <a:pt x="19038" y="16890"/>
                </a:cubicBezTo>
                <a:cubicBezTo>
                  <a:pt x="19068" y="16890"/>
                  <a:pt x="19093" y="16840"/>
                  <a:pt x="19093" y="16779"/>
                </a:cubicBezTo>
                <a:cubicBezTo>
                  <a:pt x="19093" y="16717"/>
                  <a:pt x="19068" y="16668"/>
                  <a:pt x="19038" y="16668"/>
                </a:cubicBezTo>
                <a:close/>
                <a:moveTo>
                  <a:pt x="18859" y="16668"/>
                </a:moveTo>
                <a:cubicBezTo>
                  <a:pt x="18828" y="16668"/>
                  <a:pt x="18804" y="16717"/>
                  <a:pt x="18804" y="16779"/>
                </a:cubicBezTo>
                <a:cubicBezTo>
                  <a:pt x="18804" y="16840"/>
                  <a:pt x="18828" y="16890"/>
                  <a:pt x="18859" y="16890"/>
                </a:cubicBezTo>
                <a:cubicBezTo>
                  <a:pt x="18889" y="16890"/>
                  <a:pt x="18914" y="16840"/>
                  <a:pt x="18914" y="16779"/>
                </a:cubicBezTo>
                <a:cubicBezTo>
                  <a:pt x="18914" y="16717"/>
                  <a:pt x="18889" y="16668"/>
                  <a:pt x="18859" y="16668"/>
                </a:cubicBezTo>
                <a:close/>
                <a:moveTo>
                  <a:pt x="18680" y="16668"/>
                </a:moveTo>
                <a:cubicBezTo>
                  <a:pt x="18649" y="16668"/>
                  <a:pt x="18625" y="16717"/>
                  <a:pt x="18625" y="16779"/>
                </a:cubicBezTo>
                <a:cubicBezTo>
                  <a:pt x="18625" y="16840"/>
                  <a:pt x="18649" y="16890"/>
                  <a:pt x="18680" y="16890"/>
                </a:cubicBezTo>
                <a:cubicBezTo>
                  <a:pt x="18710" y="16890"/>
                  <a:pt x="18735" y="16840"/>
                  <a:pt x="18735" y="16779"/>
                </a:cubicBezTo>
                <a:cubicBezTo>
                  <a:pt x="18735" y="16717"/>
                  <a:pt x="18710" y="16668"/>
                  <a:pt x="18680" y="16668"/>
                </a:cubicBezTo>
                <a:close/>
                <a:moveTo>
                  <a:pt x="18501" y="16668"/>
                </a:moveTo>
                <a:cubicBezTo>
                  <a:pt x="18470" y="16668"/>
                  <a:pt x="18446" y="16717"/>
                  <a:pt x="18446" y="16779"/>
                </a:cubicBezTo>
                <a:cubicBezTo>
                  <a:pt x="18446" y="16840"/>
                  <a:pt x="18470" y="16890"/>
                  <a:pt x="18501" y="16890"/>
                </a:cubicBezTo>
                <a:cubicBezTo>
                  <a:pt x="18531" y="16890"/>
                  <a:pt x="18555" y="16840"/>
                  <a:pt x="18555" y="16779"/>
                </a:cubicBezTo>
                <a:cubicBezTo>
                  <a:pt x="18555" y="16717"/>
                  <a:pt x="18531" y="16668"/>
                  <a:pt x="18501" y="16668"/>
                </a:cubicBezTo>
                <a:close/>
                <a:moveTo>
                  <a:pt x="18321" y="16668"/>
                </a:moveTo>
                <a:cubicBezTo>
                  <a:pt x="18291" y="16668"/>
                  <a:pt x="18267" y="16717"/>
                  <a:pt x="18267" y="16779"/>
                </a:cubicBezTo>
                <a:cubicBezTo>
                  <a:pt x="18267" y="16840"/>
                  <a:pt x="18291" y="16890"/>
                  <a:pt x="18321" y="16890"/>
                </a:cubicBezTo>
                <a:cubicBezTo>
                  <a:pt x="18352" y="16890"/>
                  <a:pt x="18376" y="16840"/>
                  <a:pt x="18376" y="16779"/>
                </a:cubicBezTo>
                <a:cubicBezTo>
                  <a:pt x="18376" y="16717"/>
                  <a:pt x="18352" y="16668"/>
                  <a:pt x="18321" y="16668"/>
                </a:cubicBezTo>
                <a:close/>
                <a:moveTo>
                  <a:pt x="18142" y="16668"/>
                </a:moveTo>
                <a:cubicBezTo>
                  <a:pt x="18112" y="16668"/>
                  <a:pt x="18088" y="16717"/>
                  <a:pt x="18088" y="16779"/>
                </a:cubicBezTo>
                <a:cubicBezTo>
                  <a:pt x="18088" y="16840"/>
                  <a:pt x="18112" y="16890"/>
                  <a:pt x="18142" y="16890"/>
                </a:cubicBezTo>
                <a:cubicBezTo>
                  <a:pt x="18173" y="16890"/>
                  <a:pt x="18197" y="16840"/>
                  <a:pt x="18197" y="16779"/>
                </a:cubicBezTo>
                <a:cubicBezTo>
                  <a:pt x="18197" y="16717"/>
                  <a:pt x="18173" y="16668"/>
                  <a:pt x="18142" y="16668"/>
                </a:cubicBezTo>
                <a:close/>
                <a:moveTo>
                  <a:pt x="17963" y="16668"/>
                </a:moveTo>
                <a:cubicBezTo>
                  <a:pt x="17933" y="16668"/>
                  <a:pt x="17908" y="16717"/>
                  <a:pt x="17908" y="16779"/>
                </a:cubicBezTo>
                <a:cubicBezTo>
                  <a:pt x="17908" y="16840"/>
                  <a:pt x="17933" y="16890"/>
                  <a:pt x="17963" y="16890"/>
                </a:cubicBezTo>
                <a:cubicBezTo>
                  <a:pt x="17994" y="16890"/>
                  <a:pt x="18018" y="16840"/>
                  <a:pt x="18018" y="16779"/>
                </a:cubicBezTo>
                <a:cubicBezTo>
                  <a:pt x="18018" y="16717"/>
                  <a:pt x="17994" y="16668"/>
                  <a:pt x="17963" y="16668"/>
                </a:cubicBezTo>
                <a:close/>
                <a:moveTo>
                  <a:pt x="17784" y="16668"/>
                </a:moveTo>
                <a:cubicBezTo>
                  <a:pt x="17754" y="16668"/>
                  <a:pt x="17729" y="16717"/>
                  <a:pt x="17729" y="16779"/>
                </a:cubicBezTo>
                <a:cubicBezTo>
                  <a:pt x="17729" y="16840"/>
                  <a:pt x="17754" y="16890"/>
                  <a:pt x="17784" y="16890"/>
                </a:cubicBezTo>
                <a:cubicBezTo>
                  <a:pt x="17815" y="16890"/>
                  <a:pt x="17839" y="16840"/>
                  <a:pt x="17839" y="16779"/>
                </a:cubicBezTo>
                <a:cubicBezTo>
                  <a:pt x="17839" y="16717"/>
                  <a:pt x="17815" y="16668"/>
                  <a:pt x="17784" y="16668"/>
                </a:cubicBezTo>
                <a:close/>
                <a:moveTo>
                  <a:pt x="17605" y="16668"/>
                </a:moveTo>
                <a:cubicBezTo>
                  <a:pt x="17575" y="16668"/>
                  <a:pt x="17550" y="16717"/>
                  <a:pt x="17550" y="16779"/>
                </a:cubicBezTo>
                <a:cubicBezTo>
                  <a:pt x="17550" y="16840"/>
                  <a:pt x="17575" y="16890"/>
                  <a:pt x="17605" y="16890"/>
                </a:cubicBezTo>
                <a:cubicBezTo>
                  <a:pt x="17635" y="16890"/>
                  <a:pt x="17660" y="16840"/>
                  <a:pt x="17660" y="16779"/>
                </a:cubicBezTo>
                <a:cubicBezTo>
                  <a:pt x="17660" y="16717"/>
                  <a:pt x="17635" y="16668"/>
                  <a:pt x="17605" y="16668"/>
                </a:cubicBezTo>
                <a:close/>
                <a:moveTo>
                  <a:pt x="12949" y="16668"/>
                </a:moveTo>
                <a:cubicBezTo>
                  <a:pt x="12919" y="16668"/>
                  <a:pt x="12894" y="16717"/>
                  <a:pt x="12894" y="16779"/>
                </a:cubicBezTo>
                <a:cubicBezTo>
                  <a:pt x="12894" y="16840"/>
                  <a:pt x="12919" y="16890"/>
                  <a:pt x="12949" y="16890"/>
                </a:cubicBezTo>
                <a:cubicBezTo>
                  <a:pt x="12979" y="16890"/>
                  <a:pt x="13004" y="16840"/>
                  <a:pt x="13004" y="16779"/>
                </a:cubicBezTo>
                <a:cubicBezTo>
                  <a:pt x="13004" y="16717"/>
                  <a:pt x="12979" y="16668"/>
                  <a:pt x="12949" y="16668"/>
                </a:cubicBezTo>
                <a:close/>
                <a:moveTo>
                  <a:pt x="12770" y="16668"/>
                </a:moveTo>
                <a:cubicBezTo>
                  <a:pt x="12740" y="16668"/>
                  <a:pt x="12715" y="16717"/>
                  <a:pt x="12715" y="16779"/>
                </a:cubicBezTo>
                <a:cubicBezTo>
                  <a:pt x="12715" y="16840"/>
                  <a:pt x="12740" y="16890"/>
                  <a:pt x="12770" y="16890"/>
                </a:cubicBezTo>
                <a:cubicBezTo>
                  <a:pt x="12800" y="16890"/>
                  <a:pt x="12825" y="16840"/>
                  <a:pt x="12825" y="16779"/>
                </a:cubicBezTo>
                <a:cubicBezTo>
                  <a:pt x="12825" y="16717"/>
                  <a:pt x="12800" y="16668"/>
                  <a:pt x="12770" y="16668"/>
                </a:cubicBezTo>
                <a:close/>
                <a:moveTo>
                  <a:pt x="12233" y="16668"/>
                </a:moveTo>
                <a:cubicBezTo>
                  <a:pt x="12202" y="16668"/>
                  <a:pt x="12178" y="16717"/>
                  <a:pt x="12178" y="16779"/>
                </a:cubicBezTo>
                <a:cubicBezTo>
                  <a:pt x="12178" y="16840"/>
                  <a:pt x="12202" y="16890"/>
                  <a:pt x="12233" y="16890"/>
                </a:cubicBezTo>
                <a:cubicBezTo>
                  <a:pt x="12263" y="16890"/>
                  <a:pt x="12287" y="16840"/>
                  <a:pt x="12287" y="16779"/>
                </a:cubicBezTo>
                <a:cubicBezTo>
                  <a:pt x="12287" y="16717"/>
                  <a:pt x="12263" y="16668"/>
                  <a:pt x="12233" y="16668"/>
                </a:cubicBezTo>
                <a:close/>
                <a:moveTo>
                  <a:pt x="12053" y="16668"/>
                </a:moveTo>
                <a:cubicBezTo>
                  <a:pt x="12023" y="16668"/>
                  <a:pt x="11999" y="16717"/>
                  <a:pt x="11999" y="16779"/>
                </a:cubicBezTo>
                <a:cubicBezTo>
                  <a:pt x="11999" y="16840"/>
                  <a:pt x="12023" y="16890"/>
                  <a:pt x="12053" y="16890"/>
                </a:cubicBezTo>
                <a:cubicBezTo>
                  <a:pt x="12084" y="16890"/>
                  <a:pt x="12108" y="16840"/>
                  <a:pt x="12108" y="16779"/>
                </a:cubicBezTo>
                <a:cubicBezTo>
                  <a:pt x="12108" y="16717"/>
                  <a:pt x="12084" y="16668"/>
                  <a:pt x="12053" y="16668"/>
                </a:cubicBezTo>
                <a:close/>
                <a:moveTo>
                  <a:pt x="11874" y="16668"/>
                </a:moveTo>
                <a:cubicBezTo>
                  <a:pt x="11844" y="16668"/>
                  <a:pt x="11819" y="16717"/>
                  <a:pt x="11819" y="16779"/>
                </a:cubicBezTo>
                <a:cubicBezTo>
                  <a:pt x="11819" y="16840"/>
                  <a:pt x="11844" y="16890"/>
                  <a:pt x="11874" y="16890"/>
                </a:cubicBezTo>
                <a:cubicBezTo>
                  <a:pt x="11905" y="16890"/>
                  <a:pt x="11929" y="16840"/>
                  <a:pt x="11929" y="16779"/>
                </a:cubicBezTo>
                <a:cubicBezTo>
                  <a:pt x="11929" y="16717"/>
                  <a:pt x="11905" y="16668"/>
                  <a:pt x="11874" y="16668"/>
                </a:cubicBezTo>
                <a:close/>
                <a:moveTo>
                  <a:pt x="11695" y="16668"/>
                </a:moveTo>
                <a:cubicBezTo>
                  <a:pt x="11665" y="16668"/>
                  <a:pt x="11640" y="16717"/>
                  <a:pt x="11640" y="16779"/>
                </a:cubicBezTo>
                <a:cubicBezTo>
                  <a:pt x="11640" y="16840"/>
                  <a:pt x="11665" y="16890"/>
                  <a:pt x="11695" y="16890"/>
                </a:cubicBezTo>
                <a:cubicBezTo>
                  <a:pt x="11726" y="16890"/>
                  <a:pt x="11750" y="16840"/>
                  <a:pt x="11750" y="16779"/>
                </a:cubicBezTo>
                <a:cubicBezTo>
                  <a:pt x="11750" y="16717"/>
                  <a:pt x="11726" y="16668"/>
                  <a:pt x="11695" y="16668"/>
                </a:cubicBezTo>
                <a:close/>
                <a:moveTo>
                  <a:pt x="11516" y="16668"/>
                </a:moveTo>
                <a:cubicBezTo>
                  <a:pt x="11486" y="16668"/>
                  <a:pt x="11461" y="16717"/>
                  <a:pt x="11461" y="16779"/>
                </a:cubicBezTo>
                <a:cubicBezTo>
                  <a:pt x="11461" y="16840"/>
                  <a:pt x="11486" y="16890"/>
                  <a:pt x="11516" y="16890"/>
                </a:cubicBezTo>
                <a:cubicBezTo>
                  <a:pt x="11546" y="16890"/>
                  <a:pt x="11571" y="16840"/>
                  <a:pt x="11571" y="16779"/>
                </a:cubicBezTo>
                <a:cubicBezTo>
                  <a:pt x="11571" y="16717"/>
                  <a:pt x="11546" y="16668"/>
                  <a:pt x="11516" y="16668"/>
                </a:cubicBezTo>
                <a:close/>
                <a:moveTo>
                  <a:pt x="11337" y="16668"/>
                </a:moveTo>
                <a:cubicBezTo>
                  <a:pt x="11307" y="16668"/>
                  <a:pt x="11282" y="16717"/>
                  <a:pt x="11282" y="16779"/>
                </a:cubicBezTo>
                <a:cubicBezTo>
                  <a:pt x="11282" y="16840"/>
                  <a:pt x="11307" y="16890"/>
                  <a:pt x="11337" y="16890"/>
                </a:cubicBezTo>
                <a:cubicBezTo>
                  <a:pt x="11367" y="16890"/>
                  <a:pt x="11392" y="16840"/>
                  <a:pt x="11392" y="16779"/>
                </a:cubicBezTo>
                <a:cubicBezTo>
                  <a:pt x="11392" y="16717"/>
                  <a:pt x="11367" y="16668"/>
                  <a:pt x="11337" y="16668"/>
                </a:cubicBezTo>
                <a:close/>
                <a:moveTo>
                  <a:pt x="11158" y="16668"/>
                </a:moveTo>
                <a:cubicBezTo>
                  <a:pt x="11128" y="16668"/>
                  <a:pt x="11103" y="16717"/>
                  <a:pt x="11103" y="16779"/>
                </a:cubicBezTo>
                <a:cubicBezTo>
                  <a:pt x="11103" y="16840"/>
                  <a:pt x="11128" y="16890"/>
                  <a:pt x="11158" y="16890"/>
                </a:cubicBezTo>
                <a:cubicBezTo>
                  <a:pt x="11188" y="16890"/>
                  <a:pt x="11213" y="16840"/>
                  <a:pt x="11213" y="16779"/>
                </a:cubicBezTo>
                <a:cubicBezTo>
                  <a:pt x="11213" y="16717"/>
                  <a:pt x="11188" y="16668"/>
                  <a:pt x="11158" y="16668"/>
                </a:cubicBezTo>
                <a:close/>
                <a:moveTo>
                  <a:pt x="10979" y="16668"/>
                </a:moveTo>
                <a:cubicBezTo>
                  <a:pt x="10949" y="16668"/>
                  <a:pt x="10924" y="16717"/>
                  <a:pt x="10924" y="16779"/>
                </a:cubicBezTo>
                <a:cubicBezTo>
                  <a:pt x="10924" y="16840"/>
                  <a:pt x="10949" y="16890"/>
                  <a:pt x="10979" y="16890"/>
                </a:cubicBezTo>
                <a:cubicBezTo>
                  <a:pt x="11009" y="16890"/>
                  <a:pt x="11034" y="16840"/>
                  <a:pt x="11034" y="16779"/>
                </a:cubicBezTo>
                <a:cubicBezTo>
                  <a:pt x="11034" y="16717"/>
                  <a:pt x="11009" y="16668"/>
                  <a:pt x="10979" y="16668"/>
                </a:cubicBezTo>
                <a:close/>
                <a:moveTo>
                  <a:pt x="10800" y="16668"/>
                </a:moveTo>
                <a:cubicBezTo>
                  <a:pt x="10770" y="16668"/>
                  <a:pt x="10745" y="16717"/>
                  <a:pt x="10745" y="16779"/>
                </a:cubicBezTo>
                <a:cubicBezTo>
                  <a:pt x="10745" y="16840"/>
                  <a:pt x="10770" y="16890"/>
                  <a:pt x="10800" y="16890"/>
                </a:cubicBezTo>
                <a:cubicBezTo>
                  <a:pt x="10830" y="16890"/>
                  <a:pt x="10855" y="16840"/>
                  <a:pt x="10855" y="16779"/>
                </a:cubicBezTo>
                <a:cubicBezTo>
                  <a:pt x="10855" y="16717"/>
                  <a:pt x="10830" y="16668"/>
                  <a:pt x="10800" y="16668"/>
                </a:cubicBezTo>
                <a:close/>
                <a:moveTo>
                  <a:pt x="6502" y="16668"/>
                </a:moveTo>
                <a:cubicBezTo>
                  <a:pt x="6472" y="16668"/>
                  <a:pt x="6447" y="16717"/>
                  <a:pt x="6447" y="16779"/>
                </a:cubicBezTo>
                <a:cubicBezTo>
                  <a:pt x="6447" y="16840"/>
                  <a:pt x="6472" y="16890"/>
                  <a:pt x="6502" y="16890"/>
                </a:cubicBezTo>
                <a:cubicBezTo>
                  <a:pt x="6532" y="16890"/>
                  <a:pt x="6557" y="16840"/>
                  <a:pt x="6557" y="16779"/>
                </a:cubicBezTo>
                <a:cubicBezTo>
                  <a:pt x="6557" y="16717"/>
                  <a:pt x="6532" y="16668"/>
                  <a:pt x="6502" y="16668"/>
                </a:cubicBezTo>
                <a:close/>
                <a:moveTo>
                  <a:pt x="6323" y="16668"/>
                </a:moveTo>
                <a:cubicBezTo>
                  <a:pt x="6292" y="16668"/>
                  <a:pt x="6268" y="16717"/>
                  <a:pt x="6268" y="16779"/>
                </a:cubicBezTo>
                <a:cubicBezTo>
                  <a:pt x="6268" y="16840"/>
                  <a:pt x="6292" y="16890"/>
                  <a:pt x="6323" y="16890"/>
                </a:cubicBezTo>
                <a:cubicBezTo>
                  <a:pt x="6353" y="16890"/>
                  <a:pt x="6378" y="16840"/>
                  <a:pt x="6378" y="16779"/>
                </a:cubicBezTo>
                <a:cubicBezTo>
                  <a:pt x="6378" y="16717"/>
                  <a:pt x="6353" y="16668"/>
                  <a:pt x="6323" y="16668"/>
                </a:cubicBezTo>
                <a:close/>
                <a:moveTo>
                  <a:pt x="6144" y="16668"/>
                </a:moveTo>
                <a:cubicBezTo>
                  <a:pt x="6113" y="16668"/>
                  <a:pt x="6089" y="16717"/>
                  <a:pt x="6089" y="16779"/>
                </a:cubicBezTo>
                <a:cubicBezTo>
                  <a:pt x="6089" y="16840"/>
                  <a:pt x="6113" y="16890"/>
                  <a:pt x="6144" y="16890"/>
                </a:cubicBezTo>
                <a:cubicBezTo>
                  <a:pt x="6174" y="16890"/>
                  <a:pt x="6199" y="16840"/>
                  <a:pt x="6199" y="16779"/>
                </a:cubicBezTo>
                <a:cubicBezTo>
                  <a:pt x="6199" y="16717"/>
                  <a:pt x="6174" y="16668"/>
                  <a:pt x="6144" y="16668"/>
                </a:cubicBezTo>
                <a:close/>
                <a:moveTo>
                  <a:pt x="5965" y="16668"/>
                </a:moveTo>
                <a:cubicBezTo>
                  <a:pt x="5934" y="16668"/>
                  <a:pt x="5910" y="16717"/>
                  <a:pt x="5910" y="16779"/>
                </a:cubicBezTo>
                <a:cubicBezTo>
                  <a:pt x="5910" y="16840"/>
                  <a:pt x="5934" y="16890"/>
                  <a:pt x="5965" y="16890"/>
                </a:cubicBezTo>
                <a:cubicBezTo>
                  <a:pt x="5995" y="16890"/>
                  <a:pt x="6019" y="16840"/>
                  <a:pt x="6019" y="16779"/>
                </a:cubicBezTo>
                <a:cubicBezTo>
                  <a:pt x="6019" y="16717"/>
                  <a:pt x="5995" y="16668"/>
                  <a:pt x="5965" y="16668"/>
                </a:cubicBezTo>
                <a:close/>
                <a:moveTo>
                  <a:pt x="5786" y="16668"/>
                </a:moveTo>
                <a:cubicBezTo>
                  <a:pt x="5755" y="16668"/>
                  <a:pt x="5731" y="16717"/>
                  <a:pt x="5731" y="16779"/>
                </a:cubicBezTo>
                <a:cubicBezTo>
                  <a:pt x="5731" y="16840"/>
                  <a:pt x="5755" y="16890"/>
                  <a:pt x="5786" y="16890"/>
                </a:cubicBezTo>
                <a:cubicBezTo>
                  <a:pt x="5816" y="16890"/>
                  <a:pt x="5840" y="16840"/>
                  <a:pt x="5840" y="16779"/>
                </a:cubicBezTo>
                <a:cubicBezTo>
                  <a:pt x="5840" y="16717"/>
                  <a:pt x="5816" y="16668"/>
                  <a:pt x="5786" y="16668"/>
                </a:cubicBezTo>
                <a:close/>
                <a:moveTo>
                  <a:pt x="5606" y="16668"/>
                </a:moveTo>
                <a:cubicBezTo>
                  <a:pt x="5576" y="16668"/>
                  <a:pt x="5552" y="16717"/>
                  <a:pt x="5552" y="16779"/>
                </a:cubicBezTo>
                <a:cubicBezTo>
                  <a:pt x="5552" y="16840"/>
                  <a:pt x="5576" y="16890"/>
                  <a:pt x="5606" y="16890"/>
                </a:cubicBezTo>
                <a:cubicBezTo>
                  <a:pt x="5637" y="16890"/>
                  <a:pt x="5661" y="16840"/>
                  <a:pt x="5661" y="16779"/>
                </a:cubicBezTo>
                <a:cubicBezTo>
                  <a:pt x="5661" y="16717"/>
                  <a:pt x="5637" y="16668"/>
                  <a:pt x="5606" y="16668"/>
                </a:cubicBezTo>
                <a:close/>
                <a:moveTo>
                  <a:pt x="5427" y="16668"/>
                </a:moveTo>
                <a:cubicBezTo>
                  <a:pt x="5397" y="16668"/>
                  <a:pt x="5372" y="16717"/>
                  <a:pt x="5372" y="16779"/>
                </a:cubicBezTo>
                <a:cubicBezTo>
                  <a:pt x="5372" y="16840"/>
                  <a:pt x="5397" y="16890"/>
                  <a:pt x="5427" y="16890"/>
                </a:cubicBezTo>
                <a:cubicBezTo>
                  <a:pt x="5458" y="16890"/>
                  <a:pt x="5482" y="16840"/>
                  <a:pt x="5482" y="16779"/>
                </a:cubicBezTo>
                <a:cubicBezTo>
                  <a:pt x="5482" y="16717"/>
                  <a:pt x="5458" y="16668"/>
                  <a:pt x="5427" y="16668"/>
                </a:cubicBezTo>
                <a:close/>
                <a:moveTo>
                  <a:pt x="5248" y="16668"/>
                </a:moveTo>
                <a:cubicBezTo>
                  <a:pt x="5218" y="16668"/>
                  <a:pt x="5193" y="16717"/>
                  <a:pt x="5193" y="16779"/>
                </a:cubicBezTo>
                <a:cubicBezTo>
                  <a:pt x="5193" y="16840"/>
                  <a:pt x="5218" y="16890"/>
                  <a:pt x="5248" y="16890"/>
                </a:cubicBezTo>
                <a:cubicBezTo>
                  <a:pt x="5279" y="16890"/>
                  <a:pt x="5303" y="16840"/>
                  <a:pt x="5303" y="16779"/>
                </a:cubicBezTo>
                <a:cubicBezTo>
                  <a:pt x="5303" y="16717"/>
                  <a:pt x="5279" y="16668"/>
                  <a:pt x="5248" y="16668"/>
                </a:cubicBezTo>
                <a:close/>
                <a:moveTo>
                  <a:pt x="5069" y="16668"/>
                </a:moveTo>
                <a:cubicBezTo>
                  <a:pt x="5039" y="16668"/>
                  <a:pt x="5014" y="16717"/>
                  <a:pt x="5014" y="16779"/>
                </a:cubicBezTo>
                <a:cubicBezTo>
                  <a:pt x="5014" y="16840"/>
                  <a:pt x="5039" y="16890"/>
                  <a:pt x="5069" y="16890"/>
                </a:cubicBezTo>
                <a:cubicBezTo>
                  <a:pt x="5099" y="16890"/>
                  <a:pt x="5124" y="16840"/>
                  <a:pt x="5124" y="16779"/>
                </a:cubicBezTo>
                <a:cubicBezTo>
                  <a:pt x="5124" y="16717"/>
                  <a:pt x="5099" y="16668"/>
                  <a:pt x="5069" y="16668"/>
                </a:cubicBezTo>
                <a:close/>
                <a:moveTo>
                  <a:pt x="4890" y="16668"/>
                </a:moveTo>
                <a:cubicBezTo>
                  <a:pt x="4860" y="16668"/>
                  <a:pt x="4835" y="16717"/>
                  <a:pt x="4835" y="16779"/>
                </a:cubicBezTo>
                <a:cubicBezTo>
                  <a:pt x="4835" y="16840"/>
                  <a:pt x="4860" y="16890"/>
                  <a:pt x="4890" y="16890"/>
                </a:cubicBezTo>
                <a:cubicBezTo>
                  <a:pt x="4920" y="16890"/>
                  <a:pt x="4945" y="16840"/>
                  <a:pt x="4945" y="16779"/>
                </a:cubicBezTo>
                <a:cubicBezTo>
                  <a:pt x="4945" y="16717"/>
                  <a:pt x="4920" y="16668"/>
                  <a:pt x="4890" y="16668"/>
                </a:cubicBezTo>
                <a:close/>
                <a:moveTo>
                  <a:pt x="20112" y="16305"/>
                </a:moveTo>
                <a:cubicBezTo>
                  <a:pt x="20082" y="16305"/>
                  <a:pt x="20058" y="16355"/>
                  <a:pt x="20058" y="16416"/>
                </a:cubicBezTo>
                <a:cubicBezTo>
                  <a:pt x="20058" y="16478"/>
                  <a:pt x="20082" y="16527"/>
                  <a:pt x="20112" y="16527"/>
                </a:cubicBezTo>
                <a:cubicBezTo>
                  <a:pt x="20143" y="16527"/>
                  <a:pt x="20167" y="16478"/>
                  <a:pt x="20167" y="16416"/>
                </a:cubicBezTo>
                <a:cubicBezTo>
                  <a:pt x="20167" y="16355"/>
                  <a:pt x="20143" y="16305"/>
                  <a:pt x="20112" y="16305"/>
                </a:cubicBezTo>
                <a:close/>
                <a:moveTo>
                  <a:pt x="19933" y="16305"/>
                </a:moveTo>
                <a:cubicBezTo>
                  <a:pt x="19903" y="16305"/>
                  <a:pt x="19878" y="16355"/>
                  <a:pt x="19878" y="16416"/>
                </a:cubicBezTo>
                <a:cubicBezTo>
                  <a:pt x="19878" y="16478"/>
                  <a:pt x="19903" y="16527"/>
                  <a:pt x="19933" y="16527"/>
                </a:cubicBezTo>
                <a:cubicBezTo>
                  <a:pt x="19964" y="16527"/>
                  <a:pt x="19988" y="16478"/>
                  <a:pt x="19988" y="16416"/>
                </a:cubicBezTo>
                <a:cubicBezTo>
                  <a:pt x="19988" y="16355"/>
                  <a:pt x="19964" y="16305"/>
                  <a:pt x="19933" y="16305"/>
                </a:cubicBezTo>
                <a:close/>
                <a:moveTo>
                  <a:pt x="19754" y="16305"/>
                </a:moveTo>
                <a:cubicBezTo>
                  <a:pt x="19724" y="16305"/>
                  <a:pt x="19699" y="16355"/>
                  <a:pt x="19699" y="16416"/>
                </a:cubicBezTo>
                <a:cubicBezTo>
                  <a:pt x="19699" y="16478"/>
                  <a:pt x="19724" y="16527"/>
                  <a:pt x="19754" y="16527"/>
                </a:cubicBezTo>
                <a:cubicBezTo>
                  <a:pt x="19785" y="16527"/>
                  <a:pt x="19809" y="16478"/>
                  <a:pt x="19809" y="16416"/>
                </a:cubicBezTo>
                <a:cubicBezTo>
                  <a:pt x="19809" y="16355"/>
                  <a:pt x="19785" y="16305"/>
                  <a:pt x="19754" y="16305"/>
                </a:cubicBezTo>
                <a:close/>
                <a:moveTo>
                  <a:pt x="19575" y="16305"/>
                </a:moveTo>
                <a:cubicBezTo>
                  <a:pt x="19545" y="16305"/>
                  <a:pt x="19520" y="16355"/>
                  <a:pt x="19520" y="16416"/>
                </a:cubicBezTo>
                <a:cubicBezTo>
                  <a:pt x="19520" y="16478"/>
                  <a:pt x="19545" y="16527"/>
                  <a:pt x="19575" y="16527"/>
                </a:cubicBezTo>
                <a:cubicBezTo>
                  <a:pt x="19605" y="16527"/>
                  <a:pt x="19630" y="16478"/>
                  <a:pt x="19630" y="16416"/>
                </a:cubicBezTo>
                <a:cubicBezTo>
                  <a:pt x="19630" y="16355"/>
                  <a:pt x="19605" y="16305"/>
                  <a:pt x="19575" y="16305"/>
                </a:cubicBezTo>
                <a:close/>
                <a:moveTo>
                  <a:pt x="19396" y="16305"/>
                </a:moveTo>
                <a:cubicBezTo>
                  <a:pt x="19366" y="16305"/>
                  <a:pt x="19341" y="16355"/>
                  <a:pt x="19341" y="16416"/>
                </a:cubicBezTo>
                <a:cubicBezTo>
                  <a:pt x="19341" y="16478"/>
                  <a:pt x="19366" y="16527"/>
                  <a:pt x="19396" y="16527"/>
                </a:cubicBezTo>
                <a:cubicBezTo>
                  <a:pt x="19426" y="16527"/>
                  <a:pt x="19451" y="16478"/>
                  <a:pt x="19451" y="16416"/>
                </a:cubicBezTo>
                <a:cubicBezTo>
                  <a:pt x="19451" y="16355"/>
                  <a:pt x="19426" y="16305"/>
                  <a:pt x="19396" y="16305"/>
                </a:cubicBezTo>
                <a:close/>
                <a:moveTo>
                  <a:pt x="19217" y="16305"/>
                </a:moveTo>
                <a:cubicBezTo>
                  <a:pt x="19187" y="16305"/>
                  <a:pt x="19162" y="16355"/>
                  <a:pt x="19162" y="16416"/>
                </a:cubicBezTo>
                <a:cubicBezTo>
                  <a:pt x="19162" y="16478"/>
                  <a:pt x="19187" y="16527"/>
                  <a:pt x="19217" y="16527"/>
                </a:cubicBezTo>
                <a:cubicBezTo>
                  <a:pt x="19247" y="16527"/>
                  <a:pt x="19272" y="16478"/>
                  <a:pt x="19272" y="16416"/>
                </a:cubicBezTo>
                <a:cubicBezTo>
                  <a:pt x="19272" y="16355"/>
                  <a:pt x="19247" y="16305"/>
                  <a:pt x="19217" y="16305"/>
                </a:cubicBezTo>
                <a:close/>
                <a:moveTo>
                  <a:pt x="19038" y="16305"/>
                </a:moveTo>
                <a:cubicBezTo>
                  <a:pt x="19008" y="16305"/>
                  <a:pt x="18983" y="16355"/>
                  <a:pt x="18983" y="16416"/>
                </a:cubicBezTo>
                <a:cubicBezTo>
                  <a:pt x="18983" y="16478"/>
                  <a:pt x="19008" y="16527"/>
                  <a:pt x="19038" y="16527"/>
                </a:cubicBezTo>
                <a:cubicBezTo>
                  <a:pt x="19068" y="16527"/>
                  <a:pt x="19093" y="16478"/>
                  <a:pt x="19093" y="16416"/>
                </a:cubicBezTo>
                <a:cubicBezTo>
                  <a:pt x="19093" y="16355"/>
                  <a:pt x="19068" y="16305"/>
                  <a:pt x="19038" y="16305"/>
                </a:cubicBezTo>
                <a:close/>
                <a:moveTo>
                  <a:pt x="18859" y="16305"/>
                </a:moveTo>
                <a:cubicBezTo>
                  <a:pt x="18828" y="16305"/>
                  <a:pt x="18804" y="16355"/>
                  <a:pt x="18804" y="16416"/>
                </a:cubicBezTo>
                <a:cubicBezTo>
                  <a:pt x="18804" y="16478"/>
                  <a:pt x="18828" y="16527"/>
                  <a:pt x="18859" y="16527"/>
                </a:cubicBezTo>
                <a:cubicBezTo>
                  <a:pt x="18889" y="16527"/>
                  <a:pt x="18914" y="16478"/>
                  <a:pt x="18914" y="16416"/>
                </a:cubicBezTo>
                <a:cubicBezTo>
                  <a:pt x="18914" y="16355"/>
                  <a:pt x="18889" y="16305"/>
                  <a:pt x="18859" y="16305"/>
                </a:cubicBezTo>
                <a:close/>
                <a:moveTo>
                  <a:pt x="18680" y="16305"/>
                </a:moveTo>
                <a:cubicBezTo>
                  <a:pt x="18649" y="16305"/>
                  <a:pt x="18625" y="16355"/>
                  <a:pt x="18625" y="16416"/>
                </a:cubicBezTo>
                <a:cubicBezTo>
                  <a:pt x="18625" y="16478"/>
                  <a:pt x="18649" y="16527"/>
                  <a:pt x="18680" y="16527"/>
                </a:cubicBezTo>
                <a:cubicBezTo>
                  <a:pt x="18710" y="16527"/>
                  <a:pt x="18735" y="16478"/>
                  <a:pt x="18735" y="16416"/>
                </a:cubicBezTo>
                <a:cubicBezTo>
                  <a:pt x="18735" y="16355"/>
                  <a:pt x="18710" y="16305"/>
                  <a:pt x="18680" y="16305"/>
                </a:cubicBezTo>
                <a:close/>
                <a:moveTo>
                  <a:pt x="18501" y="16305"/>
                </a:moveTo>
                <a:cubicBezTo>
                  <a:pt x="18470" y="16305"/>
                  <a:pt x="18446" y="16355"/>
                  <a:pt x="18446" y="16416"/>
                </a:cubicBezTo>
                <a:cubicBezTo>
                  <a:pt x="18446" y="16478"/>
                  <a:pt x="18470" y="16527"/>
                  <a:pt x="18501" y="16527"/>
                </a:cubicBezTo>
                <a:cubicBezTo>
                  <a:pt x="18531" y="16527"/>
                  <a:pt x="18555" y="16478"/>
                  <a:pt x="18555" y="16416"/>
                </a:cubicBezTo>
                <a:cubicBezTo>
                  <a:pt x="18555" y="16355"/>
                  <a:pt x="18531" y="16305"/>
                  <a:pt x="18501" y="16305"/>
                </a:cubicBezTo>
                <a:close/>
                <a:moveTo>
                  <a:pt x="18321" y="16305"/>
                </a:moveTo>
                <a:cubicBezTo>
                  <a:pt x="18291" y="16305"/>
                  <a:pt x="18267" y="16355"/>
                  <a:pt x="18267" y="16416"/>
                </a:cubicBezTo>
                <a:cubicBezTo>
                  <a:pt x="18267" y="16478"/>
                  <a:pt x="18291" y="16527"/>
                  <a:pt x="18321" y="16527"/>
                </a:cubicBezTo>
                <a:cubicBezTo>
                  <a:pt x="18352" y="16527"/>
                  <a:pt x="18376" y="16478"/>
                  <a:pt x="18376" y="16416"/>
                </a:cubicBezTo>
                <a:cubicBezTo>
                  <a:pt x="18376" y="16355"/>
                  <a:pt x="18352" y="16305"/>
                  <a:pt x="18321" y="16305"/>
                </a:cubicBezTo>
                <a:close/>
                <a:moveTo>
                  <a:pt x="18142" y="16305"/>
                </a:moveTo>
                <a:cubicBezTo>
                  <a:pt x="18112" y="16305"/>
                  <a:pt x="18088" y="16355"/>
                  <a:pt x="18088" y="16416"/>
                </a:cubicBezTo>
                <a:cubicBezTo>
                  <a:pt x="18088" y="16478"/>
                  <a:pt x="18112" y="16527"/>
                  <a:pt x="18142" y="16527"/>
                </a:cubicBezTo>
                <a:cubicBezTo>
                  <a:pt x="18173" y="16527"/>
                  <a:pt x="18197" y="16478"/>
                  <a:pt x="18197" y="16416"/>
                </a:cubicBezTo>
                <a:cubicBezTo>
                  <a:pt x="18197" y="16355"/>
                  <a:pt x="18173" y="16305"/>
                  <a:pt x="18142" y="16305"/>
                </a:cubicBezTo>
                <a:close/>
                <a:moveTo>
                  <a:pt x="17963" y="16305"/>
                </a:moveTo>
                <a:cubicBezTo>
                  <a:pt x="17933" y="16305"/>
                  <a:pt x="17908" y="16355"/>
                  <a:pt x="17908" y="16416"/>
                </a:cubicBezTo>
                <a:cubicBezTo>
                  <a:pt x="17908" y="16478"/>
                  <a:pt x="17933" y="16527"/>
                  <a:pt x="17963" y="16527"/>
                </a:cubicBezTo>
                <a:cubicBezTo>
                  <a:pt x="17994" y="16527"/>
                  <a:pt x="18018" y="16478"/>
                  <a:pt x="18018" y="16416"/>
                </a:cubicBezTo>
                <a:cubicBezTo>
                  <a:pt x="18018" y="16355"/>
                  <a:pt x="17994" y="16305"/>
                  <a:pt x="17963" y="16305"/>
                </a:cubicBezTo>
                <a:close/>
                <a:moveTo>
                  <a:pt x="17784" y="16305"/>
                </a:moveTo>
                <a:cubicBezTo>
                  <a:pt x="17754" y="16305"/>
                  <a:pt x="17729" y="16355"/>
                  <a:pt x="17729" y="16416"/>
                </a:cubicBezTo>
                <a:cubicBezTo>
                  <a:pt x="17729" y="16478"/>
                  <a:pt x="17754" y="16527"/>
                  <a:pt x="17784" y="16527"/>
                </a:cubicBezTo>
                <a:cubicBezTo>
                  <a:pt x="17815" y="16527"/>
                  <a:pt x="17839" y="16478"/>
                  <a:pt x="17839" y="16416"/>
                </a:cubicBezTo>
                <a:cubicBezTo>
                  <a:pt x="17839" y="16355"/>
                  <a:pt x="17815" y="16305"/>
                  <a:pt x="17784" y="16305"/>
                </a:cubicBezTo>
                <a:close/>
                <a:moveTo>
                  <a:pt x="17605" y="16305"/>
                </a:moveTo>
                <a:cubicBezTo>
                  <a:pt x="17575" y="16305"/>
                  <a:pt x="17550" y="16355"/>
                  <a:pt x="17550" y="16416"/>
                </a:cubicBezTo>
                <a:cubicBezTo>
                  <a:pt x="17550" y="16478"/>
                  <a:pt x="17575" y="16527"/>
                  <a:pt x="17605" y="16527"/>
                </a:cubicBezTo>
                <a:cubicBezTo>
                  <a:pt x="17635" y="16527"/>
                  <a:pt x="17660" y="16478"/>
                  <a:pt x="17660" y="16416"/>
                </a:cubicBezTo>
                <a:cubicBezTo>
                  <a:pt x="17660" y="16355"/>
                  <a:pt x="17635" y="16305"/>
                  <a:pt x="17605" y="16305"/>
                </a:cubicBezTo>
                <a:close/>
                <a:moveTo>
                  <a:pt x="12949" y="16305"/>
                </a:moveTo>
                <a:cubicBezTo>
                  <a:pt x="12919" y="16305"/>
                  <a:pt x="12894" y="16355"/>
                  <a:pt x="12894" y="16416"/>
                </a:cubicBezTo>
                <a:cubicBezTo>
                  <a:pt x="12894" y="16478"/>
                  <a:pt x="12919" y="16527"/>
                  <a:pt x="12949" y="16527"/>
                </a:cubicBezTo>
                <a:cubicBezTo>
                  <a:pt x="12979" y="16527"/>
                  <a:pt x="13004" y="16478"/>
                  <a:pt x="13004" y="16416"/>
                </a:cubicBezTo>
                <a:cubicBezTo>
                  <a:pt x="13004" y="16355"/>
                  <a:pt x="12979" y="16305"/>
                  <a:pt x="12949" y="16305"/>
                </a:cubicBezTo>
                <a:close/>
                <a:moveTo>
                  <a:pt x="12770" y="16305"/>
                </a:moveTo>
                <a:cubicBezTo>
                  <a:pt x="12740" y="16305"/>
                  <a:pt x="12715" y="16355"/>
                  <a:pt x="12715" y="16416"/>
                </a:cubicBezTo>
                <a:cubicBezTo>
                  <a:pt x="12715" y="16478"/>
                  <a:pt x="12740" y="16527"/>
                  <a:pt x="12770" y="16527"/>
                </a:cubicBezTo>
                <a:cubicBezTo>
                  <a:pt x="12800" y="16527"/>
                  <a:pt x="12825" y="16478"/>
                  <a:pt x="12825" y="16416"/>
                </a:cubicBezTo>
                <a:cubicBezTo>
                  <a:pt x="12825" y="16355"/>
                  <a:pt x="12800" y="16305"/>
                  <a:pt x="12770" y="16305"/>
                </a:cubicBezTo>
                <a:close/>
                <a:moveTo>
                  <a:pt x="12233" y="16305"/>
                </a:moveTo>
                <a:cubicBezTo>
                  <a:pt x="12202" y="16305"/>
                  <a:pt x="12178" y="16355"/>
                  <a:pt x="12178" y="16416"/>
                </a:cubicBezTo>
                <a:cubicBezTo>
                  <a:pt x="12178" y="16478"/>
                  <a:pt x="12202" y="16527"/>
                  <a:pt x="12233" y="16527"/>
                </a:cubicBezTo>
                <a:cubicBezTo>
                  <a:pt x="12263" y="16527"/>
                  <a:pt x="12287" y="16478"/>
                  <a:pt x="12287" y="16416"/>
                </a:cubicBezTo>
                <a:cubicBezTo>
                  <a:pt x="12287" y="16355"/>
                  <a:pt x="12263" y="16305"/>
                  <a:pt x="12233" y="16305"/>
                </a:cubicBezTo>
                <a:close/>
                <a:moveTo>
                  <a:pt x="12053" y="16305"/>
                </a:moveTo>
                <a:cubicBezTo>
                  <a:pt x="12023" y="16305"/>
                  <a:pt x="11999" y="16355"/>
                  <a:pt x="11999" y="16416"/>
                </a:cubicBezTo>
                <a:cubicBezTo>
                  <a:pt x="11999" y="16478"/>
                  <a:pt x="12023" y="16527"/>
                  <a:pt x="12053" y="16527"/>
                </a:cubicBezTo>
                <a:cubicBezTo>
                  <a:pt x="12084" y="16527"/>
                  <a:pt x="12108" y="16478"/>
                  <a:pt x="12108" y="16416"/>
                </a:cubicBezTo>
                <a:cubicBezTo>
                  <a:pt x="12108" y="16355"/>
                  <a:pt x="12084" y="16305"/>
                  <a:pt x="12053" y="16305"/>
                </a:cubicBezTo>
                <a:close/>
                <a:moveTo>
                  <a:pt x="11874" y="16305"/>
                </a:moveTo>
                <a:cubicBezTo>
                  <a:pt x="11844" y="16305"/>
                  <a:pt x="11819" y="16355"/>
                  <a:pt x="11819" y="16416"/>
                </a:cubicBezTo>
                <a:cubicBezTo>
                  <a:pt x="11819" y="16478"/>
                  <a:pt x="11844" y="16527"/>
                  <a:pt x="11874" y="16527"/>
                </a:cubicBezTo>
                <a:cubicBezTo>
                  <a:pt x="11905" y="16527"/>
                  <a:pt x="11929" y="16478"/>
                  <a:pt x="11929" y="16416"/>
                </a:cubicBezTo>
                <a:cubicBezTo>
                  <a:pt x="11929" y="16355"/>
                  <a:pt x="11905" y="16305"/>
                  <a:pt x="11874" y="16305"/>
                </a:cubicBezTo>
                <a:close/>
                <a:moveTo>
                  <a:pt x="11695" y="16305"/>
                </a:moveTo>
                <a:cubicBezTo>
                  <a:pt x="11665" y="16305"/>
                  <a:pt x="11640" y="16355"/>
                  <a:pt x="11640" y="16416"/>
                </a:cubicBezTo>
                <a:cubicBezTo>
                  <a:pt x="11640" y="16478"/>
                  <a:pt x="11665" y="16527"/>
                  <a:pt x="11695" y="16527"/>
                </a:cubicBezTo>
                <a:cubicBezTo>
                  <a:pt x="11726" y="16527"/>
                  <a:pt x="11750" y="16478"/>
                  <a:pt x="11750" y="16416"/>
                </a:cubicBezTo>
                <a:cubicBezTo>
                  <a:pt x="11750" y="16355"/>
                  <a:pt x="11726" y="16305"/>
                  <a:pt x="11695" y="16305"/>
                </a:cubicBezTo>
                <a:close/>
                <a:moveTo>
                  <a:pt x="11516" y="16305"/>
                </a:moveTo>
                <a:cubicBezTo>
                  <a:pt x="11486" y="16305"/>
                  <a:pt x="11461" y="16355"/>
                  <a:pt x="11461" y="16416"/>
                </a:cubicBezTo>
                <a:cubicBezTo>
                  <a:pt x="11461" y="16478"/>
                  <a:pt x="11486" y="16527"/>
                  <a:pt x="11516" y="16527"/>
                </a:cubicBezTo>
                <a:cubicBezTo>
                  <a:pt x="11546" y="16527"/>
                  <a:pt x="11571" y="16478"/>
                  <a:pt x="11571" y="16416"/>
                </a:cubicBezTo>
                <a:cubicBezTo>
                  <a:pt x="11571" y="16355"/>
                  <a:pt x="11546" y="16305"/>
                  <a:pt x="11516" y="16305"/>
                </a:cubicBezTo>
                <a:close/>
                <a:moveTo>
                  <a:pt x="11337" y="16305"/>
                </a:moveTo>
                <a:cubicBezTo>
                  <a:pt x="11307" y="16305"/>
                  <a:pt x="11282" y="16355"/>
                  <a:pt x="11282" y="16416"/>
                </a:cubicBezTo>
                <a:cubicBezTo>
                  <a:pt x="11282" y="16478"/>
                  <a:pt x="11307" y="16527"/>
                  <a:pt x="11337" y="16527"/>
                </a:cubicBezTo>
                <a:cubicBezTo>
                  <a:pt x="11367" y="16527"/>
                  <a:pt x="11392" y="16478"/>
                  <a:pt x="11392" y="16416"/>
                </a:cubicBezTo>
                <a:cubicBezTo>
                  <a:pt x="11392" y="16355"/>
                  <a:pt x="11367" y="16305"/>
                  <a:pt x="11337" y="16305"/>
                </a:cubicBezTo>
                <a:close/>
                <a:moveTo>
                  <a:pt x="11158" y="16305"/>
                </a:moveTo>
                <a:cubicBezTo>
                  <a:pt x="11128" y="16305"/>
                  <a:pt x="11103" y="16355"/>
                  <a:pt x="11103" y="16416"/>
                </a:cubicBezTo>
                <a:cubicBezTo>
                  <a:pt x="11103" y="16478"/>
                  <a:pt x="11128" y="16527"/>
                  <a:pt x="11158" y="16527"/>
                </a:cubicBezTo>
                <a:cubicBezTo>
                  <a:pt x="11188" y="16527"/>
                  <a:pt x="11213" y="16478"/>
                  <a:pt x="11213" y="16416"/>
                </a:cubicBezTo>
                <a:cubicBezTo>
                  <a:pt x="11213" y="16355"/>
                  <a:pt x="11188" y="16305"/>
                  <a:pt x="11158" y="16305"/>
                </a:cubicBezTo>
                <a:close/>
                <a:moveTo>
                  <a:pt x="10979" y="16305"/>
                </a:moveTo>
                <a:cubicBezTo>
                  <a:pt x="10949" y="16305"/>
                  <a:pt x="10924" y="16355"/>
                  <a:pt x="10924" y="16416"/>
                </a:cubicBezTo>
                <a:cubicBezTo>
                  <a:pt x="10924" y="16478"/>
                  <a:pt x="10949" y="16527"/>
                  <a:pt x="10979" y="16527"/>
                </a:cubicBezTo>
                <a:cubicBezTo>
                  <a:pt x="11009" y="16527"/>
                  <a:pt x="11034" y="16478"/>
                  <a:pt x="11034" y="16416"/>
                </a:cubicBezTo>
                <a:cubicBezTo>
                  <a:pt x="11034" y="16355"/>
                  <a:pt x="11009" y="16305"/>
                  <a:pt x="10979" y="16305"/>
                </a:cubicBezTo>
                <a:close/>
                <a:moveTo>
                  <a:pt x="10800" y="16305"/>
                </a:moveTo>
                <a:cubicBezTo>
                  <a:pt x="10770" y="16305"/>
                  <a:pt x="10745" y="16355"/>
                  <a:pt x="10745" y="16416"/>
                </a:cubicBezTo>
                <a:cubicBezTo>
                  <a:pt x="10745" y="16478"/>
                  <a:pt x="10770" y="16527"/>
                  <a:pt x="10800" y="16527"/>
                </a:cubicBezTo>
                <a:cubicBezTo>
                  <a:pt x="10830" y="16527"/>
                  <a:pt x="10855" y="16478"/>
                  <a:pt x="10855" y="16416"/>
                </a:cubicBezTo>
                <a:cubicBezTo>
                  <a:pt x="10855" y="16355"/>
                  <a:pt x="10830" y="16305"/>
                  <a:pt x="10800" y="16305"/>
                </a:cubicBezTo>
                <a:close/>
                <a:moveTo>
                  <a:pt x="6860" y="16305"/>
                </a:moveTo>
                <a:cubicBezTo>
                  <a:pt x="6830" y="16305"/>
                  <a:pt x="6805" y="16355"/>
                  <a:pt x="6805" y="16416"/>
                </a:cubicBezTo>
                <a:cubicBezTo>
                  <a:pt x="6805" y="16478"/>
                  <a:pt x="6830" y="16527"/>
                  <a:pt x="6860" y="16527"/>
                </a:cubicBezTo>
                <a:cubicBezTo>
                  <a:pt x="6890" y="16527"/>
                  <a:pt x="6915" y="16478"/>
                  <a:pt x="6915" y="16416"/>
                </a:cubicBezTo>
                <a:cubicBezTo>
                  <a:pt x="6915" y="16355"/>
                  <a:pt x="6890" y="16305"/>
                  <a:pt x="6860" y="16305"/>
                </a:cubicBezTo>
                <a:close/>
                <a:moveTo>
                  <a:pt x="6681" y="16305"/>
                </a:moveTo>
                <a:cubicBezTo>
                  <a:pt x="6651" y="16305"/>
                  <a:pt x="6626" y="16355"/>
                  <a:pt x="6626" y="16416"/>
                </a:cubicBezTo>
                <a:cubicBezTo>
                  <a:pt x="6626" y="16478"/>
                  <a:pt x="6651" y="16527"/>
                  <a:pt x="6681" y="16527"/>
                </a:cubicBezTo>
                <a:cubicBezTo>
                  <a:pt x="6711" y="16527"/>
                  <a:pt x="6736" y="16478"/>
                  <a:pt x="6736" y="16416"/>
                </a:cubicBezTo>
                <a:cubicBezTo>
                  <a:pt x="6736" y="16355"/>
                  <a:pt x="6711" y="16305"/>
                  <a:pt x="6681" y="16305"/>
                </a:cubicBezTo>
                <a:close/>
                <a:moveTo>
                  <a:pt x="6502" y="16305"/>
                </a:moveTo>
                <a:cubicBezTo>
                  <a:pt x="6472" y="16305"/>
                  <a:pt x="6447" y="16355"/>
                  <a:pt x="6447" y="16416"/>
                </a:cubicBezTo>
                <a:cubicBezTo>
                  <a:pt x="6447" y="16478"/>
                  <a:pt x="6472" y="16527"/>
                  <a:pt x="6502" y="16527"/>
                </a:cubicBezTo>
                <a:cubicBezTo>
                  <a:pt x="6532" y="16527"/>
                  <a:pt x="6557" y="16478"/>
                  <a:pt x="6557" y="16416"/>
                </a:cubicBezTo>
                <a:cubicBezTo>
                  <a:pt x="6557" y="16355"/>
                  <a:pt x="6532" y="16305"/>
                  <a:pt x="6502" y="16305"/>
                </a:cubicBezTo>
                <a:close/>
                <a:moveTo>
                  <a:pt x="6323" y="16305"/>
                </a:moveTo>
                <a:cubicBezTo>
                  <a:pt x="6292" y="16305"/>
                  <a:pt x="6268" y="16355"/>
                  <a:pt x="6268" y="16416"/>
                </a:cubicBezTo>
                <a:cubicBezTo>
                  <a:pt x="6268" y="16478"/>
                  <a:pt x="6292" y="16527"/>
                  <a:pt x="6323" y="16527"/>
                </a:cubicBezTo>
                <a:cubicBezTo>
                  <a:pt x="6353" y="16527"/>
                  <a:pt x="6378" y="16478"/>
                  <a:pt x="6378" y="16416"/>
                </a:cubicBezTo>
                <a:cubicBezTo>
                  <a:pt x="6378" y="16355"/>
                  <a:pt x="6353" y="16305"/>
                  <a:pt x="6323" y="16305"/>
                </a:cubicBezTo>
                <a:close/>
                <a:moveTo>
                  <a:pt x="6144" y="16305"/>
                </a:moveTo>
                <a:cubicBezTo>
                  <a:pt x="6113" y="16305"/>
                  <a:pt x="6089" y="16355"/>
                  <a:pt x="6089" y="16416"/>
                </a:cubicBezTo>
                <a:cubicBezTo>
                  <a:pt x="6089" y="16478"/>
                  <a:pt x="6113" y="16527"/>
                  <a:pt x="6144" y="16527"/>
                </a:cubicBezTo>
                <a:cubicBezTo>
                  <a:pt x="6174" y="16527"/>
                  <a:pt x="6199" y="16478"/>
                  <a:pt x="6199" y="16416"/>
                </a:cubicBezTo>
                <a:cubicBezTo>
                  <a:pt x="6199" y="16355"/>
                  <a:pt x="6174" y="16305"/>
                  <a:pt x="6144" y="16305"/>
                </a:cubicBezTo>
                <a:close/>
                <a:moveTo>
                  <a:pt x="5965" y="16305"/>
                </a:moveTo>
                <a:cubicBezTo>
                  <a:pt x="5934" y="16305"/>
                  <a:pt x="5910" y="16355"/>
                  <a:pt x="5910" y="16416"/>
                </a:cubicBezTo>
                <a:cubicBezTo>
                  <a:pt x="5910" y="16478"/>
                  <a:pt x="5934" y="16527"/>
                  <a:pt x="5965" y="16527"/>
                </a:cubicBezTo>
                <a:cubicBezTo>
                  <a:pt x="5995" y="16527"/>
                  <a:pt x="6019" y="16478"/>
                  <a:pt x="6019" y="16416"/>
                </a:cubicBezTo>
                <a:cubicBezTo>
                  <a:pt x="6019" y="16355"/>
                  <a:pt x="5995" y="16305"/>
                  <a:pt x="5965" y="16305"/>
                </a:cubicBezTo>
                <a:close/>
                <a:moveTo>
                  <a:pt x="5786" y="16305"/>
                </a:moveTo>
                <a:cubicBezTo>
                  <a:pt x="5755" y="16305"/>
                  <a:pt x="5731" y="16355"/>
                  <a:pt x="5731" y="16416"/>
                </a:cubicBezTo>
                <a:cubicBezTo>
                  <a:pt x="5731" y="16478"/>
                  <a:pt x="5755" y="16527"/>
                  <a:pt x="5786" y="16527"/>
                </a:cubicBezTo>
                <a:cubicBezTo>
                  <a:pt x="5816" y="16527"/>
                  <a:pt x="5840" y="16478"/>
                  <a:pt x="5840" y="16416"/>
                </a:cubicBezTo>
                <a:cubicBezTo>
                  <a:pt x="5840" y="16355"/>
                  <a:pt x="5816" y="16305"/>
                  <a:pt x="5786" y="16305"/>
                </a:cubicBezTo>
                <a:close/>
                <a:moveTo>
                  <a:pt x="5606" y="16305"/>
                </a:moveTo>
                <a:cubicBezTo>
                  <a:pt x="5576" y="16305"/>
                  <a:pt x="5552" y="16355"/>
                  <a:pt x="5552" y="16416"/>
                </a:cubicBezTo>
                <a:cubicBezTo>
                  <a:pt x="5552" y="16478"/>
                  <a:pt x="5576" y="16527"/>
                  <a:pt x="5606" y="16527"/>
                </a:cubicBezTo>
                <a:cubicBezTo>
                  <a:pt x="5637" y="16527"/>
                  <a:pt x="5661" y="16478"/>
                  <a:pt x="5661" y="16416"/>
                </a:cubicBezTo>
                <a:cubicBezTo>
                  <a:pt x="5661" y="16355"/>
                  <a:pt x="5637" y="16305"/>
                  <a:pt x="5606" y="16305"/>
                </a:cubicBezTo>
                <a:close/>
                <a:moveTo>
                  <a:pt x="5427" y="16305"/>
                </a:moveTo>
                <a:cubicBezTo>
                  <a:pt x="5397" y="16305"/>
                  <a:pt x="5372" y="16355"/>
                  <a:pt x="5372" y="16416"/>
                </a:cubicBezTo>
                <a:cubicBezTo>
                  <a:pt x="5372" y="16478"/>
                  <a:pt x="5397" y="16527"/>
                  <a:pt x="5427" y="16527"/>
                </a:cubicBezTo>
                <a:cubicBezTo>
                  <a:pt x="5458" y="16527"/>
                  <a:pt x="5482" y="16478"/>
                  <a:pt x="5482" y="16416"/>
                </a:cubicBezTo>
                <a:cubicBezTo>
                  <a:pt x="5482" y="16355"/>
                  <a:pt x="5458" y="16305"/>
                  <a:pt x="5427" y="16305"/>
                </a:cubicBezTo>
                <a:close/>
                <a:moveTo>
                  <a:pt x="5248" y="16305"/>
                </a:moveTo>
                <a:cubicBezTo>
                  <a:pt x="5218" y="16305"/>
                  <a:pt x="5193" y="16355"/>
                  <a:pt x="5193" y="16416"/>
                </a:cubicBezTo>
                <a:cubicBezTo>
                  <a:pt x="5193" y="16478"/>
                  <a:pt x="5218" y="16527"/>
                  <a:pt x="5248" y="16527"/>
                </a:cubicBezTo>
                <a:cubicBezTo>
                  <a:pt x="5279" y="16527"/>
                  <a:pt x="5303" y="16478"/>
                  <a:pt x="5303" y="16416"/>
                </a:cubicBezTo>
                <a:cubicBezTo>
                  <a:pt x="5303" y="16355"/>
                  <a:pt x="5279" y="16305"/>
                  <a:pt x="5248" y="16305"/>
                </a:cubicBezTo>
                <a:close/>
                <a:moveTo>
                  <a:pt x="5069" y="16305"/>
                </a:moveTo>
                <a:cubicBezTo>
                  <a:pt x="5039" y="16305"/>
                  <a:pt x="5014" y="16355"/>
                  <a:pt x="5014" y="16416"/>
                </a:cubicBezTo>
                <a:cubicBezTo>
                  <a:pt x="5014" y="16478"/>
                  <a:pt x="5039" y="16527"/>
                  <a:pt x="5069" y="16527"/>
                </a:cubicBezTo>
                <a:cubicBezTo>
                  <a:pt x="5099" y="16527"/>
                  <a:pt x="5124" y="16478"/>
                  <a:pt x="5124" y="16416"/>
                </a:cubicBezTo>
                <a:cubicBezTo>
                  <a:pt x="5124" y="16355"/>
                  <a:pt x="5099" y="16305"/>
                  <a:pt x="5069" y="16305"/>
                </a:cubicBezTo>
                <a:close/>
                <a:moveTo>
                  <a:pt x="4890" y="16305"/>
                </a:moveTo>
                <a:cubicBezTo>
                  <a:pt x="4860" y="16305"/>
                  <a:pt x="4835" y="16355"/>
                  <a:pt x="4835" y="16416"/>
                </a:cubicBezTo>
                <a:cubicBezTo>
                  <a:pt x="4835" y="16478"/>
                  <a:pt x="4860" y="16527"/>
                  <a:pt x="4890" y="16527"/>
                </a:cubicBezTo>
                <a:cubicBezTo>
                  <a:pt x="4920" y="16527"/>
                  <a:pt x="4945" y="16478"/>
                  <a:pt x="4945" y="16416"/>
                </a:cubicBezTo>
                <a:cubicBezTo>
                  <a:pt x="4945" y="16355"/>
                  <a:pt x="4920" y="16305"/>
                  <a:pt x="4890" y="16305"/>
                </a:cubicBezTo>
                <a:close/>
                <a:moveTo>
                  <a:pt x="20112" y="15943"/>
                </a:moveTo>
                <a:cubicBezTo>
                  <a:pt x="20082" y="15943"/>
                  <a:pt x="20058" y="15993"/>
                  <a:pt x="20058" y="16054"/>
                </a:cubicBezTo>
                <a:cubicBezTo>
                  <a:pt x="20058" y="16115"/>
                  <a:pt x="20082" y="16165"/>
                  <a:pt x="20112" y="16165"/>
                </a:cubicBezTo>
                <a:cubicBezTo>
                  <a:pt x="20143" y="16165"/>
                  <a:pt x="20167" y="16115"/>
                  <a:pt x="20167" y="16054"/>
                </a:cubicBezTo>
                <a:cubicBezTo>
                  <a:pt x="20167" y="15993"/>
                  <a:pt x="20143" y="15943"/>
                  <a:pt x="20112" y="15943"/>
                </a:cubicBezTo>
                <a:close/>
                <a:moveTo>
                  <a:pt x="19933" y="15943"/>
                </a:moveTo>
                <a:cubicBezTo>
                  <a:pt x="19903" y="15943"/>
                  <a:pt x="19878" y="15993"/>
                  <a:pt x="19878" y="16054"/>
                </a:cubicBezTo>
                <a:cubicBezTo>
                  <a:pt x="19878" y="16115"/>
                  <a:pt x="19903" y="16165"/>
                  <a:pt x="19933" y="16165"/>
                </a:cubicBezTo>
                <a:cubicBezTo>
                  <a:pt x="19964" y="16165"/>
                  <a:pt x="19988" y="16115"/>
                  <a:pt x="19988" y="16054"/>
                </a:cubicBezTo>
                <a:cubicBezTo>
                  <a:pt x="19988" y="15993"/>
                  <a:pt x="19964" y="15943"/>
                  <a:pt x="19933" y="15943"/>
                </a:cubicBezTo>
                <a:close/>
                <a:moveTo>
                  <a:pt x="19754" y="15943"/>
                </a:moveTo>
                <a:cubicBezTo>
                  <a:pt x="19724" y="15943"/>
                  <a:pt x="19699" y="15993"/>
                  <a:pt x="19699" y="16054"/>
                </a:cubicBezTo>
                <a:cubicBezTo>
                  <a:pt x="19699" y="16115"/>
                  <a:pt x="19724" y="16165"/>
                  <a:pt x="19754" y="16165"/>
                </a:cubicBezTo>
                <a:cubicBezTo>
                  <a:pt x="19785" y="16165"/>
                  <a:pt x="19809" y="16115"/>
                  <a:pt x="19809" y="16054"/>
                </a:cubicBezTo>
                <a:cubicBezTo>
                  <a:pt x="19809" y="15993"/>
                  <a:pt x="19785" y="15943"/>
                  <a:pt x="19754" y="15943"/>
                </a:cubicBezTo>
                <a:close/>
                <a:moveTo>
                  <a:pt x="19575" y="15943"/>
                </a:moveTo>
                <a:cubicBezTo>
                  <a:pt x="19545" y="15943"/>
                  <a:pt x="19520" y="15993"/>
                  <a:pt x="19520" y="16054"/>
                </a:cubicBezTo>
                <a:cubicBezTo>
                  <a:pt x="19520" y="16115"/>
                  <a:pt x="19545" y="16165"/>
                  <a:pt x="19575" y="16165"/>
                </a:cubicBezTo>
                <a:cubicBezTo>
                  <a:pt x="19605" y="16165"/>
                  <a:pt x="19630" y="16115"/>
                  <a:pt x="19630" y="16054"/>
                </a:cubicBezTo>
                <a:cubicBezTo>
                  <a:pt x="19630" y="15993"/>
                  <a:pt x="19605" y="15943"/>
                  <a:pt x="19575" y="15943"/>
                </a:cubicBezTo>
                <a:close/>
                <a:moveTo>
                  <a:pt x="19396" y="15943"/>
                </a:moveTo>
                <a:cubicBezTo>
                  <a:pt x="19366" y="15943"/>
                  <a:pt x="19341" y="15993"/>
                  <a:pt x="19341" y="16054"/>
                </a:cubicBezTo>
                <a:cubicBezTo>
                  <a:pt x="19341" y="16115"/>
                  <a:pt x="19366" y="16165"/>
                  <a:pt x="19396" y="16165"/>
                </a:cubicBezTo>
                <a:cubicBezTo>
                  <a:pt x="19426" y="16165"/>
                  <a:pt x="19451" y="16115"/>
                  <a:pt x="19451" y="16054"/>
                </a:cubicBezTo>
                <a:cubicBezTo>
                  <a:pt x="19451" y="15993"/>
                  <a:pt x="19426" y="15943"/>
                  <a:pt x="19396" y="15943"/>
                </a:cubicBezTo>
                <a:close/>
                <a:moveTo>
                  <a:pt x="19217" y="15943"/>
                </a:moveTo>
                <a:cubicBezTo>
                  <a:pt x="19187" y="15943"/>
                  <a:pt x="19162" y="15993"/>
                  <a:pt x="19162" y="16054"/>
                </a:cubicBezTo>
                <a:cubicBezTo>
                  <a:pt x="19162" y="16115"/>
                  <a:pt x="19187" y="16165"/>
                  <a:pt x="19217" y="16165"/>
                </a:cubicBezTo>
                <a:cubicBezTo>
                  <a:pt x="19247" y="16165"/>
                  <a:pt x="19272" y="16115"/>
                  <a:pt x="19272" y="16054"/>
                </a:cubicBezTo>
                <a:cubicBezTo>
                  <a:pt x="19272" y="15993"/>
                  <a:pt x="19247" y="15943"/>
                  <a:pt x="19217" y="15943"/>
                </a:cubicBezTo>
                <a:close/>
                <a:moveTo>
                  <a:pt x="19038" y="15943"/>
                </a:moveTo>
                <a:cubicBezTo>
                  <a:pt x="19008" y="15943"/>
                  <a:pt x="18983" y="15993"/>
                  <a:pt x="18983" y="16054"/>
                </a:cubicBezTo>
                <a:cubicBezTo>
                  <a:pt x="18983" y="16115"/>
                  <a:pt x="19008" y="16165"/>
                  <a:pt x="19038" y="16165"/>
                </a:cubicBezTo>
                <a:cubicBezTo>
                  <a:pt x="19068" y="16165"/>
                  <a:pt x="19093" y="16115"/>
                  <a:pt x="19093" y="16054"/>
                </a:cubicBezTo>
                <a:cubicBezTo>
                  <a:pt x="19093" y="15993"/>
                  <a:pt x="19068" y="15943"/>
                  <a:pt x="19038" y="15943"/>
                </a:cubicBezTo>
                <a:close/>
                <a:moveTo>
                  <a:pt x="18859" y="15943"/>
                </a:moveTo>
                <a:cubicBezTo>
                  <a:pt x="18828" y="15943"/>
                  <a:pt x="18804" y="15993"/>
                  <a:pt x="18804" y="16054"/>
                </a:cubicBezTo>
                <a:cubicBezTo>
                  <a:pt x="18804" y="16115"/>
                  <a:pt x="18828" y="16165"/>
                  <a:pt x="18859" y="16165"/>
                </a:cubicBezTo>
                <a:cubicBezTo>
                  <a:pt x="18889" y="16165"/>
                  <a:pt x="18914" y="16115"/>
                  <a:pt x="18914" y="16054"/>
                </a:cubicBezTo>
                <a:cubicBezTo>
                  <a:pt x="18914" y="15993"/>
                  <a:pt x="18889" y="15943"/>
                  <a:pt x="18859" y="15943"/>
                </a:cubicBezTo>
                <a:close/>
                <a:moveTo>
                  <a:pt x="18680" y="15943"/>
                </a:moveTo>
                <a:cubicBezTo>
                  <a:pt x="18649" y="15943"/>
                  <a:pt x="18625" y="15993"/>
                  <a:pt x="18625" y="16054"/>
                </a:cubicBezTo>
                <a:cubicBezTo>
                  <a:pt x="18625" y="16115"/>
                  <a:pt x="18649" y="16165"/>
                  <a:pt x="18680" y="16165"/>
                </a:cubicBezTo>
                <a:cubicBezTo>
                  <a:pt x="18710" y="16165"/>
                  <a:pt x="18735" y="16115"/>
                  <a:pt x="18735" y="16054"/>
                </a:cubicBezTo>
                <a:cubicBezTo>
                  <a:pt x="18735" y="15993"/>
                  <a:pt x="18710" y="15943"/>
                  <a:pt x="18680" y="15943"/>
                </a:cubicBezTo>
                <a:close/>
                <a:moveTo>
                  <a:pt x="18501" y="15943"/>
                </a:moveTo>
                <a:cubicBezTo>
                  <a:pt x="18470" y="15943"/>
                  <a:pt x="18446" y="15993"/>
                  <a:pt x="18446" y="16054"/>
                </a:cubicBezTo>
                <a:cubicBezTo>
                  <a:pt x="18446" y="16115"/>
                  <a:pt x="18470" y="16165"/>
                  <a:pt x="18501" y="16165"/>
                </a:cubicBezTo>
                <a:cubicBezTo>
                  <a:pt x="18531" y="16165"/>
                  <a:pt x="18555" y="16115"/>
                  <a:pt x="18555" y="16054"/>
                </a:cubicBezTo>
                <a:cubicBezTo>
                  <a:pt x="18555" y="15993"/>
                  <a:pt x="18531" y="15943"/>
                  <a:pt x="18501" y="15943"/>
                </a:cubicBezTo>
                <a:close/>
                <a:moveTo>
                  <a:pt x="18321" y="15943"/>
                </a:moveTo>
                <a:cubicBezTo>
                  <a:pt x="18291" y="15943"/>
                  <a:pt x="18267" y="15993"/>
                  <a:pt x="18267" y="16054"/>
                </a:cubicBezTo>
                <a:cubicBezTo>
                  <a:pt x="18267" y="16115"/>
                  <a:pt x="18291" y="16165"/>
                  <a:pt x="18321" y="16165"/>
                </a:cubicBezTo>
                <a:cubicBezTo>
                  <a:pt x="18352" y="16165"/>
                  <a:pt x="18376" y="16115"/>
                  <a:pt x="18376" y="16054"/>
                </a:cubicBezTo>
                <a:cubicBezTo>
                  <a:pt x="18376" y="15993"/>
                  <a:pt x="18352" y="15943"/>
                  <a:pt x="18321" y="15943"/>
                </a:cubicBezTo>
                <a:close/>
                <a:moveTo>
                  <a:pt x="18142" y="15943"/>
                </a:moveTo>
                <a:cubicBezTo>
                  <a:pt x="18112" y="15943"/>
                  <a:pt x="18088" y="15993"/>
                  <a:pt x="18088" y="16054"/>
                </a:cubicBezTo>
                <a:cubicBezTo>
                  <a:pt x="18088" y="16115"/>
                  <a:pt x="18112" y="16165"/>
                  <a:pt x="18142" y="16165"/>
                </a:cubicBezTo>
                <a:cubicBezTo>
                  <a:pt x="18173" y="16165"/>
                  <a:pt x="18197" y="16115"/>
                  <a:pt x="18197" y="16054"/>
                </a:cubicBezTo>
                <a:cubicBezTo>
                  <a:pt x="18197" y="15993"/>
                  <a:pt x="18173" y="15943"/>
                  <a:pt x="18142" y="15943"/>
                </a:cubicBezTo>
                <a:close/>
                <a:moveTo>
                  <a:pt x="17963" y="15943"/>
                </a:moveTo>
                <a:cubicBezTo>
                  <a:pt x="17933" y="15943"/>
                  <a:pt x="17908" y="15993"/>
                  <a:pt x="17908" y="16054"/>
                </a:cubicBezTo>
                <a:cubicBezTo>
                  <a:pt x="17908" y="16115"/>
                  <a:pt x="17933" y="16165"/>
                  <a:pt x="17963" y="16165"/>
                </a:cubicBezTo>
                <a:cubicBezTo>
                  <a:pt x="17994" y="16165"/>
                  <a:pt x="18018" y="16115"/>
                  <a:pt x="18018" y="16054"/>
                </a:cubicBezTo>
                <a:cubicBezTo>
                  <a:pt x="18018" y="15993"/>
                  <a:pt x="17994" y="15943"/>
                  <a:pt x="17963" y="15943"/>
                </a:cubicBezTo>
                <a:close/>
                <a:moveTo>
                  <a:pt x="17784" y="15943"/>
                </a:moveTo>
                <a:cubicBezTo>
                  <a:pt x="17754" y="15943"/>
                  <a:pt x="17729" y="15993"/>
                  <a:pt x="17729" y="16054"/>
                </a:cubicBezTo>
                <a:cubicBezTo>
                  <a:pt x="17729" y="16115"/>
                  <a:pt x="17754" y="16165"/>
                  <a:pt x="17784" y="16165"/>
                </a:cubicBezTo>
                <a:cubicBezTo>
                  <a:pt x="17815" y="16165"/>
                  <a:pt x="17839" y="16115"/>
                  <a:pt x="17839" y="16054"/>
                </a:cubicBezTo>
                <a:cubicBezTo>
                  <a:pt x="17839" y="15993"/>
                  <a:pt x="17815" y="15943"/>
                  <a:pt x="17784" y="15943"/>
                </a:cubicBezTo>
                <a:close/>
                <a:moveTo>
                  <a:pt x="13128" y="15943"/>
                </a:moveTo>
                <a:cubicBezTo>
                  <a:pt x="13098" y="15943"/>
                  <a:pt x="13073" y="15993"/>
                  <a:pt x="13073" y="16054"/>
                </a:cubicBezTo>
                <a:cubicBezTo>
                  <a:pt x="13073" y="16115"/>
                  <a:pt x="13098" y="16165"/>
                  <a:pt x="13128" y="16165"/>
                </a:cubicBezTo>
                <a:cubicBezTo>
                  <a:pt x="13158" y="16165"/>
                  <a:pt x="13183" y="16115"/>
                  <a:pt x="13183" y="16054"/>
                </a:cubicBezTo>
                <a:cubicBezTo>
                  <a:pt x="13183" y="15993"/>
                  <a:pt x="13158" y="15943"/>
                  <a:pt x="13128" y="15943"/>
                </a:cubicBezTo>
                <a:close/>
                <a:moveTo>
                  <a:pt x="12949" y="15943"/>
                </a:moveTo>
                <a:cubicBezTo>
                  <a:pt x="12919" y="15943"/>
                  <a:pt x="12894" y="15993"/>
                  <a:pt x="12894" y="16054"/>
                </a:cubicBezTo>
                <a:cubicBezTo>
                  <a:pt x="12894" y="16115"/>
                  <a:pt x="12919" y="16165"/>
                  <a:pt x="12949" y="16165"/>
                </a:cubicBezTo>
                <a:cubicBezTo>
                  <a:pt x="12979" y="16165"/>
                  <a:pt x="13004" y="16115"/>
                  <a:pt x="13004" y="16054"/>
                </a:cubicBezTo>
                <a:cubicBezTo>
                  <a:pt x="13004" y="15993"/>
                  <a:pt x="12979" y="15943"/>
                  <a:pt x="12949" y="15943"/>
                </a:cubicBezTo>
                <a:close/>
                <a:moveTo>
                  <a:pt x="12770" y="15943"/>
                </a:moveTo>
                <a:cubicBezTo>
                  <a:pt x="12740" y="15943"/>
                  <a:pt x="12715" y="15993"/>
                  <a:pt x="12715" y="16054"/>
                </a:cubicBezTo>
                <a:cubicBezTo>
                  <a:pt x="12715" y="16115"/>
                  <a:pt x="12740" y="16165"/>
                  <a:pt x="12770" y="16165"/>
                </a:cubicBezTo>
                <a:cubicBezTo>
                  <a:pt x="12800" y="16165"/>
                  <a:pt x="12825" y="16115"/>
                  <a:pt x="12825" y="16054"/>
                </a:cubicBezTo>
                <a:cubicBezTo>
                  <a:pt x="12825" y="15993"/>
                  <a:pt x="12800" y="15943"/>
                  <a:pt x="12770" y="15943"/>
                </a:cubicBezTo>
                <a:close/>
                <a:moveTo>
                  <a:pt x="12233" y="15943"/>
                </a:moveTo>
                <a:cubicBezTo>
                  <a:pt x="12202" y="15943"/>
                  <a:pt x="12178" y="15993"/>
                  <a:pt x="12178" y="16054"/>
                </a:cubicBezTo>
                <a:cubicBezTo>
                  <a:pt x="12178" y="16115"/>
                  <a:pt x="12202" y="16165"/>
                  <a:pt x="12233" y="16165"/>
                </a:cubicBezTo>
                <a:cubicBezTo>
                  <a:pt x="12263" y="16165"/>
                  <a:pt x="12287" y="16115"/>
                  <a:pt x="12287" y="16054"/>
                </a:cubicBezTo>
                <a:cubicBezTo>
                  <a:pt x="12287" y="15993"/>
                  <a:pt x="12263" y="15943"/>
                  <a:pt x="12233" y="15943"/>
                </a:cubicBezTo>
                <a:close/>
                <a:moveTo>
                  <a:pt x="12053" y="15943"/>
                </a:moveTo>
                <a:cubicBezTo>
                  <a:pt x="12023" y="15943"/>
                  <a:pt x="11999" y="15993"/>
                  <a:pt x="11999" y="16054"/>
                </a:cubicBezTo>
                <a:cubicBezTo>
                  <a:pt x="11999" y="16115"/>
                  <a:pt x="12023" y="16165"/>
                  <a:pt x="12053" y="16165"/>
                </a:cubicBezTo>
                <a:cubicBezTo>
                  <a:pt x="12084" y="16165"/>
                  <a:pt x="12108" y="16115"/>
                  <a:pt x="12108" y="16054"/>
                </a:cubicBezTo>
                <a:cubicBezTo>
                  <a:pt x="12108" y="15993"/>
                  <a:pt x="12084" y="15943"/>
                  <a:pt x="12053" y="15943"/>
                </a:cubicBezTo>
                <a:close/>
                <a:moveTo>
                  <a:pt x="11874" y="15943"/>
                </a:moveTo>
                <a:cubicBezTo>
                  <a:pt x="11844" y="15943"/>
                  <a:pt x="11819" y="15993"/>
                  <a:pt x="11819" y="16054"/>
                </a:cubicBezTo>
                <a:cubicBezTo>
                  <a:pt x="11819" y="16115"/>
                  <a:pt x="11844" y="16165"/>
                  <a:pt x="11874" y="16165"/>
                </a:cubicBezTo>
                <a:cubicBezTo>
                  <a:pt x="11905" y="16165"/>
                  <a:pt x="11929" y="16115"/>
                  <a:pt x="11929" y="16054"/>
                </a:cubicBezTo>
                <a:cubicBezTo>
                  <a:pt x="11929" y="15993"/>
                  <a:pt x="11905" y="15943"/>
                  <a:pt x="11874" y="15943"/>
                </a:cubicBezTo>
                <a:close/>
                <a:moveTo>
                  <a:pt x="11695" y="15943"/>
                </a:moveTo>
                <a:cubicBezTo>
                  <a:pt x="11665" y="15943"/>
                  <a:pt x="11640" y="15993"/>
                  <a:pt x="11640" y="16054"/>
                </a:cubicBezTo>
                <a:cubicBezTo>
                  <a:pt x="11640" y="16115"/>
                  <a:pt x="11665" y="16165"/>
                  <a:pt x="11695" y="16165"/>
                </a:cubicBezTo>
                <a:cubicBezTo>
                  <a:pt x="11726" y="16165"/>
                  <a:pt x="11750" y="16115"/>
                  <a:pt x="11750" y="16054"/>
                </a:cubicBezTo>
                <a:cubicBezTo>
                  <a:pt x="11750" y="15993"/>
                  <a:pt x="11726" y="15943"/>
                  <a:pt x="11695" y="15943"/>
                </a:cubicBezTo>
                <a:close/>
                <a:moveTo>
                  <a:pt x="11516" y="15943"/>
                </a:moveTo>
                <a:cubicBezTo>
                  <a:pt x="11486" y="15943"/>
                  <a:pt x="11461" y="15993"/>
                  <a:pt x="11461" y="16054"/>
                </a:cubicBezTo>
                <a:cubicBezTo>
                  <a:pt x="11461" y="16115"/>
                  <a:pt x="11486" y="16165"/>
                  <a:pt x="11516" y="16165"/>
                </a:cubicBezTo>
                <a:cubicBezTo>
                  <a:pt x="11546" y="16165"/>
                  <a:pt x="11571" y="16115"/>
                  <a:pt x="11571" y="16054"/>
                </a:cubicBezTo>
                <a:cubicBezTo>
                  <a:pt x="11571" y="15993"/>
                  <a:pt x="11546" y="15943"/>
                  <a:pt x="11516" y="15943"/>
                </a:cubicBezTo>
                <a:close/>
                <a:moveTo>
                  <a:pt x="11337" y="15943"/>
                </a:moveTo>
                <a:cubicBezTo>
                  <a:pt x="11307" y="15943"/>
                  <a:pt x="11282" y="15993"/>
                  <a:pt x="11282" y="16054"/>
                </a:cubicBezTo>
                <a:cubicBezTo>
                  <a:pt x="11282" y="16115"/>
                  <a:pt x="11307" y="16165"/>
                  <a:pt x="11337" y="16165"/>
                </a:cubicBezTo>
                <a:cubicBezTo>
                  <a:pt x="11367" y="16165"/>
                  <a:pt x="11392" y="16115"/>
                  <a:pt x="11392" y="16054"/>
                </a:cubicBezTo>
                <a:cubicBezTo>
                  <a:pt x="11392" y="15993"/>
                  <a:pt x="11367" y="15943"/>
                  <a:pt x="11337" y="15943"/>
                </a:cubicBezTo>
                <a:close/>
                <a:moveTo>
                  <a:pt x="11158" y="15943"/>
                </a:moveTo>
                <a:cubicBezTo>
                  <a:pt x="11128" y="15943"/>
                  <a:pt x="11103" y="15993"/>
                  <a:pt x="11103" y="16054"/>
                </a:cubicBezTo>
                <a:cubicBezTo>
                  <a:pt x="11103" y="16115"/>
                  <a:pt x="11128" y="16165"/>
                  <a:pt x="11158" y="16165"/>
                </a:cubicBezTo>
                <a:cubicBezTo>
                  <a:pt x="11188" y="16165"/>
                  <a:pt x="11213" y="16115"/>
                  <a:pt x="11213" y="16054"/>
                </a:cubicBezTo>
                <a:cubicBezTo>
                  <a:pt x="11213" y="15993"/>
                  <a:pt x="11188" y="15943"/>
                  <a:pt x="11158" y="15943"/>
                </a:cubicBezTo>
                <a:close/>
                <a:moveTo>
                  <a:pt x="10979" y="15943"/>
                </a:moveTo>
                <a:cubicBezTo>
                  <a:pt x="10949" y="15943"/>
                  <a:pt x="10924" y="15993"/>
                  <a:pt x="10924" y="16054"/>
                </a:cubicBezTo>
                <a:cubicBezTo>
                  <a:pt x="10924" y="16115"/>
                  <a:pt x="10949" y="16165"/>
                  <a:pt x="10979" y="16165"/>
                </a:cubicBezTo>
                <a:cubicBezTo>
                  <a:pt x="11009" y="16165"/>
                  <a:pt x="11034" y="16115"/>
                  <a:pt x="11034" y="16054"/>
                </a:cubicBezTo>
                <a:cubicBezTo>
                  <a:pt x="11034" y="15993"/>
                  <a:pt x="11009" y="15943"/>
                  <a:pt x="10979" y="15943"/>
                </a:cubicBezTo>
                <a:close/>
                <a:moveTo>
                  <a:pt x="10800" y="15943"/>
                </a:moveTo>
                <a:cubicBezTo>
                  <a:pt x="10770" y="15943"/>
                  <a:pt x="10745" y="15993"/>
                  <a:pt x="10745" y="16054"/>
                </a:cubicBezTo>
                <a:cubicBezTo>
                  <a:pt x="10745" y="16115"/>
                  <a:pt x="10770" y="16165"/>
                  <a:pt x="10800" y="16165"/>
                </a:cubicBezTo>
                <a:cubicBezTo>
                  <a:pt x="10830" y="16165"/>
                  <a:pt x="10855" y="16115"/>
                  <a:pt x="10855" y="16054"/>
                </a:cubicBezTo>
                <a:cubicBezTo>
                  <a:pt x="10855" y="15993"/>
                  <a:pt x="10830" y="15943"/>
                  <a:pt x="10800" y="15943"/>
                </a:cubicBezTo>
                <a:close/>
                <a:moveTo>
                  <a:pt x="10621" y="15943"/>
                </a:moveTo>
                <a:cubicBezTo>
                  <a:pt x="10590" y="15943"/>
                  <a:pt x="10566" y="15993"/>
                  <a:pt x="10566" y="16054"/>
                </a:cubicBezTo>
                <a:cubicBezTo>
                  <a:pt x="10566" y="16115"/>
                  <a:pt x="10590" y="16165"/>
                  <a:pt x="10621" y="16165"/>
                </a:cubicBezTo>
                <a:cubicBezTo>
                  <a:pt x="10651" y="16165"/>
                  <a:pt x="10676" y="16115"/>
                  <a:pt x="10676" y="16054"/>
                </a:cubicBezTo>
                <a:cubicBezTo>
                  <a:pt x="10676" y="15993"/>
                  <a:pt x="10651" y="15943"/>
                  <a:pt x="10621" y="15943"/>
                </a:cubicBezTo>
                <a:close/>
                <a:moveTo>
                  <a:pt x="6860" y="15943"/>
                </a:moveTo>
                <a:cubicBezTo>
                  <a:pt x="6830" y="15943"/>
                  <a:pt x="6805" y="15993"/>
                  <a:pt x="6805" y="16054"/>
                </a:cubicBezTo>
                <a:cubicBezTo>
                  <a:pt x="6805" y="16115"/>
                  <a:pt x="6830" y="16165"/>
                  <a:pt x="6860" y="16165"/>
                </a:cubicBezTo>
                <a:cubicBezTo>
                  <a:pt x="6890" y="16165"/>
                  <a:pt x="6915" y="16115"/>
                  <a:pt x="6915" y="16054"/>
                </a:cubicBezTo>
                <a:cubicBezTo>
                  <a:pt x="6915" y="15993"/>
                  <a:pt x="6890" y="15943"/>
                  <a:pt x="6860" y="15943"/>
                </a:cubicBezTo>
                <a:close/>
                <a:moveTo>
                  <a:pt x="6681" y="15943"/>
                </a:moveTo>
                <a:cubicBezTo>
                  <a:pt x="6651" y="15943"/>
                  <a:pt x="6626" y="15993"/>
                  <a:pt x="6626" y="16054"/>
                </a:cubicBezTo>
                <a:cubicBezTo>
                  <a:pt x="6626" y="16115"/>
                  <a:pt x="6651" y="16165"/>
                  <a:pt x="6681" y="16165"/>
                </a:cubicBezTo>
                <a:cubicBezTo>
                  <a:pt x="6711" y="16165"/>
                  <a:pt x="6736" y="16115"/>
                  <a:pt x="6736" y="16054"/>
                </a:cubicBezTo>
                <a:cubicBezTo>
                  <a:pt x="6736" y="15993"/>
                  <a:pt x="6711" y="15943"/>
                  <a:pt x="6681" y="15943"/>
                </a:cubicBezTo>
                <a:close/>
                <a:moveTo>
                  <a:pt x="6502" y="15943"/>
                </a:moveTo>
                <a:cubicBezTo>
                  <a:pt x="6472" y="15943"/>
                  <a:pt x="6447" y="15993"/>
                  <a:pt x="6447" y="16054"/>
                </a:cubicBezTo>
                <a:cubicBezTo>
                  <a:pt x="6447" y="16115"/>
                  <a:pt x="6472" y="16165"/>
                  <a:pt x="6502" y="16165"/>
                </a:cubicBezTo>
                <a:cubicBezTo>
                  <a:pt x="6532" y="16165"/>
                  <a:pt x="6557" y="16115"/>
                  <a:pt x="6557" y="16054"/>
                </a:cubicBezTo>
                <a:cubicBezTo>
                  <a:pt x="6557" y="15993"/>
                  <a:pt x="6532" y="15943"/>
                  <a:pt x="6502" y="15943"/>
                </a:cubicBezTo>
                <a:close/>
                <a:moveTo>
                  <a:pt x="6323" y="15943"/>
                </a:moveTo>
                <a:cubicBezTo>
                  <a:pt x="6292" y="15943"/>
                  <a:pt x="6268" y="15993"/>
                  <a:pt x="6268" y="16054"/>
                </a:cubicBezTo>
                <a:cubicBezTo>
                  <a:pt x="6268" y="16115"/>
                  <a:pt x="6292" y="16165"/>
                  <a:pt x="6323" y="16165"/>
                </a:cubicBezTo>
                <a:cubicBezTo>
                  <a:pt x="6353" y="16165"/>
                  <a:pt x="6378" y="16115"/>
                  <a:pt x="6378" y="16054"/>
                </a:cubicBezTo>
                <a:cubicBezTo>
                  <a:pt x="6378" y="15993"/>
                  <a:pt x="6353" y="15943"/>
                  <a:pt x="6323" y="15943"/>
                </a:cubicBezTo>
                <a:close/>
                <a:moveTo>
                  <a:pt x="6144" y="15943"/>
                </a:moveTo>
                <a:cubicBezTo>
                  <a:pt x="6113" y="15943"/>
                  <a:pt x="6089" y="15993"/>
                  <a:pt x="6089" y="16054"/>
                </a:cubicBezTo>
                <a:cubicBezTo>
                  <a:pt x="6089" y="16115"/>
                  <a:pt x="6113" y="16165"/>
                  <a:pt x="6144" y="16165"/>
                </a:cubicBezTo>
                <a:cubicBezTo>
                  <a:pt x="6174" y="16165"/>
                  <a:pt x="6199" y="16115"/>
                  <a:pt x="6199" y="16054"/>
                </a:cubicBezTo>
                <a:cubicBezTo>
                  <a:pt x="6199" y="15993"/>
                  <a:pt x="6174" y="15943"/>
                  <a:pt x="6144" y="15943"/>
                </a:cubicBezTo>
                <a:close/>
                <a:moveTo>
                  <a:pt x="5965" y="15943"/>
                </a:moveTo>
                <a:cubicBezTo>
                  <a:pt x="5934" y="15943"/>
                  <a:pt x="5910" y="15993"/>
                  <a:pt x="5910" y="16054"/>
                </a:cubicBezTo>
                <a:cubicBezTo>
                  <a:pt x="5910" y="16115"/>
                  <a:pt x="5934" y="16165"/>
                  <a:pt x="5965" y="16165"/>
                </a:cubicBezTo>
                <a:cubicBezTo>
                  <a:pt x="5995" y="16165"/>
                  <a:pt x="6019" y="16115"/>
                  <a:pt x="6019" y="16054"/>
                </a:cubicBezTo>
                <a:cubicBezTo>
                  <a:pt x="6019" y="15993"/>
                  <a:pt x="5995" y="15943"/>
                  <a:pt x="5965" y="15943"/>
                </a:cubicBezTo>
                <a:close/>
                <a:moveTo>
                  <a:pt x="5786" y="15943"/>
                </a:moveTo>
                <a:cubicBezTo>
                  <a:pt x="5755" y="15943"/>
                  <a:pt x="5731" y="15993"/>
                  <a:pt x="5731" y="16054"/>
                </a:cubicBezTo>
                <a:cubicBezTo>
                  <a:pt x="5731" y="16115"/>
                  <a:pt x="5755" y="16165"/>
                  <a:pt x="5786" y="16165"/>
                </a:cubicBezTo>
                <a:cubicBezTo>
                  <a:pt x="5816" y="16165"/>
                  <a:pt x="5840" y="16115"/>
                  <a:pt x="5840" y="16054"/>
                </a:cubicBezTo>
                <a:cubicBezTo>
                  <a:pt x="5840" y="15993"/>
                  <a:pt x="5816" y="15943"/>
                  <a:pt x="5786" y="15943"/>
                </a:cubicBezTo>
                <a:close/>
                <a:moveTo>
                  <a:pt x="5606" y="15943"/>
                </a:moveTo>
                <a:cubicBezTo>
                  <a:pt x="5576" y="15943"/>
                  <a:pt x="5552" y="15993"/>
                  <a:pt x="5552" y="16054"/>
                </a:cubicBezTo>
                <a:cubicBezTo>
                  <a:pt x="5552" y="16115"/>
                  <a:pt x="5576" y="16165"/>
                  <a:pt x="5606" y="16165"/>
                </a:cubicBezTo>
                <a:cubicBezTo>
                  <a:pt x="5637" y="16165"/>
                  <a:pt x="5661" y="16115"/>
                  <a:pt x="5661" y="16054"/>
                </a:cubicBezTo>
                <a:cubicBezTo>
                  <a:pt x="5661" y="15993"/>
                  <a:pt x="5637" y="15943"/>
                  <a:pt x="5606" y="15943"/>
                </a:cubicBezTo>
                <a:close/>
                <a:moveTo>
                  <a:pt x="5427" y="15943"/>
                </a:moveTo>
                <a:cubicBezTo>
                  <a:pt x="5397" y="15943"/>
                  <a:pt x="5372" y="15993"/>
                  <a:pt x="5372" y="16054"/>
                </a:cubicBezTo>
                <a:cubicBezTo>
                  <a:pt x="5372" y="16115"/>
                  <a:pt x="5397" y="16165"/>
                  <a:pt x="5427" y="16165"/>
                </a:cubicBezTo>
                <a:cubicBezTo>
                  <a:pt x="5458" y="16165"/>
                  <a:pt x="5482" y="16115"/>
                  <a:pt x="5482" y="16054"/>
                </a:cubicBezTo>
                <a:cubicBezTo>
                  <a:pt x="5482" y="15993"/>
                  <a:pt x="5458" y="15943"/>
                  <a:pt x="5427" y="15943"/>
                </a:cubicBezTo>
                <a:close/>
                <a:moveTo>
                  <a:pt x="5248" y="15943"/>
                </a:moveTo>
                <a:cubicBezTo>
                  <a:pt x="5218" y="15943"/>
                  <a:pt x="5193" y="15993"/>
                  <a:pt x="5193" y="16054"/>
                </a:cubicBezTo>
                <a:cubicBezTo>
                  <a:pt x="5193" y="16115"/>
                  <a:pt x="5218" y="16165"/>
                  <a:pt x="5248" y="16165"/>
                </a:cubicBezTo>
                <a:cubicBezTo>
                  <a:pt x="5279" y="16165"/>
                  <a:pt x="5303" y="16115"/>
                  <a:pt x="5303" y="16054"/>
                </a:cubicBezTo>
                <a:cubicBezTo>
                  <a:pt x="5303" y="15993"/>
                  <a:pt x="5279" y="15943"/>
                  <a:pt x="5248" y="15943"/>
                </a:cubicBezTo>
                <a:close/>
                <a:moveTo>
                  <a:pt x="5069" y="15943"/>
                </a:moveTo>
                <a:cubicBezTo>
                  <a:pt x="5039" y="15943"/>
                  <a:pt x="5014" y="15993"/>
                  <a:pt x="5014" y="16054"/>
                </a:cubicBezTo>
                <a:cubicBezTo>
                  <a:pt x="5014" y="16115"/>
                  <a:pt x="5039" y="16165"/>
                  <a:pt x="5069" y="16165"/>
                </a:cubicBezTo>
                <a:cubicBezTo>
                  <a:pt x="5099" y="16165"/>
                  <a:pt x="5124" y="16115"/>
                  <a:pt x="5124" y="16054"/>
                </a:cubicBezTo>
                <a:cubicBezTo>
                  <a:pt x="5124" y="15993"/>
                  <a:pt x="5099" y="15943"/>
                  <a:pt x="5069" y="15943"/>
                </a:cubicBezTo>
                <a:close/>
                <a:moveTo>
                  <a:pt x="4890" y="15943"/>
                </a:moveTo>
                <a:cubicBezTo>
                  <a:pt x="4860" y="15943"/>
                  <a:pt x="4835" y="15993"/>
                  <a:pt x="4835" y="16054"/>
                </a:cubicBezTo>
                <a:cubicBezTo>
                  <a:pt x="4835" y="16115"/>
                  <a:pt x="4860" y="16165"/>
                  <a:pt x="4890" y="16165"/>
                </a:cubicBezTo>
                <a:cubicBezTo>
                  <a:pt x="4920" y="16165"/>
                  <a:pt x="4945" y="16115"/>
                  <a:pt x="4945" y="16054"/>
                </a:cubicBezTo>
                <a:cubicBezTo>
                  <a:pt x="4945" y="15993"/>
                  <a:pt x="4920" y="15943"/>
                  <a:pt x="4890" y="15943"/>
                </a:cubicBezTo>
                <a:close/>
                <a:moveTo>
                  <a:pt x="19933" y="15581"/>
                </a:moveTo>
                <a:cubicBezTo>
                  <a:pt x="19903" y="15581"/>
                  <a:pt x="19878" y="15630"/>
                  <a:pt x="19878" y="15692"/>
                </a:cubicBezTo>
                <a:cubicBezTo>
                  <a:pt x="19878" y="15753"/>
                  <a:pt x="19903" y="15803"/>
                  <a:pt x="19933" y="15803"/>
                </a:cubicBezTo>
                <a:cubicBezTo>
                  <a:pt x="19964" y="15803"/>
                  <a:pt x="19988" y="15753"/>
                  <a:pt x="19988" y="15692"/>
                </a:cubicBezTo>
                <a:cubicBezTo>
                  <a:pt x="19988" y="15630"/>
                  <a:pt x="19964" y="15581"/>
                  <a:pt x="19933" y="15581"/>
                </a:cubicBezTo>
                <a:close/>
                <a:moveTo>
                  <a:pt x="19754" y="15581"/>
                </a:moveTo>
                <a:cubicBezTo>
                  <a:pt x="19724" y="15581"/>
                  <a:pt x="19699" y="15630"/>
                  <a:pt x="19699" y="15692"/>
                </a:cubicBezTo>
                <a:cubicBezTo>
                  <a:pt x="19699" y="15753"/>
                  <a:pt x="19724" y="15803"/>
                  <a:pt x="19754" y="15803"/>
                </a:cubicBezTo>
                <a:cubicBezTo>
                  <a:pt x="19785" y="15803"/>
                  <a:pt x="19809" y="15753"/>
                  <a:pt x="19809" y="15692"/>
                </a:cubicBezTo>
                <a:cubicBezTo>
                  <a:pt x="19809" y="15630"/>
                  <a:pt x="19785" y="15581"/>
                  <a:pt x="19754" y="15581"/>
                </a:cubicBezTo>
                <a:close/>
                <a:moveTo>
                  <a:pt x="19575" y="15581"/>
                </a:moveTo>
                <a:cubicBezTo>
                  <a:pt x="19545" y="15581"/>
                  <a:pt x="19520" y="15630"/>
                  <a:pt x="19520" y="15692"/>
                </a:cubicBezTo>
                <a:cubicBezTo>
                  <a:pt x="19520" y="15753"/>
                  <a:pt x="19545" y="15803"/>
                  <a:pt x="19575" y="15803"/>
                </a:cubicBezTo>
                <a:cubicBezTo>
                  <a:pt x="19605" y="15803"/>
                  <a:pt x="19630" y="15753"/>
                  <a:pt x="19630" y="15692"/>
                </a:cubicBezTo>
                <a:cubicBezTo>
                  <a:pt x="19630" y="15630"/>
                  <a:pt x="19605" y="15581"/>
                  <a:pt x="19575" y="15581"/>
                </a:cubicBezTo>
                <a:close/>
                <a:moveTo>
                  <a:pt x="19396" y="15581"/>
                </a:moveTo>
                <a:cubicBezTo>
                  <a:pt x="19366" y="15581"/>
                  <a:pt x="19341" y="15630"/>
                  <a:pt x="19341" y="15692"/>
                </a:cubicBezTo>
                <a:cubicBezTo>
                  <a:pt x="19341" y="15753"/>
                  <a:pt x="19366" y="15803"/>
                  <a:pt x="19396" y="15803"/>
                </a:cubicBezTo>
                <a:cubicBezTo>
                  <a:pt x="19426" y="15803"/>
                  <a:pt x="19451" y="15753"/>
                  <a:pt x="19451" y="15692"/>
                </a:cubicBezTo>
                <a:cubicBezTo>
                  <a:pt x="19451" y="15630"/>
                  <a:pt x="19426" y="15581"/>
                  <a:pt x="19396" y="15581"/>
                </a:cubicBezTo>
                <a:close/>
                <a:moveTo>
                  <a:pt x="19217" y="15581"/>
                </a:moveTo>
                <a:cubicBezTo>
                  <a:pt x="19187" y="15581"/>
                  <a:pt x="19162" y="15630"/>
                  <a:pt x="19162" y="15692"/>
                </a:cubicBezTo>
                <a:cubicBezTo>
                  <a:pt x="19162" y="15753"/>
                  <a:pt x="19187" y="15803"/>
                  <a:pt x="19217" y="15803"/>
                </a:cubicBezTo>
                <a:cubicBezTo>
                  <a:pt x="19247" y="15803"/>
                  <a:pt x="19272" y="15753"/>
                  <a:pt x="19272" y="15692"/>
                </a:cubicBezTo>
                <a:cubicBezTo>
                  <a:pt x="19272" y="15630"/>
                  <a:pt x="19247" y="15581"/>
                  <a:pt x="19217" y="15581"/>
                </a:cubicBezTo>
                <a:close/>
                <a:moveTo>
                  <a:pt x="19038" y="15581"/>
                </a:moveTo>
                <a:cubicBezTo>
                  <a:pt x="19008" y="15581"/>
                  <a:pt x="18983" y="15630"/>
                  <a:pt x="18983" y="15692"/>
                </a:cubicBezTo>
                <a:cubicBezTo>
                  <a:pt x="18983" y="15753"/>
                  <a:pt x="19008" y="15803"/>
                  <a:pt x="19038" y="15803"/>
                </a:cubicBezTo>
                <a:cubicBezTo>
                  <a:pt x="19068" y="15803"/>
                  <a:pt x="19093" y="15753"/>
                  <a:pt x="19093" y="15692"/>
                </a:cubicBezTo>
                <a:cubicBezTo>
                  <a:pt x="19093" y="15630"/>
                  <a:pt x="19068" y="15581"/>
                  <a:pt x="19038" y="15581"/>
                </a:cubicBezTo>
                <a:close/>
                <a:moveTo>
                  <a:pt x="18859" y="15581"/>
                </a:moveTo>
                <a:cubicBezTo>
                  <a:pt x="18828" y="15581"/>
                  <a:pt x="18804" y="15630"/>
                  <a:pt x="18804" y="15692"/>
                </a:cubicBezTo>
                <a:cubicBezTo>
                  <a:pt x="18804" y="15753"/>
                  <a:pt x="18828" y="15803"/>
                  <a:pt x="18859" y="15803"/>
                </a:cubicBezTo>
                <a:cubicBezTo>
                  <a:pt x="18889" y="15803"/>
                  <a:pt x="18914" y="15753"/>
                  <a:pt x="18914" y="15692"/>
                </a:cubicBezTo>
                <a:cubicBezTo>
                  <a:pt x="18914" y="15630"/>
                  <a:pt x="18889" y="15581"/>
                  <a:pt x="18859" y="15581"/>
                </a:cubicBezTo>
                <a:close/>
                <a:moveTo>
                  <a:pt x="18680" y="15581"/>
                </a:moveTo>
                <a:cubicBezTo>
                  <a:pt x="18649" y="15581"/>
                  <a:pt x="18625" y="15630"/>
                  <a:pt x="18625" y="15692"/>
                </a:cubicBezTo>
                <a:cubicBezTo>
                  <a:pt x="18625" y="15753"/>
                  <a:pt x="18649" y="15803"/>
                  <a:pt x="18680" y="15803"/>
                </a:cubicBezTo>
                <a:cubicBezTo>
                  <a:pt x="18710" y="15803"/>
                  <a:pt x="18735" y="15753"/>
                  <a:pt x="18735" y="15692"/>
                </a:cubicBezTo>
                <a:cubicBezTo>
                  <a:pt x="18735" y="15630"/>
                  <a:pt x="18710" y="15581"/>
                  <a:pt x="18680" y="15581"/>
                </a:cubicBezTo>
                <a:close/>
                <a:moveTo>
                  <a:pt x="18501" y="15581"/>
                </a:moveTo>
                <a:cubicBezTo>
                  <a:pt x="18470" y="15581"/>
                  <a:pt x="18446" y="15630"/>
                  <a:pt x="18446" y="15692"/>
                </a:cubicBezTo>
                <a:cubicBezTo>
                  <a:pt x="18446" y="15753"/>
                  <a:pt x="18470" y="15803"/>
                  <a:pt x="18501" y="15803"/>
                </a:cubicBezTo>
                <a:cubicBezTo>
                  <a:pt x="18531" y="15803"/>
                  <a:pt x="18555" y="15753"/>
                  <a:pt x="18555" y="15692"/>
                </a:cubicBezTo>
                <a:cubicBezTo>
                  <a:pt x="18555" y="15630"/>
                  <a:pt x="18531" y="15581"/>
                  <a:pt x="18501" y="15581"/>
                </a:cubicBezTo>
                <a:close/>
                <a:moveTo>
                  <a:pt x="18321" y="15581"/>
                </a:moveTo>
                <a:cubicBezTo>
                  <a:pt x="18291" y="15581"/>
                  <a:pt x="18267" y="15630"/>
                  <a:pt x="18267" y="15692"/>
                </a:cubicBezTo>
                <a:cubicBezTo>
                  <a:pt x="18267" y="15753"/>
                  <a:pt x="18291" y="15803"/>
                  <a:pt x="18321" y="15803"/>
                </a:cubicBezTo>
                <a:cubicBezTo>
                  <a:pt x="18352" y="15803"/>
                  <a:pt x="18376" y="15753"/>
                  <a:pt x="18376" y="15692"/>
                </a:cubicBezTo>
                <a:cubicBezTo>
                  <a:pt x="18376" y="15630"/>
                  <a:pt x="18352" y="15581"/>
                  <a:pt x="18321" y="15581"/>
                </a:cubicBezTo>
                <a:close/>
                <a:moveTo>
                  <a:pt x="13128" y="15581"/>
                </a:moveTo>
                <a:cubicBezTo>
                  <a:pt x="13098" y="15581"/>
                  <a:pt x="13073" y="15630"/>
                  <a:pt x="13073" y="15692"/>
                </a:cubicBezTo>
                <a:cubicBezTo>
                  <a:pt x="13073" y="15753"/>
                  <a:pt x="13098" y="15803"/>
                  <a:pt x="13128" y="15803"/>
                </a:cubicBezTo>
                <a:cubicBezTo>
                  <a:pt x="13158" y="15803"/>
                  <a:pt x="13183" y="15753"/>
                  <a:pt x="13183" y="15692"/>
                </a:cubicBezTo>
                <a:cubicBezTo>
                  <a:pt x="13183" y="15630"/>
                  <a:pt x="13158" y="15581"/>
                  <a:pt x="13128" y="15581"/>
                </a:cubicBezTo>
                <a:close/>
                <a:moveTo>
                  <a:pt x="12949" y="15581"/>
                </a:moveTo>
                <a:cubicBezTo>
                  <a:pt x="12919" y="15581"/>
                  <a:pt x="12894" y="15630"/>
                  <a:pt x="12894" y="15692"/>
                </a:cubicBezTo>
                <a:cubicBezTo>
                  <a:pt x="12894" y="15753"/>
                  <a:pt x="12919" y="15803"/>
                  <a:pt x="12949" y="15803"/>
                </a:cubicBezTo>
                <a:cubicBezTo>
                  <a:pt x="12979" y="15803"/>
                  <a:pt x="13004" y="15753"/>
                  <a:pt x="13004" y="15692"/>
                </a:cubicBezTo>
                <a:cubicBezTo>
                  <a:pt x="13004" y="15630"/>
                  <a:pt x="12979" y="15581"/>
                  <a:pt x="12949" y="15581"/>
                </a:cubicBezTo>
                <a:close/>
                <a:moveTo>
                  <a:pt x="12770" y="15581"/>
                </a:moveTo>
                <a:cubicBezTo>
                  <a:pt x="12740" y="15581"/>
                  <a:pt x="12715" y="15630"/>
                  <a:pt x="12715" y="15692"/>
                </a:cubicBezTo>
                <a:cubicBezTo>
                  <a:pt x="12715" y="15753"/>
                  <a:pt x="12740" y="15803"/>
                  <a:pt x="12770" y="15803"/>
                </a:cubicBezTo>
                <a:cubicBezTo>
                  <a:pt x="12800" y="15803"/>
                  <a:pt x="12825" y="15753"/>
                  <a:pt x="12825" y="15692"/>
                </a:cubicBezTo>
                <a:cubicBezTo>
                  <a:pt x="12825" y="15630"/>
                  <a:pt x="12800" y="15581"/>
                  <a:pt x="12770" y="15581"/>
                </a:cubicBezTo>
                <a:close/>
                <a:moveTo>
                  <a:pt x="12412" y="15581"/>
                </a:moveTo>
                <a:cubicBezTo>
                  <a:pt x="12381" y="15581"/>
                  <a:pt x="12357" y="15630"/>
                  <a:pt x="12357" y="15692"/>
                </a:cubicBezTo>
                <a:cubicBezTo>
                  <a:pt x="12357" y="15753"/>
                  <a:pt x="12381" y="15803"/>
                  <a:pt x="12412" y="15803"/>
                </a:cubicBezTo>
                <a:cubicBezTo>
                  <a:pt x="12442" y="15803"/>
                  <a:pt x="12466" y="15753"/>
                  <a:pt x="12466" y="15692"/>
                </a:cubicBezTo>
                <a:cubicBezTo>
                  <a:pt x="12466" y="15630"/>
                  <a:pt x="12442" y="15581"/>
                  <a:pt x="12412" y="15581"/>
                </a:cubicBezTo>
                <a:close/>
                <a:moveTo>
                  <a:pt x="12233" y="15581"/>
                </a:moveTo>
                <a:cubicBezTo>
                  <a:pt x="12202" y="15581"/>
                  <a:pt x="12178" y="15630"/>
                  <a:pt x="12178" y="15692"/>
                </a:cubicBezTo>
                <a:cubicBezTo>
                  <a:pt x="12178" y="15753"/>
                  <a:pt x="12202" y="15803"/>
                  <a:pt x="12233" y="15803"/>
                </a:cubicBezTo>
                <a:cubicBezTo>
                  <a:pt x="12263" y="15803"/>
                  <a:pt x="12287" y="15753"/>
                  <a:pt x="12287" y="15692"/>
                </a:cubicBezTo>
                <a:cubicBezTo>
                  <a:pt x="12287" y="15630"/>
                  <a:pt x="12263" y="15581"/>
                  <a:pt x="12233" y="15581"/>
                </a:cubicBezTo>
                <a:close/>
                <a:moveTo>
                  <a:pt x="12053" y="15581"/>
                </a:moveTo>
                <a:cubicBezTo>
                  <a:pt x="12023" y="15581"/>
                  <a:pt x="11999" y="15630"/>
                  <a:pt x="11999" y="15692"/>
                </a:cubicBezTo>
                <a:cubicBezTo>
                  <a:pt x="11999" y="15753"/>
                  <a:pt x="12023" y="15803"/>
                  <a:pt x="12053" y="15803"/>
                </a:cubicBezTo>
                <a:cubicBezTo>
                  <a:pt x="12084" y="15803"/>
                  <a:pt x="12108" y="15753"/>
                  <a:pt x="12108" y="15692"/>
                </a:cubicBezTo>
                <a:cubicBezTo>
                  <a:pt x="12108" y="15630"/>
                  <a:pt x="12084" y="15581"/>
                  <a:pt x="12053" y="15581"/>
                </a:cubicBezTo>
                <a:close/>
                <a:moveTo>
                  <a:pt x="11874" y="15581"/>
                </a:moveTo>
                <a:cubicBezTo>
                  <a:pt x="11844" y="15581"/>
                  <a:pt x="11819" y="15630"/>
                  <a:pt x="11819" y="15692"/>
                </a:cubicBezTo>
                <a:cubicBezTo>
                  <a:pt x="11819" y="15753"/>
                  <a:pt x="11844" y="15803"/>
                  <a:pt x="11874" y="15803"/>
                </a:cubicBezTo>
                <a:cubicBezTo>
                  <a:pt x="11905" y="15803"/>
                  <a:pt x="11929" y="15753"/>
                  <a:pt x="11929" y="15692"/>
                </a:cubicBezTo>
                <a:cubicBezTo>
                  <a:pt x="11929" y="15630"/>
                  <a:pt x="11905" y="15581"/>
                  <a:pt x="11874" y="15581"/>
                </a:cubicBezTo>
                <a:close/>
                <a:moveTo>
                  <a:pt x="11695" y="15581"/>
                </a:moveTo>
                <a:cubicBezTo>
                  <a:pt x="11665" y="15581"/>
                  <a:pt x="11640" y="15630"/>
                  <a:pt x="11640" y="15692"/>
                </a:cubicBezTo>
                <a:cubicBezTo>
                  <a:pt x="11640" y="15753"/>
                  <a:pt x="11665" y="15803"/>
                  <a:pt x="11695" y="15803"/>
                </a:cubicBezTo>
                <a:cubicBezTo>
                  <a:pt x="11726" y="15803"/>
                  <a:pt x="11750" y="15753"/>
                  <a:pt x="11750" y="15692"/>
                </a:cubicBezTo>
                <a:cubicBezTo>
                  <a:pt x="11750" y="15630"/>
                  <a:pt x="11726" y="15581"/>
                  <a:pt x="11695" y="15581"/>
                </a:cubicBezTo>
                <a:close/>
                <a:moveTo>
                  <a:pt x="11516" y="15581"/>
                </a:moveTo>
                <a:cubicBezTo>
                  <a:pt x="11486" y="15581"/>
                  <a:pt x="11461" y="15630"/>
                  <a:pt x="11461" y="15692"/>
                </a:cubicBezTo>
                <a:cubicBezTo>
                  <a:pt x="11461" y="15753"/>
                  <a:pt x="11486" y="15803"/>
                  <a:pt x="11516" y="15803"/>
                </a:cubicBezTo>
                <a:cubicBezTo>
                  <a:pt x="11546" y="15803"/>
                  <a:pt x="11571" y="15753"/>
                  <a:pt x="11571" y="15692"/>
                </a:cubicBezTo>
                <a:cubicBezTo>
                  <a:pt x="11571" y="15630"/>
                  <a:pt x="11546" y="15581"/>
                  <a:pt x="11516" y="15581"/>
                </a:cubicBezTo>
                <a:close/>
                <a:moveTo>
                  <a:pt x="11337" y="15581"/>
                </a:moveTo>
                <a:cubicBezTo>
                  <a:pt x="11307" y="15581"/>
                  <a:pt x="11282" y="15630"/>
                  <a:pt x="11282" y="15692"/>
                </a:cubicBezTo>
                <a:cubicBezTo>
                  <a:pt x="11282" y="15753"/>
                  <a:pt x="11307" y="15803"/>
                  <a:pt x="11337" y="15803"/>
                </a:cubicBezTo>
                <a:cubicBezTo>
                  <a:pt x="11367" y="15803"/>
                  <a:pt x="11392" y="15753"/>
                  <a:pt x="11392" y="15692"/>
                </a:cubicBezTo>
                <a:cubicBezTo>
                  <a:pt x="11392" y="15630"/>
                  <a:pt x="11367" y="15581"/>
                  <a:pt x="11337" y="15581"/>
                </a:cubicBezTo>
                <a:close/>
                <a:moveTo>
                  <a:pt x="11158" y="15581"/>
                </a:moveTo>
                <a:cubicBezTo>
                  <a:pt x="11128" y="15581"/>
                  <a:pt x="11103" y="15630"/>
                  <a:pt x="11103" y="15692"/>
                </a:cubicBezTo>
                <a:cubicBezTo>
                  <a:pt x="11103" y="15753"/>
                  <a:pt x="11128" y="15803"/>
                  <a:pt x="11158" y="15803"/>
                </a:cubicBezTo>
                <a:cubicBezTo>
                  <a:pt x="11188" y="15803"/>
                  <a:pt x="11213" y="15753"/>
                  <a:pt x="11213" y="15692"/>
                </a:cubicBezTo>
                <a:cubicBezTo>
                  <a:pt x="11213" y="15630"/>
                  <a:pt x="11188" y="15581"/>
                  <a:pt x="11158" y="15581"/>
                </a:cubicBezTo>
                <a:close/>
                <a:moveTo>
                  <a:pt x="10979" y="15581"/>
                </a:moveTo>
                <a:cubicBezTo>
                  <a:pt x="10949" y="15581"/>
                  <a:pt x="10924" y="15630"/>
                  <a:pt x="10924" y="15692"/>
                </a:cubicBezTo>
                <a:cubicBezTo>
                  <a:pt x="10924" y="15753"/>
                  <a:pt x="10949" y="15803"/>
                  <a:pt x="10979" y="15803"/>
                </a:cubicBezTo>
                <a:cubicBezTo>
                  <a:pt x="11009" y="15803"/>
                  <a:pt x="11034" y="15753"/>
                  <a:pt x="11034" y="15692"/>
                </a:cubicBezTo>
                <a:cubicBezTo>
                  <a:pt x="11034" y="15630"/>
                  <a:pt x="11009" y="15581"/>
                  <a:pt x="10979" y="15581"/>
                </a:cubicBezTo>
                <a:close/>
                <a:moveTo>
                  <a:pt x="10800" y="15581"/>
                </a:moveTo>
                <a:cubicBezTo>
                  <a:pt x="10770" y="15581"/>
                  <a:pt x="10745" y="15630"/>
                  <a:pt x="10745" y="15692"/>
                </a:cubicBezTo>
                <a:cubicBezTo>
                  <a:pt x="10745" y="15753"/>
                  <a:pt x="10770" y="15803"/>
                  <a:pt x="10800" y="15803"/>
                </a:cubicBezTo>
                <a:cubicBezTo>
                  <a:pt x="10830" y="15803"/>
                  <a:pt x="10855" y="15753"/>
                  <a:pt x="10855" y="15692"/>
                </a:cubicBezTo>
                <a:cubicBezTo>
                  <a:pt x="10855" y="15630"/>
                  <a:pt x="10830" y="15581"/>
                  <a:pt x="10800" y="15581"/>
                </a:cubicBezTo>
                <a:close/>
                <a:moveTo>
                  <a:pt x="10621" y="15581"/>
                </a:moveTo>
                <a:cubicBezTo>
                  <a:pt x="10590" y="15581"/>
                  <a:pt x="10566" y="15630"/>
                  <a:pt x="10566" y="15692"/>
                </a:cubicBezTo>
                <a:cubicBezTo>
                  <a:pt x="10566" y="15753"/>
                  <a:pt x="10590" y="15803"/>
                  <a:pt x="10621" y="15803"/>
                </a:cubicBezTo>
                <a:cubicBezTo>
                  <a:pt x="10651" y="15803"/>
                  <a:pt x="10676" y="15753"/>
                  <a:pt x="10676" y="15692"/>
                </a:cubicBezTo>
                <a:cubicBezTo>
                  <a:pt x="10676" y="15630"/>
                  <a:pt x="10651" y="15581"/>
                  <a:pt x="10621" y="15581"/>
                </a:cubicBezTo>
                <a:close/>
                <a:moveTo>
                  <a:pt x="7039" y="15581"/>
                </a:moveTo>
                <a:cubicBezTo>
                  <a:pt x="7009" y="15581"/>
                  <a:pt x="6984" y="15630"/>
                  <a:pt x="6984" y="15692"/>
                </a:cubicBezTo>
                <a:cubicBezTo>
                  <a:pt x="6984" y="15753"/>
                  <a:pt x="7009" y="15803"/>
                  <a:pt x="7039" y="15803"/>
                </a:cubicBezTo>
                <a:cubicBezTo>
                  <a:pt x="7069" y="15803"/>
                  <a:pt x="7094" y="15753"/>
                  <a:pt x="7094" y="15692"/>
                </a:cubicBezTo>
                <a:cubicBezTo>
                  <a:pt x="7094" y="15630"/>
                  <a:pt x="7069" y="15581"/>
                  <a:pt x="7039" y="15581"/>
                </a:cubicBezTo>
                <a:close/>
                <a:moveTo>
                  <a:pt x="6860" y="15581"/>
                </a:moveTo>
                <a:cubicBezTo>
                  <a:pt x="6830" y="15581"/>
                  <a:pt x="6805" y="15630"/>
                  <a:pt x="6805" y="15692"/>
                </a:cubicBezTo>
                <a:cubicBezTo>
                  <a:pt x="6805" y="15753"/>
                  <a:pt x="6830" y="15803"/>
                  <a:pt x="6860" y="15803"/>
                </a:cubicBezTo>
                <a:cubicBezTo>
                  <a:pt x="6890" y="15803"/>
                  <a:pt x="6915" y="15753"/>
                  <a:pt x="6915" y="15692"/>
                </a:cubicBezTo>
                <a:cubicBezTo>
                  <a:pt x="6915" y="15630"/>
                  <a:pt x="6890" y="15581"/>
                  <a:pt x="6860" y="15581"/>
                </a:cubicBezTo>
                <a:close/>
                <a:moveTo>
                  <a:pt x="6681" y="15581"/>
                </a:moveTo>
                <a:cubicBezTo>
                  <a:pt x="6651" y="15581"/>
                  <a:pt x="6626" y="15630"/>
                  <a:pt x="6626" y="15692"/>
                </a:cubicBezTo>
                <a:cubicBezTo>
                  <a:pt x="6626" y="15753"/>
                  <a:pt x="6651" y="15803"/>
                  <a:pt x="6681" y="15803"/>
                </a:cubicBezTo>
                <a:cubicBezTo>
                  <a:pt x="6711" y="15803"/>
                  <a:pt x="6736" y="15753"/>
                  <a:pt x="6736" y="15692"/>
                </a:cubicBezTo>
                <a:cubicBezTo>
                  <a:pt x="6736" y="15630"/>
                  <a:pt x="6711" y="15581"/>
                  <a:pt x="6681" y="15581"/>
                </a:cubicBezTo>
                <a:close/>
                <a:moveTo>
                  <a:pt x="6502" y="15581"/>
                </a:moveTo>
                <a:cubicBezTo>
                  <a:pt x="6472" y="15581"/>
                  <a:pt x="6447" y="15630"/>
                  <a:pt x="6447" y="15692"/>
                </a:cubicBezTo>
                <a:cubicBezTo>
                  <a:pt x="6447" y="15753"/>
                  <a:pt x="6472" y="15803"/>
                  <a:pt x="6502" y="15803"/>
                </a:cubicBezTo>
                <a:cubicBezTo>
                  <a:pt x="6532" y="15803"/>
                  <a:pt x="6557" y="15753"/>
                  <a:pt x="6557" y="15692"/>
                </a:cubicBezTo>
                <a:cubicBezTo>
                  <a:pt x="6557" y="15630"/>
                  <a:pt x="6532" y="15581"/>
                  <a:pt x="6502" y="15581"/>
                </a:cubicBezTo>
                <a:close/>
                <a:moveTo>
                  <a:pt x="6323" y="15581"/>
                </a:moveTo>
                <a:cubicBezTo>
                  <a:pt x="6292" y="15581"/>
                  <a:pt x="6268" y="15630"/>
                  <a:pt x="6268" y="15692"/>
                </a:cubicBezTo>
                <a:cubicBezTo>
                  <a:pt x="6268" y="15753"/>
                  <a:pt x="6292" y="15803"/>
                  <a:pt x="6323" y="15803"/>
                </a:cubicBezTo>
                <a:cubicBezTo>
                  <a:pt x="6353" y="15803"/>
                  <a:pt x="6378" y="15753"/>
                  <a:pt x="6378" y="15692"/>
                </a:cubicBezTo>
                <a:cubicBezTo>
                  <a:pt x="6378" y="15630"/>
                  <a:pt x="6353" y="15581"/>
                  <a:pt x="6323" y="15581"/>
                </a:cubicBezTo>
                <a:close/>
                <a:moveTo>
                  <a:pt x="6144" y="15581"/>
                </a:moveTo>
                <a:cubicBezTo>
                  <a:pt x="6113" y="15581"/>
                  <a:pt x="6089" y="15630"/>
                  <a:pt x="6089" y="15692"/>
                </a:cubicBezTo>
                <a:cubicBezTo>
                  <a:pt x="6089" y="15753"/>
                  <a:pt x="6113" y="15803"/>
                  <a:pt x="6144" y="15803"/>
                </a:cubicBezTo>
                <a:cubicBezTo>
                  <a:pt x="6174" y="15803"/>
                  <a:pt x="6199" y="15753"/>
                  <a:pt x="6199" y="15692"/>
                </a:cubicBezTo>
                <a:cubicBezTo>
                  <a:pt x="6199" y="15630"/>
                  <a:pt x="6174" y="15581"/>
                  <a:pt x="6144" y="15581"/>
                </a:cubicBezTo>
                <a:close/>
                <a:moveTo>
                  <a:pt x="5965" y="15581"/>
                </a:moveTo>
                <a:cubicBezTo>
                  <a:pt x="5934" y="15581"/>
                  <a:pt x="5910" y="15630"/>
                  <a:pt x="5910" y="15692"/>
                </a:cubicBezTo>
                <a:cubicBezTo>
                  <a:pt x="5910" y="15753"/>
                  <a:pt x="5934" y="15803"/>
                  <a:pt x="5965" y="15803"/>
                </a:cubicBezTo>
                <a:cubicBezTo>
                  <a:pt x="5995" y="15803"/>
                  <a:pt x="6019" y="15753"/>
                  <a:pt x="6019" y="15692"/>
                </a:cubicBezTo>
                <a:cubicBezTo>
                  <a:pt x="6019" y="15630"/>
                  <a:pt x="5995" y="15581"/>
                  <a:pt x="5965" y="15581"/>
                </a:cubicBezTo>
                <a:close/>
                <a:moveTo>
                  <a:pt x="5786" y="15581"/>
                </a:moveTo>
                <a:cubicBezTo>
                  <a:pt x="5755" y="15581"/>
                  <a:pt x="5731" y="15630"/>
                  <a:pt x="5731" y="15692"/>
                </a:cubicBezTo>
                <a:cubicBezTo>
                  <a:pt x="5731" y="15753"/>
                  <a:pt x="5755" y="15803"/>
                  <a:pt x="5786" y="15803"/>
                </a:cubicBezTo>
                <a:cubicBezTo>
                  <a:pt x="5816" y="15803"/>
                  <a:pt x="5840" y="15753"/>
                  <a:pt x="5840" y="15692"/>
                </a:cubicBezTo>
                <a:cubicBezTo>
                  <a:pt x="5840" y="15630"/>
                  <a:pt x="5816" y="15581"/>
                  <a:pt x="5786" y="15581"/>
                </a:cubicBezTo>
                <a:close/>
                <a:moveTo>
                  <a:pt x="5606" y="15581"/>
                </a:moveTo>
                <a:cubicBezTo>
                  <a:pt x="5576" y="15581"/>
                  <a:pt x="5552" y="15630"/>
                  <a:pt x="5552" y="15692"/>
                </a:cubicBezTo>
                <a:cubicBezTo>
                  <a:pt x="5552" y="15753"/>
                  <a:pt x="5576" y="15803"/>
                  <a:pt x="5606" y="15803"/>
                </a:cubicBezTo>
                <a:cubicBezTo>
                  <a:pt x="5637" y="15803"/>
                  <a:pt x="5661" y="15753"/>
                  <a:pt x="5661" y="15692"/>
                </a:cubicBezTo>
                <a:cubicBezTo>
                  <a:pt x="5661" y="15630"/>
                  <a:pt x="5637" y="15581"/>
                  <a:pt x="5606" y="15581"/>
                </a:cubicBezTo>
                <a:close/>
                <a:moveTo>
                  <a:pt x="5427" y="15581"/>
                </a:moveTo>
                <a:cubicBezTo>
                  <a:pt x="5397" y="15581"/>
                  <a:pt x="5372" y="15630"/>
                  <a:pt x="5372" y="15692"/>
                </a:cubicBezTo>
                <a:cubicBezTo>
                  <a:pt x="5372" y="15753"/>
                  <a:pt x="5397" y="15803"/>
                  <a:pt x="5427" y="15803"/>
                </a:cubicBezTo>
                <a:cubicBezTo>
                  <a:pt x="5458" y="15803"/>
                  <a:pt x="5482" y="15753"/>
                  <a:pt x="5482" y="15692"/>
                </a:cubicBezTo>
                <a:cubicBezTo>
                  <a:pt x="5482" y="15630"/>
                  <a:pt x="5458" y="15581"/>
                  <a:pt x="5427" y="15581"/>
                </a:cubicBezTo>
                <a:close/>
                <a:moveTo>
                  <a:pt x="5248" y="15581"/>
                </a:moveTo>
                <a:cubicBezTo>
                  <a:pt x="5218" y="15581"/>
                  <a:pt x="5193" y="15630"/>
                  <a:pt x="5193" y="15692"/>
                </a:cubicBezTo>
                <a:cubicBezTo>
                  <a:pt x="5193" y="15753"/>
                  <a:pt x="5218" y="15803"/>
                  <a:pt x="5248" y="15803"/>
                </a:cubicBezTo>
                <a:cubicBezTo>
                  <a:pt x="5279" y="15803"/>
                  <a:pt x="5303" y="15753"/>
                  <a:pt x="5303" y="15692"/>
                </a:cubicBezTo>
                <a:cubicBezTo>
                  <a:pt x="5303" y="15630"/>
                  <a:pt x="5279" y="15581"/>
                  <a:pt x="5248" y="15581"/>
                </a:cubicBezTo>
                <a:close/>
                <a:moveTo>
                  <a:pt x="5069" y="15581"/>
                </a:moveTo>
                <a:cubicBezTo>
                  <a:pt x="5039" y="15581"/>
                  <a:pt x="5014" y="15630"/>
                  <a:pt x="5014" y="15692"/>
                </a:cubicBezTo>
                <a:cubicBezTo>
                  <a:pt x="5014" y="15753"/>
                  <a:pt x="5039" y="15803"/>
                  <a:pt x="5069" y="15803"/>
                </a:cubicBezTo>
                <a:cubicBezTo>
                  <a:pt x="5099" y="15803"/>
                  <a:pt x="5124" y="15753"/>
                  <a:pt x="5124" y="15692"/>
                </a:cubicBezTo>
                <a:cubicBezTo>
                  <a:pt x="5124" y="15630"/>
                  <a:pt x="5099" y="15581"/>
                  <a:pt x="5069" y="15581"/>
                </a:cubicBezTo>
                <a:close/>
                <a:moveTo>
                  <a:pt x="4890" y="15581"/>
                </a:moveTo>
                <a:cubicBezTo>
                  <a:pt x="4860" y="15581"/>
                  <a:pt x="4835" y="15630"/>
                  <a:pt x="4835" y="15692"/>
                </a:cubicBezTo>
                <a:cubicBezTo>
                  <a:pt x="4835" y="15753"/>
                  <a:pt x="4860" y="15803"/>
                  <a:pt x="4890" y="15803"/>
                </a:cubicBezTo>
                <a:cubicBezTo>
                  <a:pt x="4920" y="15803"/>
                  <a:pt x="4945" y="15753"/>
                  <a:pt x="4945" y="15692"/>
                </a:cubicBezTo>
                <a:cubicBezTo>
                  <a:pt x="4945" y="15630"/>
                  <a:pt x="4920" y="15581"/>
                  <a:pt x="4890" y="15581"/>
                </a:cubicBezTo>
                <a:close/>
                <a:moveTo>
                  <a:pt x="19933" y="15218"/>
                </a:moveTo>
                <a:cubicBezTo>
                  <a:pt x="19903" y="15218"/>
                  <a:pt x="19878" y="15268"/>
                  <a:pt x="19878" y="15329"/>
                </a:cubicBezTo>
                <a:cubicBezTo>
                  <a:pt x="19878" y="15391"/>
                  <a:pt x="19903" y="15440"/>
                  <a:pt x="19933" y="15440"/>
                </a:cubicBezTo>
                <a:cubicBezTo>
                  <a:pt x="19964" y="15440"/>
                  <a:pt x="19988" y="15391"/>
                  <a:pt x="19988" y="15329"/>
                </a:cubicBezTo>
                <a:cubicBezTo>
                  <a:pt x="19988" y="15268"/>
                  <a:pt x="19964" y="15218"/>
                  <a:pt x="19933" y="15218"/>
                </a:cubicBezTo>
                <a:close/>
                <a:moveTo>
                  <a:pt x="19754" y="15218"/>
                </a:moveTo>
                <a:cubicBezTo>
                  <a:pt x="19724" y="15218"/>
                  <a:pt x="19699" y="15268"/>
                  <a:pt x="19699" y="15329"/>
                </a:cubicBezTo>
                <a:cubicBezTo>
                  <a:pt x="19699" y="15391"/>
                  <a:pt x="19724" y="15440"/>
                  <a:pt x="19754" y="15440"/>
                </a:cubicBezTo>
                <a:cubicBezTo>
                  <a:pt x="19785" y="15440"/>
                  <a:pt x="19809" y="15391"/>
                  <a:pt x="19809" y="15329"/>
                </a:cubicBezTo>
                <a:cubicBezTo>
                  <a:pt x="19809" y="15268"/>
                  <a:pt x="19785" y="15218"/>
                  <a:pt x="19754" y="15218"/>
                </a:cubicBezTo>
                <a:close/>
                <a:moveTo>
                  <a:pt x="19396" y="15218"/>
                </a:moveTo>
                <a:cubicBezTo>
                  <a:pt x="19366" y="15218"/>
                  <a:pt x="19341" y="15268"/>
                  <a:pt x="19341" y="15329"/>
                </a:cubicBezTo>
                <a:cubicBezTo>
                  <a:pt x="19341" y="15391"/>
                  <a:pt x="19366" y="15440"/>
                  <a:pt x="19396" y="15440"/>
                </a:cubicBezTo>
                <a:cubicBezTo>
                  <a:pt x="19426" y="15440"/>
                  <a:pt x="19451" y="15391"/>
                  <a:pt x="19451" y="15329"/>
                </a:cubicBezTo>
                <a:cubicBezTo>
                  <a:pt x="19451" y="15268"/>
                  <a:pt x="19426" y="15218"/>
                  <a:pt x="19396" y="15218"/>
                </a:cubicBezTo>
                <a:close/>
                <a:moveTo>
                  <a:pt x="19217" y="15218"/>
                </a:moveTo>
                <a:cubicBezTo>
                  <a:pt x="19187" y="15218"/>
                  <a:pt x="19162" y="15268"/>
                  <a:pt x="19162" y="15329"/>
                </a:cubicBezTo>
                <a:cubicBezTo>
                  <a:pt x="19162" y="15391"/>
                  <a:pt x="19187" y="15440"/>
                  <a:pt x="19217" y="15440"/>
                </a:cubicBezTo>
                <a:cubicBezTo>
                  <a:pt x="19247" y="15440"/>
                  <a:pt x="19272" y="15391"/>
                  <a:pt x="19272" y="15329"/>
                </a:cubicBezTo>
                <a:cubicBezTo>
                  <a:pt x="19272" y="15268"/>
                  <a:pt x="19247" y="15218"/>
                  <a:pt x="19217" y="15218"/>
                </a:cubicBezTo>
                <a:close/>
                <a:moveTo>
                  <a:pt x="19038" y="15218"/>
                </a:moveTo>
                <a:cubicBezTo>
                  <a:pt x="19008" y="15218"/>
                  <a:pt x="18983" y="15268"/>
                  <a:pt x="18983" y="15329"/>
                </a:cubicBezTo>
                <a:cubicBezTo>
                  <a:pt x="18983" y="15391"/>
                  <a:pt x="19008" y="15440"/>
                  <a:pt x="19038" y="15440"/>
                </a:cubicBezTo>
                <a:cubicBezTo>
                  <a:pt x="19068" y="15440"/>
                  <a:pt x="19093" y="15391"/>
                  <a:pt x="19093" y="15329"/>
                </a:cubicBezTo>
                <a:cubicBezTo>
                  <a:pt x="19093" y="15268"/>
                  <a:pt x="19068" y="15218"/>
                  <a:pt x="19038" y="15218"/>
                </a:cubicBezTo>
                <a:close/>
                <a:moveTo>
                  <a:pt x="18859" y="15218"/>
                </a:moveTo>
                <a:cubicBezTo>
                  <a:pt x="18828" y="15218"/>
                  <a:pt x="18804" y="15268"/>
                  <a:pt x="18804" y="15329"/>
                </a:cubicBezTo>
                <a:cubicBezTo>
                  <a:pt x="18804" y="15391"/>
                  <a:pt x="18828" y="15440"/>
                  <a:pt x="18859" y="15440"/>
                </a:cubicBezTo>
                <a:cubicBezTo>
                  <a:pt x="18889" y="15440"/>
                  <a:pt x="18914" y="15391"/>
                  <a:pt x="18914" y="15329"/>
                </a:cubicBezTo>
                <a:cubicBezTo>
                  <a:pt x="18914" y="15268"/>
                  <a:pt x="18889" y="15218"/>
                  <a:pt x="18859" y="15218"/>
                </a:cubicBezTo>
                <a:close/>
                <a:moveTo>
                  <a:pt x="18680" y="15218"/>
                </a:moveTo>
                <a:cubicBezTo>
                  <a:pt x="18649" y="15218"/>
                  <a:pt x="18625" y="15268"/>
                  <a:pt x="18625" y="15329"/>
                </a:cubicBezTo>
                <a:cubicBezTo>
                  <a:pt x="18625" y="15391"/>
                  <a:pt x="18649" y="15440"/>
                  <a:pt x="18680" y="15440"/>
                </a:cubicBezTo>
                <a:cubicBezTo>
                  <a:pt x="18710" y="15440"/>
                  <a:pt x="18735" y="15391"/>
                  <a:pt x="18735" y="15329"/>
                </a:cubicBezTo>
                <a:cubicBezTo>
                  <a:pt x="18735" y="15268"/>
                  <a:pt x="18710" y="15218"/>
                  <a:pt x="18680" y="15218"/>
                </a:cubicBezTo>
                <a:close/>
                <a:moveTo>
                  <a:pt x="18501" y="15218"/>
                </a:moveTo>
                <a:cubicBezTo>
                  <a:pt x="18470" y="15218"/>
                  <a:pt x="18446" y="15268"/>
                  <a:pt x="18446" y="15329"/>
                </a:cubicBezTo>
                <a:cubicBezTo>
                  <a:pt x="18446" y="15391"/>
                  <a:pt x="18470" y="15440"/>
                  <a:pt x="18501" y="15440"/>
                </a:cubicBezTo>
                <a:cubicBezTo>
                  <a:pt x="18531" y="15440"/>
                  <a:pt x="18555" y="15391"/>
                  <a:pt x="18555" y="15329"/>
                </a:cubicBezTo>
                <a:cubicBezTo>
                  <a:pt x="18555" y="15268"/>
                  <a:pt x="18531" y="15218"/>
                  <a:pt x="18501" y="15218"/>
                </a:cubicBezTo>
                <a:close/>
                <a:moveTo>
                  <a:pt x="18321" y="15218"/>
                </a:moveTo>
                <a:cubicBezTo>
                  <a:pt x="18291" y="15218"/>
                  <a:pt x="18267" y="15268"/>
                  <a:pt x="18267" y="15329"/>
                </a:cubicBezTo>
                <a:cubicBezTo>
                  <a:pt x="18267" y="15391"/>
                  <a:pt x="18291" y="15440"/>
                  <a:pt x="18321" y="15440"/>
                </a:cubicBezTo>
                <a:cubicBezTo>
                  <a:pt x="18352" y="15440"/>
                  <a:pt x="18376" y="15391"/>
                  <a:pt x="18376" y="15329"/>
                </a:cubicBezTo>
                <a:cubicBezTo>
                  <a:pt x="18376" y="15268"/>
                  <a:pt x="18352" y="15218"/>
                  <a:pt x="18321" y="15218"/>
                </a:cubicBezTo>
                <a:close/>
                <a:moveTo>
                  <a:pt x="13307" y="15218"/>
                </a:moveTo>
                <a:cubicBezTo>
                  <a:pt x="13277" y="15218"/>
                  <a:pt x="13252" y="15268"/>
                  <a:pt x="13252" y="15329"/>
                </a:cubicBezTo>
                <a:cubicBezTo>
                  <a:pt x="13252" y="15391"/>
                  <a:pt x="13277" y="15440"/>
                  <a:pt x="13307" y="15440"/>
                </a:cubicBezTo>
                <a:cubicBezTo>
                  <a:pt x="13337" y="15440"/>
                  <a:pt x="13362" y="15391"/>
                  <a:pt x="13362" y="15329"/>
                </a:cubicBezTo>
                <a:cubicBezTo>
                  <a:pt x="13362" y="15268"/>
                  <a:pt x="13337" y="15218"/>
                  <a:pt x="13307" y="15218"/>
                </a:cubicBezTo>
                <a:close/>
                <a:moveTo>
                  <a:pt x="13128" y="15218"/>
                </a:moveTo>
                <a:cubicBezTo>
                  <a:pt x="13098" y="15218"/>
                  <a:pt x="13073" y="15268"/>
                  <a:pt x="13073" y="15329"/>
                </a:cubicBezTo>
                <a:cubicBezTo>
                  <a:pt x="13073" y="15391"/>
                  <a:pt x="13098" y="15440"/>
                  <a:pt x="13128" y="15440"/>
                </a:cubicBezTo>
                <a:cubicBezTo>
                  <a:pt x="13158" y="15440"/>
                  <a:pt x="13183" y="15391"/>
                  <a:pt x="13183" y="15329"/>
                </a:cubicBezTo>
                <a:cubicBezTo>
                  <a:pt x="13183" y="15268"/>
                  <a:pt x="13158" y="15218"/>
                  <a:pt x="13128" y="15218"/>
                </a:cubicBezTo>
                <a:close/>
                <a:moveTo>
                  <a:pt x="12949" y="15218"/>
                </a:moveTo>
                <a:cubicBezTo>
                  <a:pt x="12919" y="15218"/>
                  <a:pt x="12894" y="15268"/>
                  <a:pt x="12894" y="15329"/>
                </a:cubicBezTo>
                <a:cubicBezTo>
                  <a:pt x="12894" y="15391"/>
                  <a:pt x="12919" y="15440"/>
                  <a:pt x="12949" y="15440"/>
                </a:cubicBezTo>
                <a:cubicBezTo>
                  <a:pt x="12979" y="15440"/>
                  <a:pt x="13004" y="15391"/>
                  <a:pt x="13004" y="15329"/>
                </a:cubicBezTo>
                <a:cubicBezTo>
                  <a:pt x="13004" y="15268"/>
                  <a:pt x="12979" y="15218"/>
                  <a:pt x="12949" y="15218"/>
                </a:cubicBezTo>
                <a:close/>
                <a:moveTo>
                  <a:pt x="12591" y="15218"/>
                </a:moveTo>
                <a:cubicBezTo>
                  <a:pt x="12560" y="15218"/>
                  <a:pt x="12536" y="15268"/>
                  <a:pt x="12536" y="15329"/>
                </a:cubicBezTo>
                <a:cubicBezTo>
                  <a:pt x="12536" y="15391"/>
                  <a:pt x="12560" y="15440"/>
                  <a:pt x="12591" y="15440"/>
                </a:cubicBezTo>
                <a:cubicBezTo>
                  <a:pt x="12621" y="15440"/>
                  <a:pt x="12646" y="15391"/>
                  <a:pt x="12646" y="15329"/>
                </a:cubicBezTo>
                <a:cubicBezTo>
                  <a:pt x="12646" y="15268"/>
                  <a:pt x="12621" y="15218"/>
                  <a:pt x="12591" y="15218"/>
                </a:cubicBezTo>
                <a:close/>
                <a:moveTo>
                  <a:pt x="12412" y="15218"/>
                </a:moveTo>
                <a:cubicBezTo>
                  <a:pt x="12381" y="15218"/>
                  <a:pt x="12357" y="15268"/>
                  <a:pt x="12357" y="15329"/>
                </a:cubicBezTo>
                <a:cubicBezTo>
                  <a:pt x="12357" y="15391"/>
                  <a:pt x="12381" y="15440"/>
                  <a:pt x="12412" y="15440"/>
                </a:cubicBezTo>
                <a:cubicBezTo>
                  <a:pt x="12442" y="15440"/>
                  <a:pt x="12466" y="15391"/>
                  <a:pt x="12466" y="15329"/>
                </a:cubicBezTo>
                <a:cubicBezTo>
                  <a:pt x="12466" y="15268"/>
                  <a:pt x="12442" y="15218"/>
                  <a:pt x="12412" y="15218"/>
                </a:cubicBezTo>
                <a:close/>
                <a:moveTo>
                  <a:pt x="12233" y="15218"/>
                </a:moveTo>
                <a:cubicBezTo>
                  <a:pt x="12202" y="15218"/>
                  <a:pt x="12178" y="15268"/>
                  <a:pt x="12178" y="15329"/>
                </a:cubicBezTo>
                <a:cubicBezTo>
                  <a:pt x="12178" y="15391"/>
                  <a:pt x="12202" y="15440"/>
                  <a:pt x="12233" y="15440"/>
                </a:cubicBezTo>
                <a:cubicBezTo>
                  <a:pt x="12263" y="15440"/>
                  <a:pt x="12287" y="15391"/>
                  <a:pt x="12287" y="15329"/>
                </a:cubicBezTo>
                <a:cubicBezTo>
                  <a:pt x="12287" y="15268"/>
                  <a:pt x="12263" y="15218"/>
                  <a:pt x="12233" y="15218"/>
                </a:cubicBezTo>
                <a:close/>
                <a:moveTo>
                  <a:pt x="12053" y="15218"/>
                </a:moveTo>
                <a:cubicBezTo>
                  <a:pt x="12023" y="15218"/>
                  <a:pt x="11999" y="15268"/>
                  <a:pt x="11999" y="15329"/>
                </a:cubicBezTo>
                <a:cubicBezTo>
                  <a:pt x="11999" y="15391"/>
                  <a:pt x="12023" y="15440"/>
                  <a:pt x="12053" y="15440"/>
                </a:cubicBezTo>
                <a:cubicBezTo>
                  <a:pt x="12084" y="15440"/>
                  <a:pt x="12108" y="15391"/>
                  <a:pt x="12108" y="15329"/>
                </a:cubicBezTo>
                <a:cubicBezTo>
                  <a:pt x="12108" y="15268"/>
                  <a:pt x="12084" y="15218"/>
                  <a:pt x="12053" y="15218"/>
                </a:cubicBezTo>
                <a:close/>
                <a:moveTo>
                  <a:pt x="11874" y="15218"/>
                </a:moveTo>
                <a:cubicBezTo>
                  <a:pt x="11844" y="15218"/>
                  <a:pt x="11819" y="15268"/>
                  <a:pt x="11819" y="15329"/>
                </a:cubicBezTo>
                <a:cubicBezTo>
                  <a:pt x="11819" y="15391"/>
                  <a:pt x="11844" y="15440"/>
                  <a:pt x="11874" y="15440"/>
                </a:cubicBezTo>
                <a:cubicBezTo>
                  <a:pt x="11905" y="15440"/>
                  <a:pt x="11929" y="15391"/>
                  <a:pt x="11929" y="15329"/>
                </a:cubicBezTo>
                <a:cubicBezTo>
                  <a:pt x="11929" y="15268"/>
                  <a:pt x="11905" y="15218"/>
                  <a:pt x="11874" y="15218"/>
                </a:cubicBezTo>
                <a:close/>
                <a:moveTo>
                  <a:pt x="11695" y="15218"/>
                </a:moveTo>
                <a:cubicBezTo>
                  <a:pt x="11665" y="15218"/>
                  <a:pt x="11640" y="15268"/>
                  <a:pt x="11640" y="15329"/>
                </a:cubicBezTo>
                <a:cubicBezTo>
                  <a:pt x="11640" y="15391"/>
                  <a:pt x="11665" y="15440"/>
                  <a:pt x="11695" y="15440"/>
                </a:cubicBezTo>
                <a:cubicBezTo>
                  <a:pt x="11726" y="15440"/>
                  <a:pt x="11750" y="15391"/>
                  <a:pt x="11750" y="15329"/>
                </a:cubicBezTo>
                <a:cubicBezTo>
                  <a:pt x="11750" y="15268"/>
                  <a:pt x="11726" y="15218"/>
                  <a:pt x="11695" y="15218"/>
                </a:cubicBezTo>
                <a:close/>
                <a:moveTo>
                  <a:pt x="11516" y="15218"/>
                </a:moveTo>
                <a:cubicBezTo>
                  <a:pt x="11486" y="15218"/>
                  <a:pt x="11461" y="15268"/>
                  <a:pt x="11461" y="15329"/>
                </a:cubicBezTo>
                <a:cubicBezTo>
                  <a:pt x="11461" y="15391"/>
                  <a:pt x="11486" y="15440"/>
                  <a:pt x="11516" y="15440"/>
                </a:cubicBezTo>
                <a:cubicBezTo>
                  <a:pt x="11546" y="15440"/>
                  <a:pt x="11571" y="15391"/>
                  <a:pt x="11571" y="15329"/>
                </a:cubicBezTo>
                <a:cubicBezTo>
                  <a:pt x="11571" y="15268"/>
                  <a:pt x="11546" y="15218"/>
                  <a:pt x="11516" y="15218"/>
                </a:cubicBezTo>
                <a:close/>
                <a:moveTo>
                  <a:pt x="11337" y="15218"/>
                </a:moveTo>
                <a:cubicBezTo>
                  <a:pt x="11307" y="15218"/>
                  <a:pt x="11282" y="15268"/>
                  <a:pt x="11282" y="15329"/>
                </a:cubicBezTo>
                <a:cubicBezTo>
                  <a:pt x="11282" y="15391"/>
                  <a:pt x="11307" y="15440"/>
                  <a:pt x="11337" y="15440"/>
                </a:cubicBezTo>
                <a:cubicBezTo>
                  <a:pt x="11367" y="15440"/>
                  <a:pt x="11392" y="15391"/>
                  <a:pt x="11392" y="15329"/>
                </a:cubicBezTo>
                <a:cubicBezTo>
                  <a:pt x="11392" y="15268"/>
                  <a:pt x="11367" y="15218"/>
                  <a:pt x="11337" y="15218"/>
                </a:cubicBezTo>
                <a:close/>
                <a:moveTo>
                  <a:pt x="11158" y="15218"/>
                </a:moveTo>
                <a:cubicBezTo>
                  <a:pt x="11128" y="15218"/>
                  <a:pt x="11103" y="15268"/>
                  <a:pt x="11103" y="15329"/>
                </a:cubicBezTo>
                <a:cubicBezTo>
                  <a:pt x="11103" y="15391"/>
                  <a:pt x="11128" y="15440"/>
                  <a:pt x="11158" y="15440"/>
                </a:cubicBezTo>
                <a:cubicBezTo>
                  <a:pt x="11188" y="15440"/>
                  <a:pt x="11213" y="15391"/>
                  <a:pt x="11213" y="15329"/>
                </a:cubicBezTo>
                <a:cubicBezTo>
                  <a:pt x="11213" y="15268"/>
                  <a:pt x="11188" y="15218"/>
                  <a:pt x="11158" y="15218"/>
                </a:cubicBezTo>
                <a:close/>
                <a:moveTo>
                  <a:pt x="10979" y="15218"/>
                </a:moveTo>
                <a:cubicBezTo>
                  <a:pt x="10949" y="15218"/>
                  <a:pt x="10924" y="15268"/>
                  <a:pt x="10924" y="15329"/>
                </a:cubicBezTo>
                <a:cubicBezTo>
                  <a:pt x="10924" y="15391"/>
                  <a:pt x="10949" y="15440"/>
                  <a:pt x="10979" y="15440"/>
                </a:cubicBezTo>
                <a:cubicBezTo>
                  <a:pt x="11009" y="15440"/>
                  <a:pt x="11034" y="15391"/>
                  <a:pt x="11034" y="15329"/>
                </a:cubicBezTo>
                <a:cubicBezTo>
                  <a:pt x="11034" y="15268"/>
                  <a:pt x="11009" y="15218"/>
                  <a:pt x="10979" y="15218"/>
                </a:cubicBezTo>
                <a:close/>
                <a:moveTo>
                  <a:pt x="10800" y="15218"/>
                </a:moveTo>
                <a:cubicBezTo>
                  <a:pt x="10770" y="15218"/>
                  <a:pt x="10745" y="15268"/>
                  <a:pt x="10745" y="15329"/>
                </a:cubicBezTo>
                <a:cubicBezTo>
                  <a:pt x="10745" y="15391"/>
                  <a:pt x="10770" y="15440"/>
                  <a:pt x="10800" y="15440"/>
                </a:cubicBezTo>
                <a:cubicBezTo>
                  <a:pt x="10830" y="15440"/>
                  <a:pt x="10855" y="15391"/>
                  <a:pt x="10855" y="15329"/>
                </a:cubicBezTo>
                <a:cubicBezTo>
                  <a:pt x="10855" y="15268"/>
                  <a:pt x="10830" y="15218"/>
                  <a:pt x="10800" y="15218"/>
                </a:cubicBezTo>
                <a:close/>
                <a:moveTo>
                  <a:pt x="10621" y="15218"/>
                </a:moveTo>
                <a:cubicBezTo>
                  <a:pt x="10590" y="15218"/>
                  <a:pt x="10566" y="15268"/>
                  <a:pt x="10566" y="15329"/>
                </a:cubicBezTo>
                <a:cubicBezTo>
                  <a:pt x="10566" y="15391"/>
                  <a:pt x="10590" y="15440"/>
                  <a:pt x="10621" y="15440"/>
                </a:cubicBezTo>
                <a:cubicBezTo>
                  <a:pt x="10651" y="15440"/>
                  <a:pt x="10676" y="15391"/>
                  <a:pt x="10676" y="15329"/>
                </a:cubicBezTo>
                <a:cubicBezTo>
                  <a:pt x="10676" y="15268"/>
                  <a:pt x="10651" y="15218"/>
                  <a:pt x="10621" y="15218"/>
                </a:cubicBezTo>
                <a:close/>
                <a:moveTo>
                  <a:pt x="7039" y="15218"/>
                </a:moveTo>
                <a:cubicBezTo>
                  <a:pt x="7009" y="15218"/>
                  <a:pt x="6984" y="15268"/>
                  <a:pt x="6984" y="15329"/>
                </a:cubicBezTo>
                <a:cubicBezTo>
                  <a:pt x="6984" y="15391"/>
                  <a:pt x="7009" y="15440"/>
                  <a:pt x="7039" y="15440"/>
                </a:cubicBezTo>
                <a:cubicBezTo>
                  <a:pt x="7069" y="15440"/>
                  <a:pt x="7094" y="15391"/>
                  <a:pt x="7094" y="15329"/>
                </a:cubicBezTo>
                <a:cubicBezTo>
                  <a:pt x="7094" y="15268"/>
                  <a:pt x="7069" y="15218"/>
                  <a:pt x="7039" y="15218"/>
                </a:cubicBezTo>
                <a:close/>
                <a:moveTo>
                  <a:pt x="6860" y="15218"/>
                </a:moveTo>
                <a:cubicBezTo>
                  <a:pt x="6830" y="15218"/>
                  <a:pt x="6805" y="15268"/>
                  <a:pt x="6805" y="15329"/>
                </a:cubicBezTo>
                <a:cubicBezTo>
                  <a:pt x="6805" y="15391"/>
                  <a:pt x="6830" y="15440"/>
                  <a:pt x="6860" y="15440"/>
                </a:cubicBezTo>
                <a:cubicBezTo>
                  <a:pt x="6890" y="15440"/>
                  <a:pt x="6915" y="15391"/>
                  <a:pt x="6915" y="15329"/>
                </a:cubicBezTo>
                <a:cubicBezTo>
                  <a:pt x="6915" y="15268"/>
                  <a:pt x="6890" y="15218"/>
                  <a:pt x="6860" y="15218"/>
                </a:cubicBezTo>
                <a:close/>
                <a:moveTo>
                  <a:pt x="6681" y="15218"/>
                </a:moveTo>
                <a:cubicBezTo>
                  <a:pt x="6651" y="15218"/>
                  <a:pt x="6626" y="15268"/>
                  <a:pt x="6626" y="15329"/>
                </a:cubicBezTo>
                <a:cubicBezTo>
                  <a:pt x="6626" y="15391"/>
                  <a:pt x="6651" y="15440"/>
                  <a:pt x="6681" y="15440"/>
                </a:cubicBezTo>
                <a:cubicBezTo>
                  <a:pt x="6711" y="15440"/>
                  <a:pt x="6736" y="15391"/>
                  <a:pt x="6736" y="15329"/>
                </a:cubicBezTo>
                <a:cubicBezTo>
                  <a:pt x="6736" y="15268"/>
                  <a:pt x="6711" y="15218"/>
                  <a:pt x="6681" y="15218"/>
                </a:cubicBezTo>
                <a:close/>
                <a:moveTo>
                  <a:pt x="6502" y="15218"/>
                </a:moveTo>
                <a:cubicBezTo>
                  <a:pt x="6472" y="15218"/>
                  <a:pt x="6447" y="15268"/>
                  <a:pt x="6447" y="15329"/>
                </a:cubicBezTo>
                <a:cubicBezTo>
                  <a:pt x="6447" y="15391"/>
                  <a:pt x="6472" y="15440"/>
                  <a:pt x="6502" y="15440"/>
                </a:cubicBezTo>
                <a:cubicBezTo>
                  <a:pt x="6532" y="15440"/>
                  <a:pt x="6557" y="15391"/>
                  <a:pt x="6557" y="15329"/>
                </a:cubicBezTo>
                <a:cubicBezTo>
                  <a:pt x="6557" y="15268"/>
                  <a:pt x="6532" y="15218"/>
                  <a:pt x="6502" y="15218"/>
                </a:cubicBezTo>
                <a:close/>
                <a:moveTo>
                  <a:pt x="6323" y="15218"/>
                </a:moveTo>
                <a:cubicBezTo>
                  <a:pt x="6292" y="15218"/>
                  <a:pt x="6268" y="15268"/>
                  <a:pt x="6268" y="15329"/>
                </a:cubicBezTo>
                <a:cubicBezTo>
                  <a:pt x="6268" y="15391"/>
                  <a:pt x="6292" y="15440"/>
                  <a:pt x="6323" y="15440"/>
                </a:cubicBezTo>
                <a:cubicBezTo>
                  <a:pt x="6353" y="15440"/>
                  <a:pt x="6378" y="15391"/>
                  <a:pt x="6378" y="15329"/>
                </a:cubicBezTo>
                <a:cubicBezTo>
                  <a:pt x="6378" y="15268"/>
                  <a:pt x="6353" y="15218"/>
                  <a:pt x="6323" y="15218"/>
                </a:cubicBezTo>
                <a:close/>
                <a:moveTo>
                  <a:pt x="6144" y="15218"/>
                </a:moveTo>
                <a:cubicBezTo>
                  <a:pt x="6113" y="15218"/>
                  <a:pt x="6089" y="15268"/>
                  <a:pt x="6089" y="15329"/>
                </a:cubicBezTo>
                <a:cubicBezTo>
                  <a:pt x="6089" y="15391"/>
                  <a:pt x="6113" y="15440"/>
                  <a:pt x="6144" y="15440"/>
                </a:cubicBezTo>
                <a:cubicBezTo>
                  <a:pt x="6174" y="15440"/>
                  <a:pt x="6199" y="15391"/>
                  <a:pt x="6199" y="15329"/>
                </a:cubicBezTo>
                <a:cubicBezTo>
                  <a:pt x="6199" y="15268"/>
                  <a:pt x="6174" y="15218"/>
                  <a:pt x="6144" y="15218"/>
                </a:cubicBezTo>
                <a:close/>
                <a:moveTo>
                  <a:pt x="5965" y="15218"/>
                </a:moveTo>
                <a:cubicBezTo>
                  <a:pt x="5934" y="15218"/>
                  <a:pt x="5910" y="15268"/>
                  <a:pt x="5910" y="15329"/>
                </a:cubicBezTo>
                <a:cubicBezTo>
                  <a:pt x="5910" y="15391"/>
                  <a:pt x="5934" y="15440"/>
                  <a:pt x="5965" y="15440"/>
                </a:cubicBezTo>
                <a:cubicBezTo>
                  <a:pt x="5995" y="15440"/>
                  <a:pt x="6019" y="15391"/>
                  <a:pt x="6019" y="15329"/>
                </a:cubicBezTo>
                <a:cubicBezTo>
                  <a:pt x="6019" y="15268"/>
                  <a:pt x="5995" y="15218"/>
                  <a:pt x="5965" y="15218"/>
                </a:cubicBezTo>
                <a:close/>
                <a:moveTo>
                  <a:pt x="5786" y="15218"/>
                </a:moveTo>
                <a:cubicBezTo>
                  <a:pt x="5755" y="15218"/>
                  <a:pt x="5731" y="15268"/>
                  <a:pt x="5731" y="15329"/>
                </a:cubicBezTo>
                <a:cubicBezTo>
                  <a:pt x="5731" y="15391"/>
                  <a:pt x="5755" y="15440"/>
                  <a:pt x="5786" y="15440"/>
                </a:cubicBezTo>
                <a:cubicBezTo>
                  <a:pt x="5816" y="15440"/>
                  <a:pt x="5840" y="15391"/>
                  <a:pt x="5840" y="15329"/>
                </a:cubicBezTo>
                <a:cubicBezTo>
                  <a:pt x="5840" y="15268"/>
                  <a:pt x="5816" y="15218"/>
                  <a:pt x="5786" y="15218"/>
                </a:cubicBezTo>
                <a:close/>
                <a:moveTo>
                  <a:pt x="5606" y="15218"/>
                </a:moveTo>
                <a:cubicBezTo>
                  <a:pt x="5576" y="15218"/>
                  <a:pt x="5552" y="15268"/>
                  <a:pt x="5552" y="15329"/>
                </a:cubicBezTo>
                <a:cubicBezTo>
                  <a:pt x="5552" y="15391"/>
                  <a:pt x="5576" y="15440"/>
                  <a:pt x="5606" y="15440"/>
                </a:cubicBezTo>
                <a:cubicBezTo>
                  <a:pt x="5637" y="15440"/>
                  <a:pt x="5661" y="15391"/>
                  <a:pt x="5661" y="15329"/>
                </a:cubicBezTo>
                <a:cubicBezTo>
                  <a:pt x="5661" y="15268"/>
                  <a:pt x="5637" y="15218"/>
                  <a:pt x="5606" y="15218"/>
                </a:cubicBezTo>
                <a:close/>
                <a:moveTo>
                  <a:pt x="5427" y="15218"/>
                </a:moveTo>
                <a:cubicBezTo>
                  <a:pt x="5397" y="15218"/>
                  <a:pt x="5372" y="15268"/>
                  <a:pt x="5372" y="15329"/>
                </a:cubicBezTo>
                <a:cubicBezTo>
                  <a:pt x="5372" y="15391"/>
                  <a:pt x="5397" y="15440"/>
                  <a:pt x="5427" y="15440"/>
                </a:cubicBezTo>
                <a:cubicBezTo>
                  <a:pt x="5458" y="15440"/>
                  <a:pt x="5482" y="15391"/>
                  <a:pt x="5482" y="15329"/>
                </a:cubicBezTo>
                <a:cubicBezTo>
                  <a:pt x="5482" y="15268"/>
                  <a:pt x="5458" y="15218"/>
                  <a:pt x="5427" y="15218"/>
                </a:cubicBezTo>
                <a:close/>
                <a:moveTo>
                  <a:pt x="5248" y="15218"/>
                </a:moveTo>
                <a:cubicBezTo>
                  <a:pt x="5218" y="15218"/>
                  <a:pt x="5193" y="15268"/>
                  <a:pt x="5193" y="15329"/>
                </a:cubicBezTo>
                <a:cubicBezTo>
                  <a:pt x="5193" y="15391"/>
                  <a:pt x="5218" y="15440"/>
                  <a:pt x="5248" y="15440"/>
                </a:cubicBezTo>
                <a:cubicBezTo>
                  <a:pt x="5279" y="15440"/>
                  <a:pt x="5303" y="15391"/>
                  <a:pt x="5303" y="15329"/>
                </a:cubicBezTo>
                <a:cubicBezTo>
                  <a:pt x="5303" y="15268"/>
                  <a:pt x="5279" y="15218"/>
                  <a:pt x="5248" y="15218"/>
                </a:cubicBezTo>
                <a:close/>
                <a:moveTo>
                  <a:pt x="5069" y="15218"/>
                </a:moveTo>
                <a:cubicBezTo>
                  <a:pt x="5039" y="15218"/>
                  <a:pt x="5014" y="15268"/>
                  <a:pt x="5014" y="15329"/>
                </a:cubicBezTo>
                <a:cubicBezTo>
                  <a:pt x="5014" y="15391"/>
                  <a:pt x="5039" y="15440"/>
                  <a:pt x="5069" y="15440"/>
                </a:cubicBezTo>
                <a:cubicBezTo>
                  <a:pt x="5099" y="15440"/>
                  <a:pt x="5124" y="15391"/>
                  <a:pt x="5124" y="15329"/>
                </a:cubicBezTo>
                <a:cubicBezTo>
                  <a:pt x="5124" y="15268"/>
                  <a:pt x="5099" y="15218"/>
                  <a:pt x="5069" y="15218"/>
                </a:cubicBezTo>
                <a:close/>
                <a:moveTo>
                  <a:pt x="4890" y="15218"/>
                </a:moveTo>
                <a:cubicBezTo>
                  <a:pt x="4860" y="15218"/>
                  <a:pt x="4835" y="15268"/>
                  <a:pt x="4835" y="15329"/>
                </a:cubicBezTo>
                <a:cubicBezTo>
                  <a:pt x="4835" y="15391"/>
                  <a:pt x="4860" y="15440"/>
                  <a:pt x="4890" y="15440"/>
                </a:cubicBezTo>
                <a:cubicBezTo>
                  <a:pt x="4920" y="15440"/>
                  <a:pt x="4945" y="15391"/>
                  <a:pt x="4945" y="15329"/>
                </a:cubicBezTo>
                <a:cubicBezTo>
                  <a:pt x="4945" y="15268"/>
                  <a:pt x="4920" y="15218"/>
                  <a:pt x="4890" y="15218"/>
                </a:cubicBezTo>
                <a:close/>
                <a:moveTo>
                  <a:pt x="4711" y="15218"/>
                </a:moveTo>
                <a:cubicBezTo>
                  <a:pt x="4681" y="15218"/>
                  <a:pt x="4656" y="15268"/>
                  <a:pt x="4656" y="15329"/>
                </a:cubicBezTo>
                <a:cubicBezTo>
                  <a:pt x="4656" y="15391"/>
                  <a:pt x="4681" y="15440"/>
                  <a:pt x="4711" y="15440"/>
                </a:cubicBezTo>
                <a:cubicBezTo>
                  <a:pt x="4741" y="15440"/>
                  <a:pt x="4766" y="15391"/>
                  <a:pt x="4766" y="15329"/>
                </a:cubicBezTo>
                <a:cubicBezTo>
                  <a:pt x="4766" y="15268"/>
                  <a:pt x="4741" y="15218"/>
                  <a:pt x="4711" y="15218"/>
                </a:cubicBezTo>
                <a:close/>
                <a:moveTo>
                  <a:pt x="4532" y="15218"/>
                </a:moveTo>
                <a:cubicBezTo>
                  <a:pt x="4502" y="15218"/>
                  <a:pt x="4477" y="15268"/>
                  <a:pt x="4477" y="15329"/>
                </a:cubicBezTo>
                <a:cubicBezTo>
                  <a:pt x="4477" y="15391"/>
                  <a:pt x="4502" y="15440"/>
                  <a:pt x="4532" y="15440"/>
                </a:cubicBezTo>
                <a:cubicBezTo>
                  <a:pt x="4562" y="15440"/>
                  <a:pt x="4587" y="15391"/>
                  <a:pt x="4587" y="15329"/>
                </a:cubicBezTo>
                <a:cubicBezTo>
                  <a:pt x="4587" y="15268"/>
                  <a:pt x="4562" y="15218"/>
                  <a:pt x="4532" y="15218"/>
                </a:cubicBezTo>
                <a:close/>
                <a:moveTo>
                  <a:pt x="19933" y="14856"/>
                </a:moveTo>
                <a:cubicBezTo>
                  <a:pt x="19903" y="14856"/>
                  <a:pt x="19878" y="14906"/>
                  <a:pt x="19878" y="14967"/>
                </a:cubicBezTo>
                <a:cubicBezTo>
                  <a:pt x="19878" y="15028"/>
                  <a:pt x="19903" y="15078"/>
                  <a:pt x="19933" y="15078"/>
                </a:cubicBezTo>
                <a:cubicBezTo>
                  <a:pt x="19964" y="15078"/>
                  <a:pt x="19988" y="15028"/>
                  <a:pt x="19988" y="14967"/>
                </a:cubicBezTo>
                <a:cubicBezTo>
                  <a:pt x="19988" y="14906"/>
                  <a:pt x="19964" y="14856"/>
                  <a:pt x="19933" y="14856"/>
                </a:cubicBezTo>
                <a:close/>
                <a:moveTo>
                  <a:pt x="19754" y="14856"/>
                </a:moveTo>
                <a:cubicBezTo>
                  <a:pt x="19724" y="14856"/>
                  <a:pt x="19699" y="14906"/>
                  <a:pt x="19699" y="14967"/>
                </a:cubicBezTo>
                <a:cubicBezTo>
                  <a:pt x="19699" y="15028"/>
                  <a:pt x="19724" y="15078"/>
                  <a:pt x="19754" y="15078"/>
                </a:cubicBezTo>
                <a:cubicBezTo>
                  <a:pt x="19785" y="15078"/>
                  <a:pt x="19809" y="15028"/>
                  <a:pt x="19809" y="14967"/>
                </a:cubicBezTo>
                <a:cubicBezTo>
                  <a:pt x="19809" y="14906"/>
                  <a:pt x="19785" y="14856"/>
                  <a:pt x="19754" y="14856"/>
                </a:cubicBezTo>
                <a:close/>
                <a:moveTo>
                  <a:pt x="19217" y="14856"/>
                </a:moveTo>
                <a:cubicBezTo>
                  <a:pt x="19187" y="14856"/>
                  <a:pt x="19162" y="14906"/>
                  <a:pt x="19162" y="14967"/>
                </a:cubicBezTo>
                <a:cubicBezTo>
                  <a:pt x="19162" y="15028"/>
                  <a:pt x="19187" y="15078"/>
                  <a:pt x="19217" y="15078"/>
                </a:cubicBezTo>
                <a:cubicBezTo>
                  <a:pt x="19247" y="15078"/>
                  <a:pt x="19272" y="15028"/>
                  <a:pt x="19272" y="14967"/>
                </a:cubicBezTo>
                <a:cubicBezTo>
                  <a:pt x="19272" y="14906"/>
                  <a:pt x="19247" y="14856"/>
                  <a:pt x="19217" y="14856"/>
                </a:cubicBezTo>
                <a:close/>
                <a:moveTo>
                  <a:pt x="19038" y="14856"/>
                </a:moveTo>
                <a:cubicBezTo>
                  <a:pt x="19008" y="14856"/>
                  <a:pt x="18983" y="14906"/>
                  <a:pt x="18983" y="14967"/>
                </a:cubicBezTo>
                <a:cubicBezTo>
                  <a:pt x="18983" y="15028"/>
                  <a:pt x="19008" y="15078"/>
                  <a:pt x="19038" y="15078"/>
                </a:cubicBezTo>
                <a:cubicBezTo>
                  <a:pt x="19068" y="15078"/>
                  <a:pt x="19093" y="15028"/>
                  <a:pt x="19093" y="14967"/>
                </a:cubicBezTo>
                <a:cubicBezTo>
                  <a:pt x="19093" y="14906"/>
                  <a:pt x="19068" y="14856"/>
                  <a:pt x="19038" y="14856"/>
                </a:cubicBezTo>
                <a:close/>
                <a:moveTo>
                  <a:pt x="18859" y="14856"/>
                </a:moveTo>
                <a:cubicBezTo>
                  <a:pt x="18828" y="14856"/>
                  <a:pt x="18804" y="14906"/>
                  <a:pt x="18804" y="14967"/>
                </a:cubicBezTo>
                <a:cubicBezTo>
                  <a:pt x="18804" y="15028"/>
                  <a:pt x="18828" y="15078"/>
                  <a:pt x="18859" y="15078"/>
                </a:cubicBezTo>
                <a:cubicBezTo>
                  <a:pt x="18889" y="15078"/>
                  <a:pt x="18914" y="15028"/>
                  <a:pt x="18914" y="14967"/>
                </a:cubicBezTo>
                <a:cubicBezTo>
                  <a:pt x="18914" y="14906"/>
                  <a:pt x="18889" y="14856"/>
                  <a:pt x="18859" y="14856"/>
                </a:cubicBezTo>
                <a:close/>
                <a:moveTo>
                  <a:pt x="18680" y="14856"/>
                </a:moveTo>
                <a:cubicBezTo>
                  <a:pt x="18649" y="14856"/>
                  <a:pt x="18625" y="14906"/>
                  <a:pt x="18625" y="14967"/>
                </a:cubicBezTo>
                <a:cubicBezTo>
                  <a:pt x="18625" y="15028"/>
                  <a:pt x="18649" y="15078"/>
                  <a:pt x="18680" y="15078"/>
                </a:cubicBezTo>
                <a:cubicBezTo>
                  <a:pt x="18710" y="15078"/>
                  <a:pt x="18735" y="15028"/>
                  <a:pt x="18735" y="14967"/>
                </a:cubicBezTo>
                <a:cubicBezTo>
                  <a:pt x="18735" y="14906"/>
                  <a:pt x="18710" y="14856"/>
                  <a:pt x="18680" y="14856"/>
                </a:cubicBezTo>
                <a:close/>
                <a:moveTo>
                  <a:pt x="13307" y="14856"/>
                </a:moveTo>
                <a:cubicBezTo>
                  <a:pt x="13277" y="14856"/>
                  <a:pt x="13252" y="14906"/>
                  <a:pt x="13252" y="14967"/>
                </a:cubicBezTo>
                <a:cubicBezTo>
                  <a:pt x="13252" y="15028"/>
                  <a:pt x="13277" y="15078"/>
                  <a:pt x="13307" y="15078"/>
                </a:cubicBezTo>
                <a:cubicBezTo>
                  <a:pt x="13337" y="15078"/>
                  <a:pt x="13362" y="15028"/>
                  <a:pt x="13362" y="14967"/>
                </a:cubicBezTo>
                <a:cubicBezTo>
                  <a:pt x="13362" y="14906"/>
                  <a:pt x="13337" y="14856"/>
                  <a:pt x="13307" y="14856"/>
                </a:cubicBezTo>
                <a:close/>
                <a:moveTo>
                  <a:pt x="13128" y="14856"/>
                </a:moveTo>
                <a:cubicBezTo>
                  <a:pt x="13098" y="14856"/>
                  <a:pt x="13073" y="14906"/>
                  <a:pt x="13073" y="14967"/>
                </a:cubicBezTo>
                <a:cubicBezTo>
                  <a:pt x="13073" y="15028"/>
                  <a:pt x="13098" y="15078"/>
                  <a:pt x="13128" y="15078"/>
                </a:cubicBezTo>
                <a:cubicBezTo>
                  <a:pt x="13158" y="15078"/>
                  <a:pt x="13183" y="15028"/>
                  <a:pt x="13183" y="14967"/>
                </a:cubicBezTo>
                <a:cubicBezTo>
                  <a:pt x="13183" y="14906"/>
                  <a:pt x="13158" y="14856"/>
                  <a:pt x="13128" y="14856"/>
                </a:cubicBezTo>
                <a:close/>
                <a:moveTo>
                  <a:pt x="12591" y="14856"/>
                </a:moveTo>
                <a:cubicBezTo>
                  <a:pt x="12560" y="14856"/>
                  <a:pt x="12536" y="14906"/>
                  <a:pt x="12536" y="14967"/>
                </a:cubicBezTo>
                <a:cubicBezTo>
                  <a:pt x="12536" y="15028"/>
                  <a:pt x="12560" y="15078"/>
                  <a:pt x="12591" y="15078"/>
                </a:cubicBezTo>
                <a:cubicBezTo>
                  <a:pt x="12621" y="15078"/>
                  <a:pt x="12646" y="15028"/>
                  <a:pt x="12646" y="14967"/>
                </a:cubicBezTo>
                <a:cubicBezTo>
                  <a:pt x="12646" y="14906"/>
                  <a:pt x="12621" y="14856"/>
                  <a:pt x="12591" y="14856"/>
                </a:cubicBezTo>
                <a:close/>
                <a:moveTo>
                  <a:pt x="12412" y="14856"/>
                </a:moveTo>
                <a:cubicBezTo>
                  <a:pt x="12381" y="14856"/>
                  <a:pt x="12357" y="14906"/>
                  <a:pt x="12357" y="14967"/>
                </a:cubicBezTo>
                <a:cubicBezTo>
                  <a:pt x="12357" y="15028"/>
                  <a:pt x="12381" y="15078"/>
                  <a:pt x="12412" y="15078"/>
                </a:cubicBezTo>
                <a:cubicBezTo>
                  <a:pt x="12442" y="15078"/>
                  <a:pt x="12466" y="15028"/>
                  <a:pt x="12466" y="14967"/>
                </a:cubicBezTo>
                <a:cubicBezTo>
                  <a:pt x="12466" y="14906"/>
                  <a:pt x="12442" y="14856"/>
                  <a:pt x="12412" y="14856"/>
                </a:cubicBezTo>
                <a:close/>
                <a:moveTo>
                  <a:pt x="12233" y="14856"/>
                </a:moveTo>
                <a:cubicBezTo>
                  <a:pt x="12202" y="14856"/>
                  <a:pt x="12178" y="14906"/>
                  <a:pt x="12178" y="14967"/>
                </a:cubicBezTo>
                <a:cubicBezTo>
                  <a:pt x="12178" y="15028"/>
                  <a:pt x="12202" y="15078"/>
                  <a:pt x="12233" y="15078"/>
                </a:cubicBezTo>
                <a:cubicBezTo>
                  <a:pt x="12263" y="15078"/>
                  <a:pt x="12287" y="15028"/>
                  <a:pt x="12287" y="14967"/>
                </a:cubicBezTo>
                <a:cubicBezTo>
                  <a:pt x="12287" y="14906"/>
                  <a:pt x="12263" y="14856"/>
                  <a:pt x="12233" y="14856"/>
                </a:cubicBezTo>
                <a:close/>
                <a:moveTo>
                  <a:pt x="12053" y="14856"/>
                </a:moveTo>
                <a:cubicBezTo>
                  <a:pt x="12023" y="14856"/>
                  <a:pt x="11999" y="14906"/>
                  <a:pt x="11999" y="14967"/>
                </a:cubicBezTo>
                <a:cubicBezTo>
                  <a:pt x="11999" y="15028"/>
                  <a:pt x="12023" y="15078"/>
                  <a:pt x="12053" y="15078"/>
                </a:cubicBezTo>
                <a:cubicBezTo>
                  <a:pt x="12084" y="15078"/>
                  <a:pt x="12108" y="15028"/>
                  <a:pt x="12108" y="14967"/>
                </a:cubicBezTo>
                <a:cubicBezTo>
                  <a:pt x="12108" y="14906"/>
                  <a:pt x="12084" y="14856"/>
                  <a:pt x="12053" y="14856"/>
                </a:cubicBezTo>
                <a:close/>
                <a:moveTo>
                  <a:pt x="11874" y="14856"/>
                </a:moveTo>
                <a:cubicBezTo>
                  <a:pt x="11844" y="14856"/>
                  <a:pt x="11819" y="14906"/>
                  <a:pt x="11819" y="14967"/>
                </a:cubicBezTo>
                <a:cubicBezTo>
                  <a:pt x="11819" y="15028"/>
                  <a:pt x="11844" y="15078"/>
                  <a:pt x="11874" y="15078"/>
                </a:cubicBezTo>
                <a:cubicBezTo>
                  <a:pt x="11905" y="15078"/>
                  <a:pt x="11929" y="15028"/>
                  <a:pt x="11929" y="14967"/>
                </a:cubicBezTo>
                <a:cubicBezTo>
                  <a:pt x="11929" y="14906"/>
                  <a:pt x="11905" y="14856"/>
                  <a:pt x="11874" y="14856"/>
                </a:cubicBezTo>
                <a:close/>
                <a:moveTo>
                  <a:pt x="11695" y="14856"/>
                </a:moveTo>
                <a:cubicBezTo>
                  <a:pt x="11665" y="14856"/>
                  <a:pt x="11640" y="14906"/>
                  <a:pt x="11640" y="14967"/>
                </a:cubicBezTo>
                <a:cubicBezTo>
                  <a:pt x="11640" y="15028"/>
                  <a:pt x="11665" y="15078"/>
                  <a:pt x="11695" y="15078"/>
                </a:cubicBezTo>
                <a:cubicBezTo>
                  <a:pt x="11726" y="15078"/>
                  <a:pt x="11750" y="15028"/>
                  <a:pt x="11750" y="14967"/>
                </a:cubicBezTo>
                <a:cubicBezTo>
                  <a:pt x="11750" y="14906"/>
                  <a:pt x="11726" y="14856"/>
                  <a:pt x="11695" y="14856"/>
                </a:cubicBezTo>
                <a:close/>
                <a:moveTo>
                  <a:pt x="11516" y="14856"/>
                </a:moveTo>
                <a:cubicBezTo>
                  <a:pt x="11486" y="14856"/>
                  <a:pt x="11461" y="14906"/>
                  <a:pt x="11461" y="14967"/>
                </a:cubicBezTo>
                <a:cubicBezTo>
                  <a:pt x="11461" y="15028"/>
                  <a:pt x="11486" y="15078"/>
                  <a:pt x="11516" y="15078"/>
                </a:cubicBezTo>
                <a:cubicBezTo>
                  <a:pt x="11546" y="15078"/>
                  <a:pt x="11571" y="15028"/>
                  <a:pt x="11571" y="14967"/>
                </a:cubicBezTo>
                <a:cubicBezTo>
                  <a:pt x="11571" y="14906"/>
                  <a:pt x="11546" y="14856"/>
                  <a:pt x="11516" y="14856"/>
                </a:cubicBezTo>
                <a:close/>
                <a:moveTo>
                  <a:pt x="11337" y="14856"/>
                </a:moveTo>
                <a:cubicBezTo>
                  <a:pt x="11307" y="14856"/>
                  <a:pt x="11282" y="14906"/>
                  <a:pt x="11282" y="14967"/>
                </a:cubicBezTo>
                <a:cubicBezTo>
                  <a:pt x="11282" y="15028"/>
                  <a:pt x="11307" y="15078"/>
                  <a:pt x="11337" y="15078"/>
                </a:cubicBezTo>
                <a:cubicBezTo>
                  <a:pt x="11367" y="15078"/>
                  <a:pt x="11392" y="15028"/>
                  <a:pt x="11392" y="14967"/>
                </a:cubicBezTo>
                <a:cubicBezTo>
                  <a:pt x="11392" y="14906"/>
                  <a:pt x="11367" y="14856"/>
                  <a:pt x="11337" y="14856"/>
                </a:cubicBezTo>
                <a:close/>
                <a:moveTo>
                  <a:pt x="11158" y="14856"/>
                </a:moveTo>
                <a:cubicBezTo>
                  <a:pt x="11128" y="14856"/>
                  <a:pt x="11103" y="14906"/>
                  <a:pt x="11103" y="14967"/>
                </a:cubicBezTo>
                <a:cubicBezTo>
                  <a:pt x="11103" y="15028"/>
                  <a:pt x="11128" y="15078"/>
                  <a:pt x="11158" y="15078"/>
                </a:cubicBezTo>
                <a:cubicBezTo>
                  <a:pt x="11188" y="15078"/>
                  <a:pt x="11213" y="15028"/>
                  <a:pt x="11213" y="14967"/>
                </a:cubicBezTo>
                <a:cubicBezTo>
                  <a:pt x="11213" y="14906"/>
                  <a:pt x="11188" y="14856"/>
                  <a:pt x="11158" y="14856"/>
                </a:cubicBezTo>
                <a:close/>
                <a:moveTo>
                  <a:pt x="10979" y="14856"/>
                </a:moveTo>
                <a:cubicBezTo>
                  <a:pt x="10949" y="14856"/>
                  <a:pt x="10924" y="14906"/>
                  <a:pt x="10924" y="14967"/>
                </a:cubicBezTo>
                <a:cubicBezTo>
                  <a:pt x="10924" y="15028"/>
                  <a:pt x="10949" y="15078"/>
                  <a:pt x="10979" y="15078"/>
                </a:cubicBezTo>
                <a:cubicBezTo>
                  <a:pt x="11009" y="15078"/>
                  <a:pt x="11034" y="15028"/>
                  <a:pt x="11034" y="14967"/>
                </a:cubicBezTo>
                <a:cubicBezTo>
                  <a:pt x="11034" y="14906"/>
                  <a:pt x="11009" y="14856"/>
                  <a:pt x="10979" y="14856"/>
                </a:cubicBezTo>
                <a:close/>
                <a:moveTo>
                  <a:pt x="10800" y="14856"/>
                </a:moveTo>
                <a:cubicBezTo>
                  <a:pt x="10770" y="14856"/>
                  <a:pt x="10745" y="14906"/>
                  <a:pt x="10745" y="14967"/>
                </a:cubicBezTo>
                <a:cubicBezTo>
                  <a:pt x="10745" y="15028"/>
                  <a:pt x="10770" y="15078"/>
                  <a:pt x="10800" y="15078"/>
                </a:cubicBezTo>
                <a:cubicBezTo>
                  <a:pt x="10830" y="15078"/>
                  <a:pt x="10855" y="15028"/>
                  <a:pt x="10855" y="14967"/>
                </a:cubicBezTo>
                <a:cubicBezTo>
                  <a:pt x="10855" y="14906"/>
                  <a:pt x="10830" y="14856"/>
                  <a:pt x="10800" y="14856"/>
                </a:cubicBezTo>
                <a:close/>
                <a:moveTo>
                  <a:pt x="10621" y="14856"/>
                </a:moveTo>
                <a:cubicBezTo>
                  <a:pt x="10590" y="14856"/>
                  <a:pt x="10566" y="14906"/>
                  <a:pt x="10566" y="14967"/>
                </a:cubicBezTo>
                <a:cubicBezTo>
                  <a:pt x="10566" y="15028"/>
                  <a:pt x="10590" y="15078"/>
                  <a:pt x="10621" y="15078"/>
                </a:cubicBezTo>
                <a:cubicBezTo>
                  <a:pt x="10651" y="15078"/>
                  <a:pt x="10676" y="15028"/>
                  <a:pt x="10676" y="14967"/>
                </a:cubicBezTo>
                <a:cubicBezTo>
                  <a:pt x="10676" y="14906"/>
                  <a:pt x="10651" y="14856"/>
                  <a:pt x="10621" y="14856"/>
                </a:cubicBezTo>
                <a:close/>
                <a:moveTo>
                  <a:pt x="7039" y="14856"/>
                </a:moveTo>
                <a:cubicBezTo>
                  <a:pt x="7009" y="14856"/>
                  <a:pt x="6984" y="14906"/>
                  <a:pt x="6984" y="14967"/>
                </a:cubicBezTo>
                <a:cubicBezTo>
                  <a:pt x="6984" y="15028"/>
                  <a:pt x="7009" y="15078"/>
                  <a:pt x="7039" y="15078"/>
                </a:cubicBezTo>
                <a:cubicBezTo>
                  <a:pt x="7069" y="15078"/>
                  <a:pt x="7094" y="15028"/>
                  <a:pt x="7094" y="14967"/>
                </a:cubicBezTo>
                <a:cubicBezTo>
                  <a:pt x="7094" y="14906"/>
                  <a:pt x="7069" y="14856"/>
                  <a:pt x="7039" y="14856"/>
                </a:cubicBezTo>
                <a:close/>
                <a:moveTo>
                  <a:pt x="6860" y="14856"/>
                </a:moveTo>
                <a:cubicBezTo>
                  <a:pt x="6830" y="14856"/>
                  <a:pt x="6805" y="14906"/>
                  <a:pt x="6805" y="14967"/>
                </a:cubicBezTo>
                <a:cubicBezTo>
                  <a:pt x="6805" y="15028"/>
                  <a:pt x="6830" y="15078"/>
                  <a:pt x="6860" y="15078"/>
                </a:cubicBezTo>
                <a:cubicBezTo>
                  <a:pt x="6890" y="15078"/>
                  <a:pt x="6915" y="15028"/>
                  <a:pt x="6915" y="14967"/>
                </a:cubicBezTo>
                <a:cubicBezTo>
                  <a:pt x="6915" y="14906"/>
                  <a:pt x="6890" y="14856"/>
                  <a:pt x="6860" y="14856"/>
                </a:cubicBezTo>
                <a:close/>
                <a:moveTo>
                  <a:pt x="6681" y="14856"/>
                </a:moveTo>
                <a:cubicBezTo>
                  <a:pt x="6651" y="14856"/>
                  <a:pt x="6626" y="14906"/>
                  <a:pt x="6626" y="14967"/>
                </a:cubicBezTo>
                <a:cubicBezTo>
                  <a:pt x="6626" y="15028"/>
                  <a:pt x="6651" y="15078"/>
                  <a:pt x="6681" y="15078"/>
                </a:cubicBezTo>
                <a:cubicBezTo>
                  <a:pt x="6711" y="15078"/>
                  <a:pt x="6736" y="15028"/>
                  <a:pt x="6736" y="14967"/>
                </a:cubicBezTo>
                <a:cubicBezTo>
                  <a:pt x="6736" y="14906"/>
                  <a:pt x="6711" y="14856"/>
                  <a:pt x="6681" y="14856"/>
                </a:cubicBezTo>
                <a:close/>
                <a:moveTo>
                  <a:pt x="6502" y="14856"/>
                </a:moveTo>
                <a:cubicBezTo>
                  <a:pt x="6472" y="14856"/>
                  <a:pt x="6447" y="14906"/>
                  <a:pt x="6447" y="14967"/>
                </a:cubicBezTo>
                <a:cubicBezTo>
                  <a:pt x="6447" y="15028"/>
                  <a:pt x="6472" y="15078"/>
                  <a:pt x="6502" y="15078"/>
                </a:cubicBezTo>
                <a:cubicBezTo>
                  <a:pt x="6532" y="15078"/>
                  <a:pt x="6557" y="15028"/>
                  <a:pt x="6557" y="14967"/>
                </a:cubicBezTo>
                <a:cubicBezTo>
                  <a:pt x="6557" y="14906"/>
                  <a:pt x="6532" y="14856"/>
                  <a:pt x="6502" y="14856"/>
                </a:cubicBezTo>
                <a:close/>
                <a:moveTo>
                  <a:pt x="6323" y="14856"/>
                </a:moveTo>
                <a:cubicBezTo>
                  <a:pt x="6292" y="14856"/>
                  <a:pt x="6268" y="14906"/>
                  <a:pt x="6268" y="14967"/>
                </a:cubicBezTo>
                <a:cubicBezTo>
                  <a:pt x="6268" y="15028"/>
                  <a:pt x="6292" y="15078"/>
                  <a:pt x="6323" y="15078"/>
                </a:cubicBezTo>
                <a:cubicBezTo>
                  <a:pt x="6353" y="15078"/>
                  <a:pt x="6378" y="15028"/>
                  <a:pt x="6378" y="14967"/>
                </a:cubicBezTo>
                <a:cubicBezTo>
                  <a:pt x="6378" y="14906"/>
                  <a:pt x="6353" y="14856"/>
                  <a:pt x="6323" y="14856"/>
                </a:cubicBezTo>
                <a:close/>
                <a:moveTo>
                  <a:pt x="6144" y="14856"/>
                </a:moveTo>
                <a:cubicBezTo>
                  <a:pt x="6113" y="14856"/>
                  <a:pt x="6089" y="14906"/>
                  <a:pt x="6089" y="14967"/>
                </a:cubicBezTo>
                <a:cubicBezTo>
                  <a:pt x="6089" y="15028"/>
                  <a:pt x="6113" y="15078"/>
                  <a:pt x="6144" y="15078"/>
                </a:cubicBezTo>
                <a:cubicBezTo>
                  <a:pt x="6174" y="15078"/>
                  <a:pt x="6199" y="15028"/>
                  <a:pt x="6199" y="14967"/>
                </a:cubicBezTo>
                <a:cubicBezTo>
                  <a:pt x="6199" y="14906"/>
                  <a:pt x="6174" y="14856"/>
                  <a:pt x="6144" y="14856"/>
                </a:cubicBezTo>
                <a:close/>
                <a:moveTo>
                  <a:pt x="5965" y="14856"/>
                </a:moveTo>
                <a:cubicBezTo>
                  <a:pt x="5934" y="14856"/>
                  <a:pt x="5910" y="14906"/>
                  <a:pt x="5910" y="14967"/>
                </a:cubicBezTo>
                <a:cubicBezTo>
                  <a:pt x="5910" y="15028"/>
                  <a:pt x="5934" y="15078"/>
                  <a:pt x="5965" y="15078"/>
                </a:cubicBezTo>
                <a:cubicBezTo>
                  <a:pt x="5995" y="15078"/>
                  <a:pt x="6019" y="15028"/>
                  <a:pt x="6019" y="14967"/>
                </a:cubicBezTo>
                <a:cubicBezTo>
                  <a:pt x="6019" y="14906"/>
                  <a:pt x="5995" y="14856"/>
                  <a:pt x="5965" y="14856"/>
                </a:cubicBezTo>
                <a:close/>
                <a:moveTo>
                  <a:pt x="5786" y="14856"/>
                </a:moveTo>
                <a:cubicBezTo>
                  <a:pt x="5755" y="14856"/>
                  <a:pt x="5731" y="14906"/>
                  <a:pt x="5731" y="14967"/>
                </a:cubicBezTo>
                <a:cubicBezTo>
                  <a:pt x="5731" y="15028"/>
                  <a:pt x="5755" y="15078"/>
                  <a:pt x="5786" y="15078"/>
                </a:cubicBezTo>
                <a:cubicBezTo>
                  <a:pt x="5816" y="15078"/>
                  <a:pt x="5840" y="15028"/>
                  <a:pt x="5840" y="14967"/>
                </a:cubicBezTo>
                <a:cubicBezTo>
                  <a:pt x="5840" y="14906"/>
                  <a:pt x="5816" y="14856"/>
                  <a:pt x="5786" y="14856"/>
                </a:cubicBezTo>
                <a:close/>
                <a:moveTo>
                  <a:pt x="5606" y="14856"/>
                </a:moveTo>
                <a:cubicBezTo>
                  <a:pt x="5576" y="14856"/>
                  <a:pt x="5552" y="14906"/>
                  <a:pt x="5552" y="14967"/>
                </a:cubicBezTo>
                <a:cubicBezTo>
                  <a:pt x="5552" y="15028"/>
                  <a:pt x="5576" y="15078"/>
                  <a:pt x="5606" y="15078"/>
                </a:cubicBezTo>
                <a:cubicBezTo>
                  <a:pt x="5637" y="15078"/>
                  <a:pt x="5661" y="15028"/>
                  <a:pt x="5661" y="14967"/>
                </a:cubicBezTo>
                <a:cubicBezTo>
                  <a:pt x="5661" y="14906"/>
                  <a:pt x="5637" y="14856"/>
                  <a:pt x="5606" y="14856"/>
                </a:cubicBezTo>
                <a:close/>
                <a:moveTo>
                  <a:pt x="5427" y="14856"/>
                </a:moveTo>
                <a:cubicBezTo>
                  <a:pt x="5397" y="14856"/>
                  <a:pt x="5372" y="14906"/>
                  <a:pt x="5372" y="14967"/>
                </a:cubicBezTo>
                <a:cubicBezTo>
                  <a:pt x="5372" y="15028"/>
                  <a:pt x="5397" y="15078"/>
                  <a:pt x="5427" y="15078"/>
                </a:cubicBezTo>
                <a:cubicBezTo>
                  <a:pt x="5458" y="15078"/>
                  <a:pt x="5482" y="15028"/>
                  <a:pt x="5482" y="14967"/>
                </a:cubicBezTo>
                <a:cubicBezTo>
                  <a:pt x="5482" y="14906"/>
                  <a:pt x="5458" y="14856"/>
                  <a:pt x="5427" y="14856"/>
                </a:cubicBezTo>
                <a:close/>
                <a:moveTo>
                  <a:pt x="5248" y="14856"/>
                </a:moveTo>
                <a:cubicBezTo>
                  <a:pt x="5218" y="14856"/>
                  <a:pt x="5193" y="14906"/>
                  <a:pt x="5193" y="14967"/>
                </a:cubicBezTo>
                <a:cubicBezTo>
                  <a:pt x="5193" y="15028"/>
                  <a:pt x="5218" y="15078"/>
                  <a:pt x="5248" y="15078"/>
                </a:cubicBezTo>
                <a:cubicBezTo>
                  <a:pt x="5279" y="15078"/>
                  <a:pt x="5303" y="15028"/>
                  <a:pt x="5303" y="14967"/>
                </a:cubicBezTo>
                <a:cubicBezTo>
                  <a:pt x="5303" y="14906"/>
                  <a:pt x="5279" y="14856"/>
                  <a:pt x="5248" y="14856"/>
                </a:cubicBezTo>
                <a:close/>
                <a:moveTo>
                  <a:pt x="5069" y="14856"/>
                </a:moveTo>
                <a:cubicBezTo>
                  <a:pt x="5039" y="14856"/>
                  <a:pt x="5014" y="14906"/>
                  <a:pt x="5014" y="14967"/>
                </a:cubicBezTo>
                <a:cubicBezTo>
                  <a:pt x="5014" y="15028"/>
                  <a:pt x="5039" y="15078"/>
                  <a:pt x="5069" y="15078"/>
                </a:cubicBezTo>
                <a:cubicBezTo>
                  <a:pt x="5099" y="15078"/>
                  <a:pt x="5124" y="15028"/>
                  <a:pt x="5124" y="14967"/>
                </a:cubicBezTo>
                <a:cubicBezTo>
                  <a:pt x="5124" y="14906"/>
                  <a:pt x="5099" y="14856"/>
                  <a:pt x="5069" y="14856"/>
                </a:cubicBezTo>
                <a:close/>
                <a:moveTo>
                  <a:pt x="4890" y="14856"/>
                </a:moveTo>
                <a:cubicBezTo>
                  <a:pt x="4860" y="14856"/>
                  <a:pt x="4835" y="14906"/>
                  <a:pt x="4835" y="14967"/>
                </a:cubicBezTo>
                <a:cubicBezTo>
                  <a:pt x="4835" y="15028"/>
                  <a:pt x="4860" y="15078"/>
                  <a:pt x="4890" y="15078"/>
                </a:cubicBezTo>
                <a:cubicBezTo>
                  <a:pt x="4920" y="15078"/>
                  <a:pt x="4945" y="15028"/>
                  <a:pt x="4945" y="14967"/>
                </a:cubicBezTo>
                <a:cubicBezTo>
                  <a:pt x="4945" y="14906"/>
                  <a:pt x="4920" y="14856"/>
                  <a:pt x="4890" y="14856"/>
                </a:cubicBezTo>
                <a:close/>
                <a:moveTo>
                  <a:pt x="4711" y="14856"/>
                </a:moveTo>
                <a:cubicBezTo>
                  <a:pt x="4681" y="14856"/>
                  <a:pt x="4656" y="14906"/>
                  <a:pt x="4656" y="14967"/>
                </a:cubicBezTo>
                <a:cubicBezTo>
                  <a:pt x="4656" y="15028"/>
                  <a:pt x="4681" y="15078"/>
                  <a:pt x="4711" y="15078"/>
                </a:cubicBezTo>
                <a:cubicBezTo>
                  <a:pt x="4741" y="15078"/>
                  <a:pt x="4766" y="15028"/>
                  <a:pt x="4766" y="14967"/>
                </a:cubicBezTo>
                <a:cubicBezTo>
                  <a:pt x="4766" y="14906"/>
                  <a:pt x="4741" y="14856"/>
                  <a:pt x="4711" y="14856"/>
                </a:cubicBezTo>
                <a:close/>
                <a:moveTo>
                  <a:pt x="4532" y="14856"/>
                </a:moveTo>
                <a:cubicBezTo>
                  <a:pt x="4502" y="14856"/>
                  <a:pt x="4477" y="14906"/>
                  <a:pt x="4477" y="14967"/>
                </a:cubicBezTo>
                <a:cubicBezTo>
                  <a:pt x="4477" y="15028"/>
                  <a:pt x="4502" y="15078"/>
                  <a:pt x="4532" y="15078"/>
                </a:cubicBezTo>
                <a:cubicBezTo>
                  <a:pt x="4562" y="15078"/>
                  <a:pt x="4587" y="15028"/>
                  <a:pt x="4587" y="14967"/>
                </a:cubicBezTo>
                <a:cubicBezTo>
                  <a:pt x="4587" y="14906"/>
                  <a:pt x="4562" y="14856"/>
                  <a:pt x="4532" y="14856"/>
                </a:cubicBezTo>
                <a:close/>
                <a:moveTo>
                  <a:pt x="4353" y="14856"/>
                </a:moveTo>
                <a:cubicBezTo>
                  <a:pt x="4323" y="14856"/>
                  <a:pt x="4298" y="14906"/>
                  <a:pt x="4298" y="14967"/>
                </a:cubicBezTo>
                <a:cubicBezTo>
                  <a:pt x="4298" y="15028"/>
                  <a:pt x="4323" y="15078"/>
                  <a:pt x="4353" y="15078"/>
                </a:cubicBezTo>
                <a:cubicBezTo>
                  <a:pt x="4383" y="15078"/>
                  <a:pt x="4408" y="15028"/>
                  <a:pt x="4408" y="14967"/>
                </a:cubicBezTo>
                <a:cubicBezTo>
                  <a:pt x="4408" y="14906"/>
                  <a:pt x="4383" y="14856"/>
                  <a:pt x="4353" y="14856"/>
                </a:cubicBezTo>
                <a:close/>
                <a:moveTo>
                  <a:pt x="19754" y="14494"/>
                </a:moveTo>
                <a:cubicBezTo>
                  <a:pt x="19724" y="14494"/>
                  <a:pt x="19699" y="14543"/>
                  <a:pt x="19699" y="14605"/>
                </a:cubicBezTo>
                <a:cubicBezTo>
                  <a:pt x="19699" y="14666"/>
                  <a:pt x="19724" y="14716"/>
                  <a:pt x="19754" y="14716"/>
                </a:cubicBezTo>
                <a:cubicBezTo>
                  <a:pt x="19785" y="14716"/>
                  <a:pt x="19809" y="14666"/>
                  <a:pt x="19809" y="14605"/>
                </a:cubicBezTo>
                <a:cubicBezTo>
                  <a:pt x="19809" y="14543"/>
                  <a:pt x="19785" y="14494"/>
                  <a:pt x="19754" y="14494"/>
                </a:cubicBezTo>
                <a:close/>
                <a:moveTo>
                  <a:pt x="19217" y="14494"/>
                </a:moveTo>
                <a:cubicBezTo>
                  <a:pt x="19187" y="14494"/>
                  <a:pt x="19162" y="14543"/>
                  <a:pt x="19162" y="14605"/>
                </a:cubicBezTo>
                <a:cubicBezTo>
                  <a:pt x="19162" y="14666"/>
                  <a:pt x="19187" y="14716"/>
                  <a:pt x="19217" y="14716"/>
                </a:cubicBezTo>
                <a:cubicBezTo>
                  <a:pt x="19247" y="14716"/>
                  <a:pt x="19272" y="14666"/>
                  <a:pt x="19272" y="14605"/>
                </a:cubicBezTo>
                <a:cubicBezTo>
                  <a:pt x="19272" y="14543"/>
                  <a:pt x="19247" y="14494"/>
                  <a:pt x="19217" y="14494"/>
                </a:cubicBezTo>
                <a:close/>
                <a:moveTo>
                  <a:pt x="19038" y="14494"/>
                </a:moveTo>
                <a:cubicBezTo>
                  <a:pt x="19008" y="14494"/>
                  <a:pt x="18983" y="14543"/>
                  <a:pt x="18983" y="14605"/>
                </a:cubicBezTo>
                <a:cubicBezTo>
                  <a:pt x="18983" y="14666"/>
                  <a:pt x="19008" y="14716"/>
                  <a:pt x="19038" y="14716"/>
                </a:cubicBezTo>
                <a:cubicBezTo>
                  <a:pt x="19068" y="14716"/>
                  <a:pt x="19093" y="14666"/>
                  <a:pt x="19093" y="14605"/>
                </a:cubicBezTo>
                <a:cubicBezTo>
                  <a:pt x="19093" y="14543"/>
                  <a:pt x="19068" y="14494"/>
                  <a:pt x="19038" y="14494"/>
                </a:cubicBezTo>
                <a:close/>
                <a:moveTo>
                  <a:pt x="13128" y="14494"/>
                </a:moveTo>
                <a:cubicBezTo>
                  <a:pt x="13098" y="14494"/>
                  <a:pt x="13073" y="14543"/>
                  <a:pt x="13073" y="14605"/>
                </a:cubicBezTo>
                <a:cubicBezTo>
                  <a:pt x="13073" y="14666"/>
                  <a:pt x="13098" y="14716"/>
                  <a:pt x="13128" y="14716"/>
                </a:cubicBezTo>
                <a:cubicBezTo>
                  <a:pt x="13158" y="14716"/>
                  <a:pt x="13183" y="14666"/>
                  <a:pt x="13183" y="14605"/>
                </a:cubicBezTo>
                <a:cubicBezTo>
                  <a:pt x="13183" y="14543"/>
                  <a:pt x="13158" y="14494"/>
                  <a:pt x="13128" y="14494"/>
                </a:cubicBezTo>
                <a:close/>
                <a:moveTo>
                  <a:pt x="12591" y="14494"/>
                </a:moveTo>
                <a:cubicBezTo>
                  <a:pt x="12560" y="14494"/>
                  <a:pt x="12536" y="14543"/>
                  <a:pt x="12536" y="14605"/>
                </a:cubicBezTo>
                <a:cubicBezTo>
                  <a:pt x="12536" y="14666"/>
                  <a:pt x="12560" y="14716"/>
                  <a:pt x="12591" y="14716"/>
                </a:cubicBezTo>
                <a:cubicBezTo>
                  <a:pt x="12621" y="14716"/>
                  <a:pt x="12646" y="14666"/>
                  <a:pt x="12646" y="14605"/>
                </a:cubicBezTo>
                <a:cubicBezTo>
                  <a:pt x="12646" y="14543"/>
                  <a:pt x="12621" y="14494"/>
                  <a:pt x="12591" y="14494"/>
                </a:cubicBezTo>
                <a:close/>
                <a:moveTo>
                  <a:pt x="12412" y="14494"/>
                </a:moveTo>
                <a:cubicBezTo>
                  <a:pt x="12381" y="14494"/>
                  <a:pt x="12357" y="14543"/>
                  <a:pt x="12357" y="14605"/>
                </a:cubicBezTo>
                <a:cubicBezTo>
                  <a:pt x="12357" y="14666"/>
                  <a:pt x="12381" y="14716"/>
                  <a:pt x="12412" y="14716"/>
                </a:cubicBezTo>
                <a:cubicBezTo>
                  <a:pt x="12442" y="14716"/>
                  <a:pt x="12466" y="14666"/>
                  <a:pt x="12466" y="14605"/>
                </a:cubicBezTo>
                <a:cubicBezTo>
                  <a:pt x="12466" y="14543"/>
                  <a:pt x="12442" y="14494"/>
                  <a:pt x="12412" y="14494"/>
                </a:cubicBezTo>
                <a:close/>
                <a:moveTo>
                  <a:pt x="12233" y="14494"/>
                </a:moveTo>
                <a:cubicBezTo>
                  <a:pt x="12202" y="14494"/>
                  <a:pt x="12178" y="14543"/>
                  <a:pt x="12178" y="14605"/>
                </a:cubicBezTo>
                <a:cubicBezTo>
                  <a:pt x="12178" y="14666"/>
                  <a:pt x="12202" y="14716"/>
                  <a:pt x="12233" y="14716"/>
                </a:cubicBezTo>
                <a:cubicBezTo>
                  <a:pt x="12263" y="14716"/>
                  <a:pt x="12287" y="14666"/>
                  <a:pt x="12287" y="14605"/>
                </a:cubicBezTo>
                <a:cubicBezTo>
                  <a:pt x="12287" y="14543"/>
                  <a:pt x="12263" y="14494"/>
                  <a:pt x="12233" y="14494"/>
                </a:cubicBezTo>
                <a:close/>
                <a:moveTo>
                  <a:pt x="12053" y="14494"/>
                </a:moveTo>
                <a:cubicBezTo>
                  <a:pt x="12023" y="14494"/>
                  <a:pt x="11999" y="14543"/>
                  <a:pt x="11999" y="14605"/>
                </a:cubicBezTo>
                <a:cubicBezTo>
                  <a:pt x="11999" y="14666"/>
                  <a:pt x="12023" y="14716"/>
                  <a:pt x="12053" y="14716"/>
                </a:cubicBezTo>
                <a:cubicBezTo>
                  <a:pt x="12084" y="14716"/>
                  <a:pt x="12108" y="14666"/>
                  <a:pt x="12108" y="14605"/>
                </a:cubicBezTo>
                <a:cubicBezTo>
                  <a:pt x="12108" y="14543"/>
                  <a:pt x="12084" y="14494"/>
                  <a:pt x="12053" y="14494"/>
                </a:cubicBezTo>
                <a:close/>
                <a:moveTo>
                  <a:pt x="11874" y="14494"/>
                </a:moveTo>
                <a:cubicBezTo>
                  <a:pt x="11844" y="14494"/>
                  <a:pt x="11819" y="14543"/>
                  <a:pt x="11819" y="14605"/>
                </a:cubicBezTo>
                <a:cubicBezTo>
                  <a:pt x="11819" y="14666"/>
                  <a:pt x="11844" y="14716"/>
                  <a:pt x="11874" y="14716"/>
                </a:cubicBezTo>
                <a:cubicBezTo>
                  <a:pt x="11905" y="14716"/>
                  <a:pt x="11929" y="14666"/>
                  <a:pt x="11929" y="14605"/>
                </a:cubicBezTo>
                <a:cubicBezTo>
                  <a:pt x="11929" y="14543"/>
                  <a:pt x="11905" y="14494"/>
                  <a:pt x="11874" y="14494"/>
                </a:cubicBezTo>
                <a:close/>
                <a:moveTo>
                  <a:pt x="11695" y="14494"/>
                </a:moveTo>
                <a:cubicBezTo>
                  <a:pt x="11665" y="14494"/>
                  <a:pt x="11640" y="14543"/>
                  <a:pt x="11640" y="14605"/>
                </a:cubicBezTo>
                <a:cubicBezTo>
                  <a:pt x="11640" y="14666"/>
                  <a:pt x="11665" y="14716"/>
                  <a:pt x="11695" y="14716"/>
                </a:cubicBezTo>
                <a:cubicBezTo>
                  <a:pt x="11726" y="14716"/>
                  <a:pt x="11750" y="14666"/>
                  <a:pt x="11750" y="14605"/>
                </a:cubicBezTo>
                <a:cubicBezTo>
                  <a:pt x="11750" y="14543"/>
                  <a:pt x="11726" y="14494"/>
                  <a:pt x="11695" y="14494"/>
                </a:cubicBezTo>
                <a:close/>
                <a:moveTo>
                  <a:pt x="11516" y="14494"/>
                </a:moveTo>
                <a:cubicBezTo>
                  <a:pt x="11486" y="14494"/>
                  <a:pt x="11461" y="14543"/>
                  <a:pt x="11461" y="14605"/>
                </a:cubicBezTo>
                <a:cubicBezTo>
                  <a:pt x="11461" y="14666"/>
                  <a:pt x="11486" y="14716"/>
                  <a:pt x="11516" y="14716"/>
                </a:cubicBezTo>
                <a:cubicBezTo>
                  <a:pt x="11546" y="14716"/>
                  <a:pt x="11571" y="14666"/>
                  <a:pt x="11571" y="14605"/>
                </a:cubicBezTo>
                <a:cubicBezTo>
                  <a:pt x="11571" y="14543"/>
                  <a:pt x="11546" y="14494"/>
                  <a:pt x="11516" y="14494"/>
                </a:cubicBezTo>
                <a:close/>
                <a:moveTo>
                  <a:pt x="11337" y="14494"/>
                </a:moveTo>
                <a:cubicBezTo>
                  <a:pt x="11307" y="14494"/>
                  <a:pt x="11282" y="14543"/>
                  <a:pt x="11282" y="14605"/>
                </a:cubicBezTo>
                <a:cubicBezTo>
                  <a:pt x="11282" y="14666"/>
                  <a:pt x="11307" y="14716"/>
                  <a:pt x="11337" y="14716"/>
                </a:cubicBezTo>
                <a:cubicBezTo>
                  <a:pt x="11367" y="14716"/>
                  <a:pt x="11392" y="14666"/>
                  <a:pt x="11392" y="14605"/>
                </a:cubicBezTo>
                <a:cubicBezTo>
                  <a:pt x="11392" y="14543"/>
                  <a:pt x="11367" y="14494"/>
                  <a:pt x="11337" y="14494"/>
                </a:cubicBezTo>
                <a:close/>
                <a:moveTo>
                  <a:pt x="11158" y="14494"/>
                </a:moveTo>
                <a:cubicBezTo>
                  <a:pt x="11128" y="14494"/>
                  <a:pt x="11103" y="14543"/>
                  <a:pt x="11103" y="14605"/>
                </a:cubicBezTo>
                <a:cubicBezTo>
                  <a:pt x="11103" y="14666"/>
                  <a:pt x="11128" y="14716"/>
                  <a:pt x="11158" y="14716"/>
                </a:cubicBezTo>
                <a:cubicBezTo>
                  <a:pt x="11188" y="14716"/>
                  <a:pt x="11213" y="14666"/>
                  <a:pt x="11213" y="14605"/>
                </a:cubicBezTo>
                <a:cubicBezTo>
                  <a:pt x="11213" y="14543"/>
                  <a:pt x="11188" y="14494"/>
                  <a:pt x="11158" y="14494"/>
                </a:cubicBezTo>
                <a:close/>
                <a:moveTo>
                  <a:pt x="10979" y="14494"/>
                </a:moveTo>
                <a:cubicBezTo>
                  <a:pt x="10949" y="14494"/>
                  <a:pt x="10924" y="14543"/>
                  <a:pt x="10924" y="14605"/>
                </a:cubicBezTo>
                <a:cubicBezTo>
                  <a:pt x="10924" y="14666"/>
                  <a:pt x="10949" y="14716"/>
                  <a:pt x="10979" y="14716"/>
                </a:cubicBezTo>
                <a:cubicBezTo>
                  <a:pt x="11009" y="14716"/>
                  <a:pt x="11034" y="14666"/>
                  <a:pt x="11034" y="14605"/>
                </a:cubicBezTo>
                <a:cubicBezTo>
                  <a:pt x="11034" y="14543"/>
                  <a:pt x="11009" y="14494"/>
                  <a:pt x="10979" y="14494"/>
                </a:cubicBezTo>
                <a:close/>
                <a:moveTo>
                  <a:pt x="10800" y="14494"/>
                </a:moveTo>
                <a:cubicBezTo>
                  <a:pt x="10770" y="14494"/>
                  <a:pt x="10745" y="14543"/>
                  <a:pt x="10745" y="14605"/>
                </a:cubicBezTo>
                <a:cubicBezTo>
                  <a:pt x="10745" y="14666"/>
                  <a:pt x="10770" y="14716"/>
                  <a:pt x="10800" y="14716"/>
                </a:cubicBezTo>
                <a:cubicBezTo>
                  <a:pt x="10830" y="14716"/>
                  <a:pt x="10855" y="14666"/>
                  <a:pt x="10855" y="14605"/>
                </a:cubicBezTo>
                <a:cubicBezTo>
                  <a:pt x="10855" y="14543"/>
                  <a:pt x="10830" y="14494"/>
                  <a:pt x="10800" y="14494"/>
                </a:cubicBezTo>
                <a:close/>
                <a:moveTo>
                  <a:pt x="10621" y="14494"/>
                </a:moveTo>
                <a:cubicBezTo>
                  <a:pt x="10590" y="14494"/>
                  <a:pt x="10566" y="14543"/>
                  <a:pt x="10566" y="14605"/>
                </a:cubicBezTo>
                <a:cubicBezTo>
                  <a:pt x="10566" y="14666"/>
                  <a:pt x="10590" y="14716"/>
                  <a:pt x="10621" y="14716"/>
                </a:cubicBezTo>
                <a:cubicBezTo>
                  <a:pt x="10651" y="14716"/>
                  <a:pt x="10676" y="14666"/>
                  <a:pt x="10676" y="14605"/>
                </a:cubicBezTo>
                <a:cubicBezTo>
                  <a:pt x="10676" y="14543"/>
                  <a:pt x="10651" y="14494"/>
                  <a:pt x="10621" y="14494"/>
                </a:cubicBezTo>
                <a:close/>
                <a:moveTo>
                  <a:pt x="7039" y="14494"/>
                </a:moveTo>
                <a:cubicBezTo>
                  <a:pt x="7009" y="14494"/>
                  <a:pt x="6984" y="14543"/>
                  <a:pt x="6984" y="14605"/>
                </a:cubicBezTo>
                <a:cubicBezTo>
                  <a:pt x="6984" y="14666"/>
                  <a:pt x="7009" y="14716"/>
                  <a:pt x="7039" y="14716"/>
                </a:cubicBezTo>
                <a:cubicBezTo>
                  <a:pt x="7069" y="14716"/>
                  <a:pt x="7094" y="14666"/>
                  <a:pt x="7094" y="14605"/>
                </a:cubicBezTo>
                <a:cubicBezTo>
                  <a:pt x="7094" y="14543"/>
                  <a:pt x="7069" y="14494"/>
                  <a:pt x="7039" y="14494"/>
                </a:cubicBezTo>
                <a:close/>
                <a:moveTo>
                  <a:pt x="6860" y="14494"/>
                </a:moveTo>
                <a:cubicBezTo>
                  <a:pt x="6830" y="14494"/>
                  <a:pt x="6805" y="14543"/>
                  <a:pt x="6805" y="14605"/>
                </a:cubicBezTo>
                <a:cubicBezTo>
                  <a:pt x="6805" y="14666"/>
                  <a:pt x="6830" y="14716"/>
                  <a:pt x="6860" y="14716"/>
                </a:cubicBezTo>
                <a:cubicBezTo>
                  <a:pt x="6890" y="14716"/>
                  <a:pt x="6915" y="14666"/>
                  <a:pt x="6915" y="14605"/>
                </a:cubicBezTo>
                <a:cubicBezTo>
                  <a:pt x="6915" y="14543"/>
                  <a:pt x="6890" y="14494"/>
                  <a:pt x="6860" y="14494"/>
                </a:cubicBezTo>
                <a:close/>
                <a:moveTo>
                  <a:pt x="6681" y="14494"/>
                </a:moveTo>
                <a:cubicBezTo>
                  <a:pt x="6651" y="14494"/>
                  <a:pt x="6626" y="14543"/>
                  <a:pt x="6626" y="14605"/>
                </a:cubicBezTo>
                <a:cubicBezTo>
                  <a:pt x="6626" y="14666"/>
                  <a:pt x="6651" y="14716"/>
                  <a:pt x="6681" y="14716"/>
                </a:cubicBezTo>
                <a:cubicBezTo>
                  <a:pt x="6711" y="14716"/>
                  <a:pt x="6736" y="14666"/>
                  <a:pt x="6736" y="14605"/>
                </a:cubicBezTo>
                <a:cubicBezTo>
                  <a:pt x="6736" y="14543"/>
                  <a:pt x="6711" y="14494"/>
                  <a:pt x="6681" y="14494"/>
                </a:cubicBezTo>
                <a:close/>
                <a:moveTo>
                  <a:pt x="6502" y="14494"/>
                </a:moveTo>
                <a:cubicBezTo>
                  <a:pt x="6472" y="14494"/>
                  <a:pt x="6447" y="14543"/>
                  <a:pt x="6447" y="14605"/>
                </a:cubicBezTo>
                <a:cubicBezTo>
                  <a:pt x="6447" y="14666"/>
                  <a:pt x="6472" y="14716"/>
                  <a:pt x="6502" y="14716"/>
                </a:cubicBezTo>
                <a:cubicBezTo>
                  <a:pt x="6532" y="14716"/>
                  <a:pt x="6557" y="14666"/>
                  <a:pt x="6557" y="14605"/>
                </a:cubicBezTo>
                <a:cubicBezTo>
                  <a:pt x="6557" y="14543"/>
                  <a:pt x="6532" y="14494"/>
                  <a:pt x="6502" y="14494"/>
                </a:cubicBezTo>
                <a:close/>
                <a:moveTo>
                  <a:pt x="6323" y="14494"/>
                </a:moveTo>
                <a:cubicBezTo>
                  <a:pt x="6292" y="14494"/>
                  <a:pt x="6268" y="14543"/>
                  <a:pt x="6268" y="14605"/>
                </a:cubicBezTo>
                <a:cubicBezTo>
                  <a:pt x="6268" y="14666"/>
                  <a:pt x="6292" y="14716"/>
                  <a:pt x="6323" y="14716"/>
                </a:cubicBezTo>
                <a:cubicBezTo>
                  <a:pt x="6353" y="14716"/>
                  <a:pt x="6378" y="14666"/>
                  <a:pt x="6378" y="14605"/>
                </a:cubicBezTo>
                <a:cubicBezTo>
                  <a:pt x="6378" y="14543"/>
                  <a:pt x="6353" y="14494"/>
                  <a:pt x="6323" y="14494"/>
                </a:cubicBezTo>
                <a:close/>
                <a:moveTo>
                  <a:pt x="6144" y="14494"/>
                </a:moveTo>
                <a:cubicBezTo>
                  <a:pt x="6113" y="14494"/>
                  <a:pt x="6089" y="14543"/>
                  <a:pt x="6089" y="14605"/>
                </a:cubicBezTo>
                <a:cubicBezTo>
                  <a:pt x="6089" y="14666"/>
                  <a:pt x="6113" y="14716"/>
                  <a:pt x="6144" y="14716"/>
                </a:cubicBezTo>
                <a:cubicBezTo>
                  <a:pt x="6174" y="14716"/>
                  <a:pt x="6199" y="14666"/>
                  <a:pt x="6199" y="14605"/>
                </a:cubicBezTo>
                <a:cubicBezTo>
                  <a:pt x="6199" y="14543"/>
                  <a:pt x="6174" y="14494"/>
                  <a:pt x="6144" y="14494"/>
                </a:cubicBezTo>
                <a:close/>
                <a:moveTo>
                  <a:pt x="5965" y="14494"/>
                </a:moveTo>
                <a:cubicBezTo>
                  <a:pt x="5934" y="14494"/>
                  <a:pt x="5910" y="14543"/>
                  <a:pt x="5910" y="14605"/>
                </a:cubicBezTo>
                <a:cubicBezTo>
                  <a:pt x="5910" y="14666"/>
                  <a:pt x="5934" y="14716"/>
                  <a:pt x="5965" y="14716"/>
                </a:cubicBezTo>
                <a:cubicBezTo>
                  <a:pt x="5995" y="14716"/>
                  <a:pt x="6019" y="14666"/>
                  <a:pt x="6019" y="14605"/>
                </a:cubicBezTo>
                <a:cubicBezTo>
                  <a:pt x="6019" y="14543"/>
                  <a:pt x="5995" y="14494"/>
                  <a:pt x="5965" y="14494"/>
                </a:cubicBezTo>
                <a:close/>
                <a:moveTo>
                  <a:pt x="5786" y="14494"/>
                </a:moveTo>
                <a:cubicBezTo>
                  <a:pt x="5755" y="14494"/>
                  <a:pt x="5731" y="14543"/>
                  <a:pt x="5731" y="14605"/>
                </a:cubicBezTo>
                <a:cubicBezTo>
                  <a:pt x="5731" y="14666"/>
                  <a:pt x="5755" y="14716"/>
                  <a:pt x="5786" y="14716"/>
                </a:cubicBezTo>
                <a:cubicBezTo>
                  <a:pt x="5816" y="14716"/>
                  <a:pt x="5840" y="14666"/>
                  <a:pt x="5840" y="14605"/>
                </a:cubicBezTo>
                <a:cubicBezTo>
                  <a:pt x="5840" y="14543"/>
                  <a:pt x="5816" y="14494"/>
                  <a:pt x="5786" y="14494"/>
                </a:cubicBezTo>
                <a:close/>
                <a:moveTo>
                  <a:pt x="5606" y="14494"/>
                </a:moveTo>
                <a:cubicBezTo>
                  <a:pt x="5576" y="14494"/>
                  <a:pt x="5552" y="14543"/>
                  <a:pt x="5552" y="14605"/>
                </a:cubicBezTo>
                <a:cubicBezTo>
                  <a:pt x="5552" y="14666"/>
                  <a:pt x="5576" y="14716"/>
                  <a:pt x="5606" y="14716"/>
                </a:cubicBezTo>
                <a:cubicBezTo>
                  <a:pt x="5637" y="14716"/>
                  <a:pt x="5661" y="14666"/>
                  <a:pt x="5661" y="14605"/>
                </a:cubicBezTo>
                <a:cubicBezTo>
                  <a:pt x="5661" y="14543"/>
                  <a:pt x="5637" y="14494"/>
                  <a:pt x="5606" y="14494"/>
                </a:cubicBezTo>
                <a:close/>
                <a:moveTo>
                  <a:pt x="5427" y="14494"/>
                </a:moveTo>
                <a:cubicBezTo>
                  <a:pt x="5397" y="14494"/>
                  <a:pt x="5372" y="14543"/>
                  <a:pt x="5372" y="14605"/>
                </a:cubicBezTo>
                <a:cubicBezTo>
                  <a:pt x="5372" y="14666"/>
                  <a:pt x="5397" y="14716"/>
                  <a:pt x="5427" y="14716"/>
                </a:cubicBezTo>
                <a:cubicBezTo>
                  <a:pt x="5458" y="14716"/>
                  <a:pt x="5482" y="14666"/>
                  <a:pt x="5482" y="14605"/>
                </a:cubicBezTo>
                <a:cubicBezTo>
                  <a:pt x="5482" y="14543"/>
                  <a:pt x="5458" y="14494"/>
                  <a:pt x="5427" y="14494"/>
                </a:cubicBezTo>
                <a:close/>
                <a:moveTo>
                  <a:pt x="5248" y="14494"/>
                </a:moveTo>
                <a:cubicBezTo>
                  <a:pt x="5218" y="14494"/>
                  <a:pt x="5193" y="14543"/>
                  <a:pt x="5193" y="14605"/>
                </a:cubicBezTo>
                <a:cubicBezTo>
                  <a:pt x="5193" y="14666"/>
                  <a:pt x="5218" y="14716"/>
                  <a:pt x="5248" y="14716"/>
                </a:cubicBezTo>
                <a:cubicBezTo>
                  <a:pt x="5279" y="14716"/>
                  <a:pt x="5303" y="14666"/>
                  <a:pt x="5303" y="14605"/>
                </a:cubicBezTo>
                <a:cubicBezTo>
                  <a:pt x="5303" y="14543"/>
                  <a:pt x="5279" y="14494"/>
                  <a:pt x="5248" y="14494"/>
                </a:cubicBezTo>
                <a:close/>
                <a:moveTo>
                  <a:pt x="5069" y="14494"/>
                </a:moveTo>
                <a:cubicBezTo>
                  <a:pt x="5039" y="14494"/>
                  <a:pt x="5014" y="14543"/>
                  <a:pt x="5014" y="14605"/>
                </a:cubicBezTo>
                <a:cubicBezTo>
                  <a:pt x="5014" y="14666"/>
                  <a:pt x="5039" y="14716"/>
                  <a:pt x="5069" y="14716"/>
                </a:cubicBezTo>
                <a:cubicBezTo>
                  <a:pt x="5099" y="14716"/>
                  <a:pt x="5124" y="14666"/>
                  <a:pt x="5124" y="14605"/>
                </a:cubicBezTo>
                <a:cubicBezTo>
                  <a:pt x="5124" y="14543"/>
                  <a:pt x="5099" y="14494"/>
                  <a:pt x="5069" y="14494"/>
                </a:cubicBezTo>
                <a:close/>
                <a:moveTo>
                  <a:pt x="4890" y="14494"/>
                </a:moveTo>
                <a:cubicBezTo>
                  <a:pt x="4860" y="14494"/>
                  <a:pt x="4835" y="14543"/>
                  <a:pt x="4835" y="14605"/>
                </a:cubicBezTo>
                <a:cubicBezTo>
                  <a:pt x="4835" y="14666"/>
                  <a:pt x="4860" y="14716"/>
                  <a:pt x="4890" y="14716"/>
                </a:cubicBezTo>
                <a:cubicBezTo>
                  <a:pt x="4920" y="14716"/>
                  <a:pt x="4945" y="14666"/>
                  <a:pt x="4945" y="14605"/>
                </a:cubicBezTo>
                <a:cubicBezTo>
                  <a:pt x="4945" y="14543"/>
                  <a:pt x="4920" y="14494"/>
                  <a:pt x="4890" y="14494"/>
                </a:cubicBezTo>
                <a:close/>
                <a:moveTo>
                  <a:pt x="4711" y="14494"/>
                </a:moveTo>
                <a:cubicBezTo>
                  <a:pt x="4681" y="14494"/>
                  <a:pt x="4656" y="14543"/>
                  <a:pt x="4656" y="14605"/>
                </a:cubicBezTo>
                <a:cubicBezTo>
                  <a:pt x="4656" y="14666"/>
                  <a:pt x="4681" y="14716"/>
                  <a:pt x="4711" y="14716"/>
                </a:cubicBezTo>
                <a:cubicBezTo>
                  <a:pt x="4741" y="14716"/>
                  <a:pt x="4766" y="14666"/>
                  <a:pt x="4766" y="14605"/>
                </a:cubicBezTo>
                <a:cubicBezTo>
                  <a:pt x="4766" y="14543"/>
                  <a:pt x="4741" y="14494"/>
                  <a:pt x="4711" y="14494"/>
                </a:cubicBezTo>
                <a:close/>
                <a:moveTo>
                  <a:pt x="4532" y="14494"/>
                </a:moveTo>
                <a:cubicBezTo>
                  <a:pt x="4502" y="14494"/>
                  <a:pt x="4477" y="14543"/>
                  <a:pt x="4477" y="14605"/>
                </a:cubicBezTo>
                <a:cubicBezTo>
                  <a:pt x="4477" y="14666"/>
                  <a:pt x="4502" y="14716"/>
                  <a:pt x="4532" y="14716"/>
                </a:cubicBezTo>
                <a:cubicBezTo>
                  <a:pt x="4562" y="14716"/>
                  <a:pt x="4587" y="14666"/>
                  <a:pt x="4587" y="14605"/>
                </a:cubicBezTo>
                <a:cubicBezTo>
                  <a:pt x="4587" y="14543"/>
                  <a:pt x="4562" y="14494"/>
                  <a:pt x="4532" y="14494"/>
                </a:cubicBezTo>
                <a:close/>
                <a:moveTo>
                  <a:pt x="4353" y="14494"/>
                </a:moveTo>
                <a:cubicBezTo>
                  <a:pt x="4323" y="14494"/>
                  <a:pt x="4298" y="14543"/>
                  <a:pt x="4298" y="14605"/>
                </a:cubicBezTo>
                <a:cubicBezTo>
                  <a:pt x="4298" y="14666"/>
                  <a:pt x="4323" y="14716"/>
                  <a:pt x="4353" y="14716"/>
                </a:cubicBezTo>
                <a:cubicBezTo>
                  <a:pt x="4383" y="14716"/>
                  <a:pt x="4408" y="14666"/>
                  <a:pt x="4408" y="14605"/>
                </a:cubicBezTo>
                <a:cubicBezTo>
                  <a:pt x="4408" y="14543"/>
                  <a:pt x="4383" y="14494"/>
                  <a:pt x="4353" y="14494"/>
                </a:cubicBezTo>
                <a:close/>
                <a:moveTo>
                  <a:pt x="20291" y="14131"/>
                </a:moveTo>
                <a:cubicBezTo>
                  <a:pt x="20261" y="14131"/>
                  <a:pt x="20237" y="14181"/>
                  <a:pt x="20237" y="14242"/>
                </a:cubicBezTo>
                <a:cubicBezTo>
                  <a:pt x="20237" y="14304"/>
                  <a:pt x="20261" y="14353"/>
                  <a:pt x="20291" y="14353"/>
                </a:cubicBezTo>
                <a:cubicBezTo>
                  <a:pt x="20322" y="14353"/>
                  <a:pt x="20346" y="14304"/>
                  <a:pt x="20346" y="14242"/>
                </a:cubicBezTo>
                <a:cubicBezTo>
                  <a:pt x="20346" y="14181"/>
                  <a:pt x="20322" y="14131"/>
                  <a:pt x="20291" y="14131"/>
                </a:cubicBezTo>
                <a:close/>
                <a:moveTo>
                  <a:pt x="20112" y="14131"/>
                </a:moveTo>
                <a:cubicBezTo>
                  <a:pt x="20082" y="14131"/>
                  <a:pt x="20058" y="14181"/>
                  <a:pt x="20058" y="14242"/>
                </a:cubicBezTo>
                <a:cubicBezTo>
                  <a:pt x="20058" y="14304"/>
                  <a:pt x="20082" y="14353"/>
                  <a:pt x="20112" y="14353"/>
                </a:cubicBezTo>
                <a:cubicBezTo>
                  <a:pt x="20143" y="14353"/>
                  <a:pt x="20167" y="14304"/>
                  <a:pt x="20167" y="14242"/>
                </a:cubicBezTo>
                <a:cubicBezTo>
                  <a:pt x="20167" y="14181"/>
                  <a:pt x="20143" y="14131"/>
                  <a:pt x="20112" y="14131"/>
                </a:cubicBezTo>
                <a:close/>
                <a:moveTo>
                  <a:pt x="19754" y="14131"/>
                </a:moveTo>
                <a:cubicBezTo>
                  <a:pt x="19724" y="14131"/>
                  <a:pt x="19699" y="14181"/>
                  <a:pt x="19699" y="14242"/>
                </a:cubicBezTo>
                <a:cubicBezTo>
                  <a:pt x="19699" y="14304"/>
                  <a:pt x="19724" y="14353"/>
                  <a:pt x="19754" y="14353"/>
                </a:cubicBezTo>
                <a:cubicBezTo>
                  <a:pt x="19785" y="14353"/>
                  <a:pt x="19809" y="14304"/>
                  <a:pt x="19809" y="14242"/>
                </a:cubicBezTo>
                <a:cubicBezTo>
                  <a:pt x="19809" y="14181"/>
                  <a:pt x="19785" y="14131"/>
                  <a:pt x="19754" y="14131"/>
                </a:cubicBezTo>
                <a:close/>
                <a:moveTo>
                  <a:pt x="18680" y="14131"/>
                </a:moveTo>
                <a:cubicBezTo>
                  <a:pt x="18649" y="14131"/>
                  <a:pt x="18625" y="14181"/>
                  <a:pt x="18625" y="14242"/>
                </a:cubicBezTo>
                <a:cubicBezTo>
                  <a:pt x="18625" y="14304"/>
                  <a:pt x="18649" y="14353"/>
                  <a:pt x="18680" y="14353"/>
                </a:cubicBezTo>
                <a:cubicBezTo>
                  <a:pt x="18710" y="14353"/>
                  <a:pt x="18735" y="14304"/>
                  <a:pt x="18735" y="14242"/>
                </a:cubicBezTo>
                <a:cubicBezTo>
                  <a:pt x="18735" y="14181"/>
                  <a:pt x="18710" y="14131"/>
                  <a:pt x="18680" y="14131"/>
                </a:cubicBezTo>
                <a:close/>
                <a:moveTo>
                  <a:pt x="18501" y="14131"/>
                </a:moveTo>
                <a:cubicBezTo>
                  <a:pt x="18470" y="14131"/>
                  <a:pt x="18446" y="14181"/>
                  <a:pt x="18446" y="14242"/>
                </a:cubicBezTo>
                <a:cubicBezTo>
                  <a:pt x="18446" y="14304"/>
                  <a:pt x="18470" y="14353"/>
                  <a:pt x="18501" y="14353"/>
                </a:cubicBezTo>
                <a:cubicBezTo>
                  <a:pt x="18531" y="14353"/>
                  <a:pt x="18555" y="14304"/>
                  <a:pt x="18555" y="14242"/>
                </a:cubicBezTo>
                <a:cubicBezTo>
                  <a:pt x="18555" y="14181"/>
                  <a:pt x="18531" y="14131"/>
                  <a:pt x="18501" y="14131"/>
                </a:cubicBezTo>
                <a:close/>
                <a:moveTo>
                  <a:pt x="18321" y="14131"/>
                </a:moveTo>
                <a:cubicBezTo>
                  <a:pt x="18291" y="14131"/>
                  <a:pt x="18267" y="14181"/>
                  <a:pt x="18267" y="14242"/>
                </a:cubicBezTo>
                <a:cubicBezTo>
                  <a:pt x="18267" y="14304"/>
                  <a:pt x="18291" y="14353"/>
                  <a:pt x="18321" y="14353"/>
                </a:cubicBezTo>
                <a:cubicBezTo>
                  <a:pt x="18352" y="14353"/>
                  <a:pt x="18376" y="14304"/>
                  <a:pt x="18376" y="14242"/>
                </a:cubicBezTo>
                <a:cubicBezTo>
                  <a:pt x="18376" y="14181"/>
                  <a:pt x="18352" y="14131"/>
                  <a:pt x="18321" y="14131"/>
                </a:cubicBezTo>
                <a:close/>
                <a:moveTo>
                  <a:pt x="18142" y="14131"/>
                </a:moveTo>
                <a:cubicBezTo>
                  <a:pt x="18112" y="14131"/>
                  <a:pt x="18088" y="14181"/>
                  <a:pt x="18088" y="14242"/>
                </a:cubicBezTo>
                <a:cubicBezTo>
                  <a:pt x="18088" y="14304"/>
                  <a:pt x="18112" y="14353"/>
                  <a:pt x="18142" y="14353"/>
                </a:cubicBezTo>
                <a:cubicBezTo>
                  <a:pt x="18173" y="14353"/>
                  <a:pt x="18197" y="14304"/>
                  <a:pt x="18197" y="14242"/>
                </a:cubicBezTo>
                <a:cubicBezTo>
                  <a:pt x="18197" y="14181"/>
                  <a:pt x="18173" y="14131"/>
                  <a:pt x="18142" y="14131"/>
                </a:cubicBezTo>
                <a:close/>
                <a:moveTo>
                  <a:pt x="17963" y="14131"/>
                </a:moveTo>
                <a:cubicBezTo>
                  <a:pt x="17933" y="14131"/>
                  <a:pt x="17908" y="14181"/>
                  <a:pt x="17908" y="14242"/>
                </a:cubicBezTo>
                <a:cubicBezTo>
                  <a:pt x="17908" y="14304"/>
                  <a:pt x="17933" y="14353"/>
                  <a:pt x="17963" y="14353"/>
                </a:cubicBezTo>
                <a:cubicBezTo>
                  <a:pt x="17994" y="14353"/>
                  <a:pt x="18018" y="14304"/>
                  <a:pt x="18018" y="14242"/>
                </a:cubicBezTo>
                <a:cubicBezTo>
                  <a:pt x="18018" y="14181"/>
                  <a:pt x="17994" y="14131"/>
                  <a:pt x="17963" y="14131"/>
                </a:cubicBezTo>
                <a:close/>
                <a:moveTo>
                  <a:pt x="17784" y="14131"/>
                </a:moveTo>
                <a:cubicBezTo>
                  <a:pt x="17754" y="14131"/>
                  <a:pt x="17729" y="14181"/>
                  <a:pt x="17729" y="14242"/>
                </a:cubicBezTo>
                <a:cubicBezTo>
                  <a:pt x="17729" y="14304"/>
                  <a:pt x="17754" y="14353"/>
                  <a:pt x="17784" y="14353"/>
                </a:cubicBezTo>
                <a:cubicBezTo>
                  <a:pt x="17815" y="14353"/>
                  <a:pt x="17839" y="14304"/>
                  <a:pt x="17839" y="14242"/>
                </a:cubicBezTo>
                <a:cubicBezTo>
                  <a:pt x="17839" y="14181"/>
                  <a:pt x="17815" y="14131"/>
                  <a:pt x="17784" y="14131"/>
                </a:cubicBezTo>
                <a:close/>
                <a:moveTo>
                  <a:pt x="12591" y="14131"/>
                </a:moveTo>
                <a:cubicBezTo>
                  <a:pt x="12560" y="14131"/>
                  <a:pt x="12536" y="14181"/>
                  <a:pt x="12536" y="14242"/>
                </a:cubicBezTo>
                <a:cubicBezTo>
                  <a:pt x="12536" y="14304"/>
                  <a:pt x="12560" y="14353"/>
                  <a:pt x="12591" y="14353"/>
                </a:cubicBezTo>
                <a:cubicBezTo>
                  <a:pt x="12621" y="14353"/>
                  <a:pt x="12646" y="14304"/>
                  <a:pt x="12646" y="14242"/>
                </a:cubicBezTo>
                <a:cubicBezTo>
                  <a:pt x="12646" y="14181"/>
                  <a:pt x="12621" y="14131"/>
                  <a:pt x="12591" y="14131"/>
                </a:cubicBezTo>
                <a:close/>
                <a:moveTo>
                  <a:pt x="12412" y="14131"/>
                </a:moveTo>
                <a:cubicBezTo>
                  <a:pt x="12381" y="14131"/>
                  <a:pt x="12357" y="14181"/>
                  <a:pt x="12357" y="14242"/>
                </a:cubicBezTo>
                <a:cubicBezTo>
                  <a:pt x="12357" y="14304"/>
                  <a:pt x="12381" y="14353"/>
                  <a:pt x="12412" y="14353"/>
                </a:cubicBezTo>
                <a:cubicBezTo>
                  <a:pt x="12442" y="14353"/>
                  <a:pt x="12466" y="14304"/>
                  <a:pt x="12466" y="14242"/>
                </a:cubicBezTo>
                <a:cubicBezTo>
                  <a:pt x="12466" y="14181"/>
                  <a:pt x="12442" y="14131"/>
                  <a:pt x="12412" y="14131"/>
                </a:cubicBezTo>
                <a:close/>
                <a:moveTo>
                  <a:pt x="12233" y="14131"/>
                </a:moveTo>
                <a:cubicBezTo>
                  <a:pt x="12202" y="14131"/>
                  <a:pt x="12178" y="14181"/>
                  <a:pt x="12178" y="14242"/>
                </a:cubicBezTo>
                <a:cubicBezTo>
                  <a:pt x="12178" y="14304"/>
                  <a:pt x="12202" y="14353"/>
                  <a:pt x="12233" y="14353"/>
                </a:cubicBezTo>
                <a:cubicBezTo>
                  <a:pt x="12263" y="14353"/>
                  <a:pt x="12287" y="14304"/>
                  <a:pt x="12287" y="14242"/>
                </a:cubicBezTo>
                <a:cubicBezTo>
                  <a:pt x="12287" y="14181"/>
                  <a:pt x="12263" y="14131"/>
                  <a:pt x="12233" y="14131"/>
                </a:cubicBezTo>
                <a:close/>
                <a:moveTo>
                  <a:pt x="12053" y="14131"/>
                </a:moveTo>
                <a:cubicBezTo>
                  <a:pt x="12023" y="14131"/>
                  <a:pt x="11999" y="14181"/>
                  <a:pt x="11999" y="14242"/>
                </a:cubicBezTo>
                <a:cubicBezTo>
                  <a:pt x="11999" y="14304"/>
                  <a:pt x="12023" y="14353"/>
                  <a:pt x="12053" y="14353"/>
                </a:cubicBezTo>
                <a:cubicBezTo>
                  <a:pt x="12084" y="14353"/>
                  <a:pt x="12108" y="14304"/>
                  <a:pt x="12108" y="14242"/>
                </a:cubicBezTo>
                <a:cubicBezTo>
                  <a:pt x="12108" y="14181"/>
                  <a:pt x="12084" y="14131"/>
                  <a:pt x="12053" y="14131"/>
                </a:cubicBezTo>
                <a:close/>
                <a:moveTo>
                  <a:pt x="11874" y="14131"/>
                </a:moveTo>
                <a:cubicBezTo>
                  <a:pt x="11844" y="14131"/>
                  <a:pt x="11819" y="14181"/>
                  <a:pt x="11819" y="14242"/>
                </a:cubicBezTo>
                <a:cubicBezTo>
                  <a:pt x="11819" y="14304"/>
                  <a:pt x="11844" y="14353"/>
                  <a:pt x="11874" y="14353"/>
                </a:cubicBezTo>
                <a:cubicBezTo>
                  <a:pt x="11905" y="14353"/>
                  <a:pt x="11929" y="14304"/>
                  <a:pt x="11929" y="14242"/>
                </a:cubicBezTo>
                <a:cubicBezTo>
                  <a:pt x="11929" y="14181"/>
                  <a:pt x="11905" y="14131"/>
                  <a:pt x="11874" y="14131"/>
                </a:cubicBezTo>
                <a:close/>
                <a:moveTo>
                  <a:pt x="11695" y="14131"/>
                </a:moveTo>
                <a:cubicBezTo>
                  <a:pt x="11665" y="14131"/>
                  <a:pt x="11640" y="14181"/>
                  <a:pt x="11640" y="14242"/>
                </a:cubicBezTo>
                <a:cubicBezTo>
                  <a:pt x="11640" y="14304"/>
                  <a:pt x="11665" y="14353"/>
                  <a:pt x="11695" y="14353"/>
                </a:cubicBezTo>
                <a:cubicBezTo>
                  <a:pt x="11726" y="14353"/>
                  <a:pt x="11750" y="14304"/>
                  <a:pt x="11750" y="14242"/>
                </a:cubicBezTo>
                <a:cubicBezTo>
                  <a:pt x="11750" y="14181"/>
                  <a:pt x="11726" y="14131"/>
                  <a:pt x="11695" y="14131"/>
                </a:cubicBezTo>
                <a:close/>
                <a:moveTo>
                  <a:pt x="11516" y="14131"/>
                </a:moveTo>
                <a:cubicBezTo>
                  <a:pt x="11486" y="14131"/>
                  <a:pt x="11461" y="14181"/>
                  <a:pt x="11461" y="14242"/>
                </a:cubicBezTo>
                <a:cubicBezTo>
                  <a:pt x="11461" y="14304"/>
                  <a:pt x="11486" y="14353"/>
                  <a:pt x="11516" y="14353"/>
                </a:cubicBezTo>
                <a:cubicBezTo>
                  <a:pt x="11546" y="14353"/>
                  <a:pt x="11571" y="14304"/>
                  <a:pt x="11571" y="14242"/>
                </a:cubicBezTo>
                <a:cubicBezTo>
                  <a:pt x="11571" y="14181"/>
                  <a:pt x="11546" y="14131"/>
                  <a:pt x="11516" y="14131"/>
                </a:cubicBezTo>
                <a:close/>
                <a:moveTo>
                  <a:pt x="11337" y="14131"/>
                </a:moveTo>
                <a:cubicBezTo>
                  <a:pt x="11307" y="14131"/>
                  <a:pt x="11282" y="14181"/>
                  <a:pt x="11282" y="14242"/>
                </a:cubicBezTo>
                <a:cubicBezTo>
                  <a:pt x="11282" y="14304"/>
                  <a:pt x="11307" y="14353"/>
                  <a:pt x="11337" y="14353"/>
                </a:cubicBezTo>
                <a:cubicBezTo>
                  <a:pt x="11367" y="14353"/>
                  <a:pt x="11392" y="14304"/>
                  <a:pt x="11392" y="14242"/>
                </a:cubicBezTo>
                <a:cubicBezTo>
                  <a:pt x="11392" y="14181"/>
                  <a:pt x="11367" y="14131"/>
                  <a:pt x="11337" y="14131"/>
                </a:cubicBezTo>
                <a:close/>
                <a:moveTo>
                  <a:pt x="11158" y="14131"/>
                </a:moveTo>
                <a:cubicBezTo>
                  <a:pt x="11128" y="14131"/>
                  <a:pt x="11103" y="14181"/>
                  <a:pt x="11103" y="14242"/>
                </a:cubicBezTo>
                <a:cubicBezTo>
                  <a:pt x="11103" y="14304"/>
                  <a:pt x="11128" y="14353"/>
                  <a:pt x="11158" y="14353"/>
                </a:cubicBezTo>
                <a:cubicBezTo>
                  <a:pt x="11188" y="14353"/>
                  <a:pt x="11213" y="14304"/>
                  <a:pt x="11213" y="14242"/>
                </a:cubicBezTo>
                <a:cubicBezTo>
                  <a:pt x="11213" y="14181"/>
                  <a:pt x="11188" y="14131"/>
                  <a:pt x="11158" y="14131"/>
                </a:cubicBezTo>
                <a:close/>
                <a:moveTo>
                  <a:pt x="10979" y="14131"/>
                </a:moveTo>
                <a:cubicBezTo>
                  <a:pt x="10949" y="14131"/>
                  <a:pt x="10924" y="14181"/>
                  <a:pt x="10924" y="14242"/>
                </a:cubicBezTo>
                <a:cubicBezTo>
                  <a:pt x="10924" y="14304"/>
                  <a:pt x="10949" y="14353"/>
                  <a:pt x="10979" y="14353"/>
                </a:cubicBezTo>
                <a:cubicBezTo>
                  <a:pt x="11009" y="14353"/>
                  <a:pt x="11034" y="14304"/>
                  <a:pt x="11034" y="14242"/>
                </a:cubicBezTo>
                <a:cubicBezTo>
                  <a:pt x="11034" y="14181"/>
                  <a:pt x="11009" y="14131"/>
                  <a:pt x="10979" y="14131"/>
                </a:cubicBezTo>
                <a:close/>
                <a:moveTo>
                  <a:pt x="10800" y="14131"/>
                </a:moveTo>
                <a:cubicBezTo>
                  <a:pt x="10770" y="14131"/>
                  <a:pt x="10745" y="14181"/>
                  <a:pt x="10745" y="14242"/>
                </a:cubicBezTo>
                <a:cubicBezTo>
                  <a:pt x="10745" y="14304"/>
                  <a:pt x="10770" y="14353"/>
                  <a:pt x="10800" y="14353"/>
                </a:cubicBezTo>
                <a:cubicBezTo>
                  <a:pt x="10830" y="14353"/>
                  <a:pt x="10855" y="14304"/>
                  <a:pt x="10855" y="14242"/>
                </a:cubicBezTo>
                <a:cubicBezTo>
                  <a:pt x="10855" y="14181"/>
                  <a:pt x="10830" y="14131"/>
                  <a:pt x="10800" y="14131"/>
                </a:cubicBezTo>
                <a:close/>
                <a:moveTo>
                  <a:pt x="10621" y="14131"/>
                </a:moveTo>
                <a:cubicBezTo>
                  <a:pt x="10590" y="14131"/>
                  <a:pt x="10566" y="14181"/>
                  <a:pt x="10566" y="14242"/>
                </a:cubicBezTo>
                <a:cubicBezTo>
                  <a:pt x="10566" y="14304"/>
                  <a:pt x="10590" y="14353"/>
                  <a:pt x="10621" y="14353"/>
                </a:cubicBezTo>
                <a:cubicBezTo>
                  <a:pt x="10651" y="14353"/>
                  <a:pt x="10676" y="14304"/>
                  <a:pt x="10676" y="14242"/>
                </a:cubicBezTo>
                <a:cubicBezTo>
                  <a:pt x="10676" y="14181"/>
                  <a:pt x="10651" y="14131"/>
                  <a:pt x="10621" y="14131"/>
                </a:cubicBezTo>
                <a:close/>
                <a:moveTo>
                  <a:pt x="7218" y="14131"/>
                </a:moveTo>
                <a:cubicBezTo>
                  <a:pt x="7188" y="14131"/>
                  <a:pt x="7163" y="14181"/>
                  <a:pt x="7163" y="14242"/>
                </a:cubicBezTo>
                <a:cubicBezTo>
                  <a:pt x="7163" y="14304"/>
                  <a:pt x="7188" y="14353"/>
                  <a:pt x="7218" y="14353"/>
                </a:cubicBezTo>
                <a:cubicBezTo>
                  <a:pt x="7248" y="14353"/>
                  <a:pt x="7273" y="14304"/>
                  <a:pt x="7273" y="14242"/>
                </a:cubicBezTo>
                <a:cubicBezTo>
                  <a:pt x="7273" y="14181"/>
                  <a:pt x="7248" y="14131"/>
                  <a:pt x="7218" y="14131"/>
                </a:cubicBezTo>
                <a:close/>
                <a:moveTo>
                  <a:pt x="7039" y="14131"/>
                </a:moveTo>
                <a:cubicBezTo>
                  <a:pt x="7009" y="14131"/>
                  <a:pt x="6984" y="14181"/>
                  <a:pt x="6984" y="14242"/>
                </a:cubicBezTo>
                <a:cubicBezTo>
                  <a:pt x="6984" y="14304"/>
                  <a:pt x="7009" y="14353"/>
                  <a:pt x="7039" y="14353"/>
                </a:cubicBezTo>
                <a:cubicBezTo>
                  <a:pt x="7069" y="14353"/>
                  <a:pt x="7094" y="14304"/>
                  <a:pt x="7094" y="14242"/>
                </a:cubicBezTo>
                <a:cubicBezTo>
                  <a:pt x="7094" y="14181"/>
                  <a:pt x="7069" y="14131"/>
                  <a:pt x="7039" y="14131"/>
                </a:cubicBezTo>
                <a:close/>
                <a:moveTo>
                  <a:pt x="6860" y="14131"/>
                </a:moveTo>
                <a:cubicBezTo>
                  <a:pt x="6830" y="14131"/>
                  <a:pt x="6805" y="14181"/>
                  <a:pt x="6805" y="14242"/>
                </a:cubicBezTo>
                <a:cubicBezTo>
                  <a:pt x="6805" y="14304"/>
                  <a:pt x="6830" y="14353"/>
                  <a:pt x="6860" y="14353"/>
                </a:cubicBezTo>
                <a:cubicBezTo>
                  <a:pt x="6890" y="14353"/>
                  <a:pt x="6915" y="14304"/>
                  <a:pt x="6915" y="14242"/>
                </a:cubicBezTo>
                <a:cubicBezTo>
                  <a:pt x="6915" y="14181"/>
                  <a:pt x="6890" y="14131"/>
                  <a:pt x="6860" y="14131"/>
                </a:cubicBezTo>
                <a:close/>
                <a:moveTo>
                  <a:pt x="6681" y="14131"/>
                </a:moveTo>
                <a:cubicBezTo>
                  <a:pt x="6651" y="14131"/>
                  <a:pt x="6626" y="14181"/>
                  <a:pt x="6626" y="14242"/>
                </a:cubicBezTo>
                <a:cubicBezTo>
                  <a:pt x="6626" y="14304"/>
                  <a:pt x="6651" y="14353"/>
                  <a:pt x="6681" y="14353"/>
                </a:cubicBezTo>
                <a:cubicBezTo>
                  <a:pt x="6711" y="14353"/>
                  <a:pt x="6736" y="14304"/>
                  <a:pt x="6736" y="14242"/>
                </a:cubicBezTo>
                <a:cubicBezTo>
                  <a:pt x="6736" y="14181"/>
                  <a:pt x="6711" y="14131"/>
                  <a:pt x="6681" y="14131"/>
                </a:cubicBezTo>
                <a:close/>
                <a:moveTo>
                  <a:pt x="6502" y="14131"/>
                </a:moveTo>
                <a:cubicBezTo>
                  <a:pt x="6472" y="14131"/>
                  <a:pt x="6447" y="14181"/>
                  <a:pt x="6447" y="14242"/>
                </a:cubicBezTo>
                <a:cubicBezTo>
                  <a:pt x="6447" y="14304"/>
                  <a:pt x="6472" y="14353"/>
                  <a:pt x="6502" y="14353"/>
                </a:cubicBezTo>
                <a:cubicBezTo>
                  <a:pt x="6532" y="14353"/>
                  <a:pt x="6557" y="14304"/>
                  <a:pt x="6557" y="14242"/>
                </a:cubicBezTo>
                <a:cubicBezTo>
                  <a:pt x="6557" y="14181"/>
                  <a:pt x="6532" y="14131"/>
                  <a:pt x="6502" y="14131"/>
                </a:cubicBezTo>
                <a:close/>
                <a:moveTo>
                  <a:pt x="6323" y="14131"/>
                </a:moveTo>
                <a:cubicBezTo>
                  <a:pt x="6292" y="14131"/>
                  <a:pt x="6268" y="14181"/>
                  <a:pt x="6268" y="14242"/>
                </a:cubicBezTo>
                <a:cubicBezTo>
                  <a:pt x="6268" y="14304"/>
                  <a:pt x="6292" y="14353"/>
                  <a:pt x="6323" y="14353"/>
                </a:cubicBezTo>
                <a:cubicBezTo>
                  <a:pt x="6353" y="14353"/>
                  <a:pt x="6378" y="14304"/>
                  <a:pt x="6378" y="14242"/>
                </a:cubicBezTo>
                <a:cubicBezTo>
                  <a:pt x="6378" y="14181"/>
                  <a:pt x="6353" y="14131"/>
                  <a:pt x="6323" y="14131"/>
                </a:cubicBezTo>
                <a:close/>
                <a:moveTo>
                  <a:pt x="6144" y="14131"/>
                </a:moveTo>
                <a:cubicBezTo>
                  <a:pt x="6113" y="14131"/>
                  <a:pt x="6089" y="14181"/>
                  <a:pt x="6089" y="14242"/>
                </a:cubicBezTo>
                <a:cubicBezTo>
                  <a:pt x="6089" y="14304"/>
                  <a:pt x="6113" y="14353"/>
                  <a:pt x="6144" y="14353"/>
                </a:cubicBezTo>
                <a:cubicBezTo>
                  <a:pt x="6174" y="14353"/>
                  <a:pt x="6199" y="14304"/>
                  <a:pt x="6199" y="14242"/>
                </a:cubicBezTo>
                <a:cubicBezTo>
                  <a:pt x="6199" y="14181"/>
                  <a:pt x="6174" y="14131"/>
                  <a:pt x="6144" y="14131"/>
                </a:cubicBezTo>
                <a:close/>
                <a:moveTo>
                  <a:pt x="5965" y="14131"/>
                </a:moveTo>
                <a:cubicBezTo>
                  <a:pt x="5934" y="14131"/>
                  <a:pt x="5910" y="14181"/>
                  <a:pt x="5910" y="14242"/>
                </a:cubicBezTo>
                <a:cubicBezTo>
                  <a:pt x="5910" y="14304"/>
                  <a:pt x="5934" y="14353"/>
                  <a:pt x="5965" y="14353"/>
                </a:cubicBezTo>
                <a:cubicBezTo>
                  <a:pt x="5995" y="14353"/>
                  <a:pt x="6019" y="14304"/>
                  <a:pt x="6019" y="14242"/>
                </a:cubicBezTo>
                <a:cubicBezTo>
                  <a:pt x="6019" y="14181"/>
                  <a:pt x="5995" y="14131"/>
                  <a:pt x="5965" y="14131"/>
                </a:cubicBezTo>
                <a:close/>
                <a:moveTo>
                  <a:pt x="5786" y="14131"/>
                </a:moveTo>
                <a:cubicBezTo>
                  <a:pt x="5755" y="14131"/>
                  <a:pt x="5731" y="14181"/>
                  <a:pt x="5731" y="14242"/>
                </a:cubicBezTo>
                <a:cubicBezTo>
                  <a:pt x="5731" y="14304"/>
                  <a:pt x="5755" y="14353"/>
                  <a:pt x="5786" y="14353"/>
                </a:cubicBezTo>
                <a:cubicBezTo>
                  <a:pt x="5816" y="14353"/>
                  <a:pt x="5840" y="14304"/>
                  <a:pt x="5840" y="14242"/>
                </a:cubicBezTo>
                <a:cubicBezTo>
                  <a:pt x="5840" y="14181"/>
                  <a:pt x="5816" y="14131"/>
                  <a:pt x="5786" y="14131"/>
                </a:cubicBezTo>
                <a:close/>
                <a:moveTo>
                  <a:pt x="5606" y="14131"/>
                </a:moveTo>
                <a:cubicBezTo>
                  <a:pt x="5576" y="14131"/>
                  <a:pt x="5552" y="14181"/>
                  <a:pt x="5552" y="14242"/>
                </a:cubicBezTo>
                <a:cubicBezTo>
                  <a:pt x="5552" y="14304"/>
                  <a:pt x="5576" y="14353"/>
                  <a:pt x="5606" y="14353"/>
                </a:cubicBezTo>
                <a:cubicBezTo>
                  <a:pt x="5637" y="14353"/>
                  <a:pt x="5661" y="14304"/>
                  <a:pt x="5661" y="14242"/>
                </a:cubicBezTo>
                <a:cubicBezTo>
                  <a:pt x="5661" y="14181"/>
                  <a:pt x="5637" y="14131"/>
                  <a:pt x="5606" y="14131"/>
                </a:cubicBezTo>
                <a:close/>
                <a:moveTo>
                  <a:pt x="5427" y="14131"/>
                </a:moveTo>
                <a:cubicBezTo>
                  <a:pt x="5397" y="14131"/>
                  <a:pt x="5372" y="14181"/>
                  <a:pt x="5372" y="14242"/>
                </a:cubicBezTo>
                <a:cubicBezTo>
                  <a:pt x="5372" y="14304"/>
                  <a:pt x="5397" y="14353"/>
                  <a:pt x="5427" y="14353"/>
                </a:cubicBezTo>
                <a:cubicBezTo>
                  <a:pt x="5458" y="14353"/>
                  <a:pt x="5482" y="14304"/>
                  <a:pt x="5482" y="14242"/>
                </a:cubicBezTo>
                <a:cubicBezTo>
                  <a:pt x="5482" y="14181"/>
                  <a:pt x="5458" y="14131"/>
                  <a:pt x="5427" y="14131"/>
                </a:cubicBezTo>
                <a:close/>
                <a:moveTo>
                  <a:pt x="5248" y="14131"/>
                </a:moveTo>
                <a:cubicBezTo>
                  <a:pt x="5218" y="14131"/>
                  <a:pt x="5193" y="14181"/>
                  <a:pt x="5193" y="14242"/>
                </a:cubicBezTo>
                <a:cubicBezTo>
                  <a:pt x="5193" y="14304"/>
                  <a:pt x="5218" y="14353"/>
                  <a:pt x="5248" y="14353"/>
                </a:cubicBezTo>
                <a:cubicBezTo>
                  <a:pt x="5279" y="14353"/>
                  <a:pt x="5303" y="14304"/>
                  <a:pt x="5303" y="14242"/>
                </a:cubicBezTo>
                <a:cubicBezTo>
                  <a:pt x="5303" y="14181"/>
                  <a:pt x="5279" y="14131"/>
                  <a:pt x="5248" y="14131"/>
                </a:cubicBezTo>
                <a:close/>
                <a:moveTo>
                  <a:pt x="5069" y="14131"/>
                </a:moveTo>
                <a:cubicBezTo>
                  <a:pt x="5039" y="14131"/>
                  <a:pt x="5014" y="14181"/>
                  <a:pt x="5014" y="14242"/>
                </a:cubicBezTo>
                <a:cubicBezTo>
                  <a:pt x="5014" y="14304"/>
                  <a:pt x="5039" y="14353"/>
                  <a:pt x="5069" y="14353"/>
                </a:cubicBezTo>
                <a:cubicBezTo>
                  <a:pt x="5099" y="14353"/>
                  <a:pt x="5124" y="14304"/>
                  <a:pt x="5124" y="14242"/>
                </a:cubicBezTo>
                <a:cubicBezTo>
                  <a:pt x="5124" y="14181"/>
                  <a:pt x="5099" y="14131"/>
                  <a:pt x="5069" y="14131"/>
                </a:cubicBezTo>
                <a:close/>
                <a:moveTo>
                  <a:pt x="4890" y="14131"/>
                </a:moveTo>
                <a:cubicBezTo>
                  <a:pt x="4860" y="14131"/>
                  <a:pt x="4835" y="14181"/>
                  <a:pt x="4835" y="14242"/>
                </a:cubicBezTo>
                <a:cubicBezTo>
                  <a:pt x="4835" y="14304"/>
                  <a:pt x="4860" y="14353"/>
                  <a:pt x="4890" y="14353"/>
                </a:cubicBezTo>
                <a:cubicBezTo>
                  <a:pt x="4920" y="14353"/>
                  <a:pt x="4945" y="14304"/>
                  <a:pt x="4945" y="14242"/>
                </a:cubicBezTo>
                <a:cubicBezTo>
                  <a:pt x="4945" y="14181"/>
                  <a:pt x="4920" y="14131"/>
                  <a:pt x="4890" y="14131"/>
                </a:cubicBezTo>
                <a:close/>
                <a:moveTo>
                  <a:pt x="4711" y="14131"/>
                </a:moveTo>
                <a:cubicBezTo>
                  <a:pt x="4681" y="14131"/>
                  <a:pt x="4656" y="14181"/>
                  <a:pt x="4656" y="14242"/>
                </a:cubicBezTo>
                <a:cubicBezTo>
                  <a:pt x="4656" y="14304"/>
                  <a:pt x="4681" y="14353"/>
                  <a:pt x="4711" y="14353"/>
                </a:cubicBezTo>
                <a:cubicBezTo>
                  <a:pt x="4741" y="14353"/>
                  <a:pt x="4766" y="14304"/>
                  <a:pt x="4766" y="14242"/>
                </a:cubicBezTo>
                <a:cubicBezTo>
                  <a:pt x="4766" y="14181"/>
                  <a:pt x="4741" y="14131"/>
                  <a:pt x="4711" y="14131"/>
                </a:cubicBezTo>
                <a:close/>
                <a:moveTo>
                  <a:pt x="4532" y="14131"/>
                </a:moveTo>
                <a:cubicBezTo>
                  <a:pt x="4502" y="14131"/>
                  <a:pt x="4477" y="14181"/>
                  <a:pt x="4477" y="14242"/>
                </a:cubicBezTo>
                <a:cubicBezTo>
                  <a:pt x="4477" y="14304"/>
                  <a:pt x="4502" y="14353"/>
                  <a:pt x="4532" y="14353"/>
                </a:cubicBezTo>
                <a:cubicBezTo>
                  <a:pt x="4562" y="14353"/>
                  <a:pt x="4587" y="14304"/>
                  <a:pt x="4587" y="14242"/>
                </a:cubicBezTo>
                <a:cubicBezTo>
                  <a:pt x="4587" y="14181"/>
                  <a:pt x="4562" y="14131"/>
                  <a:pt x="4532" y="14131"/>
                </a:cubicBezTo>
                <a:close/>
                <a:moveTo>
                  <a:pt x="4353" y="14131"/>
                </a:moveTo>
                <a:cubicBezTo>
                  <a:pt x="4323" y="14131"/>
                  <a:pt x="4298" y="14181"/>
                  <a:pt x="4298" y="14242"/>
                </a:cubicBezTo>
                <a:cubicBezTo>
                  <a:pt x="4298" y="14304"/>
                  <a:pt x="4323" y="14353"/>
                  <a:pt x="4353" y="14353"/>
                </a:cubicBezTo>
                <a:cubicBezTo>
                  <a:pt x="4383" y="14353"/>
                  <a:pt x="4408" y="14304"/>
                  <a:pt x="4408" y="14242"/>
                </a:cubicBezTo>
                <a:cubicBezTo>
                  <a:pt x="4408" y="14181"/>
                  <a:pt x="4383" y="14131"/>
                  <a:pt x="4353" y="14131"/>
                </a:cubicBezTo>
                <a:close/>
                <a:moveTo>
                  <a:pt x="4174" y="14131"/>
                </a:moveTo>
                <a:cubicBezTo>
                  <a:pt x="4143" y="14131"/>
                  <a:pt x="4119" y="14181"/>
                  <a:pt x="4119" y="14242"/>
                </a:cubicBezTo>
                <a:cubicBezTo>
                  <a:pt x="4119" y="14304"/>
                  <a:pt x="4143" y="14353"/>
                  <a:pt x="4174" y="14353"/>
                </a:cubicBezTo>
                <a:cubicBezTo>
                  <a:pt x="4204" y="14353"/>
                  <a:pt x="4229" y="14304"/>
                  <a:pt x="4229" y="14242"/>
                </a:cubicBezTo>
                <a:cubicBezTo>
                  <a:pt x="4229" y="14181"/>
                  <a:pt x="4204" y="14131"/>
                  <a:pt x="4174" y="14131"/>
                </a:cubicBezTo>
                <a:close/>
                <a:moveTo>
                  <a:pt x="20112" y="13769"/>
                </a:moveTo>
                <a:cubicBezTo>
                  <a:pt x="20082" y="13769"/>
                  <a:pt x="20058" y="13819"/>
                  <a:pt x="20058" y="13880"/>
                </a:cubicBezTo>
                <a:cubicBezTo>
                  <a:pt x="20058" y="13941"/>
                  <a:pt x="20082" y="13991"/>
                  <a:pt x="20112" y="13991"/>
                </a:cubicBezTo>
                <a:cubicBezTo>
                  <a:pt x="20143" y="13991"/>
                  <a:pt x="20167" y="13941"/>
                  <a:pt x="20167" y="13880"/>
                </a:cubicBezTo>
                <a:cubicBezTo>
                  <a:pt x="20167" y="13819"/>
                  <a:pt x="20143" y="13769"/>
                  <a:pt x="20112" y="13769"/>
                </a:cubicBezTo>
                <a:close/>
                <a:moveTo>
                  <a:pt x="19933" y="13769"/>
                </a:moveTo>
                <a:cubicBezTo>
                  <a:pt x="19903" y="13769"/>
                  <a:pt x="19878" y="13819"/>
                  <a:pt x="19878" y="13880"/>
                </a:cubicBezTo>
                <a:cubicBezTo>
                  <a:pt x="19878" y="13941"/>
                  <a:pt x="19903" y="13991"/>
                  <a:pt x="19933" y="13991"/>
                </a:cubicBezTo>
                <a:cubicBezTo>
                  <a:pt x="19964" y="13991"/>
                  <a:pt x="19988" y="13941"/>
                  <a:pt x="19988" y="13880"/>
                </a:cubicBezTo>
                <a:cubicBezTo>
                  <a:pt x="19988" y="13819"/>
                  <a:pt x="19964" y="13769"/>
                  <a:pt x="19933" y="13769"/>
                </a:cubicBezTo>
                <a:close/>
                <a:moveTo>
                  <a:pt x="19754" y="13769"/>
                </a:moveTo>
                <a:cubicBezTo>
                  <a:pt x="19724" y="13769"/>
                  <a:pt x="19699" y="13819"/>
                  <a:pt x="19699" y="13880"/>
                </a:cubicBezTo>
                <a:cubicBezTo>
                  <a:pt x="19699" y="13941"/>
                  <a:pt x="19724" y="13991"/>
                  <a:pt x="19754" y="13991"/>
                </a:cubicBezTo>
                <a:cubicBezTo>
                  <a:pt x="19785" y="13991"/>
                  <a:pt x="19809" y="13941"/>
                  <a:pt x="19809" y="13880"/>
                </a:cubicBezTo>
                <a:cubicBezTo>
                  <a:pt x="19809" y="13819"/>
                  <a:pt x="19785" y="13769"/>
                  <a:pt x="19754" y="13769"/>
                </a:cubicBezTo>
                <a:close/>
                <a:moveTo>
                  <a:pt x="19575" y="13769"/>
                </a:moveTo>
                <a:cubicBezTo>
                  <a:pt x="19545" y="13769"/>
                  <a:pt x="19520" y="13819"/>
                  <a:pt x="19520" y="13880"/>
                </a:cubicBezTo>
                <a:cubicBezTo>
                  <a:pt x="19520" y="13941"/>
                  <a:pt x="19545" y="13991"/>
                  <a:pt x="19575" y="13991"/>
                </a:cubicBezTo>
                <a:cubicBezTo>
                  <a:pt x="19605" y="13991"/>
                  <a:pt x="19630" y="13941"/>
                  <a:pt x="19630" y="13880"/>
                </a:cubicBezTo>
                <a:cubicBezTo>
                  <a:pt x="19630" y="13819"/>
                  <a:pt x="19605" y="13769"/>
                  <a:pt x="19575" y="13769"/>
                </a:cubicBezTo>
                <a:close/>
                <a:moveTo>
                  <a:pt x="17784" y="13769"/>
                </a:moveTo>
                <a:cubicBezTo>
                  <a:pt x="17754" y="13769"/>
                  <a:pt x="17729" y="13819"/>
                  <a:pt x="17729" y="13880"/>
                </a:cubicBezTo>
                <a:cubicBezTo>
                  <a:pt x="17729" y="13941"/>
                  <a:pt x="17754" y="13991"/>
                  <a:pt x="17784" y="13991"/>
                </a:cubicBezTo>
                <a:cubicBezTo>
                  <a:pt x="17815" y="13991"/>
                  <a:pt x="17839" y="13941"/>
                  <a:pt x="17839" y="13880"/>
                </a:cubicBezTo>
                <a:cubicBezTo>
                  <a:pt x="17839" y="13819"/>
                  <a:pt x="17815" y="13769"/>
                  <a:pt x="17784" y="13769"/>
                </a:cubicBezTo>
                <a:close/>
                <a:moveTo>
                  <a:pt x="17605" y="13769"/>
                </a:moveTo>
                <a:cubicBezTo>
                  <a:pt x="17575" y="13769"/>
                  <a:pt x="17550" y="13819"/>
                  <a:pt x="17550" y="13880"/>
                </a:cubicBezTo>
                <a:cubicBezTo>
                  <a:pt x="17550" y="13941"/>
                  <a:pt x="17575" y="13991"/>
                  <a:pt x="17605" y="13991"/>
                </a:cubicBezTo>
                <a:cubicBezTo>
                  <a:pt x="17635" y="13991"/>
                  <a:pt x="17660" y="13941"/>
                  <a:pt x="17660" y="13880"/>
                </a:cubicBezTo>
                <a:cubicBezTo>
                  <a:pt x="17660" y="13819"/>
                  <a:pt x="17635" y="13769"/>
                  <a:pt x="17605" y="13769"/>
                </a:cubicBezTo>
                <a:close/>
                <a:moveTo>
                  <a:pt x="17426" y="13769"/>
                </a:moveTo>
                <a:cubicBezTo>
                  <a:pt x="17396" y="13769"/>
                  <a:pt x="17371" y="13819"/>
                  <a:pt x="17371" y="13880"/>
                </a:cubicBezTo>
                <a:cubicBezTo>
                  <a:pt x="17371" y="13941"/>
                  <a:pt x="17396" y="13991"/>
                  <a:pt x="17426" y="13991"/>
                </a:cubicBezTo>
                <a:cubicBezTo>
                  <a:pt x="17456" y="13991"/>
                  <a:pt x="17481" y="13941"/>
                  <a:pt x="17481" y="13880"/>
                </a:cubicBezTo>
                <a:cubicBezTo>
                  <a:pt x="17481" y="13819"/>
                  <a:pt x="17456" y="13769"/>
                  <a:pt x="17426" y="13769"/>
                </a:cubicBezTo>
                <a:close/>
                <a:moveTo>
                  <a:pt x="17247" y="13769"/>
                </a:moveTo>
                <a:cubicBezTo>
                  <a:pt x="17217" y="13769"/>
                  <a:pt x="17192" y="13819"/>
                  <a:pt x="17192" y="13880"/>
                </a:cubicBezTo>
                <a:cubicBezTo>
                  <a:pt x="17192" y="13941"/>
                  <a:pt x="17217" y="13991"/>
                  <a:pt x="17247" y="13991"/>
                </a:cubicBezTo>
                <a:cubicBezTo>
                  <a:pt x="17277" y="13991"/>
                  <a:pt x="17302" y="13941"/>
                  <a:pt x="17302" y="13880"/>
                </a:cubicBezTo>
                <a:cubicBezTo>
                  <a:pt x="17302" y="13819"/>
                  <a:pt x="17277" y="13769"/>
                  <a:pt x="17247" y="13769"/>
                </a:cubicBezTo>
                <a:close/>
                <a:moveTo>
                  <a:pt x="12412" y="13769"/>
                </a:moveTo>
                <a:cubicBezTo>
                  <a:pt x="12381" y="13769"/>
                  <a:pt x="12357" y="13819"/>
                  <a:pt x="12357" y="13880"/>
                </a:cubicBezTo>
                <a:cubicBezTo>
                  <a:pt x="12357" y="13941"/>
                  <a:pt x="12381" y="13991"/>
                  <a:pt x="12412" y="13991"/>
                </a:cubicBezTo>
                <a:cubicBezTo>
                  <a:pt x="12442" y="13991"/>
                  <a:pt x="12466" y="13941"/>
                  <a:pt x="12466" y="13880"/>
                </a:cubicBezTo>
                <a:cubicBezTo>
                  <a:pt x="12466" y="13819"/>
                  <a:pt x="12442" y="13769"/>
                  <a:pt x="12412" y="13769"/>
                </a:cubicBezTo>
                <a:close/>
                <a:moveTo>
                  <a:pt x="12233" y="13769"/>
                </a:moveTo>
                <a:cubicBezTo>
                  <a:pt x="12202" y="13769"/>
                  <a:pt x="12178" y="13819"/>
                  <a:pt x="12178" y="13880"/>
                </a:cubicBezTo>
                <a:cubicBezTo>
                  <a:pt x="12178" y="13941"/>
                  <a:pt x="12202" y="13991"/>
                  <a:pt x="12233" y="13991"/>
                </a:cubicBezTo>
                <a:cubicBezTo>
                  <a:pt x="12263" y="13991"/>
                  <a:pt x="12287" y="13941"/>
                  <a:pt x="12287" y="13880"/>
                </a:cubicBezTo>
                <a:cubicBezTo>
                  <a:pt x="12287" y="13819"/>
                  <a:pt x="12263" y="13769"/>
                  <a:pt x="12233" y="13769"/>
                </a:cubicBezTo>
                <a:close/>
                <a:moveTo>
                  <a:pt x="12053" y="13769"/>
                </a:moveTo>
                <a:cubicBezTo>
                  <a:pt x="12023" y="13769"/>
                  <a:pt x="11999" y="13819"/>
                  <a:pt x="11999" y="13880"/>
                </a:cubicBezTo>
                <a:cubicBezTo>
                  <a:pt x="11999" y="13941"/>
                  <a:pt x="12023" y="13991"/>
                  <a:pt x="12053" y="13991"/>
                </a:cubicBezTo>
                <a:cubicBezTo>
                  <a:pt x="12084" y="13991"/>
                  <a:pt x="12108" y="13941"/>
                  <a:pt x="12108" y="13880"/>
                </a:cubicBezTo>
                <a:cubicBezTo>
                  <a:pt x="12108" y="13819"/>
                  <a:pt x="12084" y="13769"/>
                  <a:pt x="12053" y="13769"/>
                </a:cubicBezTo>
                <a:close/>
                <a:moveTo>
                  <a:pt x="11874" y="13769"/>
                </a:moveTo>
                <a:cubicBezTo>
                  <a:pt x="11844" y="13769"/>
                  <a:pt x="11819" y="13819"/>
                  <a:pt x="11819" y="13880"/>
                </a:cubicBezTo>
                <a:cubicBezTo>
                  <a:pt x="11819" y="13941"/>
                  <a:pt x="11844" y="13991"/>
                  <a:pt x="11874" y="13991"/>
                </a:cubicBezTo>
                <a:cubicBezTo>
                  <a:pt x="11905" y="13991"/>
                  <a:pt x="11929" y="13941"/>
                  <a:pt x="11929" y="13880"/>
                </a:cubicBezTo>
                <a:cubicBezTo>
                  <a:pt x="11929" y="13819"/>
                  <a:pt x="11905" y="13769"/>
                  <a:pt x="11874" y="13769"/>
                </a:cubicBezTo>
                <a:close/>
                <a:moveTo>
                  <a:pt x="11695" y="13769"/>
                </a:moveTo>
                <a:cubicBezTo>
                  <a:pt x="11665" y="13769"/>
                  <a:pt x="11640" y="13819"/>
                  <a:pt x="11640" y="13880"/>
                </a:cubicBezTo>
                <a:cubicBezTo>
                  <a:pt x="11640" y="13941"/>
                  <a:pt x="11665" y="13991"/>
                  <a:pt x="11695" y="13991"/>
                </a:cubicBezTo>
                <a:cubicBezTo>
                  <a:pt x="11726" y="13991"/>
                  <a:pt x="11750" y="13941"/>
                  <a:pt x="11750" y="13880"/>
                </a:cubicBezTo>
                <a:cubicBezTo>
                  <a:pt x="11750" y="13819"/>
                  <a:pt x="11726" y="13769"/>
                  <a:pt x="11695" y="13769"/>
                </a:cubicBezTo>
                <a:close/>
                <a:moveTo>
                  <a:pt x="11516" y="13769"/>
                </a:moveTo>
                <a:cubicBezTo>
                  <a:pt x="11486" y="13769"/>
                  <a:pt x="11461" y="13819"/>
                  <a:pt x="11461" y="13880"/>
                </a:cubicBezTo>
                <a:cubicBezTo>
                  <a:pt x="11461" y="13941"/>
                  <a:pt x="11486" y="13991"/>
                  <a:pt x="11516" y="13991"/>
                </a:cubicBezTo>
                <a:cubicBezTo>
                  <a:pt x="11546" y="13991"/>
                  <a:pt x="11571" y="13941"/>
                  <a:pt x="11571" y="13880"/>
                </a:cubicBezTo>
                <a:cubicBezTo>
                  <a:pt x="11571" y="13819"/>
                  <a:pt x="11546" y="13769"/>
                  <a:pt x="11516" y="13769"/>
                </a:cubicBezTo>
                <a:close/>
                <a:moveTo>
                  <a:pt x="11337" y="13769"/>
                </a:moveTo>
                <a:cubicBezTo>
                  <a:pt x="11307" y="13769"/>
                  <a:pt x="11282" y="13819"/>
                  <a:pt x="11282" y="13880"/>
                </a:cubicBezTo>
                <a:cubicBezTo>
                  <a:pt x="11282" y="13941"/>
                  <a:pt x="11307" y="13991"/>
                  <a:pt x="11337" y="13991"/>
                </a:cubicBezTo>
                <a:cubicBezTo>
                  <a:pt x="11367" y="13991"/>
                  <a:pt x="11392" y="13941"/>
                  <a:pt x="11392" y="13880"/>
                </a:cubicBezTo>
                <a:cubicBezTo>
                  <a:pt x="11392" y="13819"/>
                  <a:pt x="11367" y="13769"/>
                  <a:pt x="11337" y="13769"/>
                </a:cubicBezTo>
                <a:close/>
                <a:moveTo>
                  <a:pt x="11158" y="13769"/>
                </a:moveTo>
                <a:cubicBezTo>
                  <a:pt x="11128" y="13769"/>
                  <a:pt x="11103" y="13819"/>
                  <a:pt x="11103" y="13880"/>
                </a:cubicBezTo>
                <a:cubicBezTo>
                  <a:pt x="11103" y="13941"/>
                  <a:pt x="11128" y="13991"/>
                  <a:pt x="11158" y="13991"/>
                </a:cubicBezTo>
                <a:cubicBezTo>
                  <a:pt x="11188" y="13991"/>
                  <a:pt x="11213" y="13941"/>
                  <a:pt x="11213" y="13880"/>
                </a:cubicBezTo>
                <a:cubicBezTo>
                  <a:pt x="11213" y="13819"/>
                  <a:pt x="11188" y="13769"/>
                  <a:pt x="11158" y="13769"/>
                </a:cubicBezTo>
                <a:close/>
                <a:moveTo>
                  <a:pt x="10979" y="13769"/>
                </a:moveTo>
                <a:cubicBezTo>
                  <a:pt x="10949" y="13769"/>
                  <a:pt x="10924" y="13819"/>
                  <a:pt x="10924" y="13880"/>
                </a:cubicBezTo>
                <a:cubicBezTo>
                  <a:pt x="10924" y="13941"/>
                  <a:pt x="10949" y="13991"/>
                  <a:pt x="10979" y="13991"/>
                </a:cubicBezTo>
                <a:cubicBezTo>
                  <a:pt x="11009" y="13991"/>
                  <a:pt x="11034" y="13941"/>
                  <a:pt x="11034" y="13880"/>
                </a:cubicBezTo>
                <a:cubicBezTo>
                  <a:pt x="11034" y="13819"/>
                  <a:pt x="11009" y="13769"/>
                  <a:pt x="10979" y="13769"/>
                </a:cubicBezTo>
                <a:close/>
                <a:moveTo>
                  <a:pt x="10800" y="13769"/>
                </a:moveTo>
                <a:cubicBezTo>
                  <a:pt x="10770" y="13769"/>
                  <a:pt x="10745" y="13819"/>
                  <a:pt x="10745" y="13880"/>
                </a:cubicBezTo>
                <a:cubicBezTo>
                  <a:pt x="10745" y="13941"/>
                  <a:pt x="10770" y="13991"/>
                  <a:pt x="10800" y="13991"/>
                </a:cubicBezTo>
                <a:cubicBezTo>
                  <a:pt x="10830" y="13991"/>
                  <a:pt x="10855" y="13941"/>
                  <a:pt x="10855" y="13880"/>
                </a:cubicBezTo>
                <a:cubicBezTo>
                  <a:pt x="10855" y="13819"/>
                  <a:pt x="10830" y="13769"/>
                  <a:pt x="10800" y="13769"/>
                </a:cubicBezTo>
                <a:close/>
                <a:moveTo>
                  <a:pt x="10621" y="13769"/>
                </a:moveTo>
                <a:cubicBezTo>
                  <a:pt x="10590" y="13769"/>
                  <a:pt x="10566" y="13819"/>
                  <a:pt x="10566" y="13880"/>
                </a:cubicBezTo>
                <a:cubicBezTo>
                  <a:pt x="10566" y="13941"/>
                  <a:pt x="10590" y="13991"/>
                  <a:pt x="10621" y="13991"/>
                </a:cubicBezTo>
                <a:cubicBezTo>
                  <a:pt x="10651" y="13991"/>
                  <a:pt x="10676" y="13941"/>
                  <a:pt x="10676" y="13880"/>
                </a:cubicBezTo>
                <a:cubicBezTo>
                  <a:pt x="10676" y="13819"/>
                  <a:pt x="10651" y="13769"/>
                  <a:pt x="10621" y="13769"/>
                </a:cubicBezTo>
                <a:close/>
                <a:moveTo>
                  <a:pt x="7218" y="13769"/>
                </a:moveTo>
                <a:cubicBezTo>
                  <a:pt x="7188" y="13769"/>
                  <a:pt x="7163" y="13819"/>
                  <a:pt x="7163" y="13880"/>
                </a:cubicBezTo>
                <a:cubicBezTo>
                  <a:pt x="7163" y="13941"/>
                  <a:pt x="7188" y="13991"/>
                  <a:pt x="7218" y="13991"/>
                </a:cubicBezTo>
                <a:cubicBezTo>
                  <a:pt x="7248" y="13991"/>
                  <a:pt x="7273" y="13941"/>
                  <a:pt x="7273" y="13880"/>
                </a:cubicBezTo>
                <a:cubicBezTo>
                  <a:pt x="7273" y="13819"/>
                  <a:pt x="7248" y="13769"/>
                  <a:pt x="7218" y="13769"/>
                </a:cubicBezTo>
                <a:close/>
                <a:moveTo>
                  <a:pt x="7039" y="13769"/>
                </a:moveTo>
                <a:cubicBezTo>
                  <a:pt x="7009" y="13769"/>
                  <a:pt x="6984" y="13819"/>
                  <a:pt x="6984" y="13880"/>
                </a:cubicBezTo>
                <a:cubicBezTo>
                  <a:pt x="6984" y="13941"/>
                  <a:pt x="7009" y="13991"/>
                  <a:pt x="7039" y="13991"/>
                </a:cubicBezTo>
                <a:cubicBezTo>
                  <a:pt x="7069" y="13991"/>
                  <a:pt x="7094" y="13941"/>
                  <a:pt x="7094" y="13880"/>
                </a:cubicBezTo>
                <a:cubicBezTo>
                  <a:pt x="7094" y="13819"/>
                  <a:pt x="7069" y="13769"/>
                  <a:pt x="7039" y="13769"/>
                </a:cubicBezTo>
                <a:close/>
                <a:moveTo>
                  <a:pt x="6860" y="13769"/>
                </a:moveTo>
                <a:cubicBezTo>
                  <a:pt x="6830" y="13769"/>
                  <a:pt x="6805" y="13819"/>
                  <a:pt x="6805" y="13880"/>
                </a:cubicBezTo>
                <a:cubicBezTo>
                  <a:pt x="6805" y="13941"/>
                  <a:pt x="6830" y="13991"/>
                  <a:pt x="6860" y="13991"/>
                </a:cubicBezTo>
                <a:cubicBezTo>
                  <a:pt x="6890" y="13991"/>
                  <a:pt x="6915" y="13941"/>
                  <a:pt x="6915" y="13880"/>
                </a:cubicBezTo>
                <a:cubicBezTo>
                  <a:pt x="6915" y="13819"/>
                  <a:pt x="6890" y="13769"/>
                  <a:pt x="6860" y="13769"/>
                </a:cubicBezTo>
                <a:close/>
                <a:moveTo>
                  <a:pt x="6681" y="13769"/>
                </a:moveTo>
                <a:cubicBezTo>
                  <a:pt x="6651" y="13769"/>
                  <a:pt x="6626" y="13819"/>
                  <a:pt x="6626" y="13880"/>
                </a:cubicBezTo>
                <a:cubicBezTo>
                  <a:pt x="6626" y="13941"/>
                  <a:pt x="6651" y="13991"/>
                  <a:pt x="6681" y="13991"/>
                </a:cubicBezTo>
                <a:cubicBezTo>
                  <a:pt x="6711" y="13991"/>
                  <a:pt x="6736" y="13941"/>
                  <a:pt x="6736" y="13880"/>
                </a:cubicBezTo>
                <a:cubicBezTo>
                  <a:pt x="6736" y="13819"/>
                  <a:pt x="6711" y="13769"/>
                  <a:pt x="6681" y="13769"/>
                </a:cubicBezTo>
                <a:close/>
                <a:moveTo>
                  <a:pt x="6502" y="13769"/>
                </a:moveTo>
                <a:cubicBezTo>
                  <a:pt x="6472" y="13769"/>
                  <a:pt x="6447" y="13819"/>
                  <a:pt x="6447" y="13880"/>
                </a:cubicBezTo>
                <a:cubicBezTo>
                  <a:pt x="6447" y="13941"/>
                  <a:pt x="6472" y="13991"/>
                  <a:pt x="6502" y="13991"/>
                </a:cubicBezTo>
                <a:cubicBezTo>
                  <a:pt x="6532" y="13991"/>
                  <a:pt x="6557" y="13941"/>
                  <a:pt x="6557" y="13880"/>
                </a:cubicBezTo>
                <a:cubicBezTo>
                  <a:pt x="6557" y="13819"/>
                  <a:pt x="6532" y="13769"/>
                  <a:pt x="6502" y="13769"/>
                </a:cubicBezTo>
                <a:close/>
                <a:moveTo>
                  <a:pt x="6323" y="13769"/>
                </a:moveTo>
                <a:cubicBezTo>
                  <a:pt x="6292" y="13769"/>
                  <a:pt x="6268" y="13819"/>
                  <a:pt x="6268" y="13880"/>
                </a:cubicBezTo>
                <a:cubicBezTo>
                  <a:pt x="6268" y="13941"/>
                  <a:pt x="6292" y="13991"/>
                  <a:pt x="6323" y="13991"/>
                </a:cubicBezTo>
                <a:cubicBezTo>
                  <a:pt x="6353" y="13991"/>
                  <a:pt x="6378" y="13941"/>
                  <a:pt x="6378" y="13880"/>
                </a:cubicBezTo>
                <a:cubicBezTo>
                  <a:pt x="6378" y="13819"/>
                  <a:pt x="6353" y="13769"/>
                  <a:pt x="6323" y="13769"/>
                </a:cubicBezTo>
                <a:close/>
                <a:moveTo>
                  <a:pt x="6144" y="13769"/>
                </a:moveTo>
                <a:cubicBezTo>
                  <a:pt x="6113" y="13769"/>
                  <a:pt x="6089" y="13819"/>
                  <a:pt x="6089" y="13880"/>
                </a:cubicBezTo>
                <a:cubicBezTo>
                  <a:pt x="6089" y="13941"/>
                  <a:pt x="6113" y="13991"/>
                  <a:pt x="6144" y="13991"/>
                </a:cubicBezTo>
                <a:cubicBezTo>
                  <a:pt x="6174" y="13991"/>
                  <a:pt x="6199" y="13941"/>
                  <a:pt x="6199" y="13880"/>
                </a:cubicBezTo>
                <a:cubicBezTo>
                  <a:pt x="6199" y="13819"/>
                  <a:pt x="6174" y="13769"/>
                  <a:pt x="6144" y="13769"/>
                </a:cubicBezTo>
                <a:close/>
                <a:moveTo>
                  <a:pt x="5965" y="13769"/>
                </a:moveTo>
                <a:cubicBezTo>
                  <a:pt x="5934" y="13769"/>
                  <a:pt x="5910" y="13819"/>
                  <a:pt x="5910" y="13880"/>
                </a:cubicBezTo>
                <a:cubicBezTo>
                  <a:pt x="5910" y="13941"/>
                  <a:pt x="5934" y="13991"/>
                  <a:pt x="5965" y="13991"/>
                </a:cubicBezTo>
                <a:cubicBezTo>
                  <a:pt x="5995" y="13991"/>
                  <a:pt x="6019" y="13941"/>
                  <a:pt x="6019" y="13880"/>
                </a:cubicBezTo>
                <a:cubicBezTo>
                  <a:pt x="6019" y="13819"/>
                  <a:pt x="5995" y="13769"/>
                  <a:pt x="5965" y="13769"/>
                </a:cubicBezTo>
                <a:close/>
                <a:moveTo>
                  <a:pt x="5786" y="13769"/>
                </a:moveTo>
                <a:cubicBezTo>
                  <a:pt x="5755" y="13769"/>
                  <a:pt x="5731" y="13819"/>
                  <a:pt x="5731" y="13880"/>
                </a:cubicBezTo>
                <a:cubicBezTo>
                  <a:pt x="5731" y="13941"/>
                  <a:pt x="5755" y="13991"/>
                  <a:pt x="5786" y="13991"/>
                </a:cubicBezTo>
                <a:cubicBezTo>
                  <a:pt x="5816" y="13991"/>
                  <a:pt x="5840" y="13941"/>
                  <a:pt x="5840" y="13880"/>
                </a:cubicBezTo>
                <a:cubicBezTo>
                  <a:pt x="5840" y="13819"/>
                  <a:pt x="5816" y="13769"/>
                  <a:pt x="5786" y="13769"/>
                </a:cubicBezTo>
                <a:close/>
                <a:moveTo>
                  <a:pt x="5606" y="13769"/>
                </a:moveTo>
                <a:cubicBezTo>
                  <a:pt x="5576" y="13769"/>
                  <a:pt x="5552" y="13819"/>
                  <a:pt x="5552" y="13880"/>
                </a:cubicBezTo>
                <a:cubicBezTo>
                  <a:pt x="5552" y="13941"/>
                  <a:pt x="5576" y="13991"/>
                  <a:pt x="5606" y="13991"/>
                </a:cubicBezTo>
                <a:cubicBezTo>
                  <a:pt x="5637" y="13991"/>
                  <a:pt x="5661" y="13941"/>
                  <a:pt x="5661" y="13880"/>
                </a:cubicBezTo>
                <a:cubicBezTo>
                  <a:pt x="5661" y="13819"/>
                  <a:pt x="5637" y="13769"/>
                  <a:pt x="5606" y="13769"/>
                </a:cubicBezTo>
                <a:close/>
                <a:moveTo>
                  <a:pt x="5427" y="13769"/>
                </a:moveTo>
                <a:cubicBezTo>
                  <a:pt x="5397" y="13769"/>
                  <a:pt x="5372" y="13819"/>
                  <a:pt x="5372" y="13880"/>
                </a:cubicBezTo>
                <a:cubicBezTo>
                  <a:pt x="5372" y="13941"/>
                  <a:pt x="5397" y="13991"/>
                  <a:pt x="5427" y="13991"/>
                </a:cubicBezTo>
                <a:cubicBezTo>
                  <a:pt x="5458" y="13991"/>
                  <a:pt x="5482" y="13941"/>
                  <a:pt x="5482" y="13880"/>
                </a:cubicBezTo>
                <a:cubicBezTo>
                  <a:pt x="5482" y="13819"/>
                  <a:pt x="5458" y="13769"/>
                  <a:pt x="5427" y="13769"/>
                </a:cubicBezTo>
                <a:close/>
                <a:moveTo>
                  <a:pt x="5248" y="13769"/>
                </a:moveTo>
                <a:cubicBezTo>
                  <a:pt x="5218" y="13769"/>
                  <a:pt x="5193" y="13819"/>
                  <a:pt x="5193" y="13880"/>
                </a:cubicBezTo>
                <a:cubicBezTo>
                  <a:pt x="5193" y="13941"/>
                  <a:pt x="5218" y="13991"/>
                  <a:pt x="5248" y="13991"/>
                </a:cubicBezTo>
                <a:cubicBezTo>
                  <a:pt x="5279" y="13991"/>
                  <a:pt x="5303" y="13941"/>
                  <a:pt x="5303" y="13880"/>
                </a:cubicBezTo>
                <a:cubicBezTo>
                  <a:pt x="5303" y="13819"/>
                  <a:pt x="5279" y="13769"/>
                  <a:pt x="5248" y="13769"/>
                </a:cubicBezTo>
                <a:close/>
                <a:moveTo>
                  <a:pt x="5069" y="13769"/>
                </a:moveTo>
                <a:cubicBezTo>
                  <a:pt x="5039" y="13769"/>
                  <a:pt x="5014" y="13819"/>
                  <a:pt x="5014" y="13880"/>
                </a:cubicBezTo>
                <a:cubicBezTo>
                  <a:pt x="5014" y="13941"/>
                  <a:pt x="5039" y="13991"/>
                  <a:pt x="5069" y="13991"/>
                </a:cubicBezTo>
                <a:cubicBezTo>
                  <a:pt x="5099" y="13991"/>
                  <a:pt x="5124" y="13941"/>
                  <a:pt x="5124" y="13880"/>
                </a:cubicBezTo>
                <a:cubicBezTo>
                  <a:pt x="5124" y="13819"/>
                  <a:pt x="5099" y="13769"/>
                  <a:pt x="5069" y="13769"/>
                </a:cubicBezTo>
                <a:close/>
                <a:moveTo>
                  <a:pt x="4890" y="13769"/>
                </a:moveTo>
                <a:cubicBezTo>
                  <a:pt x="4860" y="13769"/>
                  <a:pt x="4835" y="13819"/>
                  <a:pt x="4835" y="13880"/>
                </a:cubicBezTo>
                <a:cubicBezTo>
                  <a:pt x="4835" y="13941"/>
                  <a:pt x="4860" y="13991"/>
                  <a:pt x="4890" y="13991"/>
                </a:cubicBezTo>
                <a:cubicBezTo>
                  <a:pt x="4920" y="13991"/>
                  <a:pt x="4945" y="13941"/>
                  <a:pt x="4945" y="13880"/>
                </a:cubicBezTo>
                <a:cubicBezTo>
                  <a:pt x="4945" y="13819"/>
                  <a:pt x="4920" y="13769"/>
                  <a:pt x="4890" y="13769"/>
                </a:cubicBezTo>
                <a:close/>
                <a:moveTo>
                  <a:pt x="4711" y="13769"/>
                </a:moveTo>
                <a:cubicBezTo>
                  <a:pt x="4681" y="13769"/>
                  <a:pt x="4656" y="13819"/>
                  <a:pt x="4656" y="13880"/>
                </a:cubicBezTo>
                <a:cubicBezTo>
                  <a:pt x="4656" y="13941"/>
                  <a:pt x="4681" y="13991"/>
                  <a:pt x="4711" y="13991"/>
                </a:cubicBezTo>
                <a:cubicBezTo>
                  <a:pt x="4741" y="13991"/>
                  <a:pt x="4766" y="13941"/>
                  <a:pt x="4766" y="13880"/>
                </a:cubicBezTo>
                <a:cubicBezTo>
                  <a:pt x="4766" y="13819"/>
                  <a:pt x="4741" y="13769"/>
                  <a:pt x="4711" y="13769"/>
                </a:cubicBezTo>
                <a:close/>
                <a:moveTo>
                  <a:pt x="4532" y="13769"/>
                </a:moveTo>
                <a:cubicBezTo>
                  <a:pt x="4502" y="13769"/>
                  <a:pt x="4477" y="13819"/>
                  <a:pt x="4477" y="13880"/>
                </a:cubicBezTo>
                <a:cubicBezTo>
                  <a:pt x="4477" y="13941"/>
                  <a:pt x="4502" y="13991"/>
                  <a:pt x="4532" y="13991"/>
                </a:cubicBezTo>
                <a:cubicBezTo>
                  <a:pt x="4562" y="13991"/>
                  <a:pt x="4587" y="13941"/>
                  <a:pt x="4587" y="13880"/>
                </a:cubicBezTo>
                <a:cubicBezTo>
                  <a:pt x="4587" y="13819"/>
                  <a:pt x="4562" y="13769"/>
                  <a:pt x="4532" y="13769"/>
                </a:cubicBezTo>
                <a:close/>
                <a:moveTo>
                  <a:pt x="4353" y="13769"/>
                </a:moveTo>
                <a:cubicBezTo>
                  <a:pt x="4323" y="13769"/>
                  <a:pt x="4298" y="13819"/>
                  <a:pt x="4298" y="13880"/>
                </a:cubicBezTo>
                <a:cubicBezTo>
                  <a:pt x="4298" y="13941"/>
                  <a:pt x="4323" y="13991"/>
                  <a:pt x="4353" y="13991"/>
                </a:cubicBezTo>
                <a:cubicBezTo>
                  <a:pt x="4383" y="13991"/>
                  <a:pt x="4408" y="13941"/>
                  <a:pt x="4408" y="13880"/>
                </a:cubicBezTo>
                <a:cubicBezTo>
                  <a:pt x="4408" y="13819"/>
                  <a:pt x="4383" y="13769"/>
                  <a:pt x="4353" y="13769"/>
                </a:cubicBezTo>
                <a:close/>
                <a:moveTo>
                  <a:pt x="4174" y="13769"/>
                </a:moveTo>
                <a:cubicBezTo>
                  <a:pt x="4143" y="13769"/>
                  <a:pt x="4119" y="13819"/>
                  <a:pt x="4119" y="13880"/>
                </a:cubicBezTo>
                <a:cubicBezTo>
                  <a:pt x="4119" y="13941"/>
                  <a:pt x="4143" y="13991"/>
                  <a:pt x="4174" y="13991"/>
                </a:cubicBezTo>
                <a:cubicBezTo>
                  <a:pt x="4204" y="13991"/>
                  <a:pt x="4229" y="13941"/>
                  <a:pt x="4229" y="13880"/>
                </a:cubicBezTo>
                <a:cubicBezTo>
                  <a:pt x="4229" y="13819"/>
                  <a:pt x="4204" y="13769"/>
                  <a:pt x="4174" y="13769"/>
                </a:cubicBezTo>
                <a:close/>
                <a:moveTo>
                  <a:pt x="20471" y="13407"/>
                </a:moveTo>
                <a:cubicBezTo>
                  <a:pt x="20440" y="13407"/>
                  <a:pt x="20416" y="13456"/>
                  <a:pt x="20416" y="13518"/>
                </a:cubicBezTo>
                <a:cubicBezTo>
                  <a:pt x="20416" y="13579"/>
                  <a:pt x="20440" y="13629"/>
                  <a:pt x="20471" y="13629"/>
                </a:cubicBezTo>
                <a:cubicBezTo>
                  <a:pt x="20501" y="13629"/>
                  <a:pt x="20525" y="13579"/>
                  <a:pt x="20525" y="13518"/>
                </a:cubicBezTo>
                <a:cubicBezTo>
                  <a:pt x="20525" y="13456"/>
                  <a:pt x="20501" y="13407"/>
                  <a:pt x="20471" y="13407"/>
                </a:cubicBezTo>
                <a:close/>
                <a:moveTo>
                  <a:pt x="20291" y="13407"/>
                </a:moveTo>
                <a:cubicBezTo>
                  <a:pt x="20261" y="13407"/>
                  <a:pt x="20237" y="13456"/>
                  <a:pt x="20237" y="13518"/>
                </a:cubicBezTo>
                <a:cubicBezTo>
                  <a:pt x="20237" y="13579"/>
                  <a:pt x="20261" y="13629"/>
                  <a:pt x="20291" y="13629"/>
                </a:cubicBezTo>
                <a:cubicBezTo>
                  <a:pt x="20322" y="13629"/>
                  <a:pt x="20346" y="13579"/>
                  <a:pt x="20346" y="13518"/>
                </a:cubicBezTo>
                <a:cubicBezTo>
                  <a:pt x="20346" y="13456"/>
                  <a:pt x="20322" y="13407"/>
                  <a:pt x="20291" y="13407"/>
                </a:cubicBezTo>
                <a:close/>
                <a:moveTo>
                  <a:pt x="20112" y="13407"/>
                </a:moveTo>
                <a:cubicBezTo>
                  <a:pt x="20082" y="13407"/>
                  <a:pt x="20058" y="13456"/>
                  <a:pt x="20058" y="13518"/>
                </a:cubicBezTo>
                <a:cubicBezTo>
                  <a:pt x="20058" y="13579"/>
                  <a:pt x="20082" y="13629"/>
                  <a:pt x="20112" y="13629"/>
                </a:cubicBezTo>
                <a:cubicBezTo>
                  <a:pt x="20143" y="13629"/>
                  <a:pt x="20167" y="13579"/>
                  <a:pt x="20167" y="13518"/>
                </a:cubicBezTo>
                <a:cubicBezTo>
                  <a:pt x="20167" y="13456"/>
                  <a:pt x="20143" y="13407"/>
                  <a:pt x="20112" y="13407"/>
                </a:cubicBezTo>
                <a:close/>
                <a:moveTo>
                  <a:pt x="19933" y="13407"/>
                </a:moveTo>
                <a:cubicBezTo>
                  <a:pt x="19903" y="13407"/>
                  <a:pt x="19878" y="13456"/>
                  <a:pt x="19878" y="13518"/>
                </a:cubicBezTo>
                <a:cubicBezTo>
                  <a:pt x="19878" y="13579"/>
                  <a:pt x="19903" y="13629"/>
                  <a:pt x="19933" y="13629"/>
                </a:cubicBezTo>
                <a:cubicBezTo>
                  <a:pt x="19964" y="13629"/>
                  <a:pt x="19988" y="13579"/>
                  <a:pt x="19988" y="13518"/>
                </a:cubicBezTo>
                <a:cubicBezTo>
                  <a:pt x="19988" y="13456"/>
                  <a:pt x="19964" y="13407"/>
                  <a:pt x="19933" y="13407"/>
                </a:cubicBezTo>
                <a:close/>
                <a:moveTo>
                  <a:pt x="19754" y="13407"/>
                </a:moveTo>
                <a:cubicBezTo>
                  <a:pt x="19724" y="13407"/>
                  <a:pt x="19699" y="13456"/>
                  <a:pt x="19699" y="13518"/>
                </a:cubicBezTo>
                <a:cubicBezTo>
                  <a:pt x="19699" y="13579"/>
                  <a:pt x="19724" y="13629"/>
                  <a:pt x="19754" y="13629"/>
                </a:cubicBezTo>
                <a:cubicBezTo>
                  <a:pt x="19785" y="13629"/>
                  <a:pt x="19809" y="13579"/>
                  <a:pt x="19809" y="13518"/>
                </a:cubicBezTo>
                <a:cubicBezTo>
                  <a:pt x="19809" y="13456"/>
                  <a:pt x="19785" y="13407"/>
                  <a:pt x="19754" y="13407"/>
                </a:cubicBezTo>
                <a:close/>
                <a:moveTo>
                  <a:pt x="19575" y="13407"/>
                </a:moveTo>
                <a:cubicBezTo>
                  <a:pt x="19545" y="13407"/>
                  <a:pt x="19520" y="13456"/>
                  <a:pt x="19520" y="13518"/>
                </a:cubicBezTo>
                <a:cubicBezTo>
                  <a:pt x="19520" y="13579"/>
                  <a:pt x="19545" y="13629"/>
                  <a:pt x="19575" y="13629"/>
                </a:cubicBezTo>
                <a:cubicBezTo>
                  <a:pt x="19605" y="13629"/>
                  <a:pt x="19630" y="13579"/>
                  <a:pt x="19630" y="13518"/>
                </a:cubicBezTo>
                <a:cubicBezTo>
                  <a:pt x="19630" y="13456"/>
                  <a:pt x="19605" y="13407"/>
                  <a:pt x="19575" y="13407"/>
                </a:cubicBezTo>
                <a:close/>
                <a:moveTo>
                  <a:pt x="19396" y="13407"/>
                </a:moveTo>
                <a:cubicBezTo>
                  <a:pt x="19366" y="13407"/>
                  <a:pt x="19341" y="13456"/>
                  <a:pt x="19341" y="13518"/>
                </a:cubicBezTo>
                <a:cubicBezTo>
                  <a:pt x="19341" y="13579"/>
                  <a:pt x="19366" y="13629"/>
                  <a:pt x="19396" y="13629"/>
                </a:cubicBezTo>
                <a:cubicBezTo>
                  <a:pt x="19426" y="13629"/>
                  <a:pt x="19451" y="13579"/>
                  <a:pt x="19451" y="13518"/>
                </a:cubicBezTo>
                <a:cubicBezTo>
                  <a:pt x="19451" y="13456"/>
                  <a:pt x="19426" y="13407"/>
                  <a:pt x="19396" y="13407"/>
                </a:cubicBezTo>
                <a:close/>
                <a:moveTo>
                  <a:pt x="18501" y="13407"/>
                </a:moveTo>
                <a:cubicBezTo>
                  <a:pt x="18470" y="13407"/>
                  <a:pt x="18446" y="13456"/>
                  <a:pt x="18446" y="13518"/>
                </a:cubicBezTo>
                <a:cubicBezTo>
                  <a:pt x="18446" y="13579"/>
                  <a:pt x="18470" y="13629"/>
                  <a:pt x="18501" y="13629"/>
                </a:cubicBezTo>
                <a:cubicBezTo>
                  <a:pt x="18531" y="13629"/>
                  <a:pt x="18555" y="13579"/>
                  <a:pt x="18555" y="13518"/>
                </a:cubicBezTo>
                <a:cubicBezTo>
                  <a:pt x="18555" y="13456"/>
                  <a:pt x="18531" y="13407"/>
                  <a:pt x="18501" y="13407"/>
                </a:cubicBezTo>
                <a:close/>
                <a:moveTo>
                  <a:pt x="18321" y="13407"/>
                </a:moveTo>
                <a:cubicBezTo>
                  <a:pt x="18291" y="13407"/>
                  <a:pt x="18267" y="13456"/>
                  <a:pt x="18267" y="13518"/>
                </a:cubicBezTo>
                <a:cubicBezTo>
                  <a:pt x="18267" y="13579"/>
                  <a:pt x="18291" y="13629"/>
                  <a:pt x="18321" y="13629"/>
                </a:cubicBezTo>
                <a:cubicBezTo>
                  <a:pt x="18352" y="13629"/>
                  <a:pt x="18376" y="13579"/>
                  <a:pt x="18376" y="13518"/>
                </a:cubicBezTo>
                <a:cubicBezTo>
                  <a:pt x="18376" y="13456"/>
                  <a:pt x="18352" y="13407"/>
                  <a:pt x="18321" y="13407"/>
                </a:cubicBezTo>
                <a:close/>
                <a:moveTo>
                  <a:pt x="18142" y="13407"/>
                </a:moveTo>
                <a:cubicBezTo>
                  <a:pt x="18112" y="13407"/>
                  <a:pt x="18088" y="13456"/>
                  <a:pt x="18088" y="13518"/>
                </a:cubicBezTo>
                <a:cubicBezTo>
                  <a:pt x="18088" y="13579"/>
                  <a:pt x="18112" y="13629"/>
                  <a:pt x="18142" y="13629"/>
                </a:cubicBezTo>
                <a:cubicBezTo>
                  <a:pt x="18173" y="13629"/>
                  <a:pt x="18197" y="13579"/>
                  <a:pt x="18197" y="13518"/>
                </a:cubicBezTo>
                <a:cubicBezTo>
                  <a:pt x="18197" y="13456"/>
                  <a:pt x="18173" y="13407"/>
                  <a:pt x="18142" y="13407"/>
                </a:cubicBezTo>
                <a:close/>
                <a:moveTo>
                  <a:pt x="17247" y="13407"/>
                </a:moveTo>
                <a:cubicBezTo>
                  <a:pt x="17217" y="13407"/>
                  <a:pt x="17192" y="13456"/>
                  <a:pt x="17192" y="13518"/>
                </a:cubicBezTo>
                <a:cubicBezTo>
                  <a:pt x="17192" y="13579"/>
                  <a:pt x="17217" y="13629"/>
                  <a:pt x="17247" y="13629"/>
                </a:cubicBezTo>
                <a:cubicBezTo>
                  <a:pt x="17277" y="13629"/>
                  <a:pt x="17302" y="13579"/>
                  <a:pt x="17302" y="13518"/>
                </a:cubicBezTo>
                <a:cubicBezTo>
                  <a:pt x="17302" y="13456"/>
                  <a:pt x="17277" y="13407"/>
                  <a:pt x="17247" y="13407"/>
                </a:cubicBezTo>
                <a:close/>
                <a:moveTo>
                  <a:pt x="17068" y="13407"/>
                </a:moveTo>
                <a:cubicBezTo>
                  <a:pt x="17038" y="13407"/>
                  <a:pt x="17013" y="13456"/>
                  <a:pt x="17013" y="13518"/>
                </a:cubicBezTo>
                <a:cubicBezTo>
                  <a:pt x="17013" y="13579"/>
                  <a:pt x="17038" y="13629"/>
                  <a:pt x="17068" y="13629"/>
                </a:cubicBezTo>
                <a:cubicBezTo>
                  <a:pt x="17098" y="13629"/>
                  <a:pt x="17123" y="13579"/>
                  <a:pt x="17123" y="13518"/>
                </a:cubicBezTo>
                <a:cubicBezTo>
                  <a:pt x="17123" y="13456"/>
                  <a:pt x="17098" y="13407"/>
                  <a:pt x="17068" y="13407"/>
                </a:cubicBezTo>
                <a:close/>
                <a:moveTo>
                  <a:pt x="12412" y="13407"/>
                </a:moveTo>
                <a:cubicBezTo>
                  <a:pt x="12381" y="13407"/>
                  <a:pt x="12357" y="13456"/>
                  <a:pt x="12357" y="13518"/>
                </a:cubicBezTo>
                <a:cubicBezTo>
                  <a:pt x="12357" y="13579"/>
                  <a:pt x="12381" y="13629"/>
                  <a:pt x="12412" y="13629"/>
                </a:cubicBezTo>
                <a:cubicBezTo>
                  <a:pt x="12442" y="13629"/>
                  <a:pt x="12466" y="13579"/>
                  <a:pt x="12466" y="13518"/>
                </a:cubicBezTo>
                <a:cubicBezTo>
                  <a:pt x="12466" y="13456"/>
                  <a:pt x="12442" y="13407"/>
                  <a:pt x="12412" y="13407"/>
                </a:cubicBezTo>
                <a:close/>
                <a:moveTo>
                  <a:pt x="12233" y="13407"/>
                </a:moveTo>
                <a:cubicBezTo>
                  <a:pt x="12202" y="13407"/>
                  <a:pt x="12178" y="13456"/>
                  <a:pt x="12178" y="13518"/>
                </a:cubicBezTo>
                <a:cubicBezTo>
                  <a:pt x="12178" y="13579"/>
                  <a:pt x="12202" y="13629"/>
                  <a:pt x="12233" y="13629"/>
                </a:cubicBezTo>
                <a:cubicBezTo>
                  <a:pt x="12263" y="13629"/>
                  <a:pt x="12287" y="13579"/>
                  <a:pt x="12287" y="13518"/>
                </a:cubicBezTo>
                <a:cubicBezTo>
                  <a:pt x="12287" y="13456"/>
                  <a:pt x="12263" y="13407"/>
                  <a:pt x="12233" y="13407"/>
                </a:cubicBezTo>
                <a:close/>
                <a:moveTo>
                  <a:pt x="12053" y="13407"/>
                </a:moveTo>
                <a:cubicBezTo>
                  <a:pt x="12023" y="13407"/>
                  <a:pt x="11999" y="13456"/>
                  <a:pt x="11999" y="13518"/>
                </a:cubicBezTo>
                <a:cubicBezTo>
                  <a:pt x="11999" y="13579"/>
                  <a:pt x="12023" y="13629"/>
                  <a:pt x="12053" y="13629"/>
                </a:cubicBezTo>
                <a:cubicBezTo>
                  <a:pt x="12084" y="13629"/>
                  <a:pt x="12108" y="13579"/>
                  <a:pt x="12108" y="13518"/>
                </a:cubicBezTo>
                <a:cubicBezTo>
                  <a:pt x="12108" y="13456"/>
                  <a:pt x="12084" y="13407"/>
                  <a:pt x="12053" y="13407"/>
                </a:cubicBezTo>
                <a:close/>
                <a:moveTo>
                  <a:pt x="11874" y="13407"/>
                </a:moveTo>
                <a:cubicBezTo>
                  <a:pt x="11844" y="13407"/>
                  <a:pt x="11819" y="13456"/>
                  <a:pt x="11819" y="13518"/>
                </a:cubicBezTo>
                <a:cubicBezTo>
                  <a:pt x="11819" y="13579"/>
                  <a:pt x="11844" y="13629"/>
                  <a:pt x="11874" y="13629"/>
                </a:cubicBezTo>
                <a:cubicBezTo>
                  <a:pt x="11905" y="13629"/>
                  <a:pt x="11929" y="13579"/>
                  <a:pt x="11929" y="13518"/>
                </a:cubicBezTo>
                <a:cubicBezTo>
                  <a:pt x="11929" y="13456"/>
                  <a:pt x="11905" y="13407"/>
                  <a:pt x="11874" y="13407"/>
                </a:cubicBezTo>
                <a:close/>
                <a:moveTo>
                  <a:pt x="11695" y="13407"/>
                </a:moveTo>
                <a:cubicBezTo>
                  <a:pt x="11665" y="13407"/>
                  <a:pt x="11640" y="13456"/>
                  <a:pt x="11640" y="13518"/>
                </a:cubicBezTo>
                <a:cubicBezTo>
                  <a:pt x="11640" y="13579"/>
                  <a:pt x="11665" y="13629"/>
                  <a:pt x="11695" y="13629"/>
                </a:cubicBezTo>
                <a:cubicBezTo>
                  <a:pt x="11726" y="13629"/>
                  <a:pt x="11750" y="13579"/>
                  <a:pt x="11750" y="13518"/>
                </a:cubicBezTo>
                <a:cubicBezTo>
                  <a:pt x="11750" y="13456"/>
                  <a:pt x="11726" y="13407"/>
                  <a:pt x="11695" y="13407"/>
                </a:cubicBezTo>
                <a:close/>
                <a:moveTo>
                  <a:pt x="11516" y="13407"/>
                </a:moveTo>
                <a:cubicBezTo>
                  <a:pt x="11486" y="13407"/>
                  <a:pt x="11461" y="13456"/>
                  <a:pt x="11461" y="13518"/>
                </a:cubicBezTo>
                <a:cubicBezTo>
                  <a:pt x="11461" y="13579"/>
                  <a:pt x="11486" y="13629"/>
                  <a:pt x="11516" y="13629"/>
                </a:cubicBezTo>
                <a:cubicBezTo>
                  <a:pt x="11546" y="13629"/>
                  <a:pt x="11571" y="13579"/>
                  <a:pt x="11571" y="13518"/>
                </a:cubicBezTo>
                <a:cubicBezTo>
                  <a:pt x="11571" y="13456"/>
                  <a:pt x="11546" y="13407"/>
                  <a:pt x="11516" y="13407"/>
                </a:cubicBezTo>
                <a:close/>
                <a:moveTo>
                  <a:pt x="11337" y="13407"/>
                </a:moveTo>
                <a:cubicBezTo>
                  <a:pt x="11307" y="13407"/>
                  <a:pt x="11282" y="13456"/>
                  <a:pt x="11282" y="13518"/>
                </a:cubicBezTo>
                <a:cubicBezTo>
                  <a:pt x="11282" y="13579"/>
                  <a:pt x="11307" y="13629"/>
                  <a:pt x="11337" y="13629"/>
                </a:cubicBezTo>
                <a:cubicBezTo>
                  <a:pt x="11367" y="13629"/>
                  <a:pt x="11392" y="13579"/>
                  <a:pt x="11392" y="13518"/>
                </a:cubicBezTo>
                <a:cubicBezTo>
                  <a:pt x="11392" y="13456"/>
                  <a:pt x="11367" y="13407"/>
                  <a:pt x="11337" y="13407"/>
                </a:cubicBezTo>
                <a:close/>
                <a:moveTo>
                  <a:pt x="11158" y="13407"/>
                </a:moveTo>
                <a:cubicBezTo>
                  <a:pt x="11128" y="13407"/>
                  <a:pt x="11103" y="13456"/>
                  <a:pt x="11103" y="13518"/>
                </a:cubicBezTo>
                <a:cubicBezTo>
                  <a:pt x="11103" y="13579"/>
                  <a:pt x="11128" y="13629"/>
                  <a:pt x="11158" y="13629"/>
                </a:cubicBezTo>
                <a:cubicBezTo>
                  <a:pt x="11188" y="13629"/>
                  <a:pt x="11213" y="13579"/>
                  <a:pt x="11213" y="13518"/>
                </a:cubicBezTo>
                <a:cubicBezTo>
                  <a:pt x="11213" y="13456"/>
                  <a:pt x="11188" y="13407"/>
                  <a:pt x="11158" y="13407"/>
                </a:cubicBezTo>
                <a:close/>
                <a:moveTo>
                  <a:pt x="10979" y="13407"/>
                </a:moveTo>
                <a:cubicBezTo>
                  <a:pt x="10949" y="13407"/>
                  <a:pt x="10924" y="13456"/>
                  <a:pt x="10924" y="13518"/>
                </a:cubicBezTo>
                <a:cubicBezTo>
                  <a:pt x="10924" y="13579"/>
                  <a:pt x="10949" y="13629"/>
                  <a:pt x="10979" y="13629"/>
                </a:cubicBezTo>
                <a:cubicBezTo>
                  <a:pt x="11009" y="13629"/>
                  <a:pt x="11034" y="13579"/>
                  <a:pt x="11034" y="13518"/>
                </a:cubicBezTo>
                <a:cubicBezTo>
                  <a:pt x="11034" y="13456"/>
                  <a:pt x="11009" y="13407"/>
                  <a:pt x="10979" y="13407"/>
                </a:cubicBezTo>
                <a:close/>
                <a:moveTo>
                  <a:pt x="10800" y="13407"/>
                </a:moveTo>
                <a:cubicBezTo>
                  <a:pt x="10770" y="13407"/>
                  <a:pt x="10745" y="13456"/>
                  <a:pt x="10745" y="13518"/>
                </a:cubicBezTo>
                <a:cubicBezTo>
                  <a:pt x="10745" y="13579"/>
                  <a:pt x="10770" y="13629"/>
                  <a:pt x="10800" y="13629"/>
                </a:cubicBezTo>
                <a:cubicBezTo>
                  <a:pt x="10830" y="13629"/>
                  <a:pt x="10855" y="13579"/>
                  <a:pt x="10855" y="13518"/>
                </a:cubicBezTo>
                <a:cubicBezTo>
                  <a:pt x="10855" y="13456"/>
                  <a:pt x="10830" y="13407"/>
                  <a:pt x="10800" y="13407"/>
                </a:cubicBezTo>
                <a:close/>
                <a:moveTo>
                  <a:pt x="10621" y="13407"/>
                </a:moveTo>
                <a:cubicBezTo>
                  <a:pt x="10590" y="13407"/>
                  <a:pt x="10566" y="13456"/>
                  <a:pt x="10566" y="13518"/>
                </a:cubicBezTo>
                <a:cubicBezTo>
                  <a:pt x="10566" y="13579"/>
                  <a:pt x="10590" y="13629"/>
                  <a:pt x="10621" y="13629"/>
                </a:cubicBezTo>
                <a:cubicBezTo>
                  <a:pt x="10651" y="13629"/>
                  <a:pt x="10676" y="13579"/>
                  <a:pt x="10676" y="13518"/>
                </a:cubicBezTo>
                <a:cubicBezTo>
                  <a:pt x="10676" y="13456"/>
                  <a:pt x="10651" y="13407"/>
                  <a:pt x="10621" y="13407"/>
                </a:cubicBezTo>
                <a:close/>
                <a:moveTo>
                  <a:pt x="7218" y="13407"/>
                </a:moveTo>
                <a:cubicBezTo>
                  <a:pt x="7188" y="13407"/>
                  <a:pt x="7163" y="13456"/>
                  <a:pt x="7163" y="13518"/>
                </a:cubicBezTo>
                <a:cubicBezTo>
                  <a:pt x="7163" y="13579"/>
                  <a:pt x="7188" y="13629"/>
                  <a:pt x="7218" y="13629"/>
                </a:cubicBezTo>
                <a:cubicBezTo>
                  <a:pt x="7248" y="13629"/>
                  <a:pt x="7273" y="13579"/>
                  <a:pt x="7273" y="13518"/>
                </a:cubicBezTo>
                <a:cubicBezTo>
                  <a:pt x="7273" y="13456"/>
                  <a:pt x="7248" y="13407"/>
                  <a:pt x="7218" y="13407"/>
                </a:cubicBezTo>
                <a:close/>
                <a:moveTo>
                  <a:pt x="7039" y="13407"/>
                </a:moveTo>
                <a:cubicBezTo>
                  <a:pt x="7009" y="13407"/>
                  <a:pt x="6984" y="13456"/>
                  <a:pt x="6984" y="13518"/>
                </a:cubicBezTo>
                <a:cubicBezTo>
                  <a:pt x="6984" y="13579"/>
                  <a:pt x="7009" y="13629"/>
                  <a:pt x="7039" y="13629"/>
                </a:cubicBezTo>
                <a:cubicBezTo>
                  <a:pt x="7069" y="13629"/>
                  <a:pt x="7094" y="13579"/>
                  <a:pt x="7094" y="13518"/>
                </a:cubicBezTo>
                <a:cubicBezTo>
                  <a:pt x="7094" y="13456"/>
                  <a:pt x="7069" y="13407"/>
                  <a:pt x="7039" y="13407"/>
                </a:cubicBezTo>
                <a:close/>
                <a:moveTo>
                  <a:pt x="6860" y="13407"/>
                </a:moveTo>
                <a:cubicBezTo>
                  <a:pt x="6830" y="13407"/>
                  <a:pt x="6805" y="13456"/>
                  <a:pt x="6805" y="13518"/>
                </a:cubicBezTo>
                <a:cubicBezTo>
                  <a:pt x="6805" y="13579"/>
                  <a:pt x="6830" y="13629"/>
                  <a:pt x="6860" y="13629"/>
                </a:cubicBezTo>
                <a:cubicBezTo>
                  <a:pt x="6890" y="13629"/>
                  <a:pt x="6915" y="13579"/>
                  <a:pt x="6915" y="13518"/>
                </a:cubicBezTo>
                <a:cubicBezTo>
                  <a:pt x="6915" y="13456"/>
                  <a:pt x="6890" y="13407"/>
                  <a:pt x="6860" y="13407"/>
                </a:cubicBezTo>
                <a:close/>
                <a:moveTo>
                  <a:pt x="6681" y="13407"/>
                </a:moveTo>
                <a:cubicBezTo>
                  <a:pt x="6651" y="13407"/>
                  <a:pt x="6626" y="13456"/>
                  <a:pt x="6626" y="13518"/>
                </a:cubicBezTo>
                <a:cubicBezTo>
                  <a:pt x="6626" y="13579"/>
                  <a:pt x="6651" y="13629"/>
                  <a:pt x="6681" y="13629"/>
                </a:cubicBezTo>
                <a:cubicBezTo>
                  <a:pt x="6711" y="13629"/>
                  <a:pt x="6736" y="13579"/>
                  <a:pt x="6736" y="13518"/>
                </a:cubicBezTo>
                <a:cubicBezTo>
                  <a:pt x="6736" y="13456"/>
                  <a:pt x="6711" y="13407"/>
                  <a:pt x="6681" y="13407"/>
                </a:cubicBezTo>
                <a:close/>
                <a:moveTo>
                  <a:pt x="6502" y="13407"/>
                </a:moveTo>
                <a:cubicBezTo>
                  <a:pt x="6472" y="13407"/>
                  <a:pt x="6447" y="13456"/>
                  <a:pt x="6447" y="13518"/>
                </a:cubicBezTo>
                <a:cubicBezTo>
                  <a:pt x="6447" y="13579"/>
                  <a:pt x="6472" y="13629"/>
                  <a:pt x="6502" y="13629"/>
                </a:cubicBezTo>
                <a:cubicBezTo>
                  <a:pt x="6532" y="13629"/>
                  <a:pt x="6557" y="13579"/>
                  <a:pt x="6557" y="13518"/>
                </a:cubicBezTo>
                <a:cubicBezTo>
                  <a:pt x="6557" y="13456"/>
                  <a:pt x="6532" y="13407"/>
                  <a:pt x="6502" y="13407"/>
                </a:cubicBezTo>
                <a:close/>
                <a:moveTo>
                  <a:pt x="6323" y="13407"/>
                </a:moveTo>
                <a:cubicBezTo>
                  <a:pt x="6292" y="13407"/>
                  <a:pt x="6268" y="13456"/>
                  <a:pt x="6268" y="13518"/>
                </a:cubicBezTo>
                <a:cubicBezTo>
                  <a:pt x="6268" y="13579"/>
                  <a:pt x="6292" y="13629"/>
                  <a:pt x="6323" y="13629"/>
                </a:cubicBezTo>
                <a:cubicBezTo>
                  <a:pt x="6353" y="13629"/>
                  <a:pt x="6378" y="13579"/>
                  <a:pt x="6378" y="13518"/>
                </a:cubicBezTo>
                <a:cubicBezTo>
                  <a:pt x="6378" y="13456"/>
                  <a:pt x="6353" y="13407"/>
                  <a:pt x="6323" y="13407"/>
                </a:cubicBezTo>
                <a:close/>
                <a:moveTo>
                  <a:pt x="6144" y="13407"/>
                </a:moveTo>
                <a:cubicBezTo>
                  <a:pt x="6113" y="13407"/>
                  <a:pt x="6089" y="13456"/>
                  <a:pt x="6089" y="13518"/>
                </a:cubicBezTo>
                <a:cubicBezTo>
                  <a:pt x="6089" y="13579"/>
                  <a:pt x="6113" y="13629"/>
                  <a:pt x="6144" y="13629"/>
                </a:cubicBezTo>
                <a:cubicBezTo>
                  <a:pt x="6174" y="13629"/>
                  <a:pt x="6199" y="13579"/>
                  <a:pt x="6199" y="13518"/>
                </a:cubicBezTo>
                <a:cubicBezTo>
                  <a:pt x="6199" y="13456"/>
                  <a:pt x="6174" y="13407"/>
                  <a:pt x="6144" y="13407"/>
                </a:cubicBezTo>
                <a:close/>
                <a:moveTo>
                  <a:pt x="5965" y="13407"/>
                </a:moveTo>
                <a:cubicBezTo>
                  <a:pt x="5934" y="13407"/>
                  <a:pt x="5910" y="13456"/>
                  <a:pt x="5910" y="13518"/>
                </a:cubicBezTo>
                <a:cubicBezTo>
                  <a:pt x="5910" y="13579"/>
                  <a:pt x="5934" y="13629"/>
                  <a:pt x="5965" y="13629"/>
                </a:cubicBezTo>
                <a:cubicBezTo>
                  <a:pt x="5995" y="13629"/>
                  <a:pt x="6019" y="13579"/>
                  <a:pt x="6019" y="13518"/>
                </a:cubicBezTo>
                <a:cubicBezTo>
                  <a:pt x="6019" y="13456"/>
                  <a:pt x="5995" y="13407"/>
                  <a:pt x="5965" y="13407"/>
                </a:cubicBezTo>
                <a:close/>
                <a:moveTo>
                  <a:pt x="5786" y="13407"/>
                </a:moveTo>
                <a:cubicBezTo>
                  <a:pt x="5755" y="13407"/>
                  <a:pt x="5731" y="13456"/>
                  <a:pt x="5731" y="13518"/>
                </a:cubicBezTo>
                <a:cubicBezTo>
                  <a:pt x="5731" y="13579"/>
                  <a:pt x="5755" y="13629"/>
                  <a:pt x="5786" y="13629"/>
                </a:cubicBezTo>
                <a:cubicBezTo>
                  <a:pt x="5816" y="13629"/>
                  <a:pt x="5840" y="13579"/>
                  <a:pt x="5840" y="13518"/>
                </a:cubicBezTo>
                <a:cubicBezTo>
                  <a:pt x="5840" y="13456"/>
                  <a:pt x="5816" y="13407"/>
                  <a:pt x="5786" y="13407"/>
                </a:cubicBezTo>
                <a:close/>
                <a:moveTo>
                  <a:pt x="5606" y="13407"/>
                </a:moveTo>
                <a:cubicBezTo>
                  <a:pt x="5576" y="13407"/>
                  <a:pt x="5552" y="13456"/>
                  <a:pt x="5552" y="13518"/>
                </a:cubicBezTo>
                <a:cubicBezTo>
                  <a:pt x="5552" y="13579"/>
                  <a:pt x="5576" y="13629"/>
                  <a:pt x="5606" y="13629"/>
                </a:cubicBezTo>
                <a:cubicBezTo>
                  <a:pt x="5637" y="13629"/>
                  <a:pt x="5661" y="13579"/>
                  <a:pt x="5661" y="13518"/>
                </a:cubicBezTo>
                <a:cubicBezTo>
                  <a:pt x="5661" y="13456"/>
                  <a:pt x="5637" y="13407"/>
                  <a:pt x="5606" y="13407"/>
                </a:cubicBezTo>
                <a:close/>
                <a:moveTo>
                  <a:pt x="5427" y="13407"/>
                </a:moveTo>
                <a:cubicBezTo>
                  <a:pt x="5397" y="13407"/>
                  <a:pt x="5372" y="13456"/>
                  <a:pt x="5372" y="13518"/>
                </a:cubicBezTo>
                <a:cubicBezTo>
                  <a:pt x="5372" y="13579"/>
                  <a:pt x="5397" y="13629"/>
                  <a:pt x="5427" y="13629"/>
                </a:cubicBezTo>
                <a:cubicBezTo>
                  <a:pt x="5458" y="13629"/>
                  <a:pt x="5482" y="13579"/>
                  <a:pt x="5482" y="13518"/>
                </a:cubicBezTo>
                <a:cubicBezTo>
                  <a:pt x="5482" y="13456"/>
                  <a:pt x="5458" y="13407"/>
                  <a:pt x="5427" y="13407"/>
                </a:cubicBezTo>
                <a:close/>
                <a:moveTo>
                  <a:pt x="5248" y="13407"/>
                </a:moveTo>
                <a:cubicBezTo>
                  <a:pt x="5218" y="13407"/>
                  <a:pt x="5193" y="13456"/>
                  <a:pt x="5193" y="13518"/>
                </a:cubicBezTo>
                <a:cubicBezTo>
                  <a:pt x="5193" y="13579"/>
                  <a:pt x="5218" y="13629"/>
                  <a:pt x="5248" y="13629"/>
                </a:cubicBezTo>
                <a:cubicBezTo>
                  <a:pt x="5279" y="13629"/>
                  <a:pt x="5303" y="13579"/>
                  <a:pt x="5303" y="13518"/>
                </a:cubicBezTo>
                <a:cubicBezTo>
                  <a:pt x="5303" y="13456"/>
                  <a:pt x="5279" y="13407"/>
                  <a:pt x="5248" y="13407"/>
                </a:cubicBezTo>
                <a:close/>
                <a:moveTo>
                  <a:pt x="5069" y="13407"/>
                </a:moveTo>
                <a:cubicBezTo>
                  <a:pt x="5039" y="13407"/>
                  <a:pt x="5014" y="13456"/>
                  <a:pt x="5014" y="13518"/>
                </a:cubicBezTo>
                <a:cubicBezTo>
                  <a:pt x="5014" y="13579"/>
                  <a:pt x="5039" y="13629"/>
                  <a:pt x="5069" y="13629"/>
                </a:cubicBezTo>
                <a:cubicBezTo>
                  <a:pt x="5099" y="13629"/>
                  <a:pt x="5124" y="13579"/>
                  <a:pt x="5124" y="13518"/>
                </a:cubicBezTo>
                <a:cubicBezTo>
                  <a:pt x="5124" y="13456"/>
                  <a:pt x="5099" y="13407"/>
                  <a:pt x="5069" y="13407"/>
                </a:cubicBezTo>
                <a:close/>
                <a:moveTo>
                  <a:pt x="4890" y="13407"/>
                </a:moveTo>
                <a:cubicBezTo>
                  <a:pt x="4860" y="13407"/>
                  <a:pt x="4835" y="13456"/>
                  <a:pt x="4835" y="13518"/>
                </a:cubicBezTo>
                <a:cubicBezTo>
                  <a:pt x="4835" y="13579"/>
                  <a:pt x="4860" y="13629"/>
                  <a:pt x="4890" y="13629"/>
                </a:cubicBezTo>
                <a:cubicBezTo>
                  <a:pt x="4920" y="13629"/>
                  <a:pt x="4945" y="13579"/>
                  <a:pt x="4945" y="13518"/>
                </a:cubicBezTo>
                <a:cubicBezTo>
                  <a:pt x="4945" y="13456"/>
                  <a:pt x="4920" y="13407"/>
                  <a:pt x="4890" y="13407"/>
                </a:cubicBezTo>
                <a:close/>
                <a:moveTo>
                  <a:pt x="4711" y="13407"/>
                </a:moveTo>
                <a:cubicBezTo>
                  <a:pt x="4681" y="13407"/>
                  <a:pt x="4656" y="13456"/>
                  <a:pt x="4656" y="13518"/>
                </a:cubicBezTo>
                <a:cubicBezTo>
                  <a:pt x="4656" y="13579"/>
                  <a:pt x="4681" y="13629"/>
                  <a:pt x="4711" y="13629"/>
                </a:cubicBezTo>
                <a:cubicBezTo>
                  <a:pt x="4741" y="13629"/>
                  <a:pt x="4766" y="13579"/>
                  <a:pt x="4766" y="13518"/>
                </a:cubicBezTo>
                <a:cubicBezTo>
                  <a:pt x="4766" y="13456"/>
                  <a:pt x="4741" y="13407"/>
                  <a:pt x="4711" y="13407"/>
                </a:cubicBezTo>
                <a:close/>
                <a:moveTo>
                  <a:pt x="4532" y="13407"/>
                </a:moveTo>
                <a:cubicBezTo>
                  <a:pt x="4502" y="13407"/>
                  <a:pt x="4477" y="13456"/>
                  <a:pt x="4477" y="13518"/>
                </a:cubicBezTo>
                <a:cubicBezTo>
                  <a:pt x="4477" y="13579"/>
                  <a:pt x="4502" y="13629"/>
                  <a:pt x="4532" y="13629"/>
                </a:cubicBezTo>
                <a:cubicBezTo>
                  <a:pt x="4562" y="13629"/>
                  <a:pt x="4587" y="13579"/>
                  <a:pt x="4587" y="13518"/>
                </a:cubicBezTo>
                <a:cubicBezTo>
                  <a:pt x="4587" y="13456"/>
                  <a:pt x="4562" y="13407"/>
                  <a:pt x="4532" y="13407"/>
                </a:cubicBezTo>
                <a:close/>
                <a:moveTo>
                  <a:pt x="4353" y="13407"/>
                </a:moveTo>
                <a:cubicBezTo>
                  <a:pt x="4323" y="13407"/>
                  <a:pt x="4298" y="13456"/>
                  <a:pt x="4298" y="13518"/>
                </a:cubicBezTo>
                <a:cubicBezTo>
                  <a:pt x="4298" y="13579"/>
                  <a:pt x="4323" y="13629"/>
                  <a:pt x="4353" y="13629"/>
                </a:cubicBezTo>
                <a:cubicBezTo>
                  <a:pt x="4383" y="13629"/>
                  <a:pt x="4408" y="13579"/>
                  <a:pt x="4408" y="13518"/>
                </a:cubicBezTo>
                <a:cubicBezTo>
                  <a:pt x="4408" y="13456"/>
                  <a:pt x="4383" y="13407"/>
                  <a:pt x="4353" y="13407"/>
                </a:cubicBezTo>
                <a:close/>
                <a:moveTo>
                  <a:pt x="4174" y="13407"/>
                </a:moveTo>
                <a:cubicBezTo>
                  <a:pt x="4143" y="13407"/>
                  <a:pt x="4119" y="13456"/>
                  <a:pt x="4119" y="13518"/>
                </a:cubicBezTo>
                <a:cubicBezTo>
                  <a:pt x="4119" y="13579"/>
                  <a:pt x="4143" y="13629"/>
                  <a:pt x="4174" y="13629"/>
                </a:cubicBezTo>
                <a:cubicBezTo>
                  <a:pt x="4204" y="13629"/>
                  <a:pt x="4229" y="13579"/>
                  <a:pt x="4229" y="13518"/>
                </a:cubicBezTo>
                <a:cubicBezTo>
                  <a:pt x="4229" y="13456"/>
                  <a:pt x="4204" y="13407"/>
                  <a:pt x="4174" y="13407"/>
                </a:cubicBezTo>
                <a:close/>
                <a:moveTo>
                  <a:pt x="3995" y="13407"/>
                </a:moveTo>
                <a:cubicBezTo>
                  <a:pt x="3964" y="13407"/>
                  <a:pt x="3940" y="13456"/>
                  <a:pt x="3940" y="13518"/>
                </a:cubicBezTo>
                <a:cubicBezTo>
                  <a:pt x="3940" y="13579"/>
                  <a:pt x="3964" y="13629"/>
                  <a:pt x="3995" y="13629"/>
                </a:cubicBezTo>
                <a:cubicBezTo>
                  <a:pt x="4025" y="13629"/>
                  <a:pt x="4050" y="13579"/>
                  <a:pt x="4050" y="13518"/>
                </a:cubicBezTo>
                <a:cubicBezTo>
                  <a:pt x="4050" y="13456"/>
                  <a:pt x="4025" y="13407"/>
                  <a:pt x="3995" y="13407"/>
                </a:cubicBezTo>
                <a:close/>
                <a:moveTo>
                  <a:pt x="20471" y="13044"/>
                </a:moveTo>
                <a:cubicBezTo>
                  <a:pt x="20440" y="13044"/>
                  <a:pt x="20416" y="13094"/>
                  <a:pt x="20416" y="13155"/>
                </a:cubicBezTo>
                <a:cubicBezTo>
                  <a:pt x="20416" y="13216"/>
                  <a:pt x="20440" y="13266"/>
                  <a:pt x="20471" y="13266"/>
                </a:cubicBezTo>
                <a:cubicBezTo>
                  <a:pt x="20501" y="13266"/>
                  <a:pt x="20525" y="13216"/>
                  <a:pt x="20525" y="13155"/>
                </a:cubicBezTo>
                <a:cubicBezTo>
                  <a:pt x="20525" y="13094"/>
                  <a:pt x="20501" y="13044"/>
                  <a:pt x="20471" y="13044"/>
                </a:cubicBezTo>
                <a:close/>
                <a:moveTo>
                  <a:pt x="19754" y="13044"/>
                </a:moveTo>
                <a:cubicBezTo>
                  <a:pt x="19724" y="13044"/>
                  <a:pt x="19699" y="13094"/>
                  <a:pt x="19699" y="13155"/>
                </a:cubicBezTo>
                <a:cubicBezTo>
                  <a:pt x="19699" y="13216"/>
                  <a:pt x="19724" y="13266"/>
                  <a:pt x="19754" y="13266"/>
                </a:cubicBezTo>
                <a:cubicBezTo>
                  <a:pt x="19785" y="13266"/>
                  <a:pt x="19809" y="13216"/>
                  <a:pt x="19809" y="13155"/>
                </a:cubicBezTo>
                <a:cubicBezTo>
                  <a:pt x="19809" y="13094"/>
                  <a:pt x="19785" y="13044"/>
                  <a:pt x="19754" y="13044"/>
                </a:cubicBezTo>
                <a:close/>
                <a:moveTo>
                  <a:pt x="19575" y="13044"/>
                </a:moveTo>
                <a:cubicBezTo>
                  <a:pt x="19545" y="13044"/>
                  <a:pt x="19520" y="13094"/>
                  <a:pt x="19520" y="13155"/>
                </a:cubicBezTo>
                <a:cubicBezTo>
                  <a:pt x="19520" y="13216"/>
                  <a:pt x="19545" y="13266"/>
                  <a:pt x="19575" y="13266"/>
                </a:cubicBezTo>
                <a:cubicBezTo>
                  <a:pt x="19605" y="13266"/>
                  <a:pt x="19630" y="13216"/>
                  <a:pt x="19630" y="13155"/>
                </a:cubicBezTo>
                <a:cubicBezTo>
                  <a:pt x="19630" y="13094"/>
                  <a:pt x="19605" y="13044"/>
                  <a:pt x="19575" y="13044"/>
                </a:cubicBezTo>
                <a:close/>
                <a:moveTo>
                  <a:pt x="19396" y="13044"/>
                </a:moveTo>
                <a:cubicBezTo>
                  <a:pt x="19366" y="13044"/>
                  <a:pt x="19341" y="13094"/>
                  <a:pt x="19341" y="13155"/>
                </a:cubicBezTo>
                <a:cubicBezTo>
                  <a:pt x="19341" y="13216"/>
                  <a:pt x="19366" y="13266"/>
                  <a:pt x="19396" y="13266"/>
                </a:cubicBezTo>
                <a:cubicBezTo>
                  <a:pt x="19426" y="13266"/>
                  <a:pt x="19451" y="13216"/>
                  <a:pt x="19451" y="13155"/>
                </a:cubicBezTo>
                <a:cubicBezTo>
                  <a:pt x="19451" y="13094"/>
                  <a:pt x="19426" y="13044"/>
                  <a:pt x="19396" y="13044"/>
                </a:cubicBezTo>
                <a:close/>
                <a:moveTo>
                  <a:pt x="19217" y="13044"/>
                </a:moveTo>
                <a:cubicBezTo>
                  <a:pt x="19187" y="13044"/>
                  <a:pt x="19162" y="13094"/>
                  <a:pt x="19162" y="13155"/>
                </a:cubicBezTo>
                <a:cubicBezTo>
                  <a:pt x="19162" y="13216"/>
                  <a:pt x="19187" y="13266"/>
                  <a:pt x="19217" y="13266"/>
                </a:cubicBezTo>
                <a:cubicBezTo>
                  <a:pt x="19247" y="13266"/>
                  <a:pt x="19272" y="13216"/>
                  <a:pt x="19272" y="13155"/>
                </a:cubicBezTo>
                <a:cubicBezTo>
                  <a:pt x="19272" y="13094"/>
                  <a:pt x="19247" y="13044"/>
                  <a:pt x="19217" y="13044"/>
                </a:cubicBezTo>
                <a:close/>
                <a:moveTo>
                  <a:pt x="19038" y="13044"/>
                </a:moveTo>
                <a:cubicBezTo>
                  <a:pt x="19008" y="13044"/>
                  <a:pt x="18983" y="13094"/>
                  <a:pt x="18983" y="13155"/>
                </a:cubicBezTo>
                <a:cubicBezTo>
                  <a:pt x="18983" y="13216"/>
                  <a:pt x="19008" y="13266"/>
                  <a:pt x="19038" y="13266"/>
                </a:cubicBezTo>
                <a:cubicBezTo>
                  <a:pt x="19068" y="13266"/>
                  <a:pt x="19093" y="13216"/>
                  <a:pt x="19093" y="13155"/>
                </a:cubicBezTo>
                <a:cubicBezTo>
                  <a:pt x="19093" y="13094"/>
                  <a:pt x="19068" y="13044"/>
                  <a:pt x="19038" y="13044"/>
                </a:cubicBezTo>
                <a:close/>
                <a:moveTo>
                  <a:pt x="18859" y="13044"/>
                </a:moveTo>
                <a:cubicBezTo>
                  <a:pt x="18828" y="13044"/>
                  <a:pt x="18804" y="13094"/>
                  <a:pt x="18804" y="13155"/>
                </a:cubicBezTo>
                <a:cubicBezTo>
                  <a:pt x="18804" y="13216"/>
                  <a:pt x="18828" y="13266"/>
                  <a:pt x="18859" y="13266"/>
                </a:cubicBezTo>
                <a:cubicBezTo>
                  <a:pt x="18889" y="13266"/>
                  <a:pt x="18914" y="13216"/>
                  <a:pt x="18914" y="13155"/>
                </a:cubicBezTo>
                <a:cubicBezTo>
                  <a:pt x="18914" y="13094"/>
                  <a:pt x="18889" y="13044"/>
                  <a:pt x="18859" y="13044"/>
                </a:cubicBezTo>
                <a:close/>
                <a:moveTo>
                  <a:pt x="18680" y="13044"/>
                </a:moveTo>
                <a:cubicBezTo>
                  <a:pt x="18649" y="13044"/>
                  <a:pt x="18625" y="13094"/>
                  <a:pt x="18625" y="13155"/>
                </a:cubicBezTo>
                <a:cubicBezTo>
                  <a:pt x="18625" y="13216"/>
                  <a:pt x="18649" y="13266"/>
                  <a:pt x="18680" y="13266"/>
                </a:cubicBezTo>
                <a:cubicBezTo>
                  <a:pt x="18710" y="13266"/>
                  <a:pt x="18735" y="13216"/>
                  <a:pt x="18735" y="13155"/>
                </a:cubicBezTo>
                <a:cubicBezTo>
                  <a:pt x="18735" y="13094"/>
                  <a:pt x="18710" y="13044"/>
                  <a:pt x="18680" y="13044"/>
                </a:cubicBezTo>
                <a:close/>
                <a:moveTo>
                  <a:pt x="18501" y="13044"/>
                </a:moveTo>
                <a:cubicBezTo>
                  <a:pt x="18470" y="13044"/>
                  <a:pt x="18446" y="13094"/>
                  <a:pt x="18446" y="13155"/>
                </a:cubicBezTo>
                <a:cubicBezTo>
                  <a:pt x="18446" y="13216"/>
                  <a:pt x="18470" y="13266"/>
                  <a:pt x="18501" y="13266"/>
                </a:cubicBezTo>
                <a:cubicBezTo>
                  <a:pt x="18531" y="13266"/>
                  <a:pt x="18555" y="13216"/>
                  <a:pt x="18555" y="13155"/>
                </a:cubicBezTo>
                <a:cubicBezTo>
                  <a:pt x="18555" y="13094"/>
                  <a:pt x="18531" y="13044"/>
                  <a:pt x="18501" y="13044"/>
                </a:cubicBezTo>
                <a:close/>
                <a:moveTo>
                  <a:pt x="18321" y="13044"/>
                </a:moveTo>
                <a:cubicBezTo>
                  <a:pt x="18291" y="13044"/>
                  <a:pt x="18267" y="13094"/>
                  <a:pt x="18267" y="13155"/>
                </a:cubicBezTo>
                <a:cubicBezTo>
                  <a:pt x="18267" y="13216"/>
                  <a:pt x="18291" y="13266"/>
                  <a:pt x="18321" y="13266"/>
                </a:cubicBezTo>
                <a:cubicBezTo>
                  <a:pt x="18352" y="13266"/>
                  <a:pt x="18376" y="13216"/>
                  <a:pt x="18376" y="13155"/>
                </a:cubicBezTo>
                <a:cubicBezTo>
                  <a:pt x="18376" y="13094"/>
                  <a:pt x="18352" y="13044"/>
                  <a:pt x="18321" y="13044"/>
                </a:cubicBezTo>
                <a:close/>
                <a:moveTo>
                  <a:pt x="18142" y="13044"/>
                </a:moveTo>
                <a:cubicBezTo>
                  <a:pt x="18112" y="13044"/>
                  <a:pt x="18088" y="13094"/>
                  <a:pt x="18088" y="13155"/>
                </a:cubicBezTo>
                <a:cubicBezTo>
                  <a:pt x="18088" y="13216"/>
                  <a:pt x="18112" y="13266"/>
                  <a:pt x="18142" y="13266"/>
                </a:cubicBezTo>
                <a:cubicBezTo>
                  <a:pt x="18173" y="13266"/>
                  <a:pt x="18197" y="13216"/>
                  <a:pt x="18197" y="13155"/>
                </a:cubicBezTo>
                <a:cubicBezTo>
                  <a:pt x="18197" y="13094"/>
                  <a:pt x="18173" y="13044"/>
                  <a:pt x="18142" y="13044"/>
                </a:cubicBezTo>
                <a:close/>
                <a:moveTo>
                  <a:pt x="17963" y="13044"/>
                </a:moveTo>
                <a:cubicBezTo>
                  <a:pt x="17933" y="13044"/>
                  <a:pt x="17908" y="13094"/>
                  <a:pt x="17908" y="13155"/>
                </a:cubicBezTo>
                <a:cubicBezTo>
                  <a:pt x="17908" y="13216"/>
                  <a:pt x="17933" y="13266"/>
                  <a:pt x="17963" y="13266"/>
                </a:cubicBezTo>
                <a:cubicBezTo>
                  <a:pt x="17994" y="13266"/>
                  <a:pt x="18018" y="13216"/>
                  <a:pt x="18018" y="13155"/>
                </a:cubicBezTo>
                <a:cubicBezTo>
                  <a:pt x="18018" y="13094"/>
                  <a:pt x="17994" y="13044"/>
                  <a:pt x="17963" y="13044"/>
                </a:cubicBezTo>
                <a:close/>
                <a:moveTo>
                  <a:pt x="17784" y="13044"/>
                </a:moveTo>
                <a:cubicBezTo>
                  <a:pt x="17754" y="13044"/>
                  <a:pt x="17729" y="13094"/>
                  <a:pt x="17729" y="13155"/>
                </a:cubicBezTo>
                <a:cubicBezTo>
                  <a:pt x="17729" y="13216"/>
                  <a:pt x="17754" y="13266"/>
                  <a:pt x="17784" y="13266"/>
                </a:cubicBezTo>
                <a:cubicBezTo>
                  <a:pt x="17815" y="13266"/>
                  <a:pt x="17839" y="13216"/>
                  <a:pt x="17839" y="13155"/>
                </a:cubicBezTo>
                <a:cubicBezTo>
                  <a:pt x="17839" y="13094"/>
                  <a:pt x="17815" y="13044"/>
                  <a:pt x="17784" y="13044"/>
                </a:cubicBezTo>
                <a:close/>
                <a:moveTo>
                  <a:pt x="17605" y="13044"/>
                </a:moveTo>
                <a:cubicBezTo>
                  <a:pt x="17575" y="13044"/>
                  <a:pt x="17550" y="13094"/>
                  <a:pt x="17550" y="13155"/>
                </a:cubicBezTo>
                <a:cubicBezTo>
                  <a:pt x="17550" y="13216"/>
                  <a:pt x="17575" y="13266"/>
                  <a:pt x="17605" y="13266"/>
                </a:cubicBezTo>
                <a:cubicBezTo>
                  <a:pt x="17635" y="13266"/>
                  <a:pt x="17660" y="13216"/>
                  <a:pt x="17660" y="13155"/>
                </a:cubicBezTo>
                <a:cubicBezTo>
                  <a:pt x="17660" y="13094"/>
                  <a:pt x="17635" y="13044"/>
                  <a:pt x="17605" y="13044"/>
                </a:cubicBezTo>
                <a:close/>
                <a:moveTo>
                  <a:pt x="17247" y="13044"/>
                </a:moveTo>
                <a:cubicBezTo>
                  <a:pt x="17217" y="13044"/>
                  <a:pt x="17192" y="13094"/>
                  <a:pt x="17192" y="13155"/>
                </a:cubicBezTo>
                <a:cubicBezTo>
                  <a:pt x="17192" y="13216"/>
                  <a:pt x="17217" y="13266"/>
                  <a:pt x="17247" y="13266"/>
                </a:cubicBezTo>
                <a:cubicBezTo>
                  <a:pt x="17277" y="13266"/>
                  <a:pt x="17302" y="13216"/>
                  <a:pt x="17302" y="13155"/>
                </a:cubicBezTo>
                <a:cubicBezTo>
                  <a:pt x="17302" y="13094"/>
                  <a:pt x="17277" y="13044"/>
                  <a:pt x="17247" y="13044"/>
                </a:cubicBezTo>
                <a:close/>
                <a:moveTo>
                  <a:pt x="17068" y="13044"/>
                </a:moveTo>
                <a:cubicBezTo>
                  <a:pt x="17038" y="13044"/>
                  <a:pt x="17013" y="13094"/>
                  <a:pt x="17013" y="13155"/>
                </a:cubicBezTo>
                <a:cubicBezTo>
                  <a:pt x="17013" y="13216"/>
                  <a:pt x="17038" y="13266"/>
                  <a:pt x="17068" y="13266"/>
                </a:cubicBezTo>
                <a:cubicBezTo>
                  <a:pt x="17098" y="13266"/>
                  <a:pt x="17123" y="13216"/>
                  <a:pt x="17123" y="13155"/>
                </a:cubicBezTo>
                <a:cubicBezTo>
                  <a:pt x="17123" y="13094"/>
                  <a:pt x="17098" y="13044"/>
                  <a:pt x="17068" y="13044"/>
                </a:cubicBezTo>
                <a:close/>
                <a:moveTo>
                  <a:pt x="16889" y="13044"/>
                </a:moveTo>
                <a:cubicBezTo>
                  <a:pt x="16859" y="13044"/>
                  <a:pt x="16834" y="13094"/>
                  <a:pt x="16834" y="13155"/>
                </a:cubicBezTo>
                <a:cubicBezTo>
                  <a:pt x="16834" y="13216"/>
                  <a:pt x="16859" y="13266"/>
                  <a:pt x="16889" y="13266"/>
                </a:cubicBezTo>
                <a:cubicBezTo>
                  <a:pt x="16919" y="13266"/>
                  <a:pt x="16944" y="13216"/>
                  <a:pt x="16944" y="13155"/>
                </a:cubicBezTo>
                <a:cubicBezTo>
                  <a:pt x="16944" y="13094"/>
                  <a:pt x="16919" y="13044"/>
                  <a:pt x="16889" y="13044"/>
                </a:cubicBezTo>
                <a:close/>
                <a:moveTo>
                  <a:pt x="12591" y="13044"/>
                </a:moveTo>
                <a:cubicBezTo>
                  <a:pt x="12560" y="13044"/>
                  <a:pt x="12536" y="13094"/>
                  <a:pt x="12536" y="13155"/>
                </a:cubicBezTo>
                <a:cubicBezTo>
                  <a:pt x="12536" y="13216"/>
                  <a:pt x="12560" y="13266"/>
                  <a:pt x="12591" y="13266"/>
                </a:cubicBezTo>
                <a:cubicBezTo>
                  <a:pt x="12621" y="13266"/>
                  <a:pt x="12646" y="13216"/>
                  <a:pt x="12646" y="13155"/>
                </a:cubicBezTo>
                <a:cubicBezTo>
                  <a:pt x="12646" y="13094"/>
                  <a:pt x="12621" y="13044"/>
                  <a:pt x="12591" y="13044"/>
                </a:cubicBezTo>
                <a:close/>
                <a:moveTo>
                  <a:pt x="12412" y="13044"/>
                </a:moveTo>
                <a:cubicBezTo>
                  <a:pt x="12381" y="13044"/>
                  <a:pt x="12357" y="13094"/>
                  <a:pt x="12357" y="13155"/>
                </a:cubicBezTo>
                <a:cubicBezTo>
                  <a:pt x="12357" y="13216"/>
                  <a:pt x="12381" y="13266"/>
                  <a:pt x="12412" y="13266"/>
                </a:cubicBezTo>
                <a:cubicBezTo>
                  <a:pt x="12442" y="13266"/>
                  <a:pt x="12466" y="13216"/>
                  <a:pt x="12466" y="13155"/>
                </a:cubicBezTo>
                <a:cubicBezTo>
                  <a:pt x="12466" y="13094"/>
                  <a:pt x="12442" y="13044"/>
                  <a:pt x="12412" y="13044"/>
                </a:cubicBezTo>
                <a:close/>
                <a:moveTo>
                  <a:pt x="12233" y="13044"/>
                </a:moveTo>
                <a:cubicBezTo>
                  <a:pt x="12202" y="13044"/>
                  <a:pt x="12178" y="13094"/>
                  <a:pt x="12178" y="13155"/>
                </a:cubicBezTo>
                <a:cubicBezTo>
                  <a:pt x="12178" y="13216"/>
                  <a:pt x="12202" y="13266"/>
                  <a:pt x="12233" y="13266"/>
                </a:cubicBezTo>
                <a:cubicBezTo>
                  <a:pt x="12263" y="13266"/>
                  <a:pt x="12287" y="13216"/>
                  <a:pt x="12287" y="13155"/>
                </a:cubicBezTo>
                <a:cubicBezTo>
                  <a:pt x="12287" y="13094"/>
                  <a:pt x="12263" y="13044"/>
                  <a:pt x="12233" y="13044"/>
                </a:cubicBezTo>
                <a:close/>
                <a:moveTo>
                  <a:pt x="12053" y="13044"/>
                </a:moveTo>
                <a:cubicBezTo>
                  <a:pt x="12023" y="13044"/>
                  <a:pt x="11999" y="13094"/>
                  <a:pt x="11999" y="13155"/>
                </a:cubicBezTo>
                <a:cubicBezTo>
                  <a:pt x="11999" y="13216"/>
                  <a:pt x="12023" y="13266"/>
                  <a:pt x="12053" y="13266"/>
                </a:cubicBezTo>
                <a:cubicBezTo>
                  <a:pt x="12084" y="13266"/>
                  <a:pt x="12108" y="13216"/>
                  <a:pt x="12108" y="13155"/>
                </a:cubicBezTo>
                <a:cubicBezTo>
                  <a:pt x="12108" y="13094"/>
                  <a:pt x="12084" y="13044"/>
                  <a:pt x="12053" y="13044"/>
                </a:cubicBezTo>
                <a:close/>
                <a:moveTo>
                  <a:pt x="11874" y="13044"/>
                </a:moveTo>
                <a:cubicBezTo>
                  <a:pt x="11844" y="13044"/>
                  <a:pt x="11819" y="13094"/>
                  <a:pt x="11819" y="13155"/>
                </a:cubicBezTo>
                <a:cubicBezTo>
                  <a:pt x="11819" y="13216"/>
                  <a:pt x="11844" y="13266"/>
                  <a:pt x="11874" y="13266"/>
                </a:cubicBezTo>
                <a:cubicBezTo>
                  <a:pt x="11905" y="13266"/>
                  <a:pt x="11929" y="13216"/>
                  <a:pt x="11929" y="13155"/>
                </a:cubicBezTo>
                <a:cubicBezTo>
                  <a:pt x="11929" y="13094"/>
                  <a:pt x="11905" y="13044"/>
                  <a:pt x="11874" y="13044"/>
                </a:cubicBezTo>
                <a:close/>
                <a:moveTo>
                  <a:pt x="11695" y="13044"/>
                </a:moveTo>
                <a:cubicBezTo>
                  <a:pt x="11665" y="13044"/>
                  <a:pt x="11640" y="13094"/>
                  <a:pt x="11640" y="13155"/>
                </a:cubicBezTo>
                <a:cubicBezTo>
                  <a:pt x="11640" y="13216"/>
                  <a:pt x="11665" y="13266"/>
                  <a:pt x="11695" y="13266"/>
                </a:cubicBezTo>
                <a:cubicBezTo>
                  <a:pt x="11726" y="13266"/>
                  <a:pt x="11750" y="13216"/>
                  <a:pt x="11750" y="13155"/>
                </a:cubicBezTo>
                <a:cubicBezTo>
                  <a:pt x="11750" y="13094"/>
                  <a:pt x="11726" y="13044"/>
                  <a:pt x="11695" y="13044"/>
                </a:cubicBezTo>
                <a:close/>
                <a:moveTo>
                  <a:pt x="11516" y="13044"/>
                </a:moveTo>
                <a:cubicBezTo>
                  <a:pt x="11486" y="13044"/>
                  <a:pt x="11461" y="13094"/>
                  <a:pt x="11461" y="13155"/>
                </a:cubicBezTo>
                <a:cubicBezTo>
                  <a:pt x="11461" y="13216"/>
                  <a:pt x="11486" y="13266"/>
                  <a:pt x="11516" y="13266"/>
                </a:cubicBezTo>
                <a:cubicBezTo>
                  <a:pt x="11546" y="13266"/>
                  <a:pt x="11571" y="13216"/>
                  <a:pt x="11571" y="13155"/>
                </a:cubicBezTo>
                <a:cubicBezTo>
                  <a:pt x="11571" y="13094"/>
                  <a:pt x="11546" y="13044"/>
                  <a:pt x="11516" y="13044"/>
                </a:cubicBezTo>
                <a:close/>
                <a:moveTo>
                  <a:pt x="11337" y="13044"/>
                </a:moveTo>
                <a:cubicBezTo>
                  <a:pt x="11307" y="13044"/>
                  <a:pt x="11282" y="13094"/>
                  <a:pt x="11282" y="13155"/>
                </a:cubicBezTo>
                <a:cubicBezTo>
                  <a:pt x="11282" y="13216"/>
                  <a:pt x="11307" y="13266"/>
                  <a:pt x="11337" y="13266"/>
                </a:cubicBezTo>
                <a:cubicBezTo>
                  <a:pt x="11367" y="13266"/>
                  <a:pt x="11392" y="13216"/>
                  <a:pt x="11392" y="13155"/>
                </a:cubicBezTo>
                <a:cubicBezTo>
                  <a:pt x="11392" y="13094"/>
                  <a:pt x="11367" y="13044"/>
                  <a:pt x="11337" y="13044"/>
                </a:cubicBezTo>
                <a:close/>
                <a:moveTo>
                  <a:pt x="11158" y="13044"/>
                </a:moveTo>
                <a:cubicBezTo>
                  <a:pt x="11128" y="13044"/>
                  <a:pt x="11103" y="13094"/>
                  <a:pt x="11103" y="13155"/>
                </a:cubicBezTo>
                <a:cubicBezTo>
                  <a:pt x="11103" y="13216"/>
                  <a:pt x="11128" y="13266"/>
                  <a:pt x="11158" y="13266"/>
                </a:cubicBezTo>
                <a:cubicBezTo>
                  <a:pt x="11188" y="13266"/>
                  <a:pt x="11213" y="13216"/>
                  <a:pt x="11213" y="13155"/>
                </a:cubicBezTo>
                <a:cubicBezTo>
                  <a:pt x="11213" y="13094"/>
                  <a:pt x="11188" y="13044"/>
                  <a:pt x="11158" y="13044"/>
                </a:cubicBezTo>
                <a:close/>
                <a:moveTo>
                  <a:pt x="10979" y="13044"/>
                </a:moveTo>
                <a:cubicBezTo>
                  <a:pt x="10949" y="13044"/>
                  <a:pt x="10924" y="13094"/>
                  <a:pt x="10924" y="13155"/>
                </a:cubicBezTo>
                <a:cubicBezTo>
                  <a:pt x="10924" y="13216"/>
                  <a:pt x="10949" y="13266"/>
                  <a:pt x="10979" y="13266"/>
                </a:cubicBezTo>
                <a:cubicBezTo>
                  <a:pt x="11009" y="13266"/>
                  <a:pt x="11034" y="13216"/>
                  <a:pt x="11034" y="13155"/>
                </a:cubicBezTo>
                <a:cubicBezTo>
                  <a:pt x="11034" y="13094"/>
                  <a:pt x="11009" y="13044"/>
                  <a:pt x="10979" y="13044"/>
                </a:cubicBezTo>
                <a:close/>
                <a:moveTo>
                  <a:pt x="10800" y="13044"/>
                </a:moveTo>
                <a:cubicBezTo>
                  <a:pt x="10770" y="13044"/>
                  <a:pt x="10745" y="13094"/>
                  <a:pt x="10745" y="13155"/>
                </a:cubicBezTo>
                <a:cubicBezTo>
                  <a:pt x="10745" y="13216"/>
                  <a:pt x="10770" y="13266"/>
                  <a:pt x="10800" y="13266"/>
                </a:cubicBezTo>
                <a:cubicBezTo>
                  <a:pt x="10830" y="13266"/>
                  <a:pt x="10855" y="13216"/>
                  <a:pt x="10855" y="13155"/>
                </a:cubicBezTo>
                <a:cubicBezTo>
                  <a:pt x="10855" y="13094"/>
                  <a:pt x="10830" y="13044"/>
                  <a:pt x="10800" y="13044"/>
                </a:cubicBezTo>
                <a:close/>
                <a:moveTo>
                  <a:pt x="10621" y="13044"/>
                </a:moveTo>
                <a:cubicBezTo>
                  <a:pt x="10590" y="13044"/>
                  <a:pt x="10566" y="13094"/>
                  <a:pt x="10566" y="13155"/>
                </a:cubicBezTo>
                <a:cubicBezTo>
                  <a:pt x="10566" y="13216"/>
                  <a:pt x="10590" y="13266"/>
                  <a:pt x="10621" y="13266"/>
                </a:cubicBezTo>
                <a:cubicBezTo>
                  <a:pt x="10651" y="13266"/>
                  <a:pt x="10676" y="13216"/>
                  <a:pt x="10676" y="13155"/>
                </a:cubicBezTo>
                <a:cubicBezTo>
                  <a:pt x="10676" y="13094"/>
                  <a:pt x="10651" y="13044"/>
                  <a:pt x="10621" y="13044"/>
                </a:cubicBezTo>
                <a:close/>
                <a:moveTo>
                  <a:pt x="10442" y="13044"/>
                </a:moveTo>
                <a:cubicBezTo>
                  <a:pt x="10411" y="13044"/>
                  <a:pt x="10387" y="13094"/>
                  <a:pt x="10387" y="13155"/>
                </a:cubicBezTo>
                <a:cubicBezTo>
                  <a:pt x="10387" y="13216"/>
                  <a:pt x="10411" y="13266"/>
                  <a:pt x="10442" y="13266"/>
                </a:cubicBezTo>
                <a:cubicBezTo>
                  <a:pt x="10472" y="13266"/>
                  <a:pt x="10497" y="13216"/>
                  <a:pt x="10497" y="13155"/>
                </a:cubicBezTo>
                <a:cubicBezTo>
                  <a:pt x="10497" y="13094"/>
                  <a:pt x="10472" y="13044"/>
                  <a:pt x="10442" y="13044"/>
                </a:cubicBezTo>
                <a:close/>
                <a:moveTo>
                  <a:pt x="7039" y="13044"/>
                </a:moveTo>
                <a:cubicBezTo>
                  <a:pt x="7009" y="13044"/>
                  <a:pt x="6984" y="13094"/>
                  <a:pt x="6984" y="13155"/>
                </a:cubicBezTo>
                <a:cubicBezTo>
                  <a:pt x="6984" y="13216"/>
                  <a:pt x="7009" y="13266"/>
                  <a:pt x="7039" y="13266"/>
                </a:cubicBezTo>
                <a:cubicBezTo>
                  <a:pt x="7069" y="13266"/>
                  <a:pt x="7094" y="13216"/>
                  <a:pt x="7094" y="13155"/>
                </a:cubicBezTo>
                <a:cubicBezTo>
                  <a:pt x="7094" y="13094"/>
                  <a:pt x="7069" y="13044"/>
                  <a:pt x="7039" y="13044"/>
                </a:cubicBezTo>
                <a:close/>
                <a:moveTo>
                  <a:pt x="6860" y="13044"/>
                </a:moveTo>
                <a:cubicBezTo>
                  <a:pt x="6830" y="13044"/>
                  <a:pt x="6805" y="13094"/>
                  <a:pt x="6805" y="13155"/>
                </a:cubicBezTo>
                <a:cubicBezTo>
                  <a:pt x="6805" y="13216"/>
                  <a:pt x="6830" y="13266"/>
                  <a:pt x="6860" y="13266"/>
                </a:cubicBezTo>
                <a:cubicBezTo>
                  <a:pt x="6890" y="13266"/>
                  <a:pt x="6915" y="13216"/>
                  <a:pt x="6915" y="13155"/>
                </a:cubicBezTo>
                <a:cubicBezTo>
                  <a:pt x="6915" y="13094"/>
                  <a:pt x="6890" y="13044"/>
                  <a:pt x="6860" y="13044"/>
                </a:cubicBezTo>
                <a:close/>
                <a:moveTo>
                  <a:pt x="6681" y="13044"/>
                </a:moveTo>
                <a:cubicBezTo>
                  <a:pt x="6651" y="13044"/>
                  <a:pt x="6626" y="13094"/>
                  <a:pt x="6626" y="13155"/>
                </a:cubicBezTo>
                <a:cubicBezTo>
                  <a:pt x="6626" y="13216"/>
                  <a:pt x="6651" y="13266"/>
                  <a:pt x="6681" y="13266"/>
                </a:cubicBezTo>
                <a:cubicBezTo>
                  <a:pt x="6711" y="13266"/>
                  <a:pt x="6736" y="13216"/>
                  <a:pt x="6736" y="13155"/>
                </a:cubicBezTo>
                <a:cubicBezTo>
                  <a:pt x="6736" y="13094"/>
                  <a:pt x="6711" y="13044"/>
                  <a:pt x="6681" y="13044"/>
                </a:cubicBezTo>
                <a:close/>
                <a:moveTo>
                  <a:pt x="6502" y="13044"/>
                </a:moveTo>
                <a:cubicBezTo>
                  <a:pt x="6472" y="13044"/>
                  <a:pt x="6447" y="13094"/>
                  <a:pt x="6447" y="13155"/>
                </a:cubicBezTo>
                <a:cubicBezTo>
                  <a:pt x="6447" y="13216"/>
                  <a:pt x="6472" y="13266"/>
                  <a:pt x="6502" y="13266"/>
                </a:cubicBezTo>
                <a:cubicBezTo>
                  <a:pt x="6532" y="13266"/>
                  <a:pt x="6557" y="13216"/>
                  <a:pt x="6557" y="13155"/>
                </a:cubicBezTo>
                <a:cubicBezTo>
                  <a:pt x="6557" y="13094"/>
                  <a:pt x="6532" y="13044"/>
                  <a:pt x="6502" y="13044"/>
                </a:cubicBezTo>
                <a:close/>
                <a:moveTo>
                  <a:pt x="6323" y="13044"/>
                </a:moveTo>
                <a:cubicBezTo>
                  <a:pt x="6292" y="13044"/>
                  <a:pt x="6268" y="13094"/>
                  <a:pt x="6268" y="13155"/>
                </a:cubicBezTo>
                <a:cubicBezTo>
                  <a:pt x="6268" y="13216"/>
                  <a:pt x="6292" y="13266"/>
                  <a:pt x="6323" y="13266"/>
                </a:cubicBezTo>
                <a:cubicBezTo>
                  <a:pt x="6353" y="13266"/>
                  <a:pt x="6378" y="13216"/>
                  <a:pt x="6378" y="13155"/>
                </a:cubicBezTo>
                <a:cubicBezTo>
                  <a:pt x="6378" y="13094"/>
                  <a:pt x="6353" y="13044"/>
                  <a:pt x="6323" y="13044"/>
                </a:cubicBezTo>
                <a:close/>
                <a:moveTo>
                  <a:pt x="6144" y="13044"/>
                </a:moveTo>
                <a:cubicBezTo>
                  <a:pt x="6113" y="13044"/>
                  <a:pt x="6089" y="13094"/>
                  <a:pt x="6089" y="13155"/>
                </a:cubicBezTo>
                <a:cubicBezTo>
                  <a:pt x="6089" y="13216"/>
                  <a:pt x="6113" y="13266"/>
                  <a:pt x="6144" y="13266"/>
                </a:cubicBezTo>
                <a:cubicBezTo>
                  <a:pt x="6174" y="13266"/>
                  <a:pt x="6199" y="13216"/>
                  <a:pt x="6199" y="13155"/>
                </a:cubicBezTo>
                <a:cubicBezTo>
                  <a:pt x="6199" y="13094"/>
                  <a:pt x="6174" y="13044"/>
                  <a:pt x="6144" y="13044"/>
                </a:cubicBezTo>
                <a:close/>
                <a:moveTo>
                  <a:pt x="5965" y="13044"/>
                </a:moveTo>
                <a:cubicBezTo>
                  <a:pt x="5934" y="13044"/>
                  <a:pt x="5910" y="13094"/>
                  <a:pt x="5910" y="13155"/>
                </a:cubicBezTo>
                <a:cubicBezTo>
                  <a:pt x="5910" y="13216"/>
                  <a:pt x="5934" y="13266"/>
                  <a:pt x="5965" y="13266"/>
                </a:cubicBezTo>
                <a:cubicBezTo>
                  <a:pt x="5995" y="13266"/>
                  <a:pt x="6019" y="13216"/>
                  <a:pt x="6019" y="13155"/>
                </a:cubicBezTo>
                <a:cubicBezTo>
                  <a:pt x="6019" y="13094"/>
                  <a:pt x="5995" y="13044"/>
                  <a:pt x="5965" y="13044"/>
                </a:cubicBezTo>
                <a:close/>
                <a:moveTo>
                  <a:pt x="5786" y="13044"/>
                </a:moveTo>
                <a:cubicBezTo>
                  <a:pt x="5755" y="13044"/>
                  <a:pt x="5731" y="13094"/>
                  <a:pt x="5731" y="13155"/>
                </a:cubicBezTo>
                <a:cubicBezTo>
                  <a:pt x="5731" y="13216"/>
                  <a:pt x="5755" y="13266"/>
                  <a:pt x="5786" y="13266"/>
                </a:cubicBezTo>
                <a:cubicBezTo>
                  <a:pt x="5816" y="13266"/>
                  <a:pt x="5840" y="13216"/>
                  <a:pt x="5840" y="13155"/>
                </a:cubicBezTo>
                <a:cubicBezTo>
                  <a:pt x="5840" y="13094"/>
                  <a:pt x="5816" y="13044"/>
                  <a:pt x="5786" y="13044"/>
                </a:cubicBezTo>
                <a:close/>
                <a:moveTo>
                  <a:pt x="5606" y="13044"/>
                </a:moveTo>
                <a:cubicBezTo>
                  <a:pt x="5576" y="13044"/>
                  <a:pt x="5552" y="13094"/>
                  <a:pt x="5552" y="13155"/>
                </a:cubicBezTo>
                <a:cubicBezTo>
                  <a:pt x="5552" y="13216"/>
                  <a:pt x="5576" y="13266"/>
                  <a:pt x="5606" y="13266"/>
                </a:cubicBezTo>
                <a:cubicBezTo>
                  <a:pt x="5637" y="13266"/>
                  <a:pt x="5661" y="13216"/>
                  <a:pt x="5661" y="13155"/>
                </a:cubicBezTo>
                <a:cubicBezTo>
                  <a:pt x="5661" y="13094"/>
                  <a:pt x="5637" y="13044"/>
                  <a:pt x="5606" y="13044"/>
                </a:cubicBezTo>
                <a:close/>
                <a:moveTo>
                  <a:pt x="5427" y="13044"/>
                </a:moveTo>
                <a:cubicBezTo>
                  <a:pt x="5397" y="13044"/>
                  <a:pt x="5372" y="13094"/>
                  <a:pt x="5372" y="13155"/>
                </a:cubicBezTo>
                <a:cubicBezTo>
                  <a:pt x="5372" y="13216"/>
                  <a:pt x="5397" y="13266"/>
                  <a:pt x="5427" y="13266"/>
                </a:cubicBezTo>
                <a:cubicBezTo>
                  <a:pt x="5458" y="13266"/>
                  <a:pt x="5482" y="13216"/>
                  <a:pt x="5482" y="13155"/>
                </a:cubicBezTo>
                <a:cubicBezTo>
                  <a:pt x="5482" y="13094"/>
                  <a:pt x="5458" y="13044"/>
                  <a:pt x="5427" y="13044"/>
                </a:cubicBezTo>
                <a:close/>
                <a:moveTo>
                  <a:pt x="5248" y="13044"/>
                </a:moveTo>
                <a:cubicBezTo>
                  <a:pt x="5218" y="13044"/>
                  <a:pt x="5193" y="13094"/>
                  <a:pt x="5193" y="13155"/>
                </a:cubicBezTo>
                <a:cubicBezTo>
                  <a:pt x="5193" y="13216"/>
                  <a:pt x="5218" y="13266"/>
                  <a:pt x="5248" y="13266"/>
                </a:cubicBezTo>
                <a:cubicBezTo>
                  <a:pt x="5279" y="13266"/>
                  <a:pt x="5303" y="13216"/>
                  <a:pt x="5303" y="13155"/>
                </a:cubicBezTo>
                <a:cubicBezTo>
                  <a:pt x="5303" y="13094"/>
                  <a:pt x="5279" y="13044"/>
                  <a:pt x="5248" y="13044"/>
                </a:cubicBezTo>
                <a:close/>
                <a:moveTo>
                  <a:pt x="5069" y="13044"/>
                </a:moveTo>
                <a:cubicBezTo>
                  <a:pt x="5039" y="13044"/>
                  <a:pt x="5014" y="13094"/>
                  <a:pt x="5014" y="13155"/>
                </a:cubicBezTo>
                <a:cubicBezTo>
                  <a:pt x="5014" y="13216"/>
                  <a:pt x="5039" y="13266"/>
                  <a:pt x="5069" y="13266"/>
                </a:cubicBezTo>
                <a:cubicBezTo>
                  <a:pt x="5099" y="13266"/>
                  <a:pt x="5124" y="13216"/>
                  <a:pt x="5124" y="13155"/>
                </a:cubicBezTo>
                <a:cubicBezTo>
                  <a:pt x="5124" y="13094"/>
                  <a:pt x="5099" y="13044"/>
                  <a:pt x="5069" y="13044"/>
                </a:cubicBezTo>
                <a:close/>
                <a:moveTo>
                  <a:pt x="4890" y="13044"/>
                </a:moveTo>
                <a:cubicBezTo>
                  <a:pt x="4860" y="13044"/>
                  <a:pt x="4835" y="13094"/>
                  <a:pt x="4835" y="13155"/>
                </a:cubicBezTo>
                <a:cubicBezTo>
                  <a:pt x="4835" y="13216"/>
                  <a:pt x="4860" y="13266"/>
                  <a:pt x="4890" y="13266"/>
                </a:cubicBezTo>
                <a:cubicBezTo>
                  <a:pt x="4920" y="13266"/>
                  <a:pt x="4945" y="13216"/>
                  <a:pt x="4945" y="13155"/>
                </a:cubicBezTo>
                <a:cubicBezTo>
                  <a:pt x="4945" y="13094"/>
                  <a:pt x="4920" y="13044"/>
                  <a:pt x="4890" y="13044"/>
                </a:cubicBezTo>
                <a:close/>
                <a:moveTo>
                  <a:pt x="4711" y="13044"/>
                </a:moveTo>
                <a:cubicBezTo>
                  <a:pt x="4681" y="13044"/>
                  <a:pt x="4656" y="13094"/>
                  <a:pt x="4656" y="13155"/>
                </a:cubicBezTo>
                <a:cubicBezTo>
                  <a:pt x="4656" y="13216"/>
                  <a:pt x="4681" y="13266"/>
                  <a:pt x="4711" y="13266"/>
                </a:cubicBezTo>
                <a:cubicBezTo>
                  <a:pt x="4741" y="13266"/>
                  <a:pt x="4766" y="13216"/>
                  <a:pt x="4766" y="13155"/>
                </a:cubicBezTo>
                <a:cubicBezTo>
                  <a:pt x="4766" y="13094"/>
                  <a:pt x="4741" y="13044"/>
                  <a:pt x="4711" y="13044"/>
                </a:cubicBezTo>
                <a:close/>
                <a:moveTo>
                  <a:pt x="4532" y="13044"/>
                </a:moveTo>
                <a:cubicBezTo>
                  <a:pt x="4502" y="13044"/>
                  <a:pt x="4477" y="13094"/>
                  <a:pt x="4477" y="13155"/>
                </a:cubicBezTo>
                <a:cubicBezTo>
                  <a:pt x="4477" y="13216"/>
                  <a:pt x="4502" y="13266"/>
                  <a:pt x="4532" y="13266"/>
                </a:cubicBezTo>
                <a:cubicBezTo>
                  <a:pt x="4562" y="13266"/>
                  <a:pt x="4587" y="13216"/>
                  <a:pt x="4587" y="13155"/>
                </a:cubicBezTo>
                <a:cubicBezTo>
                  <a:pt x="4587" y="13094"/>
                  <a:pt x="4562" y="13044"/>
                  <a:pt x="4532" y="13044"/>
                </a:cubicBezTo>
                <a:close/>
                <a:moveTo>
                  <a:pt x="4353" y="13044"/>
                </a:moveTo>
                <a:cubicBezTo>
                  <a:pt x="4323" y="13044"/>
                  <a:pt x="4298" y="13094"/>
                  <a:pt x="4298" y="13155"/>
                </a:cubicBezTo>
                <a:cubicBezTo>
                  <a:pt x="4298" y="13216"/>
                  <a:pt x="4323" y="13266"/>
                  <a:pt x="4353" y="13266"/>
                </a:cubicBezTo>
                <a:cubicBezTo>
                  <a:pt x="4383" y="13266"/>
                  <a:pt x="4408" y="13216"/>
                  <a:pt x="4408" y="13155"/>
                </a:cubicBezTo>
                <a:cubicBezTo>
                  <a:pt x="4408" y="13094"/>
                  <a:pt x="4383" y="13044"/>
                  <a:pt x="4353" y="13044"/>
                </a:cubicBezTo>
                <a:close/>
                <a:moveTo>
                  <a:pt x="4174" y="13044"/>
                </a:moveTo>
                <a:cubicBezTo>
                  <a:pt x="4143" y="13044"/>
                  <a:pt x="4119" y="13094"/>
                  <a:pt x="4119" y="13155"/>
                </a:cubicBezTo>
                <a:cubicBezTo>
                  <a:pt x="4119" y="13216"/>
                  <a:pt x="4143" y="13266"/>
                  <a:pt x="4174" y="13266"/>
                </a:cubicBezTo>
                <a:cubicBezTo>
                  <a:pt x="4204" y="13266"/>
                  <a:pt x="4229" y="13216"/>
                  <a:pt x="4229" y="13155"/>
                </a:cubicBezTo>
                <a:cubicBezTo>
                  <a:pt x="4229" y="13094"/>
                  <a:pt x="4204" y="13044"/>
                  <a:pt x="4174" y="13044"/>
                </a:cubicBezTo>
                <a:close/>
                <a:moveTo>
                  <a:pt x="3995" y="13044"/>
                </a:moveTo>
                <a:cubicBezTo>
                  <a:pt x="3964" y="13044"/>
                  <a:pt x="3940" y="13094"/>
                  <a:pt x="3940" y="13155"/>
                </a:cubicBezTo>
                <a:cubicBezTo>
                  <a:pt x="3940" y="13216"/>
                  <a:pt x="3964" y="13266"/>
                  <a:pt x="3995" y="13266"/>
                </a:cubicBezTo>
                <a:cubicBezTo>
                  <a:pt x="4025" y="13266"/>
                  <a:pt x="4050" y="13216"/>
                  <a:pt x="4050" y="13155"/>
                </a:cubicBezTo>
                <a:cubicBezTo>
                  <a:pt x="4050" y="13094"/>
                  <a:pt x="4025" y="13044"/>
                  <a:pt x="3995" y="13044"/>
                </a:cubicBezTo>
                <a:close/>
                <a:moveTo>
                  <a:pt x="19217" y="12682"/>
                </a:moveTo>
                <a:cubicBezTo>
                  <a:pt x="19187" y="12682"/>
                  <a:pt x="19162" y="12732"/>
                  <a:pt x="19162" y="12793"/>
                </a:cubicBezTo>
                <a:cubicBezTo>
                  <a:pt x="19162" y="12854"/>
                  <a:pt x="19187" y="12904"/>
                  <a:pt x="19217" y="12904"/>
                </a:cubicBezTo>
                <a:cubicBezTo>
                  <a:pt x="19247" y="12904"/>
                  <a:pt x="19272" y="12854"/>
                  <a:pt x="19272" y="12793"/>
                </a:cubicBezTo>
                <a:cubicBezTo>
                  <a:pt x="19272" y="12732"/>
                  <a:pt x="19247" y="12682"/>
                  <a:pt x="19217" y="12682"/>
                </a:cubicBezTo>
                <a:close/>
                <a:moveTo>
                  <a:pt x="19038" y="12682"/>
                </a:moveTo>
                <a:cubicBezTo>
                  <a:pt x="19008" y="12682"/>
                  <a:pt x="18983" y="12732"/>
                  <a:pt x="18983" y="12793"/>
                </a:cubicBezTo>
                <a:cubicBezTo>
                  <a:pt x="18983" y="12854"/>
                  <a:pt x="19008" y="12904"/>
                  <a:pt x="19038" y="12904"/>
                </a:cubicBezTo>
                <a:cubicBezTo>
                  <a:pt x="19068" y="12904"/>
                  <a:pt x="19093" y="12854"/>
                  <a:pt x="19093" y="12793"/>
                </a:cubicBezTo>
                <a:cubicBezTo>
                  <a:pt x="19093" y="12732"/>
                  <a:pt x="19068" y="12682"/>
                  <a:pt x="19038" y="12682"/>
                </a:cubicBezTo>
                <a:close/>
                <a:moveTo>
                  <a:pt x="18859" y="12682"/>
                </a:moveTo>
                <a:cubicBezTo>
                  <a:pt x="18828" y="12682"/>
                  <a:pt x="18804" y="12732"/>
                  <a:pt x="18804" y="12793"/>
                </a:cubicBezTo>
                <a:cubicBezTo>
                  <a:pt x="18804" y="12854"/>
                  <a:pt x="18828" y="12904"/>
                  <a:pt x="18859" y="12904"/>
                </a:cubicBezTo>
                <a:cubicBezTo>
                  <a:pt x="18889" y="12904"/>
                  <a:pt x="18914" y="12854"/>
                  <a:pt x="18914" y="12793"/>
                </a:cubicBezTo>
                <a:cubicBezTo>
                  <a:pt x="18914" y="12732"/>
                  <a:pt x="18889" y="12682"/>
                  <a:pt x="18859" y="12682"/>
                </a:cubicBezTo>
                <a:close/>
                <a:moveTo>
                  <a:pt x="18501" y="12682"/>
                </a:moveTo>
                <a:cubicBezTo>
                  <a:pt x="18470" y="12682"/>
                  <a:pt x="18446" y="12732"/>
                  <a:pt x="18446" y="12793"/>
                </a:cubicBezTo>
                <a:cubicBezTo>
                  <a:pt x="18446" y="12854"/>
                  <a:pt x="18470" y="12904"/>
                  <a:pt x="18501" y="12904"/>
                </a:cubicBezTo>
                <a:cubicBezTo>
                  <a:pt x="18531" y="12904"/>
                  <a:pt x="18555" y="12854"/>
                  <a:pt x="18555" y="12793"/>
                </a:cubicBezTo>
                <a:cubicBezTo>
                  <a:pt x="18555" y="12732"/>
                  <a:pt x="18531" y="12682"/>
                  <a:pt x="18501" y="12682"/>
                </a:cubicBezTo>
                <a:close/>
                <a:moveTo>
                  <a:pt x="18321" y="12682"/>
                </a:moveTo>
                <a:cubicBezTo>
                  <a:pt x="18291" y="12682"/>
                  <a:pt x="18267" y="12732"/>
                  <a:pt x="18267" y="12793"/>
                </a:cubicBezTo>
                <a:cubicBezTo>
                  <a:pt x="18267" y="12854"/>
                  <a:pt x="18291" y="12904"/>
                  <a:pt x="18321" y="12904"/>
                </a:cubicBezTo>
                <a:cubicBezTo>
                  <a:pt x="18352" y="12904"/>
                  <a:pt x="18376" y="12854"/>
                  <a:pt x="18376" y="12793"/>
                </a:cubicBezTo>
                <a:cubicBezTo>
                  <a:pt x="18376" y="12732"/>
                  <a:pt x="18352" y="12682"/>
                  <a:pt x="18321" y="12682"/>
                </a:cubicBezTo>
                <a:close/>
                <a:moveTo>
                  <a:pt x="18142" y="12682"/>
                </a:moveTo>
                <a:cubicBezTo>
                  <a:pt x="18112" y="12682"/>
                  <a:pt x="18088" y="12732"/>
                  <a:pt x="18088" y="12793"/>
                </a:cubicBezTo>
                <a:cubicBezTo>
                  <a:pt x="18088" y="12854"/>
                  <a:pt x="18112" y="12904"/>
                  <a:pt x="18142" y="12904"/>
                </a:cubicBezTo>
                <a:cubicBezTo>
                  <a:pt x="18173" y="12904"/>
                  <a:pt x="18197" y="12854"/>
                  <a:pt x="18197" y="12793"/>
                </a:cubicBezTo>
                <a:cubicBezTo>
                  <a:pt x="18197" y="12732"/>
                  <a:pt x="18173" y="12682"/>
                  <a:pt x="18142" y="12682"/>
                </a:cubicBezTo>
                <a:close/>
                <a:moveTo>
                  <a:pt x="17963" y="12682"/>
                </a:moveTo>
                <a:cubicBezTo>
                  <a:pt x="17933" y="12682"/>
                  <a:pt x="17908" y="12732"/>
                  <a:pt x="17908" y="12793"/>
                </a:cubicBezTo>
                <a:cubicBezTo>
                  <a:pt x="17908" y="12854"/>
                  <a:pt x="17933" y="12904"/>
                  <a:pt x="17963" y="12904"/>
                </a:cubicBezTo>
                <a:cubicBezTo>
                  <a:pt x="17994" y="12904"/>
                  <a:pt x="18018" y="12854"/>
                  <a:pt x="18018" y="12793"/>
                </a:cubicBezTo>
                <a:cubicBezTo>
                  <a:pt x="18018" y="12732"/>
                  <a:pt x="17994" y="12682"/>
                  <a:pt x="17963" y="12682"/>
                </a:cubicBezTo>
                <a:close/>
                <a:moveTo>
                  <a:pt x="17784" y="12682"/>
                </a:moveTo>
                <a:cubicBezTo>
                  <a:pt x="17754" y="12682"/>
                  <a:pt x="17729" y="12732"/>
                  <a:pt x="17729" y="12793"/>
                </a:cubicBezTo>
                <a:cubicBezTo>
                  <a:pt x="17729" y="12854"/>
                  <a:pt x="17754" y="12904"/>
                  <a:pt x="17784" y="12904"/>
                </a:cubicBezTo>
                <a:cubicBezTo>
                  <a:pt x="17815" y="12904"/>
                  <a:pt x="17839" y="12854"/>
                  <a:pt x="17839" y="12793"/>
                </a:cubicBezTo>
                <a:cubicBezTo>
                  <a:pt x="17839" y="12732"/>
                  <a:pt x="17815" y="12682"/>
                  <a:pt x="17784" y="12682"/>
                </a:cubicBezTo>
                <a:close/>
                <a:moveTo>
                  <a:pt x="17605" y="12682"/>
                </a:moveTo>
                <a:cubicBezTo>
                  <a:pt x="17575" y="12682"/>
                  <a:pt x="17550" y="12732"/>
                  <a:pt x="17550" y="12793"/>
                </a:cubicBezTo>
                <a:cubicBezTo>
                  <a:pt x="17550" y="12854"/>
                  <a:pt x="17575" y="12904"/>
                  <a:pt x="17605" y="12904"/>
                </a:cubicBezTo>
                <a:cubicBezTo>
                  <a:pt x="17635" y="12904"/>
                  <a:pt x="17660" y="12854"/>
                  <a:pt x="17660" y="12793"/>
                </a:cubicBezTo>
                <a:cubicBezTo>
                  <a:pt x="17660" y="12732"/>
                  <a:pt x="17635" y="12682"/>
                  <a:pt x="17605" y="12682"/>
                </a:cubicBezTo>
                <a:close/>
                <a:moveTo>
                  <a:pt x="17426" y="12682"/>
                </a:moveTo>
                <a:cubicBezTo>
                  <a:pt x="17396" y="12682"/>
                  <a:pt x="17371" y="12732"/>
                  <a:pt x="17371" y="12793"/>
                </a:cubicBezTo>
                <a:cubicBezTo>
                  <a:pt x="17371" y="12854"/>
                  <a:pt x="17396" y="12904"/>
                  <a:pt x="17426" y="12904"/>
                </a:cubicBezTo>
                <a:cubicBezTo>
                  <a:pt x="17456" y="12904"/>
                  <a:pt x="17481" y="12854"/>
                  <a:pt x="17481" y="12793"/>
                </a:cubicBezTo>
                <a:cubicBezTo>
                  <a:pt x="17481" y="12732"/>
                  <a:pt x="17456" y="12682"/>
                  <a:pt x="17426" y="12682"/>
                </a:cubicBezTo>
                <a:close/>
                <a:moveTo>
                  <a:pt x="17068" y="12682"/>
                </a:moveTo>
                <a:cubicBezTo>
                  <a:pt x="17038" y="12682"/>
                  <a:pt x="17013" y="12732"/>
                  <a:pt x="17013" y="12793"/>
                </a:cubicBezTo>
                <a:cubicBezTo>
                  <a:pt x="17013" y="12854"/>
                  <a:pt x="17038" y="12904"/>
                  <a:pt x="17068" y="12904"/>
                </a:cubicBezTo>
                <a:cubicBezTo>
                  <a:pt x="17098" y="12904"/>
                  <a:pt x="17123" y="12854"/>
                  <a:pt x="17123" y="12793"/>
                </a:cubicBezTo>
                <a:cubicBezTo>
                  <a:pt x="17123" y="12732"/>
                  <a:pt x="17098" y="12682"/>
                  <a:pt x="17068" y="12682"/>
                </a:cubicBezTo>
                <a:close/>
                <a:moveTo>
                  <a:pt x="16889" y="12682"/>
                </a:moveTo>
                <a:cubicBezTo>
                  <a:pt x="16859" y="12682"/>
                  <a:pt x="16834" y="12732"/>
                  <a:pt x="16834" y="12793"/>
                </a:cubicBezTo>
                <a:cubicBezTo>
                  <a:pt x="16834" y="12854"/>
                  <a:pt x="16859" y="12904"/>
                  <a:pt x="16889" y="12904"/>
                </a:cubicBezTo>
                <a:cubicBezTo>
                  <a:pt x="16919" y="12904"/>
                  <a:pt x="16944" y="12854"/>
                  <a:pt x="16944" y="12793"/>
                </a:cubicBezTo>
                <a:cubicBezTo>
                  <a:pt x="16944" y="12732"/>
                  <a:pt x="16919" y="12682"/>
                  <a:pt x="16889" y="12682"/>
                </a:cubicBezTo>
                <a:close/>
                <a:moveTo>
                  <a:pt x="16710" y="12682"/>
                </a:moveTo>
                <a:cubicBezTo>
                  <a:pt x="16679" y="12682"/>
                  <a:pt x="16655" y="12732"/>
                  <a:pt x="16655" y="12793"/>
                </a:cubicBezTo>
                <a:cubicBezTo>
                  <a:pt x="16655" y="12854"/>
                  <a:pt x="16679" y="12904"/>
                  <a:pt x="16710" y="12904"/>
                </a:cubicBezTo>
                <a:cubicBezTo>
                  <a:pt x="16740" y="12904"/>
                  <a:pt x="16765" y="12854"/>
                  <a:pt x="16765" y="12793"/>
                </a:cubicBezTo>
                <a:cubicBezTo>
                  <a:pt x="16765" y="12732"/>
                  <a:pt x="16740" y="12682"/>
                  <a:pt x="16710" y="12682"/>
                </a:cubicBezTo>
                <a:close/>
                <a:moveTo>
                  <a:pt x="12770" y="12682"/>
                </a:moveTo>
                <a:cubicBezTo>
                  <a:pt x="12740" y="12682"/>
                  <a:pt x="12715" y="12732"/>
                  <a:pt x="12715" y="12793"/>
                </a:cubicBezTo>
                <a:cubicBezTo>
                  <a:pt x="12715" y="12854"/>
                  <a:pt x="12740" y="12904"/>
                  <a:pt x="12770" y="12904"/>
                </a:cubicBezTo>
                <a:cubicBezTo>
                  <a:pt x="12800" y="12904"/>
                  <a:pt x="12825" y="12854"/>
                  <a:pt x="12825" y="12793"/>
                </a:cubicBezTo>
                <a:cubicBezTo>
                  <a:pt x="12825" y="12732"/>
                  <a:pt x="12800" y="12682"/>
                  <a:pt x="12770" y="12682"/>
                </a:cubicBezTo>
                <a:close/>
                <a:moveTo>
                  <a:pt x="12591" y="12682"/>
                </a:moveTo>
                <a:cubicBezTo>
                  <a:pt x="12560" y="12682"/>
                  <a:pt x="12536" y="12732"/>
                  <a:pt x="12536" y="12793"/>
                </a:cubicBezTo>
                <a:cubicBezTo>
                  <a:pt x="12536" y="12854"/>
                  <a:pt x="12560" y="12904"/>
                  <a:pt x="12591" y="12904"/>
                </a:cubicBezTo>
                <a:cubicBezTo>
                  <a:pt x="12621" y="12904"/>
                  <a:pt x="12646" y="12854"/>
                  <a:pt x="12646" y="12793"/>
                </a:cubicBezTo>
                <a:cubicBezTo>
                  <a:pt x="12646" y="12732"/>
                  <a:pt x="12621" y="12682"/>
                  <a:pt x="12591" y="12682"/>
                </a:cubicBezTo>
                <a:close/>
                <a:moveTo>
                  <a:pt x="12412" y="12682"/>
                </a:moveTo>
                <a:cubicBezTo>
                  <a:pt x="12381" y="12682"/>
                  <a:pt x="12357" y="12732"/>
                  <a:pt x="12357" y="12793"/>
                </a:cubicBezTo>
                <a:cubicBezTo>
                  <a:pt x="12357" y="12854"/>
                  <a:pt x="12381" y="12904"/>
                  <a:pt x="12412" y="12904"/>
                </a:cubicBezTo>
                <a:cubicBezTo>
                  <a:pt x="12442" y="12904"/>
                  <a:pt x="12466" y="12854"/>
                  <a:pt x="12466" y="12793"/>
                </a:cubicBezTo>
                <a:cubicBezTo>
                  <a:pt x="12466" y="12732"/>
                  <a:pt x="12442" y="12682"/>
                  <a:pt x="12412" y="12682"/>
                </a:cubicBezTo>
                <a:close/>
                <a:moveTo>
                  <a:pt x="12233" y="12682"/>
                </a:moveTo>
                <a:cubicBezTo>
                  <a:pt x="12202" y="12682"/>
                  <a:pt x="12178" y="12732"/>
                  <a:pt x="12178" y="12793"/>
                </a:cubicBezTo>
                <a:cubicBezTo>
                  <a:pt x="12178" y="12854"/>
                  <a:pt x="12202" y="12904"/>
                  <a:pt x="12233" y="12904"/>
                </a:cubicBezTo>
                <a:cubicBezTo>
                  <a:pt x="12263" y="12904"/>
                  <a:pt x="12287" y="12854"/>
                  <a:pt x="12287" y="12793"/>
                </a:cubicBezTo>
                <a:cubicBezTo>
                  <a:pt x="12287" y="12732"/>
                  <a:pt x="12263" y="12682"/>
                  <a:pt x="12233" y="12682"/>
                </a:cubicBezTo>
                <a:close/>
                <a:moveTo>
                  <a:pt x="12053" y="12682"/>
                </a:moveTo>
                <a:cubicBezTo>
                  <a:pt x="12023" y="12682"/>
                  <a:pt x="11999" y="12732"/>
                  <a:pt x="11999" y="12793"/>
                </a:cubicBezTo>
                <a:cubicBezTo>
                  <a:pt x="11999" y="12854"/>
                  <a:pt x="12023" y="12904"/>
                  <a:pt x="12053" y="12904"/>
                </a:cubicBezTo>
                <a:cubicBezTo>
                  <a:pt x="12084" y="12904"/>
                  <a:pt x="12108" y="12854"/>
                  <a:pt x="12108" y="12793"/>
                </a:cubicBezTo>
                <a:cubicBezTo>
                  <a:pt x="12108" y="12732"/>
                  <a:pt x="12084" y="12682"/>
                  <a:pt x="12053" y="12682"/>
                </a:cubicBezTo>
                <a:close/>
                <a:moveTo>
                  <a:pt x="11874" y="12682"/>
                </a:moveTo>
                <a:cubicBezTo>
                  <a:pt x="11844" y="12682"/>
                  <a:pt x="11819" y="12732"/>
                  <a:pt x="11819" y="12793"/>
                </a:cubicBezTo>
                <a:cubicBezTo>
                  <a:pt x="11819" y="12854"/>
                  <a:pt x="11844" y="12904"/>
                  <a:pt x="11874" y="12904"/>
                </a:cubicBezTo>
                <a:cubicBezTo>
                  <a:pt x="11905" y="12904"/>
                  <a:pt x="11929" y="12854"/>
                  <a:pt x="11929" y="12793"/>
                </a:cubicBezTo>
                <a:cubicBezTo>
                  <a:pt x="11929" y="12732"/>
                  <a:pt x="11905" y="12682"/>
                  <a:pt x="11874" y="12682"/>
                </a:cubicBezTo>
                <a:close/>
                <a:moveTo>
                  <a:pt x="11695" y="12682"/>
                </a:moveTo>
                <a:cubicBezTo>
                  <a:pt x="11665" y="12682"/>
                  <a:pt x="11640" y="12732"/>
                  <a:pt x="11640" y="12793"/>
                </a:cubicBezTo>
                <a:cubicBezTo>
                  <a:pt x="11640" y="12854"/>
                  <a:pt x="11665" y="12904"/>
                  <a:pt x="11695" y="12904"/>
                </a:cubicBezTo>
                <a:cubicBezTo>
                  <a:pt x="11726" y="12904"/>
                  <a:pt x="11750" y="12854"/>
                  <a:pt x="11750" y="12793"/>
                </a:cubicBezTo>
                <a:cubicBezTo>
                  <a:pt x="11750" y="12732"/>
                  <a:pt x="11726" y="12682"/>
                  <a:pt x="11695" y="12682"/>
                </a:cubicBezTo>
                <a:close/>
                <a:moveTo>
                  <a:pt x="11516" y="12682"/>
                </a:moveTo>
                <a:cubicBezTo>
                  <a:pt x="11486" y="12682"/>
                  <a:pt x="11461" y="12732"/>
                  <a:pt x="11461" y="12793"/>
                </a:cubicBezTo>
                <a:cubicBezTo>
                  <a:pt x="11461" y="12854"/>
                  <a:pt x="11486" y="12904"/>
                  <a:pt x="11516" y="12904"/>
                </a:cubicBezTo>
                <a:cubicBezTo>
                  <a:pt x="11546" y="12904"/>
                  <a:pt x="11571" y="12854"/>
                  <a:pt x="11571" y="12793"/>
                </a:cubicBezTo>
                <a:cubicBezTo>
                  <a:pt x="11571" y="12732"/>
                  <a:pt x="11546" y="12682"/>
                  <a:pt x="11516" y="12682"/>
                </a:cubicBezTo>
                <a:close/>
                <a:moveTo>
                  <a:pt x="11337" y="12682"/>
                </a:moveTo>
                <a:cubicBezTo>
                  <a:pt x="11307" y="12682"/>
                  <a:pt x="11282" y="12732"/>
                  <a:pt x="11282" y="12793"/>
                </a:cubicBezTo>
                <a:cubicBezTo>
                  <a:pt x="11282" y="12854"/>
                  <a:pt x="11307" y="12904"/>
                  <a:pt x="11337" y="12904"/>
                </a:cubicBezTo>
                <a:cubicBezTo>
                  <a:pt x="11367" y="12904"/>
                  <a:pt x="11392" y="12854"/>
                  <a:pt x="11392" y="12793"/>
                </a:cubicBezTo>
                <a:cubicBezTo>
                  <a:pt x="11392" y="12732"/>
                  <a:pt x="11367" y="12682"/>
                  <a:pt x="11337" y="12682"/>
                </a:cubicBezTo>
                <a:close/>
                <a:moveTo>
                  <a:pt x="11158" y="12682"/>
                </a:moveTo>
                <a:cubicBezTo>
                  <a:pt x="11128" y="12682"/>
                  <a:pt x="11103" y="12732"/>
                  <a:pt x="11103" y="12793"/>
                </a:cubicBezTo>
                <a:cubicBezTo>
                  <a:pt x="11103" y="12854"/>
                  <a:pt x="11128" y="12904"/>
                  <a:pt x="11158" y="12904"/>
                </a:cubicBezTo>
                <a:cubicBezTo>
                  <a:pt x="11188" y="12904"/>
                  <a:pt x="11213" y="12854"/>
                  <a:pt x="11213" y="12793"/>
                </a:cubicBezTo>
                <a:cubicBezTo>
                  <a:pt x="11213" y="12732"/>
                  <a:pt x="11188" y="12682"/>
                  <a:pt x="11158" y="12682"/>
                </a:cubicBezTo>
                <a:close/>
                <a:moveTo>
                  <a:pt x="10979" y="12682"/>
                </a:moveTo>
                <a:cubicBezTo>
                  <a:pt x="10949" y="12682"/>
                  <a:pt x="10924" y="12732"/>
                  <a:pt x="10924" y="12793"/>
                </a:cubicBezTo>
                <a:cubicBezTo>
                  <a:pt x="10924" y="12854"/>
                  <a:pt x="10949" y="12904"/>
                  <a:pt x="10979" y="12904"/>
                </a:cubicBezTo>
                <a:cubicBezTo>
                  <a:pt x="11009" y="12904"/>
                  <a:pt x="11034" y="12854"/>
                  <a:pt x="11034" y="12793"/>
                </a:cubicBezTo>
                <a:cubicBezTo>
                  <a:pt x="11034" y="12732"/>
                  <a:pt x="11009" y="12682"/>
                  <a:pt x="10979" y="12682"/>
                </a:cubicBezTo>
                <a:close/>
                <a:moveTo>
                  <a:pt x="10800" y="12682"/>
                </a:moveTo>
                <a:cubicBezTo>
                  <a:pt x="10770" y="12682"/>
                  <a:pt x="10745" y="12732"/>
                  <a:pt x="10745" y="12793"/>
                </a:cubicBezTo>
                <a:cubicBezTo>
                  <a:pt x="10745" y="12854"/>
                  <a:pt x="10770" y="12904"/>
                  <a:pt x="10800" y="12904"/>
                </a:cubicBezTo>
                <a:cubicBezTo>
                  <a:pt x="10830" y="12904"/>
                  <a:pt x="10855" y="12854"/>
                  <a:pt x="10855" y="12793"/>
                </a:cubicBezTo>
                <a:cubicBezTo>
                  <a:pt x="10855" y="12732"/>
                  <a:pt x="10830" y="12682"/>
                  <a:pt x="10800" y="12682"/>
                </a:cubicBezTo>
                <a:close/>
                <a:moveTo>
                  <a:pt x="10621" y="12682"/>
                </a:moveTo>
                <a:cubicBezTo>
                  <a:pt x="10590" y="12682"/>
                  <a:pt x="10566" y="12732"/>
                  <a:pt x="10566" y="12793"/>
                </a:cubicBezTo>
                <a:cubicBezTo>
                  <a:pt x="10566" y="12854"/>
                  <a:pt x="10590" y="12904"/>
                  <a:pt x="10621" y="12904"/>
                </a:cubicBezTo>
                <a:cubicBezTo>
                  <a:pt x="10651" y="12904"/>
                  <a:pt x="10676" y="12854"/>
                  <a:pt x="10676" y="12793"/>
                </a:cubicBezTo>
                <a:cubicBezTo>
                  <a:pt x="10676" y="12732"/>
                  <a:pt x="10651" y="12682"/>
                  <a:pt x="10621" y="12682"/>
                </a:cubicBezTo>
                <a:close/>
                <a:moveTo>
                  <a:pt x="10442" y="12682"/>
                </a:moveTo>
                <a:cubicBezTo>
                  <a:pt x="10411" y="12682"/>
                  <a:pt x="10387" y="12732"/>
                  <a:pt x="10387" y="12793"/>
                </a:cubicBezTo>
                <a:cubicBezTo>
                  <a:pt x="10387" y="12854"/>
                  <a:pt x="10411" y="12904"/>
                  <a:pt x="10442" y="12904"/>
                </a:cubicBezTo>
                <a:cubicBezTo>
                  <a:pt x="10472" y="12904"/>
                  <a:pt x="10497" y="12854"/>
                  <a:pt x="10497" y="12793"/>
                </a:cubicBezTo>
                <a:cubicBezTo>
                  <a:pt x="10497" y="12732"/>
                  <a:pt x="10472" y="12682"/>
                  <a:pt x="10442" y="12682"/>
                </a:cubicBezTo>
                <a:close/>
                <a:moveTo>
                  <a:pt x="6502" y="12682"/>
                </a:moveTo>
                <a:cubicBezTo>
                  <a:pt x="6472" y="12682"/>
                  <a:pt x="6447" y="12732"/>
                  <a:pt x="6447" y="12793"/>
                </a:cubicBezTo>
                <a:cubicBezTo>
                  <a:pt x="6447" y="12854"/>
                  <a:pt x="6472" y="12904"/>
                  <a:pt x="6502" y="12904"/>
                </a:cubicBezTo>
                <a:cubicBezTo>
                  <a:pt x="6532" y="12904"/>
                  <a:pt x="6557" y="12854"/>
                  <a:pt x="6557" y="12793"/>
                </a:cubicBezTo>
                <a:cubicBezTo>
                  <a:pt x="6557" y="12732"/>
                  <a:pt x="6532" y="12682"/>
                  <a:pt x="6502" y="12682"/>
                </a:cubicBezTo>
                <a:close/>
                <a:moveTo>
                  <a:pt x="6323" y="12682"/>
                </a:moveTo>
                <a:cubicBezTo>
                  <a:pt x="6292" y="12682"/>
                  <a:pt x="6268" y="12732"/>
                  <a:pt x="6268" y="12793"/>
                </a:cubicBezTo>
                <a:cubicBezTo>
                  <a:pt x="6268" y="12854"/>
                  <a:pt x="6292" y="12904"/>
                  <a:pt x="6323" y="12904"/>
                </a:cubicBezTo>
                <a:cubicBezTo>
                  <a:pt x="6353" y="12904"/>
                  <a:pt x="6378" y="12854"/>
                  <a:pt x="6378" y="12793"/>
                </a:cubicBezTo>
                <a:cubicBezTo>
                  <a:pt x="6378" y="12732"/>
                  <a:pt x="6353" y="12682"/>
                  <a:pt x="6323" y="12682"/>
                </a:cubicBezTo>
                <a:close/>
                <a:moveTo>
                  <a:pt x="6144" y="12682"/>
                </a:moveTo>
                <a:cubicBezTo>
                  <a:pt x="6113" y="12682"/>
                  <a:pt x="6089" y="12732"/>
                  <a:pt x="6089" y="12793"/>
                </a:cubicBezTo>
                <a:cubicBezTo>
                  <a:pt x="6089" y="12854"/>
                  <a:pt x="6113" y="12904"/>
                  <a:pt x="6144" y="12904"/>
                </a:cubicBezTo>
                <a:cubicBezTo>
                  <a:pt x="6174" y="12904"/>
                  <a:pt x="6199" y="12854"/>
                  <a:pt x="6199" y="12793"/>
                </a:cubicBezTo>
                <a:cubicBezTo>
                  <a:pt x="6199" y="12732"/>
                  <a:pt x="6174" y="12682"/>
                  <a:pt x="6144" y="12682"/>
                </a:cubicBezTo>
                <a:close/>
                <a:moveTo>
                  <a:pt x="5965" y="12682"/>
                </a:moveTo>
                <a:cubicBezTo>
                  <a:pt x="5934" y="12682"/>
                  <a:pt x="5910" y="12732"/>
                  <a:pt x="5910" y="12793"/>
                </a:cubicBezTo>
                <a:cubicBezTo>
                  <a:pt x="5910" y="12854"/>
                  <a:pt x="5934" y="12904"/>
                  <a:pt x="5965" y="12904"/>
                </a:cubicBezTo>
                <a:cubicBezTo>
                  <a:pt x="5995" y="12904"/>
                  <a:pt x="6019" y="12854"/>
                  <a:pt x="6019" y="12793"/>
                </a:cubicBezTo>
                <a:cubicBezTo>
                  <a:pt x="6019" y="12732"/>
                  <a:pt x="5995" y="12682"/>
                  <a:pt x="5965" y="12682"/>
                </a:cubicBezTo>
                <a:close/>
                <a:moveTo>
                  <a:pt x="5786" y="12682"/>
                </a:moveTo>
                <a:cubicBezTo>
                  <a:pt x="5755" y="12682"/>
                  <a:pt x="5731" y="12732"/>
                  <a:pt x="5731" y="12793"/>
                </a:cubicBezTo>
                <a:cubicBezTo>
                  <a:pt x="5731" y="12854"/>
                  <a:pt x="5755" y="12904"/>
                  <a:pt x="5786" y="12904"/>
                </a:cubicBezTo>
                <a:cubicBezTo>
                  <a:pt x="5816" y="12904"/>
                  <a:pt x="5840" y="12854"/>
                  <a:pt x="5840" y="12793"/>
                </a:cubicBezTo>
                <a:cubicBezTo>
                  <a:pt x="5840" y="12732"/>
                  <a:pt x="5816" y="12682"/>
                  <a:pt x="5786" y="12682"/>
                </a:cubicBezTo>
                <a:close/>
                <a:moveTo>
                  <a:pt x="5606" y="12682"/>
                </a:moveTo>
                <a:cubicBezTo>
                  <a:pt x="5576" y="12682"/>
                  <a:pt x="5552" y="12732"/>
                  <a:pt x="5552" y="12793"/>
                </a:cubicBezTo>
                <a:cubicBezTo>
                  <a:pt x="5552" y="12854"/>
                  <a:pt x="5576" y="12904"/>
                  <a:pt x="5606" y="12904"/>
                </a:cubicBezTo>
                <a:cubicBezTo>
                  <a:pt x="5637" y="12904"/>
                  <a:pt x="5661" y="12854"/>
                  <a:pt x="5661" y="12793"/>
                </a:cubicBezTo>
                <a:cubicBezTo>
                  <a:pt x="5661" y="12732"/>
                  <a:pt x="5637" y="12682"/>
                  <a:pt x="5606" y="12682"/>
                </a:cubicBezTo>
                <a:close/>
                <a:moveTo>
                  <a:pt x="5427" y="12682"/>
                </a:moveTo>
                <a:cubicBezTo>
                  <a:pt x="5397" y="12682"/>
                  <a:pt x="5372" y="12732"/>
                  <a:pt x="5372" y="12793"/>
                </a:cubicBezTo>
                <a:cubicBezTo>
                  <a:pt x="5372" y="12854"/>
                  <a:pt x="5397" y="12904"/>
                  <a:pt x="5427" y="12904"/>
                </a:cubicBezTo>
                <a:cubicBezTo>
                  <a:pt x="5458" y="12904"/>
                  <a:pt x="5482" y="12854"/>
                  <a:pt x="5482" y="12793"/>
                </a:cubicBezTo>
                <a:cubicBezTo>
                  <a:pt x="5482" y="12732"/>
                  <a:pt x="5458" y="12682"/>
                  <a:pt x="5427" y="12682"/>
                </a:cubicBezTo>
                <a:close/>
                <a:moveTo>
                  <a:pt x="5248" y="12682"/>
                </a:moveTo>
                <a:cubicBezTo>
                  <a:pt x="5218" y="12682"/>
                  <a:pt x="5193" y="12732"/>
                  <a:pt x="5193" y="12793"/>
                </a:cubicBezTo>
                <a:cubicBezTo>
                  <a:pt x="5193" y="12854"/>
                  <a:pt x="5218" y="12904"/>
                  <a:pt x="5248" y="12904"/>
                </a:cubicBezTo>
                <a:cubicBezTo>
                  <a:pt x="5279" y="12904"/>
                  <a:pt x="5303" y="12854"/>
                  <a:pt x="5303" y="12793"/>
                </a:cubicBezTo>
                <a:cubicBezTo>
                  <a:pt x="5303" y="12732"/>
                  <a:pt x="5279" y="12682"/>
                  <a:pt x="5248" y="12682"/>
                </a:cubicBezTo>
                <a:close/>
                <a:moveTo>
                  <a:pt x="5069" y="12682"/>
                </a:moveTo>
                <a:cubicBezTo>
                  <a:pt x="5039" y="12682"/>
                  <a:pt x="5014" y="12732"/>
                  <a:pt x="5014" y="12793"/>
                </a:cubicBezTo>
                <a:cubicBezTo>
                  <a:pt x="5014" y="12854"/>
                  <a:pt x="5039" y="12904"/>
                  <a:pt x="5069" y="12904"/>
                </a:cubicBezTo>
                <a:cubicBezTo>
                  <a:pt x="5099" y="12904"/>
                  <a:pt x="5124" y="12854"/>
                  <a:pt x="5124" y="12793"/>
                </a:cubicBezTo>
                <a:cubicBezTo>
                  <a:pt x="5124" y="12732"/>
                  <a:pt x="5099" y="12682"/>
                  <a:pt x="5069" y="12682"/>
                </a:cubicBezTo>
                <a:close/>
                <a:moveTo>
                  <a:pt x="4890" y="12682"/>
                </a:moveTo>
                <a:cubicBezTo>
                  <a:pt x="4860" y="12682"/>
                  <a:pt x="4835" y="12732"/>
                  <a:pt x="4835" y="12793"/>
                </a:cubicBezTo>
                <a:cubicBezTo>
                  <a:pt x="4835" y="12854"/>
                  <a:pt x="4860" y="12904"/>
                  <a:pt x="4890" y="12904"/>
                </a:cubicBezTo>
                <a:cubicBezTo>
                  <a:pt x="4920" y="12904"/>
                  <a:pt x="4945" y="12854"/>
                  <a:pt x="4945" y="12793"/>
                </a:cubicBezTo>
                <a:cubicBezTo>
                  <a:pt x="4945" y="12732"/>
                  <a:pt x="4920" y="12682"/>
                  <a:pt x="4890" y="12682"/>
                </a:cubicBezTo>
                <a:close/>
                <a:moveTo>
                  <a:pt x="4711" y="12682"/>
                </a:moveTo>
                <a:cubicBezTo>
                  <a:pt x="4681" y="12682"/>
                  <a:pt x="4656" y="12732"/>
                  <a:pt x="4656" y="12793"/>
                </a:cubicBezTo>
                <a:cubicBezTo>
                  <a:pt x="4656" y="12854"/>
                  <a:pt x="4681" y="12904"/>
                  <a:pt x="4711" y="12904"/>
                </a:cubicBezTo>
                <a:cubicBezTo>
                  <a:pt x="4741" y="12904"/>
                  <a:pt x="4766" y="12854"/>
                  <a:pt x="4766" y="12793"/>
                </a:cubicBezTo>
                <a:cubicBezTo>
                  <a:pt x="4766" y="12732"/>
                  <a:pt x="4741" y="12682"/>
                  <a:pt x="4711" y="12682"/>
                </a:cubicBezTo>
                <a:close/>
                <a:moveTo>
                  <a:pt x="4532" y="12682"/>
                </a:moveTo>
                <a:cubicBezTo>
                  <a:pt x="4502" y="12682"/>
                  <a:pt x="4477" y="12732"/>
                  <a:pt x="4477" y="12793"/>
                </a:cubicBezTo>
                <a:cubicBezTo>
                  <a:pt x="4477" y="12854"/>
                  <a:pt x="4502" y="12904"/>
                  <a:pt x="4532" y="12904"/>
                </a:cubicBezTo>
                <a:cubicBezTo>
                  <a:pt x="4562" y="12904"/>
                  <a:pt x="4587" y="12854"/>
                  <a:pt x="4587" y="12793"/>
                </a:cubicBezTo>
                <a:cubicBezTo>
                  <a:pt x="4587" y="12732"/>
                  <a:pt x="4562" y="12682"/>
                  <a:pt x="4532" y="12682"/>
                </a:cubicBezTo>
                <a:close/>
                <a:moveTo>
                  <a:pt x="4353" y="12682"/>
                </a:moveTo>
                <a:cubicBezTo>
                  <a:pt x="4323" y="12682"/>
                  <a:pt x="4298" y="12732"/>
                  <a:pt x="4298" y="12793"/>
                </a:cubicBezTo>
                <a:cubicBezTo>
                  <a:pt x="4298" y="12854"/>
                  <a:pt x="4323" y="12904"/>
                  <a:pt x="4353" y="12904"/>
                </a:cubicBezTo>
                <a:cubicBezTo>
                  <a:pt x="4383" y="12904"/>
                  <a:pt x="4408" y="12854"/>
                  <a:pt x="4408" y="12793"/>
                </a:cubicBezTo>
                <a:cubicBezTo>
                  <a:pt x="4408" y="12732"/>
                  <a:pt x="4383" y="12682"/>
                  <a:pt x="4353" y="12682"/>
                </a:cubicBezTo>
                <a:close/>
                <a:moveTo>
                  <a:pt x="4174" y="12682"/>
                </a:moveTo>
                <a:cubicBezTo>
                  <a:pt x="4143" y="12682"/>
                  <a:pt x="4119" y="12732"/>
                  <a:pt x="4119" y="12793"/>
                </a:cubicBezTo>
                <a:cubicBezTo>
                  <a:pt x="4119" y="12854"/>
                  <a:pt x="4143" y="12904"/>
                  <a:pt x="4174" y="12904"/>
                </a:cubicBezTo>
                <a:cubicBezTo>
                  <a:pt x="4204" y="12904"/>
                  <a:pt x="4229" y="12854"/>
                  <a:pt x="4229" y="12793"/>
                </a:cubicBezTo>
                <a:cubicBezTo>
                  <a:pt x="4229" y="12732"/>
                  <a:pt x="4204" y="12682"/>
                  <a:pt x="4174" y="12682"/>
                </a:cubicBezTo>
                <a:close/>
                <a:moveTo>
                  <a:pt x="3995" y="12682"/>
                </a:moveTo>
                <a:cubicBezTo>
                  <a:pt x="3964" y="12682"/>
                  <a:pt x="3940" y="12732"/>
                  <a:pt x="3940" y="12793"/>
                </a:cubicBezTo>
                <a:cubicBezTo>
                  <a:pt x="3940" y="12854"/>
                  <a:pt x="3964" y="12904"/>
                  <a:pt x="3995" y="12904"/>
                </a:cubicBezTo>
                <a:cubicBezTo>
                  <a:pt x="4025" y="12904"/>
                  <a:pt x="4050" y="12854"/>
                  <a:pt x="4050" y="12793"/>
                </a:cubicBezTo>
                <a:cubicBezTo>
                  <a:pt x="4050" y="12732"/>
                  <a:pt x="4025" y="12682"/>
                  <a:pt x="3995" y="12682"/>
                </a:cubicBezTo>
                <a:close/>
                <a:moveTo>
                  <a:pt x="18859" y="12320"/>
                </a:moveTo>
                <a:cubicBezTo>
                  <a:pt x="18828" y="12320"/>
                  <a:pt x="18804" y="12369"/>
                  <a:pt x="18804" y="12431"/>
                </a:cubicBezTo>
                <a:cubicBezTo>
                  <a:pt x="18804" y="12492"/>
                  <a:pt x="18828" y="12541"/>
                  <a:pt x="18859" y="12541"/>
                </a:cubicBezTo>
                <a:cubicBezTo>
                  <a:pt x="18889" y="12541"/>
                  <a:pt x="18914" y="12492"/>
                  <a:pt x="18914" y="12431"/>
                </a:cubicBezTo>
                <a:cubicBezTo>
                  <a:pt x="18914" y="12369"/>
                  <a:pt x="18889" y="12320"/>
                  <a:pt x="18859" y="12320"/>
                </a:cubicBezTo>
                <a:close/>
                <a:moveTo>
                  <a:pt x="18142" y="12320"/>
                </a:moveTo>
                <a:cubicBezTo>
                  <a:pt x="18112" y="12320"/>
                  <a:pt x="18088" y="12369"/>
                  <a:pt x="18088" y="12431"/>
                </a:cubicBezTo>
                <a:cubicBezTo>
                  <a:pt x="18088" y="12492"/>
                  <a:pt x="18112" y="12541"/>
                  <a:pt x="18142" y="12541"/>
                </a:cubicBezTo>
                <a:cubicBezTo>
                  <a:pt x="18173" y="12541"/>
                  <a:pt x="18197" y="12492"/>
                  <a:pt x="18197" y="12431"/>
                </a:cubicBezTo>
                <a:cubicBezTo>
                  <a:pt x="18197" y="12369"/>
                  <a:pt x="18173" y="12320"/>
                  <a:pt x="18142" y="12320"/>
                </a:cubicBezTo>
                <a:close/>
                <a:moveTo>
                  <a:pt x="17963" y="12320"/>
                </a:moveTo>
                <a:cubicBezTo>
                  <a:pt x="17933" y="12320"/>
                  <a:pt x="17908" y="12369"/>
                  <a:pt x="17908" y="12431"/>
                </a:cubicBezTo>
                <a:cubicBezTo>
                  <a:pt x="17908" y="12492"/>
                  <a:pt x="17933" y="12541"/>
                  <a:pt x="17963" y="12541"/>
                </a:cubicBezTo>
                <a:cubicBezTo>
                  <a:pt x="17994" y="12541"/>
                  <a:pt x="18018" y="12492"/>
                  <a:pt x="18018" y="12431"/>
                </a:cubicBezTo>
                <a:cubicBezTo>
                  <a:pt x="18018" y="12369"/>
                  <a:pt x="17994" y="12320"/>
                  <a:pt x="17963" y="12320"/>
                </a:cubicBezTo>
                <a:close/>
                <a:moveTo>
                  <a:pt x="17784" y="12320"/>
                </a:moveTo>
                <a:cubicBezTo>
                  <a:pt x="17754" y="12320"/>
                  <a:pt x="17729" y="12369"/>
                  <a:pt x="17729" y="12431"/>
                </a:cubicBezTo>
                <a:cubicBezTo>
                  <a:pt x="17729" y="12492"/>
                  <a:pt x="17754" y="12541"/>
                  <a:pt x="17784" y="12541"/>
                </a:cubicBezTo>
                <a:cubicBezTo>
                  <a:pt x="17815" y="12541"/>
                  <a:pt x="17839" y="12492"/>
                  <a:pt x="17839" y="12431"/>
                </a:cubicBezTo>
                <a:cubicBezTo>
                  <a:pt x="17839" y="12369"/>
                  <a:pt x="17815" y="12320"/>
                  <a:pt x="17784" y="12320"/>
                </a:cubicBezTo>
                <a:close/>
                <a:moveTo>
                  <a:pt x="17605" y="12320"/>
                </a:moveTo>
                <a:cubicBezTo>
                  <a:pt x="17575" y="12320"/>
                  <a:pt x="17550" y="12369"/>
                  <a:pt x="17550" y="12431"/>
                </a:cubicBezTo>
                <a:cubicBezTo>
                  <a:pt x="17550" y="12492"/>
                  <a:pt x="17575" y="12541"/>
                  <a:pt x="17605" y="12541"/>
                </a:cubicBezTo>
                <a:cubicBezTo>
                  <a:pt x="17635" y="12541"/>
                  <a:pt x="17660" y="12492"/>
                  <a:pt x="17660" y="12431"/>
                </a:cubicBezTo>
                <a:cubicBezTo>
                  <a:pt x="17660" y="12369"/>
                  <a:pt x="17635" y="12320"/>
                  <a:pt x="17605" y="12320"/>
                </a:cubicBezTo>
                <a:close/>
                <a:moveTo>
                  <a:pt x="17426" y="12320"/>
                </a:moveTo>
                <a:cubicBezTo>
                  <a:pt x="17396" y="12320"/>
                  <a:pt x="17371" y="12369"/>
                  <a:pt x="17371" y="12431"/>
                </a:cubicBezTo>
                <a:cubicBezTo>
                  <a:pt x="17371" y="12492"/>
                  <a:pt x="17396" y="12541"/>
                  <a:pt x="17426" y="12541"/>
                </a:cubicBezTo>
                <a:cubicBezTo>
                  <a:pt x="17456" y="12541"/>
                  <a:pt x="17481" y="12492"/>
                  <a:pt x="17481" y="12431"/>
                </a:cubicBezTo>
                <a:cubicBezTo>
                  <a:pt x="17481" y="12369"/>
                  <a:pt x="17456" y="12320"/>
                  <a:pt x="17426" y="12320"/>
                </a:cubicBezTo>
                <a:close/>
                <a:moveTo>
                  <a:pt x="17068" y="12320"/>
                </a:moveTo>
                <a:cubicBezTo>
                  <a:pt x="17038" y="12320"/>
                  <a:pt x="17013" y="12369"/>
                  <a:pt x="17013" y="12431"/>
                </a:cubicBezTo>
                <a:cubicBezTo>
                  <a:pt x="17013" y="12492"/>
                  <a:pt x="17038" y="12541"/>
                  <a:pt x="17068" y="12541"/>
                </a:cubicBezTo>
                <a:cubicBezTo>
                  <a:pt x="17098" y="12541"/>
                  <a:pt x="17123" y="12492"/>
                  <a:pt x="17123" y="12431"/>
                </a:cubicBezTo>
                <a:cubicBezTo>
                  <a:pt x="17123" y="12369"/>
                  <a:pt x="17098" y="12320"/>
                  <a:pt x="17068" y="12320"/>
                </a:cubicBezTo>
                <a:close/>
                <a:moveTo>
                  <a:pt x="16889" y="12320"/>
                </a:moveTo>
                <a:cubicBezTo>
                  <a:pt x="16859" y="12320"/>
                  <a:pt x="16834" y="12369"/>
                  <a:pt x="16834" y="12431"/>
                </a:cubicBezTo>
                <a:cubicBezTo>
                  <a:pt x="16834" y="12492"/>
                  <a:pt x="16859" y="12541"/>
                  <a:pt x="16889" y="12541"/>
                </a:cubicBezTo>
                <a:cubicBezTo>
                  <a:pt x="16919" y="12541"/>
                  <a:pt x="16944" y="12492"/>
                  <a:pt x="16944" y="12431"/>
                </a:cubicBezTo>
                <a:cubicBezTo>
                  <a:pt x="16944" y="12369"/>
                  <a:pt x="16919" y="12320"/>
                  <a:pt x="16889" y="12320"/>
                </a:cubicBezTo>
                <a:close/>
                <a:moveTo>
                  <a:pt x="16710" y="12320"/>
                </a:moveTo>
                <a:cubicBezTo>
                  <a:pt x="16679" y="12320"/>
                  <a:pt x="16655" y="12369"/>
                  <a:pt x="16655" y="12431"/>
                </a:cubicBezTo>
                <a:cubicBezTo>
                  <a:pt x="16655" y="12492"/>
                  <a:pt x="16679" y="12541"/>
                  <a:pt x="16710" y="12541"/>
                </a:cubicBezTo>
                <a:cubicBezTo>
                  <a:pt x="16740" y="12541"/>
                  <a:pt x="16765" y="12492"/>
                  <a:pt x="16765" y="12431"/>
                </a:cubicBezTo>
                <a:cubicBezTo>
                  <a:pt x="16765" y="12369"/>
                  <a:pt x="16740" y="12320"/>
                  <a:pt x="16710" y="12320"/>
                </a:cubicBezTo>
                <a:close/>
                <a:moveTo>
                  <a:pt x="12949" y="12320"/>
                </a:moveTo>
                <a:cubicBezTo>
                  <a:pt x="12919" y="12320"/>
                  <a:pt x="12894" y="12369"/>
                  <a:pt x="12894" y="12431"/>
                </a:cubicBezTo>
                <a:cubicBezTo>
                  <a:pt x="12894" y="12492"/>
                  <a:pt x="12919" y="12541"/>
                  <a:pt x="12949" y="12541"/>
                </a:cubicBezTo>
                <a:cubicBezTo>
                  <a:pt x="12979" y="12541"/>
                  <a:pt x="13004" y="12492"/>
                  <a:pt x="13004" y="12431"/>
                </a:cubicBezTo>
                <a:cubicBezTo>
                  <a:pt x="13004" y="12369"/>
                  <a:pt x="12979" y="12320"/>
                  <a:pt x="12949" y="12320"/>
                </a:cubicBezTo>
                <a:close/>
                <a:moveTo>
                  <a:pt x="12770" y="12320"/>
                </a:moveTo>
                <a:cubicBezTo>
                  <a:pt x="12740" y="12320"/>
                  <a:pt x="12715" y="12369"/>
                  <a:pt x="12715" y="12431"/>
                </a:cubicBezTo>
                <a:cubicBezTo>
                  <a:pt x="12715" y="12492"/>
                  <a:pt x="12740" y="12541"/>
                  <a:pt x="12770" y="12541"/>
                </a:cubicBezTo>
                <a:cubicBezTo>
                  <a:pt x="12800" y="12541"/>
                  <a:pt x="12825" y="12492"/>
                  <a:pt x="12825" y="12431"/>
                </a:cubicBezTo>
                <a:cubicBezTo>
                  <a:pt x="12825" y="12369"/>
                  <a:pt x="12800" y="12320"/>
                  <a:pt x="12770" y="12320"/>
                </a:cubicBezTo>
                <a:close/>
                <a:moveTo>
                  <a:pt x="12591" y="12320"/>
                </a:moveTo>
                <a:cubicBezTo>
                  <a:pt x="12560" y="12320"/>
                  <a:pt x="12536" y="12369"/>
                  <a:pt x="12536" y="12431"/>
                </a:cubicBezTo>
                <a:cubicBezTo>
                  <a:pt x="12536" y="12492"/>
                  <a:pt x="12560" y="12541"/>
                  <a:pt x="12591" y="12541"/>
                </a:cubicBezTo>
                <a:cubicBezTo>
                  <a:pt x="12621" y="12541"/>
                  <a:pt x="12646" y="12492"/>
                  <a:pt x="12646" y="12431"/>
                </a:cubicBezTo>
                <a:cubicBezTo>
                  <a:pt x="12646" y="12369"/>
                  <a:pt x="12621" y="12320"/>
                  <a:pt x="12591" y="12320"/>
                </a:cubicBezTo>
                <a:close/>
                <a:moveTo>
                  <a:pt x="12412" y="12320"/>
                </a:moveTo>
                <a:cubicBezTo>
                  <a:pt x="12381" y="12320"/>
                  <a:pt x="12357" y="12369"/>
                  <a:pt x="12357" y="12431"/>
                </a:cubicBezTo>
                <a:cubicBezTo>
                  <a:pt x="12357" y="12492"/>
                  <a:pt x="12381" y="12541"/>
                  <a:pt x="12412" y="12541"/>
                </a:cubicBezTo>
                <a:cubicBezTo>
                  <a:pt x="12442" y="12541"/>
                  <a:pt x="12466" y="12492"/>
                  <a:pt x="12466" y="12431"/>
                </a:cubicBezTo>
                <a:cubicBezTo>
                  <a:pt x="12466" y="12369"/>
                  <a:pt x="12442" y="12320"/>
                  <a:pt x="12412" y="12320"/>
                </a:cubicBezTo>
                <a:close/>
                <a:moveTo>
                  <a:pt x="12233" y="12320"/>
                </a:moveTo>
                <a:cubicBezTo>
                  <a:pt x="12202" y="12320"/>
                  <a:pt x="12178" y="12369"/>
                  <a:pt x="12178" y="12431"/>
                </a:cubicBezTo>
                <a:cubicBezTo>
                  <a:pt x="12178" y="12492"/>
                  <a:pt x="12202" y="12541"/>
                  <a:pt x="12233" y="12541"/>
                </a:cubicBezTo>
                <a:cubicBezTo>
                  <a:pt x="12263" y="12541"/>
                  <a:pt x="12287" y="12492"/>
                  <a:pt x="12287" y="12431"/>
                </a:cubicBezTo>
                <a:cubicBezTo>
                  <a:pt x="12287" y="12369"/>
                  <a:pt x="12263" y="12320"/>
                  <a:pt x="12233" y="12320"/>
                </a:cubicBezTo>
                <a:close/>
                <a:moveTo>
                  <a:pt x="12053" y="12320"/>
                </a:moveTo>
                <a:cubicBezTo>
                  <a:pt x="12023" y="12320"/>
                  <a:pt x="11999" y="12369"/>
                  <a:pt x="11999" y="12431"/>
                </a:cubicBezTo>
                <a:cubicBezTo>
                  <a:pt x="11999" y="12492"/>
                  <a:pt x="12023" y="12541"/>
                  <a:pt x="12053" y="12541"/>
                </a:cubicBezTo>
                <a:cubicBezTo>
                  <a:pt x="12084" y="12541"/>
                  <a:pt x="12108" y="12492"/>
                  <a:pt x="12108" y="12431"/>
                </a:cubicBezTo>
                <a:cubicBezTo>
                  <a:pt x="12108" y="12369"/>
                  <a:pt x="12084" y="12320"/>
                  <a:pt x="12053" y="12320"/>
                </a:cubicBezTo>
                <a:close/>
                <a:moveTo>
                  <a:pt x="11874" y="12320"/>
                </a:moveTo>
                <a:cubicBezTo>
                  <a:pt x="11844" y="12320"/>
                  <a:pt x="11819" y="12369"/>
                  <a:pt x="11819" y="12431"/>
                </a:cubicBezTo>
                <a:cubicBezTo>
                  <a:pt x="11819" y="12492"/>
                  <a:pt x="11844" y="12541"/>
                  <a:pt x="11874" y="12541"/>
                </a:cubicBezTo>
                <a:cubicBezTo>
                  <a:pt x="11905" y="12541"/>
                  <a:pt x="11929" y="12492"/>
                  <a:pt x="11929" y="12431"/>
                </a:cubicBezTo>
                <a:cubicBezTo>
                  <a:pt x="11929" y="12369"/>
                  <a:pt x="11905" y="12320"/>
                  <a:pt x="11874" y="12320"/>
                </a:cubicBezTo>
                <a:close/>
                <a:moveTo>
                  <a:pt x="11695" y="12320"/>
                </a:moveTo>
                <a:cubicBezTo>
                  <a:pt x="11665" y="12320"/>
                  <a:pt x="11640" y="12369"/>
                  <a:pt x="11640" y="12431"/>
                </a:cubicBezTo>
                <a:cubicBezTo>
                  <a:pt x="11640" y="12492"/>
                  <a:pt x="11665" y="12541"/>
                  <a:pt x="11695" y="12541"/>
                </a:cubicBezTo>
                <a:cubicBezTo>
                  <a:pt x="11726" y="12541"/>
                  <a:pt x="11750" y="12492"/>
                  <a:pt x="11750" y="12431"/>
                </a:cubicBezTo>
                <a:cubicBezTo>
                  <a:pt x="11750" y="12369"/>
                  <a:pt x="11726" y="12320"/>
                  <a:pt x="11695" y="12320"/>
                </a:cubicBezTo>
                <a:close/>
                <a:moveTo>
                  <a:pt x="11516" y="12320"/>
                </a:moveTo>
                <a:cubicBezTo>
                  <a:pt x="11486" y="12320"/>
                  <a:pt x="11461" y="12369"/>
                  <a:pt x="11461" y="12431"/>
                </a:cubicBezTo>
                <a:cubicBezTo>
                  <a:pt x="11461" y="12492"/>
                  <a:pt x="11486" y="12541"/>
                  <a:pt x="11516" y="12541"/>
                </a:cubicBezTo>
                <a:cubicBezTo>
                  <a:pt x="11546" y="12541"/>
                  <a:pt x="11571" y="12492"/>
                  <a:pt x="11571" y="12431"/>
                </a:cubicBezTo>
                <a:cubicBezTo>
                  <a:pt x="11571" y="12369"/>
                  <a:pt x="11546" y="12320"/>
                  <a:pt x="11516" y="12320"/>
                </a:cubicBezTo>
                <a:close/>
                <a:moveTo>
                  <a:pt x="11337" y="12320"/>
                </a:moveTo>
                <a:cubicBezTo>
                  <a:pt x="11307" y="12320"/>
                  <a:pt x="11282" y="12369"/>
                  <a:pt x="11282" y="12431"/>
                </a:cubicBezTo>
                <a:cubicBezTo>
                  <a:pt x="11282" y="12492"/>
                  <a:pt x="11307" y="12541"/>
                  <a:pt x="11337" y="12541"/>
                </a:cubicBezTo>
                <a:cubicBezTo>
                  <a:pt x="11367" y="12541"/>
                  <a:pt x="11392" y="12492"/>
                  <a:pt x="11392" y="12431"/>
                </a:cubicBezTo>
                <a:cubicBezTo>
                  <a:pt x="11392" y="12369"/>
                  <a:pt x="11367" y="12320"/>
                  <a:pt x="11337" y="12320"/>
                </a:cubicBezTo>
                <a:close/>
                <a:moveTo>
                  <a:pt x="11158" y="12320"/>
                </a:moveTo>
                <a:cubicBezTo>
                  <a:pt x="11128" y="12320"/>
                  <a:pt x="11103" y="12369"/>
                  <a:pt x="11103" y="12431"/>
                </a:cubicBezTo>
                <a:cubicBezTo>
                  <a:pt x="11103" y="12492"/>
                  <a:pt x="11128" y="12541"/>
                  <a:pt x="11158" y="12541"/>
                </a:cubicBezTo>
                <a:cubicBezTo>
                  <a:pt x="11188" y="12541"/>
                  <a:pt x="11213" y="12492"/>
                  <a:pt x="11213" y="12431"/>
                </a:cubicBezTo>
                <a:cubicBezTo>
                  <a:pt x="11213" y="12369"/>
                  <a:pt x="11188" y="12320"/>
                  <a:pt x="11158" y="12320"/>
                </a:cubicBezTo>
                <a:close/>
                <a:moveTo>
                  <a:pt x="10979" y="12320"/>
                </a:moveTo>
                <a:cubicBezTo>
                  <a:pt x="10949" y="12320"/>
                  <a:pt x="10924" y="12369"/>
                  <a:pt x="10924" y="12431"/>
                </a:cubicBezTo>
                <a:cubicBezTo>
                  <a:pt x="10924" y="12492"/>
                  <a:pt x="10949" y="12541"/>
                  <a:pt x="10979" y="12541"/>
                </a:cubicBezTo>
                <a:cubicBezTo>
                  <a:pt x="11009" y="12541"/>
                  <a:pt x="11034" y="12492"/>
                  <a:pt x="11034" y="12431"/>
                </a:cubicBezTo>
                <a:cubicBezTo>
                  <a:pt x="11034" y="12369"/>
                  <a:pt x="11009" y="12320"/>
                  <a:pt x="10979" y="12320"/>
                </a:cubicBezTo>
                <a:close/>
                <a:moveTo>
                  <a:pt x="10800" y="12320"/>
                </a:moveTo>
                <a:cubicBezTo>
                  <a:pt x="10770" y="12320"/>
                  <a:pt x="10745" y="12369"/>
                  <a:pt x="10745" y="12431"/>
                </a:cubicBezTo>
                <a:cubicBezTo>
                  <a:pt x="10745" y="12492"/>
                  <a:pt x="10770" y="12541"/>
                  <a:pt x="10800" y="12541"/>
                </a:cubicBezTo>
                <a:cubicBezTo>
                  <a:pt x="10830" y="12541"/>
                  <a:pt x="10855" y="12492"/>
                  <a:pt x="10855" y="12431"/>
                </a:cubicBezTo>
                <a:cubicBezTo>
                  <a:pt x="10855" y="12369"/>
                  <a:pt x="10830" y="12320"/>
                  <a:pt x="10800" y="12320"/>
                </a:cubicBezTo>
                <a:close/>
                <a:moveTo>
                  <a:pt x="10621" y="12320"/>
                </a:moveTo>
                <a:cubicBezTo>
                  <a:pt x="10590" y="12320"/>
                  <a:pt x="10566" y="12369"/>
                  <a:pt x="10566" y="12431"/>
                </a:cubicBezTo>
                <a:cubicBezTo>
                  <a:pt x="10566" y="12492"/>
                  <a:pt x="10590" y="12541"/>
                  <a:pt x="10621" y="12541"/>
                </a:cubicBezTo>
                <a:cubicBezTo>
                  <a:pt x="10651" y="12541"/>
                  <a:pt x="10676" y="12492"/>
                  <a:pt x="10676" y="12431"/>
                </a:cubicBezTo>
                <a:cubicBezTo>
                  <a:pt x="10676" y="12369"/>
                  <a:pt x="10651" y="12320"/>
                  <a:pt x="10621" y="12320"/>
                </a:cubicBezTo>
                <a:close/>
                <a:moveTo>
                  <a:pt x="10442" y="12320"/>
                </a:moveTo>
                <a:cubicBezTo>
                  <a:pt x="10411" y="12320"/>
                  <a:pt x="10387" y="12369"/>
                  <a:pt x="10387" y="12431"/>
                </a:cubicBezTo>
                <a:cubicBezTo>
                  <a:pt x="10387" y="12492"/>
                  <a:pt x="10411" y="12541"/>
                  <a:pt x="10442" y="12541"/>
                </a:cubicBezTo>
                <a:cubicBezTo>
                  <a:pt x="10472" y="12541"/>
                  <a:pt x="10497" y="12492"/>
                  <a:pt x="10497" y="12431"/>
                </a:cubicBezTo>
                <a:cubicBezTo>
                  <a:pt x="10497" y="12369"/>
                  <a:pt x="10472" y="12320"/>
                  <a:pt x="10442" y="12320"/>
                </a:cubicBezTo>
                <a:close/>
                <a:moveTo>
                  <a:pt x="6144" y="12320"/>
                </a:moveTo>
                <a:cubicBezTo>
                  <a:pt x="6113" y="12320"/>
                  <a:pt x="6089" y="12369"/>
                  <a:pt x="6089" y="12431"/>
                </a:cubicBezTo>
                <a:cubicBezTo>
                  <a:pt x="6089" y="12492"/>
                  <a:pt x="6113" y="12541"/>
                  <a:pt x="6144" y="12541"/>
                </a:cubicBezTo>
                <a:cubicBezTo>
                  <a:pt x="6174" y="12541"/>
                  <a:pt x="6199" y="12492"/>
                  <a:pt x="6199" y="12431"/>
                </a:cubicBezTo>
                <a:cubicBezTo>
                  <a:pt x="6199" y="12369"/>
                  <a:pt x="6174" y="12320"/>
                  <a:pt x="6144" y="12320"/>
                </a:cubicBezTo>
                <a:close/>
                <a:moveTo>
                  <a:pt x="5965" y="12320"/>
                </a:moveTo>
                <a:cubicBezTo>
                  <a:pt x="5934" y="12320"/>
                  <a:pt x="5910" y="12369"/>
                  <a:pt x="5910" y="12431"/>
                </a:cubicBezTo>
                <a:cubicBezTo>
                  <a:pt x="5910" y="12492"/>
                  <a:pt x="5934" y="12541"/>
                  <a:pt x="5965" y="12541"/>
                </a:cubicBezTo>
                <a:cubicBezTo>
                  <a:pt x="5995" y="12541"/>
                  <a:pt x="6019" y="12492"/>
                  <a:pt x="6019" y="12431"/>
                </a:cubicBezTo>
                <a:cubicBezTo>
                  <a:pt x="6019" y="12369"/>
                  <a:pt x="5995" y="12320"/>
                  <a:pt x="5965" y="12320"/>
                </a:cubicBezTo>
                <a:close/>
                <a:moveTo>
                  <a:pt x="5786" y="12320"/>
                </a:moveTo>
                <a:cubicBezTo>
                  <a:pt x="5755" y="12320"/>
                  <a:pt x="5731" y="12369"/>
                  <a:pt x="5731" y="12431"/>
                </a:cubicBezTo>
                <a:cubicBezTo>
                  <a:pt x="5731" y="12492"/>
                  <a:pt x="5755" y="12541"/>
                  <a:pt x="5786" y="12541"/>
                </a:cubicBezTo>
                <a:cubicBezTo>
                  <a:pt x="5816" y="12541"/>
                  <a:pt x="5840" y="12492"/>
                  <a:pt x="5840" y="12431"/>
                </a:cubicBezTo>
                <a:cubicBezTo>
                  <a:pt x="5840" y="12369"/>
                  <a:pt x="5816" y="12320"/>
                  <a:pt x="5786" y="12320"/>
                </a:cubicBezTo>
                <a:close/>
                <a:moveTo>
                  <a:pt x="5606" y="12320"/>
                </a:moveTo>
                <a:cubicBezTo>
                  <a:pt x="5576" y="12320"/>
                  <a:pt x="5552" y="12369"/>
                  <a:pt x="5552" y="12431"/>
                </a:cubicBezTo>
                <a:cubicBezTo>
                  <a:pt x="5552" y="12492"/>
                  <a:pt x="5576" y="12541"/>
                  <a:pt x="5606" y="12541"/>
                </a:cubicBezTo>
                <a:cubicBezTo>
                  <a:pt x="5637" y="12541"/>
                  <a:pt x="5661" y="12492"/>
                  <a:pt x="5661" y="12431"/>
                </a:cubicBezTo>
                <a:cubicBezTo>
                  <a:pt x="5661" y="12369"/>
                  <a:pt x="5637" y="12320"/>
                  <a:pt x="5606" y="12320"/>
                </a:cubicBezTo>
                <a:close/>
                <a:moveTo>
                  <a:pt x="5427" y="12320"/>
                </a:moveTo>
                <a:cubicBezTo>
                  <a:pt x="5397" y="12320"/>
                  <a:pt x="5372" y="12369"/>
                  <a:pt x="5372" y="12431"/>
                </a:cubicBezTo>
                <a:cubicBezTo>
                  <a:pt x="5372" y="12492"/>
                  <a:pt x="5397" y="12541"/>
                  <a:pt x="5427" y="12541"/>
                </a:cubicBezTo>
                <a:cubicBezTo>
                  <a:pt x="5458" y="12541"/>
                  <a:pt x="5482" y="12492"/>
                  <a:pt x="5482" y="12431"/>
                </a:cubicBezTo>
                <a:cubicBezTo>
                  <a:pt x="5482" y="12369"/>
                  <a:pt x="5458" y="12320"/>
                  <a:pt x="5427" y="12320"/>
                </a:cubicBezTo>
                <a:close/>
                <a:moveTo>
                  <a:pt x="5248" y="12320"/>
                </a:moveTo>
                <a:cubicBezTo>
                  <a:pt x="5218" y="12320"/>
                  <a:pt x="5193" y="12369"/>
                  <a:pt x="5193" y="12431"/>
                </a:cubicBezTo>
                <a:cubicBezTo>
                  <a:pt x="5193" y="12492"/>
                  <a:pt x="5218" y="12541"/>
                  <a:pt x="5248" y="12541"/>
                </a:cubicBezTo>
                <a:cubicBezTo>
                  <a:pt x="5279" y="12541"/>
                  <a:pt x="5303" y="12492"/>
                  <a:pt x="5303" y="12431"/>
                </a:cubicBezTo>
                <a:cubicBezTo>
                  <a:pt x="5303" y="12369"/>
                  <a:pt x="5279" y="12320"/>
                  <a:pt x="5248" y="12320"/>
                </a:cubicBezTo>
                <a:close/>
                <a:moveTo>
                  <a:pt x="5069" y="12320"/>
                </a:moveTo>
                <a:cubicBezTo>
                  <a:pt x="5039" y="12320"/>
                  <a:pt x="5014" y="12369"/>
                  <a:pt x="5014" y="12431"/>
                </a:cubicBezTo>
                <a:cubicBezTo>
                  <a:pt x="5014" y="12492"/>
                  <a:pt x="5039" y="12541"/>
                  <a:pt x="5069" y="12541"/>
                </a:cubicBezTo>
                <a:cubicBezTo>
                  <a:pt x="5099" y="12541"/>
                  <a:pt x="5124" y="12492"/>
                  <a:pt x="5124" y="12431"/>
                </a:cubicBezTo>
                <a:cubicBezTo>
                  <a:pt x="5124" y="12369"/>
                  <a:pt x="5099" y="12320"/>
                  <a:pt x="5069" y="12320"/>
                </a:cubicBezTo>
                <a:close/>
                <a:moveTo>
                  <a:pt x="4890" y="12320"/>
                </a:moveTo>
                <a:cubicBezTo>
                  <a:pt x="4860" y="12320"/>
                  <a:pt x="4835" y="12369"/>
                  <a:pt x="4835" y="12431"/>
                </a:cubicBezTo>
                <a:cubicBezTo>
                  <a:pt x="4835" y="12492"/>
                  <a:pt x="4860" y="12541"/>
                  <a:pt x="4890" y="12541"/>
                </a:cubicBezTo>
                <a:cubicBezTo>
                  <a:pt x="4920" y="12541"/>
                  <a:pt x="4945" y="12492"/>
                  <a:pt x="4945" y="12431"/>
                </a:cubicBezTo>
                <a:cubicBezTo>
                  <a:pt x="4945" y="12369"/>
                  <a:pt x="4920" y="12320"/>
                  <a:pt x="4890" y="12320"/>
                </a:cubicBezTo>
                <a:close/>
                <a:moveTo>
                  <a:pt x="4711" y="12320"/>
                </a:moveTo>
                <a:cubicBezTo>
                  <a:pt x="4681" y="12320"/>
                  <a:pt x="4656" y="12369"/>
                  <a:pt x="4656" y="12431"/>
                </a:cubicBezTo>
                <a:cubicBezTo>
                  <a:pt x="4656" y="12492"/>
                  <a:pt x="4681" y="12541"/>
                  <a:pt x="4711" y="12541"/>
                </a:cubicBezTo>
                <a:cubicBezTo>
                  <a:pt x="4741" y="12541"/>
                  <a:pt x="4766" y="12492"/>
                  <a:pt x="4766" y="12431"/>
                </a:cubicBezTo>
                <a:cubicBezTo>
                  <a:pt x="4766" y="12369"/>
                  <a:pt x="4741" y="12320"/>
                  <a:pt x="4711" y="12320"/>
                </a:cubicBezTo>
                <a:close/>
                <a:moveTo>
                  <a:pt x="4532" y="12320"/>
                </a:moveTo>
                <a:cubicBezTo>
                  <a:pt x="4502" y="12320"/>
                  <a:pt x="4477" y="12369"/>
                  <a:pt x="4477" y="12431"/>
                </a:cubicBezTo>
                <a:cubicBezTo>
                  <a:pt x="4477" y="12492"/>
                  <a:pt x="4502" y="12541"/>
                  <a:pt x="4532" y="12541"/>
                </a:cubicBezTo>
                <a:cubicBezTo>
                  <a:pt x="4562" y="12541"/>
                  <a:pt x="4587" y="12492"/>
                  <a:pt x="4587" y="12431"/>
                </a:cubicBezTo>
                <a:cubicBezTo>
                  <a:pt x="4587" y="12369"/>
                  <a:pt x="4562" y="12320"/>
                  <a:pt x="4532" y="12320"/>
                </a:cubicBezTo>
                <a:close/>
                <a:moveTo>
                  <a:pt x="4353" y="12320"/>
                </a:moveTo>
                <a:cubicBezTo>
                  <a:pt x="4323" y="12320"/>
                  <a:pt x="4298" y="12369"/>
                  <a:pt x="4298" y="12431"/>
                </a:cubicBezTo>
                <a:cubicBezTo>
                  <a:pt x="4298" y="12492"/>
                  <a:pt x="4323" y="12541"/>
                  <a:pt x="4353" y="12541"/>
                </a:cubicBezTo>
                <a:cubicBezTo>
                  <a:pt x="4383" y="12541"/>
                  <a:pt x="4408" y="12492"/>
                  <a:pt x="4408" y="12431"/>
                </a:cubicBezTo>
                <a:cubicBezTo>
                  <a:pt x="4408" y="12369"/>
                  <a:pt x="4383" y="12320"/>
                  <a:pt x="4353" y="12320"/>
                </a:cubicBezTo>
                <a:close/>
                <a:moveTo>
                  <a:pt x="4174" y="12320"/>
                </a:moveTo>
                <a:cubicBezTo>
                  <a:pt x="4143" y="12320"/>
                  <a:pt x="4119" y="12369"/>
                  <a:pt x="4119" y="12431"/>
                </a:cubicBezTo>
                <a:cubicBezTo>
                  <a:pt x="4119" y="12492"/>
                  <a:pt x="4143" y="12541"/>
                  <a:pt x="4174" y="12541"/>
                </a:cubicBezTo>
                <a:cubicBezTo>
                  <a:pt x="4204" y="12541"/>
                  <a:pt x="4229" y="12492"/>
                  <a:pt x="4229" y="12431"/>
                </a:cubicBezTo>
                <a:cubicBezTo>
                  <a:pt x="4229" y="12369"/>
                  <a:pt x="4204" y="12320"/>
                  <a:pt x="4174" y="12320"/>
                </a:cubicBezTo>
                <a:close/>
                <a:moveTo>
                  <a:pt x="18142" y="11957"/>
                </a:moveTo>
                <a:cubicBezTo>
                  <a:pt x="18112" y="11957"/>
                  <a:pt x="18088" y="12007"/>
                  <a:pt x="18088" y="12068"/>
                </a:cubicBezTo>
                <a:cubicBezTo>
                  <a:pt x="18088" y="12129"/>
                  <a:pt x="18112" y="12179"/>
                  <a:pt x="18142" y="12179"/>
                </a:cubicBezTo>
                <a:cubicBezTo>
                  <a:pt x="18173" y="12179"/>
                  <a:pt x="18197" y="12129"/>
                  <a:pt x="18197" y="12068"/>
                </a:cubicBezTo>
                <a:cubicBezTo>
                  <a:pt x="18197" y="12007"/>
                  <a:pt x="18173" y="11957"/>
                  <a:pt x="18142" y="11957"/>
                </a:cubicBezTo>
                <a:close/>
                <a:moveTo>
                  <a:pt x="17963" y="11957"/>
                </a:moveTo>
                <a:cubicBezTo>
                  <a:pt x="17933" y="11957"/>
                  <a:pt x="17908" y="12007"/>
                  <a:pt x="17908" y="12068"/>
                </a:cubicBezTo>
                <a:cubicBezTo>
                  <a:pt x="17908" y="12129"/>
                  <a:pt x="17933" y="12179"/>
                  <a:pt x="17963" y="12179"/>
                </a:cubicBezTo>
                <a:cubicBezTo>
                  <a:pt x="17994" y="12179"/>
                  <a:pt x="18018" y="12129"/>
                  <a:pt x="18018" y="12068"/>
                </a:cubicBezTo>
                <a:cubicBezTo>
                  <a:pt x="18018" y="12007"/>
                  <a:pt x="17994" y="11957"/>
                  <a:pt x="17963" y="11957"/>
                </a:cubicBezTo>
                <a:close/>
                <a:moveTo>
                  <a:pt x="17784" y="11957"/>
                </a:moveTo>
                <a:cubicBezTo>
                  <a:pt x="17754" y="11957"/>
                  <a:pt x="17729" y="12007"/>
                  <a:pt x="17729" y="12068"/>
                </a:cubicBezTo>
                <a:cubicBezTo>
                  <a:pt x="17729" y="12129"/>
                  <a:pt x="17754" y="12179"/>
                  <a:pt x="17784" y="12179"/>
                </a:cubicBezTo>
                <a:cubicBezTo>
                  <a:pt x="17815" y="12179"/>
                  <a:pt x="17839" y="12129"/>
                  <a:pt x="17839" y="12068"/>
                </a:cubicBezTo>
                <a:cubicBezTo>
                  <a:pt x="17839" y="12007"/>
                  <a:pt x="17815" y="11957"/>
                  <a:pt x="17784" y="11957"/>
                </a:cubicBezTo>
                <a:close/>
                <a:moveTo>
                  <a:pt x="17068" y="11957"/>
                </a:moveTo>
                <a:cubicBezTo>
                  <a:pt x="17038" y="11957"/>
                  <a:pt x="17013" y="12007"/>
                  <a:pt x="17013" y="12068"/>
                </a:cubicBezTo>
                <a:cubicBezTo>
                  <a:pt x="17013" y="12129"/>
                  <a:pt x="17038" y="12179"/>
                  <a:pt x="17068" y="12179"/>
                </a:cubicBezTo>
                <a:cubicBezTo>
                  <a:pt x="17098" y="12179"/>
                  <a:pt x="17123" y="12129"/>
                  <a:pt x="17123" y="12068"/>
                </a:cubicBezTo>
                <a:cubicBezTo>
                  <a:pt x="17123" y="12007"/>
                  <a:pt x="17098" y="11957"/>
                  <a:pt x="17068" y="11957"/>
                </a:cubicBezTo>
                <a:close/>
                <a:moveTo>
                  <a:pt x="16889" y="11957"/>
                </a:moveTo>
                <a:cubicBezTo>
                  <a:pt x="16859" y="11957"/>
                  <a:pt x="16834" y="12007"/>
                  <a:pt x="16834" y="12068"/>
                </a:cubicBezTo>
                <a:cubicBezTo>
                  <a:pt x="16834" y="12129"/>
                  <a:pt x="16859" y="12179"/>
                  <a:pt x="16889" y="12179"/>
                </a:cubicBezTo>
                <a:cubicBezTo>
                  <a:pt x="16919" y="12179"/>
                  <a:pt x="16944" y="12129"/>
                  <a:pt x="16944" y="12068"/>
                </a:cubicBezTo>
                <a:cubicBezTo>
                  <a:pt x="16944" y="12007"/>
                  <a:pt x="16919" y="11957"/>
                  <a:pt x="16889" y="11957"/>
                </a:cubicBezTo>
                <a:close/>
                <a:moveTo>
                  <a:pt x="16710" y="11957"/>
                </a:moveTo>
                <a:cubicBezTo>
                  <a:pt x="16679" y="11957"/>
                  <a:pt x="16655" y="12007"/>
                  <a:pt x="16655" y="12068"/>
                </a:cubicBezTo>
                <a:cubicBezTo>
                  <a:pt x="16655" y="12129"/>
                  <a:pt x="16679" y="12179"/>
                  <a:pt x="16710" y="12179"/>
                </a:cubicBezTo>
                <a:cubicBezTo>
                  <a:pt x="16740" y="12179"/>
                  <a:pt x="16765" y="12129"/>
                  <a:pt x="16765" y="12068"/>
                </a:cubicBezTo>
                <a:cubicBezTo>
                  <a:pt x="16765" y="12007"/>
                  <a:pt x="16740" y="11957"/>
                  <a:pt x="16710" y="11957"/>
                </a:cubicBezTo>
                <a:close/>
                <a:moveTo>
                  <a:pt x="16531" y="11957"/>
                </a:moveTo>
                <a:cubicBezTo>
                  <a:pt x="16500" y="11957"/>
                  <a:pt x="16476" y="12007"/>
                  <a:pt x="16476" y="12068"/>
                </a:cubicBezTo>
                <a:cubicBezTo>
                  <a:pt x="16476" y="12129"/>
                  <a:pt x="16500" y="12179"/>
                  <a:pt x="16531" y="12179"/>
                </a:cubicBezTo>
                <a:cubicBezTo>
                  <a:pt x="16561" y="12179"/>
                  <a:pt x="16585" y="12129"/>
                  <a:pt x="16585" y="12068"/>
                </a:cubicBezTo>
                <a:cubicBezTo>
                  <a:pt x="16585" y="12007"/>
                  <a:pt x="16561" y="11957"/>
                  <a:pt x="16531" y="11957"/>
                </a:cubicBezTo>
                <a:close/>
                <a:moveTo>
                  <a:pt x="14919" y="11957"/>
                </a:moveTo>
                <a:cubicBezTo>
                  <a:pt x="14889" y="11957"/>
                  <a:pt x="14864" y="12007"/>
                  <a:pt x="14864" y="12068"/>
                </a:cubicBezTo>
                <a:cubicBezTo>
                  <a:pt x="14864" y="12129"/>
                  <a:pt x="14889" y="12179"/>
                  <a:pt x="14919" y="12179"/>
                </a:cubicBezTo>
                <a:cubicBezTo>
                  <a:pt x="14949" y="12179"/>
                  <a:pt x="14974" y="12129"/>
                  <a:pt x="14974" y="12068"/>
                </a:cubicBezTo>
                <a:cubicBezTo>
                  <a:pt x="14974" y="12007"/>
                  <a:pt x="14949" y="11957"/>
                  <a:pt x="14919" y="11957"/>
                </a:cubicBezTo>
                <a:close/>
                <a:moveTo>
                  <a:pt x="13128" y="11957"/>
                </a:moveTo>
                <a:cubicBezTo>
                  <a:pt x="13098" y="11957"/>
                  <a:pt x="13073" y="12007"/>
                  <a:pt x="13073" y="12068"/>
                </a:cubicBezTo>
                <a:cubicBezTo>
                  <a:pt x="13073" y="12129"/>
                  <a:pt x="13098" y="12179"/>
                  <a:pt x="13128" y="12179"/>
                </a:cubicBezTo>
                <a:cubicBezTo>
                  <a:pt x="13158" y="12179"/>
                  <a:pt x="13183" y="12129"/>
                  <a:pt x="13183" y="12068"/>
                </a:cubicBezTo>
                <a:cubicBezTo>
                  <a:pt x="13183" y="12007"/>
                  <a:pt x="13158" y="11957"/>
                  <a:pt x="13128" y="11957"/>
                </a:cubicBezTo>
                <a:close/>
                <a:moveTo>
                  <a:pt x="12949" y="11957"/>
                </a:moveTo>
                <a:cubicBezTo>
                  <a:pt x="12919" y="11957"/>
                  <a:pt x="12894" y="12007"/>
                  <a:pt x="12894" y="12068"/>
                </a:cubicBezTo>
                <a:cubicBezTo>
                  <a:pt x="12894" y="12129"/>
                  <a:pt x="12919" y="12179"/>
                  <a:pt x="12949" y="12179"/>
                </a:cubicBezTo>
                <a:cubicBezTo>
                  <a:pt x="12979" y="12179"/>
                  <a:pt x="13004" y="12129"/>
                  <a:pt x="13004" y="12068"/>
                </a:cubicBezTo>
                <a:cubicBezTo>
                  <a:pt x="13004" y="12007"/>
                  <a:pt x="12979" y="11957"/>
                  <a:pt x="12949" y="11957"/>
                </a:cubicBezTo>
                <a:close/>
                <a:moveTo>
                  <a:pt x="12770" y="11957"/>
                </a:moveTo>
                <a:cubicBezTo>
                  <a:pt x="12740" y="11957"/>
                  <a:pt x="12715" y="12007"/>
                  <a:pt x="12715" y="12068"/>
                </a:cubicBezTo>
                <a:cubicBezTo>
                  <a:pt x="12715" y="12129"/>
                  <a:pt x="12740" y="12179"/>
                  <a:pt x="12770" y="12179"/>
                </a:cubicBezTo>
                <a:cubicBezTo>
                  <a:pt x="12800" y="12179"/>
                  <a:pt x="12825" y="12129"/>
                  <a:pt x="12825" y="12068"/>
                </a:cubicBezTo>
                <a:cubicBezTo>
                  <a:pt x="12825" y="12007"/>
                  <a:pt x="12800" y="11957"/>
                  <a:pt x="12770" y="11957"/>
                </a:cubicBezTo>
                <a:close/>
                <a:moveTo>
                  <a:pt x="12591" y="11957"/>
                </a:moveTo>
                <a:cubicBezTo>
                  <a:pt x="12560" y="11957"/>
                  <a:pt x="12536" y="12007"/>
                  <a:pt x="12536" y="12068"/>
                </a:cubicBezTo>
                <a:cubicBezTo>
                  <a:pt x="12536" y="12129"/>
                  <a:pt x="12560" y="12179"/>
                  <a:pt x="12591" y="12179"/>
                </a:cubicBezTo>
                <a:cubicBezTo>
                  <a:pt x="12621" y="12179"/>
                  <a:pt x="12646" y="12129"/>
                  <a:pt x="12646" y="12068"/>
                </a:cubicBezTo>
                <a:cubicBezTo>
                  <a:pt x="12646" y="12007"/>
                  <a:pt x="12621" y="11957"/>
                  <a:pt x="12591" y="11957"/>
                </a:cubicBezTo>
                <a:close/>
                <a:moveTo>
                  <a:pt x="12412" y="11957"/>
                </a:moveTo>
                <a:cubicBezTo>
                  <a:pt x="12381" y="11957"/>
                  <a:pt x="12357" y="12007"/>
                  <a:pt x="12357" y="12068"/>
                </a:cubicBezTo>
                <a:cubicBezTo>
                  <a:pt x="12357" y="12129"/>
                  <a:pt x="12381" y="12179"/>
                  <a:pt x="12412" y="12179"/>
                </a:cubicBezTo>
                <a:cubicBezTo>
                  <a:pt x="12442" y="12179"/>
                  <a:pt x="12466" y="12129"/>
                  <a:pt x="12466" y="12068"/>
                </a:cubicBezTo>
                <a:cubicBezTo>
                  <a:pt x="12466" y="12007"/>
                  <a:pt x="12442" y="11957"/>
                  <a:pt x="12412" y="11957"/>
                </a:cubicBezTo>
                <a:close/>
                <a:moveTo>
                  <a:pt x="12233" y="11957"/>
                </a:moveTo>
                <a:cubicBezTo>
                  <a:pt x="12202" y="11957"/>
                  <a:pt x="12178" y="12007"/>
                  <a:pt x="12178" y="12068"/>
                </a:cubicBezTo>
                <a:cubicBezTo>
                  <a:pt x="12178" y="12129"/>
                  <a:pt x="12202" y="12179"/>
                  <a:pt x="12233" y="12179"/>
                </a:cubicBezTo>
                <a:cubicBezTo>
                  <a:pt x="12263" y="12179"/>
                  <a:pt x="12287" y="12129"/>
                  <a:pt x="12287" y="12068"/>
                </a:cubicBezTo>
                <a:cubicBezTo>
                  <a:pt x="12287" y="12007"/>
                  <a:pt x="12263" y="11957"/>
                  <a:pt x="12233" y="11957"/>
                </a:cubicBezTo>
                <a:close/>
                <a:moveTo>
                  <a:pt x="12053" y="11957"/>
                </a:moveTo>
                <a:cubicBezTo>
                  <a:pt x="12023" y="11957"/>
                  <a:pt x="11999" y="12007"/>
                  <a:pt x="11999" y="12068"/>
                </a:cubicBezTo>
                <a:cubicBezTo>
                  <a:pt x="11999" y="12129"/>
                  <a:pt x="12023" y="12179"/>
                  <a:pt x="12053" y="12179"/>
                </a:cubicBezTo>
                <a:cubicBezTo>
                  <a:pt x="12084" y="12179"/>
                  <a:pt x="12108" y="12129"/>
                  <a:pt x="12108" y="12068"/>
                </a:cubicBezTo>
                <a:cubicBezTo>
                  <a:pt x="12108" y="12007"/>
                  <a:pt x="12084" y="11957"/>
                  <a:pt x="12053" y="11957"/>
                </a:cubicBezTo>
                <a:close/>
                <a:moveTo>
                  <a:pt x="11874" y="11957"/>
                </a:moveTo>
                <a:cubicBezTo>
                  <a:pt x="11844" y="11957"/>
                  <a:pt x="11819" y="12007"/>
                  <a:pt x="11819" y="12068"/>
                </a:cubicBezTo>
                <a:cubicBezTo>
                  <a:pt x="11819" y="12129"/>
                  <a:pt x="11844" y="12179"/>
                  <a:pt x="11874" y="12179"/>
                </a:cubicBezTo>
                <a:cubicBezTo>
                  <a:pt x="11905" y="12179"/>
                  <a:pt x="11929" y="12129"/>
                  <a:pt x="11929" y="12068"/>
                </a:cubicBezTo>
                <a:cubicBezTo>
                  <a:pt x="11929" y="12007"/>
                  <a:pt x="11905" y="11957"/>
                  <a:pt x="11874" y="11957"/>
                </a:cubicBezTo>
                <a:close/>
                <a:moveTo>
                  <a:pt x="11695" y="11957"/>
                </a:moveTo>
                <a:cubicBezTo>
                  <a:pt x="11665" y="11957"/>
                  <a:pt x="11640" y="12007"/>
                  <a:pt x="11640" y="12068"/>
                </a:cubicBezTo>
                <a:cubicBezTo>
                  <a:pt x="11640" y="12129"/>
                  <a:pt x="11665" y="12179"/>
                  <a:pt x="11695" y="12179"/>
                </a:cubicBezTo>
                <a:cubicBezTo>
                  <a:pt x="11726" y="12179"/>
                  <a:pt x="11750" y="12129"/>
                  <a:pt x="11750" y="12068"/>
                </a:cubicBezTo>
                <a:cubicBezTo>
                  <a:pt x="11750" y="12007"/>
                  <a:pt x="11726" y="11957"/>
                  <a:pt x="11695" y="11957"/>
                </a:cubicBezTo>
                <a:close/>
                <a:moveTo>
                  <a:pt x="11516" y="11957"/>
                </a:moveTo>
                <a:cubicBezTo>
                  <a:pt x="11486" y="11957"/>
                  <a:pt x="11461" y="12007"/>
                  <a:pt x="11461" y="12068"/>
                </a:cubicBezTo>
                <a:cubicBezTo>
                  <a:pt x="11461" y="12129"/>
                  <a:pt x="11486" y="12179"/>
                  <a:pt x="11516" y="12179"/>
                </a:cubicBezTo>
                <a:cubicBezTo>
                  <a:pt x="11546" y="12179"/>
                  <a:pt x="11571" y="12129"/>
                  <a:pt x="11571" y="12068"/>
                </a:cubicBezTo>
                <a:cubicBezTo>
                  <a:pt x="11571" y="12007"/>
                  <a:pt x="11546" y="11957"/>
                  <a:pt x="11516" y="11957"/>
                </a:cubicBezTo>
                <a:close/>
                <a:moveTo>
                  <a:pt x="11337" y="11957"/>
                </a:moveTo>
                <a:cubicBezTo>
                  <a:pt x="11307" y="11957"/>
                  <a:pt x="11282" y="12007"/>
                  <a:pt x="11282" y="12068"/>
                </a:cubicBezTo>
                <a:cubicBezTo>
                  <a:pt x="11282" y="12129"/>
                  <a:pt x="11307" y="12179"/>
                  <a:pt x="11337" y="12179"/>
                </a:cubicBezTo>
                <a:cubicBezTo>
                  <a:pt x="11367" y="12179"/>
                  <a:pt x="11392" y="12129"/>
                  <a:pt x="11392" y="12068"/>
                </a:cubicBezTo>
                <a:cubicBezTo>
                  <a:pt x="11392" y="12007"/>
                  <a:pt x="11367" y="11957"/>
                  <a:pt x="11337" y="11957"/>
                </a:cubicBezTo>
                <a:close/>
                <a:moveTo>
                  <a:pt x="11158" y="11957"/>
                </a:moveTo>
                <a:cubicBezTo>
                  <a:pt x="11128" y="11957"/>
                  <a:pt x="11103" y="12007"/>
                  <a:pt x="11103" y="12068"/>
                </a:cubicBezTo>
                <a:cubicBezTo>
                  <a:pt x="11103" y="12129"/>
                  <a:pt x="11128" y="12179"/>
                  <a:pt x="11158" y="12179"/>
                </a:cubicBezTo>
                <a:cubicBezTo>
                  <a:pt x="11188" y="12179"/>
                  <a:pt x="11213" y="12129"/>
                  <a:pt x="11213" y="12068"/>
                </a:cubicBezTo>
                <a:cubicBezTo>
                  <a:pt x="11213" y="12007"/>
                  <a:pt x="11188" y="11957"/>
                  <a:pt x="11158" y="11957"/>
                </a:cubicBezTo>
                <a:close/>
                <a:moveTo>
                  <a:pt x="10979" y="11957"/>
                </a:moveTo>
                <a:cubicBezTo>
                  <a:pt x="10949" y="11957"/>
                  <a:pt x="10924" y="12007"/>
                  <a:pt x="10924" y="12068"/>
                </a:cubicBezTo>
                <a:cubicBezTo>
                  <a:pt x="10924" y="12129"/>
                  <a:pt x="10949" y="12179"/>
                  <a:pt x="10979" y="12179"/>
                </a:cubicBezTo>
                <a:cubicBezTo>
                  <a:pt x="11009" y="12179"/>
                  <a:pt x="11034" y="12129"/>
                  <a:pt x="11034" y="12068"/>
                </a:cubicBezTo>
                <a:cubicBezTo>
                  <a:pt x="11034" y="12007"/>
                  <a:pt x="11009" y="11957"/>
                  <a:pt x="10979" y="11957"/>
                </a:cubicBezTo>
                <a:close/>
                <a:moveTo>
                  <a:pt x="10800" y="11957"/>
                </a:moveTo>
                <a:cubicBezTo>
                  <a:pt x="10770" y="11957"/>
                  <a:pt x="10745" y="12007"/>
                  <a:pt x="10745" y="12068"/>
                </a:cubicBezTo>
                <a:cubicBezTo>
                  <a:pt x="10745" y="12129"/>
                  <a:pt x="10770" y="12179"/>
                  <a:pt x="10800" y="12179"/>
                </a:cubicBezTo>
                <a:cubicBezTo>
                  <a:pt x="10830" y="12179"/>
                  <a:pt x="10855" y="12129"/>
                  <a:pt x="10855" y="12068"/>
                </a:cubicBezTo>
                <a:cubicBezTo>
                  <a:pt x="10855" y="12007"/>
                  <a:pt x="10830" y="11957"/>
                  <a:pt x="10800" y="11957"/>
                </a:cubicBezTo>
                <a:close/>
                <a:moveTo>
                  <a:pt x="10621" y="11957"/>
                </a:moveTo>
                <a:cubicBezTo>
                  <a:pt x="10590" y="11957"/>
                  <a:pt x="10566" y="12007"/>
                  <a:pt x="10566" y="12068"/>
                </a:cubicBezTo>
                <a:cubicBezTo>
                  <a:pt x="10566" y="12129"/>
                  <a:pt x="10590" y="12179"/>
                  <a:pt x="10621" y="12179"/>
                </a:cubicBezTo>
                <a:cubicBezTo>
                  <a:pt x="10651" y="12179"/>
                  <a:pt x="10676" y="12129"/>
                  <a:pt x="10676" y="12068"/>
                </a:cubicBezTo>
                <a:cubicBezTo>
                  <a:pt x="10676" y="12007"/>
                  <a:pt x="10651" y="11957"/>
                  <a:pt x="10621" y="11957"/>
                </a:cubicBezTo>
                <a:close/>
                <a:moveTo>
                  <a:pt x="10442" y="11957"/>
                </a:moveTo>
                <a:cubicBezTo>
                  <a:pt x="10411" y="11957"/>
                  <a:pt x="10387" y="12007"/>
                  <a:pt x="10387" y="12068"/>
                </a:cubicBezTo>
                <a:cubicBezTo>
                  <a:pt x="10387" y="12129"/>
                  <a:pt x="10411" y="12179"/>
                  <a:pt x="10442" y="12179"/>
                </a:cubicBezTo>
                <a:cubicBezTo>
                  <a:pt x="10472" y="12179"/>
                  <a:pt x="10497" y="12129"/>
                  <a:pt x="10497" y="12068"/>
                </a:cubicBezTo>
                <a:cubicBezTo>
                  <a:pt x="10497" y="12007"/>
                  <a:pt x="10472" y="11957"/>
                  <a:pt x="10442" y="11957"/>
                </a:cubicBezTo>
                <a:close/>
                <a:moveTo>
                  <a:pt x="10263" y="11957"/>
                </a:moveTo>
                <a:cubicBezTo>
                  <a:pt x="10232" y="11957"/>
                  <a:pt x="10208" y="12007"/>
                  <a:pt x="10208" y="12068"/>
                </a:cubicBezTo>
                <a:cubicBezTo>
                  <a:pt x="10208" y="12129"/>
                  <a:pt x="10232" y="12179"/>
                  <a:pt x="10263" y="12179"/>
                </a:cubicBezTo>
                <a:cubicBezTo>
                  <a:pt x="10293" y="12179"/>
                  <a:pt x="10317" y="12129"/>
                  <a:pt x="10317" y="12068"/>
                </a:cubicBezTo>
                <a:cubicBezTo>
                  <a:pt x="10317" y="12007"/>
                  <a:pt x="10293" y="11957"/>
                  <a:pt x="10263" y="11957"/>
                </a:cubicBezTo>
                <a:close/>
                <a:moveTo>
                  <a:pt x="10083" y="11957"/>
                </a:moveTo>
                <a:cubicBezTo>
                  <a:pt x="10053" y="11957"/>
                  <a:pt x="10029" y="12007"/>
                  <a:pt x="10029" y="12068"/>
                </a:cubicBezTo>
                <a:cubicBezTo>
                  <a:pt x="10029" y="12129"/>
                  <a:pt x="10053" y="12179"/>
                  <a:pt x="10083" y="12179"/>
                </a:cubicBezTo>
                <a:cubicBezTo>
                  <a:pt x="10114" y="12179"/>
                  <a:pt x="10138" y="12129"/>
                  <a:pt x="10138" y="12068"/>
                </a:cubicBezTo>
                <a:cubicBezTo>
                  <a:pt x="10138" y="12007"/>
                  <a:pt x="10114" y="11957"/>
                  <a:pt x="10083" y="11957"/>
                </a:cubicBezTo>
                <a:close/>
                <a:moveTo>
                  <a:pt x="9904" y="11957"/>
                </a:moveTo>
                <a:cubicBezTo>
                  <a:pt x="9874" y="11957"/>
                  <a:pt x="9850" y="12007"/>
                  <a:pt x="9850" y="12068"/>
                </a:cubicBezTo>
                <a:cubicBezTo>
                  <a:pt x="9850" y="12129"/>
                  <a:pt x="9874" y="12179"/>
                  <a:pt x="9904" y="12179"/>
                </a:cubicBezTo>
                <a:cubicBezTo>
                  <a:pt x="9935" y="12179"/>
                  <a:pt x="9959" y="12129"/>
                  <a:pt x="9959" y="12068"/>
                </a:cubicBezTo>
                <a:cubicBezTo>
                  <a:pt x="9959" y="12007"/>
                  <a:pt x="9935" y="11957"/>
                  <a:pt x="9904" y="11957"/>
                </a:cubicBezTo>
                <a:close/>
                <a:moveTo>
                  <a:pt x="9725" y="11957"/>
                </a:moveTo>
                <a:cubicBezTo>
                  <a:pt x="9695" y="11957"/>
                  <a:pt x="9670" y="12007"/>
                  <a:pt x="9670" y="12068"/>
                </a:cubicBezTo>
                <a:cubicBezTo>
                  <a:pt x="9670" y="12129"/>
                  <a:pt x="9695" y="12179"/>
                  <a:pt x="9725" y="12179"/>
                </a:cubicBezTo>
                <a:cubicBezTo>
                  <a:pt x="9756" y="12179"/>
                  <a:pt x="9780" y="12129"/>
                  <a:pt x="9780" y="12068"/>
                </a:cubicBezTo>
                <a:cubicBezTo>
                  <a:pt x="9780" y="12007"/>
                  <a:pt x="9756" y="11957"/>
                  <a:pt x="9725" y="11957"/>
                </a:cubicBezTo>
                <a:close/>
                <a:moveTo>
                  <a:pt x="9546" y="11957"/>
                </a:moveTo>
                <a:cubicBezTo>
                  <a:pt x="9516" y="11957"/>
                  <a:pt x="9491" y="12007"/>
                  <a:pt x="9491" y="12068"/>
                </a:cubicBezTo>
                <a:cubicBezTo>
                  <a:pt x="9491" y="12129"/>
                  <a:pt x="9516" y="12179"/>
                  <a:pt x="9546" y="12179"/>
                </a:cubicBezTo>
                <a:cubicBezTo>
                  <a:pt x="9577" y="12179"/>
                  <a:pt x="9601" y="12129"/>
                  <a:pt x="9601" y="12068"/>
                </a:cubicBezTo>
                <a:cubicBezTo>
                  <a:pt x="9601" y="12007"/>
                  <a:pt x="9577" y="11957"/>
                  <a:pt x="9546" y="11957"/>
                </a:cubicBezTo>
                <a:close/>
                <a:moveTo>
                  <a:pt x="9367" y="11957"/>
                </a:moveTo>
                <a:cubicBezTo>
                  <a:pt x="9337" y="11957"/>
                  <a:pt x="9312" y="12007"/>
                  <a:pt x="9312" y="12068"/>
                </a:cubicBezTo>
                <a:cubicBezTo>
                  <a:pt x="9312" y="12129"/>
                  <a:pt x="9337" y="12179"/>
                  <a:pt x="9367" y="12179"/>
                </a:cubicBezTo>
                <a:cubicBezTo>
                  <a:pt x="9397" y="12179"/>
                  <a:pt x="9422" y="12129"/>
                  <a:pt x="9422" y="12068"/>
                </a:cubicBezTo>
                <a:cubicBezTo>
                  <a:pt x="9422" y="12007"/>
                  <a:pt x="9397" y="11957"/>
                  <a:pt x="9367" y="11957"/>
                </a:cubicBezTo>
                <a:close/>
                <a:moveTo>
                  <a:pt x="9188" y="11957"/>
                </a:moveTo>
                <a:cubicBezTo>
                  <a:pt x="9158" y="11957"/>
                  <a:pt x="9133" y="12007"/>
                  <a:pt x="9133" y="12068"/>
                </a:cubicBezTo>
                <a:cubicBezTo>
                  <a:pt x="9133" y="12129"/>
                  <a:pt x="9158" y="12179"/>
                  <a:pt x="9188" y="12179"/>
                </a:cubicBezTo>
                <a:cubicBezTo>
                  <a:pt x="9218" y="12179"/>
                  <a:pt x="9243" y="12129"/>
                  <a:pt x="9243" y="12068"/>
                </a:cubicBezTo>
                <a:cubicBezTo>
                  <a:pt x="9243" y="12007"/>
                  <a:pt x="9218" y="11957"/>
                  <a:pt x="9188" y="11957"/>
                </a:cubicBezTo>
                <a:close/>
                <a:moveTo>
                  <a:pt x="6144" y="11957"/>
                </a:moveTo>
                <a:cubicBezTo>
                  <a:pt x="6113" y="11957"/>
                  <a:pt x="6089" y="12007"/>
                  <a:pt x="6089" y="12068"/>
                </a:cubicBezTo>
                <a:cubicBezTo>
                  <a:pt x="6089" y="12129"/>
                  <a:pt x="6113" y="12179"/>
                  <a:pt x="6144" y="12179"/>
                </a:cubicBezTo>
                <a:cubicBezTo>
                  <a:pt x="6174" y="12179"/>
                  <a:pt x="6199" y="12129"/>
                  <a:pt x="6199" y="12068"/>
                </a:cubicBezTo>
                <a:cubicBezTo>
                  <a:pt x="6199" y="12007"/>
                  <a:pt x="6174" y="11957"/>
                  <a:pt x="6144" y="11957"/>
                </a:cubicBezTo>
                <a:close/>
                <a:moveTo>
                  <a:pt x="5965" y="11957"/>
                </a:moveTo>
                <a:cubicBezTo>
                  <a:pt x="5934" y="11957"/>
                  <a:pt x="5910" y="12007"/>
                  <a:pt x="5910" y="12068"/>
                </a:cubicBezTo>
                <a:cubicBezTo>
                  <a:pt x="5910" y="12129"/>
                  <a:pt x="5934" y="12179"/>
                  <a:pt x="5965" y="12179"/>
                </a:cubicBezTo>
                <a:cubicBezTo>
                  <a:pt x="5995" y="12179"/>
                  <a:pt x="6019" y="12129"/>
                  <a:pt x="6019" y="12068"/>
                </a:cubicBezTo>
                <a:cubicBezTo>
                  <a:pt x="6019" y="12007"/>
                  <a:pt x="5995" y="11957"/>
                  <a:pt x="5965" y="11957"/>
                </a:cubicBezTo>
                <a:close/>
                <a:moveTo>
                  <a:pt x="5786" y="11957"/>
                </a:moveTo>
                <a:cubicBezTo>
                  <a:pt x="5755" y="11957"/>
                  <a:pt x="5731" y="12007"/>
                  <a:pt x="5731" y="12068"/>
                </a:cubicBezTo>
                <a:cubicBezTo>
                  <a:pt x="5731" y="12129"/>
                  <a:pt x="5755" y="12179"/>
                  <a:pt x="5786" y="12179"/>
                </a:cubicBezTo>
                <a:cubicBezTo>
                  <a:pt x="5816" y="12179"/>
                  <a:pt x="5840" y="12129"/>
                  <a:pt x="5840" y="12068"/>
                </a:cubicBezTo>
                <a:cubicBezTo>
                  <a:pt x="5840" y="12007"/>
                  <a:pt x="5816" y="11957"/>
                  <a:pt x="5786" y="11957"/>
                </a:cubicBezTo>
                <a:close/>
                <a:moveTo>
                  <a:pt x="5606" y="11957"/>
                </a:moveTo>
                <a:cubicBezTo>
                  <a:pt x="5576" y="11957"/>
                  <a:pt x="5552" y="12007"/>
                  <a:pt x="5552" y="12068"/>
                </a:cubicBezTo>
                <a:cubicBezTo>
                  <a:pt x="5552" y="12129"/>
                  <a:pt x="5576" y="12179"/>
                  <a:pt x="5606" y="12179"/>
                </a:cubicBezTo>
                <a:cubicBezTo>
                  <a:pt x="5637" y="12179"/>
                  <a:pt x="5661" y="12129"/>
                  <a:pt x="5661" y="12068"/>
                </a:cubicBezTo>
                <a:cubicBezTo>
                  <a:pt x="5661" y="12007"/>
                  <a:pt x="5637" y="11957"/>
                  <a:pt x="5606" y="11957"/>
                </a:cubicBezTo>
                <a:close/>
                <a:moveTo>
                  <a:pt x="5427" y="11957"/>
                </a:moveTo>
                <a:cubicBezTo>
                  <a:pt x="5397" y="11957"/>
                  <a:pt x="5372" y="12007"/>
                  <a:pt x="5372" y="12068"/>
                </a:cubicBezTo>
                <a:cubicBezTo>
                  <a:pt x="5372" y="12129"/>
                  <a:pt x="5397" y="12179"/>
                  <a:pt x="5427" y="12179"/>
                </a:cubicBezTo>
                <a:cubicBezTo>
                  <a:pt x="5458" y="12179"/>
                  <a:pt x="5482" y="12129"/>
                  <a:pt x="5482" y="12068"/>
                </a:cubicBezTo>
                <a:cubicBezTo>
                  <a:pt x="5482" y="12007"/>
                  <a:pt x="5458" y="11957"/>
                  <a:pt x="5427" y="11957"/>
                </a:cubicBezTo>
                <a:close/>
                <a:moveTo>
                  <a:pt x="5248" y="11957"/>
                </a:moveTo>
                <a:cubicBezTo>
                  <a:pt x="5218" y="11957"/>
                  <a:pt x="5193" y="12007"/>
                  <a:pt x="5193" y="12068"/>
                </a:cubicBezTo>
                <a:cubicBezTo>
                  <a:pt x="5193" y="12129"/>
                  <a:pt x="5218" y="12179"/>
                  <a:pt x="5248" y="12179"/>
                </a:cubicBezTo>
                <a:cubicBezTo>
                  <a:pt x="5279" y="12179"/>
                  <a:pt x="5303" y="12129"/>
                  <a:pt x="5303" y="12068"/>
                </a:cubicBezTo>
                <a:cubicBezTo>
                  <a:pt x="5303" y="12007"/>
                  <a:pt x="5279" y="11957"/>
                  <a:pt x="5248" y="11957"/>
                </a:cubicBezTo>
                <a:close/>
                <a:moveTo>
                  <a:pt x="5069" y="11957"/>
                </a:moveTo>
                <a:cubicBezTo>
                  <a:pt x="5039" y="11957"/>
                  <a:pt x="5014" y="12007"/>
                  <a:pt x="5014" y="12068"/>
                </a:cubicBezTo>
                <a:cubicBezTo>
                  <a:pt x="5014" y="12129"/>
                  <a:pt x="5039" y="12179"/>
                  <a:pt x="5069" y="12179"/>
                </a:cubicBezTo>
                <a:cubicBezTo>
                  <a:pt x="5099" y="12179"/>
                  <a:pt x="5124" y="12129"/>
                  <a:pt x="5124" y="12068"/>
                </a:cubicBezTo>
                <a:cubicBezTo>
                  <a:pt x="5124" y="12007"/>
                  <a:pt x="5099" y="11957"/>
                  <a:pt x="5069" y="11957"/>
                </a:cubicBezTo>
                <a:close/>
                <a:moveTo>
                  <a:pt x="4890" y="11957"/>
                </a:moveTo>
                <a:cubicBezTo>
                  <a:pt x="4860" y="11957"/>
                  <a:pt x="4835" y="12007"/>
                  <a:pt x="4835" y="12068"/>
                </a:cubicBezTo>
                <a:cubicBezTo>
                  <a:pt x="4835" y="12129"/>
                  <a:pt x="4860" y="12179"/>
                  <a:pt x="4890" y="12179"/>
                </a:cubicBezTo>
                <a:cubicBezTo>
                  <a:pt x="4920" y="12179"/>
                  <a:pt x="4945" y="12129"/>
                  <a:pt x="4945" y="12068"/>
                </a:cubicBezTo>
                <a:cubicBezTo>
                  <a:pt x="4945" y="12007"/>
                  <a:pt x="4920" y="11957"/>
                  <a:pt x="4890" y="11957"/>
                </a:cubicBezTo>
                <a:close/>
                <a:moveTo>
                  <a:pt x="4711" y="11957"/>
                </a:moveTo>
                <a:cubicBezTo>
                  <a:pt x="4681" y="11957"/>
                  <a:pt x="4656" y="12007"/>
                  <a:pt x="4656" y="12068"/>
                </a:cubicBezTo>
                <a:cubicBezTo>
                  <a:pt x="4656" y="12129"/>
                  <a:pt x="4681" y="12179"/>
                  <a:pt x="4711" y="12179"/>
                </a:cubicBezTo>
                <a:cubicBezTo>
                  <a:pt x="4741" y="12179"/>
                  <a:pt x="4766" y="12129"/>
                  <a:pt x="4766" y="12068"/>
                </a:cubicBezTo>
                <a:cubicBezTo>
                  <a:pt x="4766" y="12007"/>
                  <a:pt x="4741" y="11957"/>
                  <a:pt x="4711" y="11957"/>
                </a:cubicBezTo>
                <a:close/>
                <a:moveTo>
                  <a:pt x="4532" y="11957"/>
                </a:moveTo>
                <a:cubicBezTo>
                  <a:pt x="4502" y="11957"/>
                  <a:pt x="4477" y="12007"/>
                  <a:pt x="4477" y="12068"/>
                </a:cubicBezTo>
                <a:cubicBezTo>
                  <a:pt x="4477" y="12129"/>
                  <a:pt x="4502" y="12179"/>
                  <a:pt x="4532" y="12179"/>
                </a:cubicBezTo>
                <a:cubicBezTo>
                  <a:pt x="4562" y="12179"/>
                  <a:pt x="4587" y="12129"/>
                  <a:pt x="4587" y="12068"/>
                </a:cubicBezTo>
                <a:cubicBezTo>
                  <a:pt x="4587" y="12007"/>
                  <a:pt x="4562" y="11957"/>
                  <a:pt x="4532" y="11957"/>
                </a:cubicBezTo>
                <a:close/>
                <a:moveTo>
                  <a:pt x="4353" y="11957"/>
                </a:moveTo>
                <a:cubicBezTo>
                  <a:pt x="4323" y="11957"/>
                  <a:pt x="4298" y="12007"/>
                  <a:pt x="4298" y="12068"/>
                </a:cubicBezTo>
                <a:cubicBezTo>
                  <a:pt x="4298" y="12129"/>
                  <a:pt x="4323" y="12179"/>
                  <a:pt x="4353" y="12179"/>
                </a:cubicBezTo>
                <a:cubicBezTo>
                  <a:pt x="4383" y="12179"/>
                  <a:pt x="4408" y="12129"/>
                  <a:pt x="4408" y="12068"/>
                </a:cubicBezTo>
                <a:cubicBezTo>
                  <a:pt x="4408" y="12007"/>
                  <a:pt x="4383" y="11957"/>
                  <a:pt x="4353" y="11957"/>
                </a:cubicBezTo>
                <a:close/>
                <a:moveTo>
                  <a:pt x="18501" y="11595"/>
                </a:moveTo>
                <a:cubicBezTo>
                  <a:pt x="18470" y="11595"/>
                  <a:pt x="18446" y="11645"/>
                  <a:pt x="18446" y="11706"/>
                </a:cubicBezTo>
                <a:cubicBezTo>
                  <a:pt x="18446" y="11767"/>
                  <a:pt x="18470" y="11817"/>
                  <a:pt x="18501" y="11817"/>
                </a:cubicBezTo>
                <a:cubicBezTo>
                  <a:pt x="18531" y="11817"/>
                  <a:pt x="18555" y="11767"/>
                  <a:pt x="18555" y="11706"/>
                </a:cubicBezTo>
                <a:cubicBezTo>
                  <a:pt x="18555" y="11645"/>
                  <a:pt x="18531" y="11595"/>
                  <a:pt x="18501" y="11595"/>
                </a:cubicBezTo>
                <a:close/>
                <a:moveTo>
                  <a:pt x="18142" y="11595"/>
                </a:moveTo>
                <a:cubicBezTo>
                  <a:pt x="18112" y="11595"/>
                  <a:pt x="18088" y="11645"/>
                  <a:pt x="18088" y="11706"/>
                </a:cubicBezTo>
                <a:cubicBezTo>
                  <a:pt x="18088" y="11767"/>
                  <a:pt x="18112" y="11817"/>
                  <a:pt x="18142" y="11817"/>
                </a:cubicBezTo>
                <a:cubicBezTo>
                  <a:pt x="18173" y="11817"/>
                  <a:pt x="18197" y="11767"/>
                  <a:pt x="18197" y="11706"/>
                </a:cubicBezTo>
                <a:cubicBezTo>
                  <a:pt x="18197" y="11645"/>
                  <a:pt x="18173" y="11595"/>
                  <a:pt x="18142" y="11595"/>
                </a:cubicBezTo>
                <a:close/>
                <a:moveTo>
                  <a:pt x="17963" y="11595"/>
                </a:moveTo>
                <a:cubicBezTo>
                  <a:pt x="17933" y="11595"/>
                  <a:pt x="17908" y="11645"/>
                  <a:pt x="17908" y="11706"/>
                </a:cubicBezTo>
                <a:cubicBezTo>
                  <a:pt x="17908" y="11767"/>
                  <a:pt x="17933" y="11817"/>
                  <a:pt x="17963" y="11817"/>
                </a:cubicBezTo>
                <a:cubicBezTo>
                  <a:pt x="17994" y="11817"/>
                  <a:pt x="18018" y="11767"/>
                  <a:pt x="18018" y="11706"/>
                </a:cubicBezTo>
                <a:cubicBezTo>
                  <a:pt x="18018" y="11645"/>
                  <a:pt x="17994" y="11595"/>
                  <a:pt x="17963" y="11595"/>
                </a:cubicBezTo>
                <a:close/>
                <a:moveTo>
                  <a:pt x="16889" y="11595"/>
                </a:moveTo>
                <a:cubicBezTo>
                  <a:pt x="16859" y="11595"/>
                  <a:pt x="16834" y="11645"/>
                  <a:pt x="16834" y="11706"/>
                </a:cubicBezTo>
                <a:cubicBezTo>
                  <a:pt x="16834" y="11767"/>
                  <a:pt x="16859" y="11817"/>
                  <a:pt x="16889" y="11817"/>
                </a:cubicBezTo>
                <a:cubicBezTo>
                  <a:pt x="16919" y="11817"/>
                  <a:pt x="16944" y="11767"/>
                  <a:pt x="16944" y="11706"/>
                </a:cubicBezTo>
                <a:cubicBezTo>
                  <a:pt x="16944" y="11645"/>
                  <a:pt x="16919" y="11595"/>
                  <a:pt x="16889" y="11595"/>
                </a:cubicBezTo>
                <a:close/>
                <a:moveTo>
                  <a:pt x="15456" y="11595"/>
                </a:moveTo>
                <a:cubicBezTo>
                  <a:pt x="15426" y="11595"/>
                  <a:pt x="15401" y="11645"/>
                  <a:pt x="15401" y="11706"/>
                </a:cubicBezTo>
                <a:cubicBezTo>
                  <a:pt x="15401" y="11767"/>
                  <a:pt x="15426" y="11817"/>
                  <a:pt x="15456" y="11817"/>
                </a:cubicBezTo>
                <a:cubicBezTo>
                  <a:pt x="15486" y="11817"/>
                  <a:pt x="15511" y="11767"/>
                  <a:pt x="15511" y="11706"/>
                </a:cubicBezTo>
                <a:cubicBezTo>
                  <a:pt x="15511" y="11645"/>
                  <a:pt x="15486" y="11595"/>
                  <a:pt x="15456" y="11595"/>
                </a:cubicBezTo>
                <a:close/>
                <a:moveTo>
                  <a:pt x="14919" y="11595"/>
                </a:moveTo>
                <a:cubicBezTo>
                  <a:pt x="14889" y="11595"/>
                  <a:pt x="14864" y="11645"/>
                  <a:pt x="14864" y="11706"/>
                </a:cubicBezTo>
                <a:cubicBezTo>
                  <a:pt x="14864" y="11767"/>
                  <a:pt x="14889" y="11817"/>
                  <a:pt x="14919" y="11817"/>
                </a:cubicBezTo>
                <a:cubicBezTo>
                  <a:pt x="14949" y="11817"/>
                  <a:pt x="14974" y="11767"/>
                  <a:pt x="14974" y="11706"/>
                </a:cubicBezTo>
                <a:cubicBezTo>
                  <a:pt x="14974" y="11645"/>
                  <a:pt x="14949" y="11595"/>
                  <a:pt x="14919" y="11595"/>
                </a:cubicBezTo>
                <a:close/>
                <a:moveTo>
                  <a:pt x="13128" y="11595"/>
                </a:moveTo>
                <a:cubicBezTo>
                  <a:pt x="13098" y="11595"/>
                  <a:pt x="13073" y="11645"/>
                  <a:pt x="13073" y="11706"/>
                </a:cubicBezTo>
                <a:cubicBezTo>
                  <a:pt x="13073" y="11767"/>
                  <a:pt x="13098" y="11817"/>
                  <a:pt x="13128" y="11817"/>
                </a:cubicBezTo>
                <a:cubicBezTo>
                  <a:pt x="13158" y="11817"/>
                  <a:pt x="13183" y="11767"/>
                  <a:pt x="13183" y="11706"/>
                </a:cubicBezTo>
                <a:cubicBezTo>
                  <a:pt x="13183" y="11645"/>
                  <a:pt x="13158" y="11595"/>
                  <a:pt x="13128" y="11595"/>
                </a:cubicBezTo>
                <a:close/>
                <a:moveTo>
                  <a:pt x="12949" y="11595"/>
                </a:moveTo>
                <a:cubicBezTo>
                  <a:pt x="12919" y="11595"/>
                  <a:pt x="12894" y="11645"/>
                  <a:pt x="12894" y="11706"/>
                </a:cubicBezTo>
                <a:cubicBezTo>
                  <a:pt x="12894" y="11767"/>
                  <a:pt x="12919" y="11817"/>
                  <a:pt x="12949" y="11817"/>
                </a:cubicBezTo>
                <a:cubicBezTo>
                  <a:pt x="12979" y="11817"/>
                  <a:pt x="13004" y="11767"/>
                  <a:pt x="13004" y="11706"/>
                </a:cubicBezTo>
                <a:cubicBezTo>
                  <a:pt x="13004" y="11645"/>
                  <a:pt x="12979" y="11595"/>
                  <a:pt x="12949" y="11595"/>
                </a:cubicBezTo>
                <a:close/>
                <a:moveTo>
                  <a:pt x="12770" y="11595"/>
                </a:moveTo>
                <a:cubicBezTo>
                  <a:pt x="12740" y="11595"/>
                  <a:pt x="12715" y="11645"/>
                  <a:pt x="12715" y="11706"/>
                </a:cubicBezTo>
                <a:cubicBezTo>
                  <a:pt x="12715" y="11767"/>
                  <a:pt x="12740" y="11817"/>
                  <a:pt x="12770" y="11817"/>
                </a:cubicBezTo>
                <a:cubicBezTo>
                  <a:pt x="12800" y="11817"/>
                  <a:pt x="12825" y="11767"/>
                  <a:pt x="12825" y="11706"/>
                </a:cubicBezTo>
                <a:cubicBezTo>
                  <a:pt x="12825" y="11645"/>
                  <a:pt x="12800" y="11595"/>
                  <a:pt x="12770" y="11595"/>
                </a:cubicBezTo>
                <a:close/>
                <a:moveTo>
                  <a:pt x="12591" y="11595"/>
                </a:moveTo>
                <a:cubicBezTo>
                  <a:pt x="12560" y="11595"/>
                  <a:pt x="12536" y="11645"/>
                  <a:pt x="12536" y="11706"/>
                </a:cubicBezTo>
                <a:cubicBezTo>
                  <a:pt x="12536" y="11767"/>
                  <a:pt x="12560" y="11817"/>
                  <a:pt x="12591" y="11817"/>
                </a:cubicBezTo>
                <a:cubicBezTo>
                  <a:pt x="12621" y="11817"/>
                  <a:pt x="12646" y="11767"/>
                  <a:pt x="12646" y="11706"/>
                </a:cubicBezTo>
                <a:cubicBezTo>
                  <a:pt x="12646" y="11645"/>
                  <a:pt x="12621" y="11595"/>
                  <a:pt x="12591" y="11595"/>
                </a:cubicBezTo>
                <a:close/>
                <a:moveTo>
                  <a:pt x="12412" y="11595"/>
                </a:moveTo>
                <a:cubicBezTo>
                  <a:pt x="12381" y="11595"/>
                  <a:pt x="12357" y="11645"/>
                  <a:pt x="12357" y="11706"/>
                </a:cubicBezTo>
                <a:cubicBezTo>
                  <a:pt x="12357" y="11767"/>
                  <a:pt x="12381" y="11817"/>
                  <a:pt x="12412" y="11817"/>
                </a:cubicBezTo>
                <a:cubicBezTo>
                  <a:pt x="12442" y="11817"/>
                  <a:pt x="12466" y="11767"/>
                  <a:pt x="12466" y="11706"/>
                </a:cubicBezTo>
                <a:cubicBezTo>
                  <a:pt x="12466" y="11645"/>
                  <a:pt x="12442" y="11595"/>
                  <a:pt x="12412" y="11595"/>
                </a:cubicBezTo>
                <a:close/>
                <a:moveTo>
                  <a:pt x="12233" y="11595"/>
                </a:moveTo>
                <a:cubicBezTo>
                  <a:pt x="12202" y="11595"/>
                  <a:pt x="12178" y="11645"/>
                  <a:pt x="12178" y="11706"/>
                </a:cubicBezTo>
                <a:cubicBezTo>
                  <a:pt x="12178" y="11767"/>
                  <a:pt x="12202" y="11817"/>
                  <a:pt x="12233" y="11817"/>
                </a:cubicBezTo>
                <a:cubicBezTo>
                  <a:pt x="12263" y="11817"/>
                  <a:pt x="12287" y="11767"/>
                  <a:pt x="12287" y="11706"/>
                </a:cubicBezTo>
                <a:cubicBezTo>
                  <a:pt x="12287" y="11645"/>
                  <a:pt x="12263" y="11595"/>
                  <a:pt x="12233" y="11595"/>
                </a:cubicBezTo>
                <a:close/>
                <a:moveTo>
                  <a:pt x="12053" y="11595"/>
                </a:moveTo>
                <a:cubicBezTo>
                  <a:pt x="12023" y="11595"/>
                  <a:pt x="11999" y="11645"/>
                  <a:pt x="11999" y="11706"/>
                </a:cubicBezTo>
                <a:cubicBezTo>
                  <a:pt x="11999" y="11767"/>
                  <a:pt x="12023" y="11817"/>
                  <a:pt x="12053" y="11817"/>
                </a:cubicBezTo>
                <a:cubicBezTo>
                  <a:pt x="12084" y="11817"/>
                  <a:pt x="12108" y="11767"/>
                  <a:pt x="12108" y="11706"/>
                </a:cubicBezTo>
                <a:cubicBezTo>
                  <a:pt x="12108" y="11645"/>
                  <a:pt x="12084" y="11595"/>
                  <a:pt x="12053" y="11595"/>
                </a:cubicBezTo>
                <a:close/>
                <a:moveTo>
                  <a:pt x="11874" y="11595"/>
                </a:moveTo>
                <a:cubicBezTo>
                  <a:pt x="11844" y="11595"/>
                  <a:pt x="11819" y="11645"/>
                  <a:pt x="11819" y="11706"/>
                </a:cubicBezTo>
                <a:cubicBezTo>
                  <a:pt x="11819" y="11767"/>
                  <a:pt x="11844" y="11817"/>
                  <a:pt x="11874" y="11817"/>
                </a:cubicBezTo>
                <a:cubicBezTo>
                  <a:pt x="11905" y="11817"/>
                  <a:pt x="11929" y="11767"/>
                  <a:pt x="11929" y="11706"/>
                </a:cubicBezTo>
                <a:cubicBezTo>
                  <a:pt x="11929" y="11645"/>
                  <a:pt x="11905" y="11595"/>
                  <a:pt x="11874" y="11595"/>
                </a:cubicBezTo>
                <a:close/>
                <a:moveTo>
                  <a:pt x="11695" y="11595"/>
                </a:moveTo>
                <a:cubicBezTo>
                  <a:pt x="11665" y="11595"/>
                  <a:pt x="11640" y="11645"/>
                  <a:pt x="11640" y="11706"/>
                </a:cubicBezTo>
                <a:cubicBezTo>
                  <a:pt x="11640" y="11767"/>
                  <a:pt x="11665" y="11817"/>
                  <a:pt x="11695" y="11817"/>
                </a:cubicBezTo>
                <a:cubicBezTo>
                  <a:pt x="11726" y="11817"/>
                  <a:pt x="11750" y="11767"/>
                  <a:pt x="11750" y="11706"/>
                </a:cubicBezTo>
                <a:cubicBezTo>
                  <a:pt x="11750" y="11645"/>
                  <a:pt x="11726" y="11595"/>
                  <a:pt x="11695" y="11595"/>
                </a:cubicBezTo>
                <a:close/>
                <a:moveTo>
                  <a:pt x="11516" y="11595"/>
                </a:moveTo>
                <a:cubicBezTo>
                  <a:pt x="11486" y="11595"/>
                  <a:pt x="11461" y="11645"/>
                  <a:pt x="11461" y="11706"/>
                </a:cubicBezTo>
                <a:cubicBezTo>
                  <a:pt x="11461" y="11767"/>
                  <a:pt x="11486" y="11817"/>
                  <a:pt x="11516" y="11817"/>
                </a:cubicBezTo>
                <a:cubicBezTo>
                  <a:pt x="11546" y="11817"/>
                  <a:pt x="11571" y="11767"/>
                  <a:pt x="11571" y="11706"/>
                </a:cubicBezTo>
                <a:cubicBezTo>
                  <a:pt x="11571" y="11645"/>
                  <a:pt x="11546" y="11595"/>
                  <a:pt x="11516" y="11595"/>
                </a:cubicBezTo>
                <a:close/>
                <a:moveTo>
                  <a:pt x="11337" y="11595"/>
                </a:moveTo>
                <a:cubicBezTo>
                  <a:pt x="11307" y="11595"/>
                  <a:pt x="11282" y="11645"/>
                  <a:pt x="11282" y="11706"/>
                </a:cubicBezTo>
                <a:cubicBezTo>
                  <a:pt x="11282" y="11767"/>
                  <a:pt x="11307" y="11817"/>
                  <a:pt x="11337" y="11817"/>
                </a:cubicBezTo>
                <a:cubicBezTo>
                  <a:pt x="11367" y="11817"/>
                  <a:pt x="11392" y="11767"/>
                  <a:pt x="11392" y="11706"/>
                </a:cubicBezTo>
                <a:cubicBezTo>
                  <a:pt x="11392" y="11645"/>
                  <a:pt x="11367" y="11595"/>
                  <a:pt x="11337" y="11595"/>
                </a:cubicBezTo>
                <a:close/>
                <a:moveTo>
                  <a:pt x="11158" y="11595"/>
                </a:moveTo>
                <a:cubicBezTo>
                  <a:pt x="11128" y="11595"/>
                  <a:pt x="11103" y="11645"/>
                  <a:pt x="11103" y="11706"/>
                </a:cubicBezTo>
                <a:cubicBezTo>
                  <a:pt x="11103" y="11767"/>
                  <a:pt x="11128" y="11817"/>
                  <a:pt x="11158" y="11817"/>
                </a:cubicBezTo>
                <a:cubicBezTo>
                  <a:pt x="11188" y="11817"/>
                  <a:pt x="11213" y="11767"/>
                  <a:pt x="11213" y="11706"/>
                </a:cubicBezTo>
                <a:cubicBezTo>
                  <a:pt x="11213" y="11645"/>
                  <a:pt x="11188" y="11595"/>
                  <a:pt x="11158" y="11595"/>
                </a:cubicBezTo>
                <a:close/>
                <a:moveTo>
                  <a:pt x="10979" y="11595"/>
                </a:moveTo>
                <a:cubicBezTo>
                  <a:pt x="10949" y="11595"/>
                  <a:pt x="10924" y="11645"/>
                  <a:pt x="10924" y="11706"/>
                </a:cubicBezTo>
                <a:cubicBezTo>
                  <a:pt x="10924" y="11767"/>
                  <a:pt x="10949" y="11817"/>
                  <a:pt x="10979" y="11817"/>
                </a:cubicBezTo>
                <a:cubicBezTo>
                  <a:pt x="11009" y="11817"/>
                  <a:pt x="11034" y="11767"/>
                  <a:pt x="11034" y="11706"/>
                </a:cubicBezTo>
                <a:cubicBezTo>
                  <a:pt x="11034" y="11645"/>
                  <a:pt x="11009" y="11595"/>
                  <a:pt x="10979" y="11595"/>
                </a:cubicBezTo>
                <a:close/>
                <a:moveTo>
                  <a:pt x="10800" y="11595"/>
                </a:moveTo>
                <a:cubicBezTo>
                  <a:pt x="10770" y="11595"/>
                  <a:pt x="10745" y="11645"/>
                  <a:pt x="10745" y="11706"/>
                </a:cubicBezTo>
                <a:cubicBezTo>
                  <a:pt x="10745" y="11767"/>
                  <a:pt x="10770" y="11817"/>
                  <a:pt x="10800" y="11817"/>
                </a:cubicBezTo>
                <a:cubicBezTo>
                  <a:pt x="10830" y="11817"/>
                  <a:pt x="10855" y="11767"/>
                  <a:pt x="10855" y="11706"/>
                </a:cubicBezTo>
                <a:cubicBezTo>
                  <a:pt x="10855" y="11645"/>
                  <a:pt x="10830" y="11595"/>
                  <a:pt x="10800" y="11595"/>
                </a:cubicBezTo>
                <a:close/>
                <a:moveTo>
                  <a:pt x="10621" y="11595"/>
                </a:moveTo>
                <a:cubicBezTo>
                  <a:pt x="10590" y="11595"/>
                  <a:pt x="10566" y="11645"/>
                  <a:pt x="10566" y="11706"/>
                </a:cubicBezTo>
                <a:cubicBezTo>
                  <a:pt x="10566" y="11767"/>
                  <a:pt x="10590" y="11817"/>
                  <a:pt x="10621" y="11817"/>
                </a:cubicBezTo>
                <a:cubicBezTo>
                  <a:pt x="10651" y="11817"/>
                  <a:pt x="10676" y="11767"/>
                  <a:pt x="10676" y="11706"/>
                </a:cubicBezTo>
                <a:cubicBezTo>
                  <a:pt x="10676" y="11645"/>
                  <a:pt x="10651" y="11595"/>
                  <a:pt x="10621" y="11595"/>
                </a:cubicBezTo>
                <a:close/>
                <a:moveTo>
                  <a:pt x="10442" y="11595"/>
                </a:moveTo>
                <a:cubicBezTo>
                  <a:pt x="10411" y="11595"/>
                  <a:pt x="10387" y="11645"/>
                  <a:pt x="10387" y="11706"/>
                </a:cubicBezTo>
                <a:cubicBezTo>
                  <a:pt x="10387" y="11767"/>
                  <a:pt x="10411" y="11817"/>
                  <a:pt x="10442" y="11817"/>
                </a:cubicBezTo>
                <a:cubicBezTo>
                  <a:pt x="10472" y="11817"/>
                  <a:pt x="10497" y="11767"/>
                  <a:pt x="10497" y="11706"/>
                </a:cubicBezTo>
                <a:cubicBezTo>
                  <a:pt x="10497" y="11645"/>
                  <a:pt x="10472" y="11595"/>
                  <a:pt x="10442" y="11595"/>
                </a:cubicBezTo>
                <a:close/>
                <a:moveTo>
                  <a:pt x="10263" y="11595"/>
                </a:moveTo>
                <a:cubicBezTo>
                  <a:pt x="10232" y="11595"/>
                  <a:pt x="10208" y="11645"/>
                  <a:pt x="10208" y="11706"/>
                </a:cubicBezTo>
                <a:cubicBezTo>
                  <a:pt x="10208" y="11767"/>
                  <a:pt x="10232" y="11817"/>
                  <a:pt x="10263" y="11817"/>
                </a:cubicBezTo>
                <a:cubicBezTo>
                  <a:pt x="10293" y="11817"/>
                  <a:pt x="10317" y="11767"/>
                  <a:pt x="10317" y="11706"/>
                </a:cubicBezTo>
                <a:cubicBezTo>
                  <a:pt x="10317" y="11645"/>
                  <a:pt x="10293" y="11595"/>
                  <a:pt x="10263" y="11595"/>
                </a:cubicBezTo>
                <a:close/>
                <a:moveTo>
                  <a:pt x="10083" y="11595"/>
                </a:moveTo>
                <a:cubicBezTo>
                  <a:pt x="10053" y="11595"/>
                  <a:pt x="10029" y="11645"/>
                  <a:pt x="10029" y="11706"/>
                </a:cubicBezTo>
                <a:cubicBezTo>
                  <a:pt x="10029" y="11767"/>
                  <a:pt x="10053" y="11817"/>
                  <a:pt x="10083" y="11817"/>
                </a:cubicBezTo>
                <a:cubicBezTo>
                  <a:pt x="10114" y="11817"/>
                  <a:pt x="10138" y="11767"/>
                  <a:pt x="10138" y="11706"/>
                </a:cubicBezTo>
                <a:cubicBezTo>
                  <a:pt x="10138" y="11645"/>
                  <a:pt x="10114" y="11595"/>
                  <a:pt x="10083" y="11595"/>
                </a:cubicBezTo>
                <a:close/>
                <a:moveTo>
                  <a:pt x="9904" y="11595"/>
                </a:moveTo>
                <a:cubicBezTo>
                  <a:pt x="9874" y="11595"/>
                  <a:pt x="9850" y="11645"/>
                  <a:pt x="9850" y="11706"/>
                </a:cubicBezTo>
                <a:cubicBezTo>
                  <a:pt x="9850" y="11767"/>
                  <a:pt x="9874" y="11817"/>
                  <a:pt x="9904" y="11817"/>
                </a:cubicBezTo>
                <a:cubicBezTo>
                  <a:pt x="9935" y="11817"/>
                  <a:pt x="9959" y="11767"/>
                  <a:pt x="9959" y="11706"/>
                </a:cubicBezTo>
                <a:cubicBezTo>
                  <a:pt x="9959" y="11645"/>
                  <a:pt x="9935" y="11595"/>
                  <a:pt x="9904" y="11595"/>
                </a:cubicBezTo>
                <a:close/>
                <a:moveTo>
                  <a:pt x="9725" y="11595"/>
                </a:moveTo>
                <a:cubicBezTo>
                  <a:pt x="9695" y="11595"/>
                  <a:pt x="9670" y="11645"/>
                  <a:pt x="9670" y="11706"/>
                </a:cubicBezTo>
                <a:cubicBezTo>
                  <a:pt x="9670" y="11767"/>
                  <a:pt x="9695" y="11817"/>
                  <a:pt x="9725" y="11817"/>
                </a:cubicBezTo>
                <a:cubicBezTo>
                  <a:pt x="9756" y="11817"/>
                  <a:pt x="9780" y="11767"/>
                  <a:pt x="9780" y="11706"/>
                </a:cubicBezTo>
                <a:cubicBezTo>
                  <a:pt x="9780" y="11645"/>
                  <a:pt x="9756" y="11595"/>
                  <a:pt x="9725" y="11595"/>
                </a:cubicBezTo>
                <a:close/>
                <a:moveTo>
                  <a:pt x="9546" y="11595"/>
                </a:moveTo>
                <a:cubicBezTo>
                  <a:pt x="9516" y="11595"/>
                  <a:pt x="9491" y="11645"/>
                  <a:pt x="9491" y="11706"/>
                </a:cubicBezTo>
                <a:cubicBezTo>
                  <a:pt x="9491" y="11767"/>
                  <a:pt x="9516" y="11817"/>
                  <a:pt x="9546" y="11817"/>
                </a:cubicBezTo>
                <a:cubicBezTo>
                  <a:pt x="9577" y="11817"/>
                  <a:pt x="9601" y="11767"/>
                  <a:pt x="9601" y="11706"/>
                </a:cubicBezTo>
                <a:cubicBezTo>
                  <a:pt x="9601" y="11645"/>
                  <a:pt x="9577" y="11595"/>
                  <a:pt x="9546" y="11595"/>
                </a:cubicBezTo>
                <a:close/>
                <a:moveTo>
                  <a:pt x="9367" y="11595"/>
                </a:moveTo>
                <a:cubicBezTo>
                  <a:pt x="9337" y="11595"/>
                  <a:pt x="9312" y="11645"/>
                  <a:pt x="9312" y="11706"/>
                </a:cubicBezTo>
                <a:cubicBezTo>
                  <a:pt x="9312" y="11767"/>
                  <a:pt x="9337" y="11817"/>
                  <a:pt x="9367" y="11817"/>
                </a:cubicBezTo>
                <a:cubicBezTo>
                  <a:pt x="9397" y="11817"/>
                  <a:pt x="9422" y="11767"/>
                  <a:pt x="9422" y="11706"/>
                </a:cubicBezTo>
                <a:cubicBezTo>
                  <a:pt x="9422" y="11645"/>
                  <a:pt x="9397" y="11595"/>
                  <a:pt x="9367" y="11595"/>
                </a:cubicBezTo>
                <a:close/>
                <a:moveTo>
                  <a:pt x="9188" y="11595"/>
                </a:moveTo>
                <a:cubicBezTo>
                  <a:pt x="9158" y="11595"/>
                  <a:pt x="9133" y="11645"/>
                  <a:pt x="9133" y="11706"/>
                </a:cubicBezTo>
                <a:cubicBezTo>
                  <a:pt x="9133" y="11767"/>
                  <a:pt x="9158" y="11817"/>
                  <a:pt x="9188" y="11817"/>
                </a:cubicBezTo>
                <a:cubicBezTo>
                  <a:pt x="9218" y="11817"/>
                  <a:pt x="9243" y="11767"/>
                  <a:pt x="9243" y="11706"/>
                </a:cubicBezTo>
                <a:cubicBezTo>
                  <a:pt x="9243" y="11645"/>
                  <a:pt x="9218" y="11595"/>
                  <a:pt x="9188" y="11595"/>
                </a:cubicBezTo>
                <a:close/>
                <a:moveTo>
                  <a:pt x="9009" y="11595"/>
                </a:moveTo>
                <a:cubicBezTo>
                  <a:pt x="8979" y="11595"/>
                  <a:pt x="8954" y="11645"/>
                  <a:pt x="8954" y="11706"/>
                </a:cubicBezTo>
                <a:cubicBezTo>
                  <a:pt x="8954" y="11767"/>
                  <a:pt x="8979" y="11817"/>
                  <a:pt x="9009" y="11817"/>
                </a:cubicBezTo>
                <a:cubicBezTo>
                  <a:pt x="9039" y="11817"/>
                  <a:pt x="9064" y="11767"/>
                  <a:pt x="9064" y="11706"/>
                </a:cubicBezTo>
                <a:cubicBezTo>
                  <a:pt x="9064" y="11645"/>
                  <a:pt x="9039" y="11595"/>
                  <a:pt x="9009" y="11595"/>
                </a:cubicBezTo>
                <a:close/>
                <a:moveTo>
                  <a:pt x="5965" y="11595"/>
                </a:moveTo>
                <a:cubicBezTo>
                  <a:pt x="5934" y="11595"/>
                  <a:pt x="5910" y="11645"/>
                  <a:pt x="5910" y="11706"/>
                </a:cubicBezTo>
                <a:cubicBezTo>
                  <a:pt x="5910" y="11767"/>
                  <a:pt x="5934" y="11817"/>
                  <a:pt x="5965" y="11817"/>
                </a:cubicBezTo>
                <a:cubicBezTo>
                  <a:pt x="5995" y="11817"/>
                  <a:pt x="6019" y="11767"/>
                  <a:pt x="6019" y="11706"/>
                </a:cubicBezTo>
                <a:cubicBezTo>
                  <a:pt x="6019" y="11645"/>
                  <a:pt x="5995" y="11595"/>
                  <a:pt x="5965" y="11595"/>
                </a:cubicBezTo>
                <a:close/>
                <a:moveTo>
                  <a:pt x="5786" y="11595"/>
                </a:moveTo>
                <a:cubicBezTo>
                  <a:pt x="5755" y="11595"/>
                  <a:pt x="5731" y="11645"/>
                  <a:pt x="5731" y="11706"/>
                </a:cubicBezTo>
                <a:cubicBezTo>
                  <a:pt x="5731" y="11767"/>
                  <a:pt x="5755" y="11817"/>
                  <a:pt x="5786" y="11817"/>
                </a:cubicBezTo>
                <a:cubicBezTo>
                  <a:pt x="5816" y="11817"/>
                  <a:pt x="5840" y="11767"/>
                  <a:pt x="5840" y="11706"/>
                </a:cubicBezTo>
                <a:cubicBezTo>
                  <a:pt x="5840" y="11645"/>
                  <a:pt x="5816" y="11595"/>
                  <a:pt x="5786" y="11595"/>
                </a:cubicBezTo>
                <a:close/>
                <a:moveTo>
                  <a:pt x="5606" y="11595"/>
                </a:moveTo>
                <a:cubicBezTo>
                  <a:pt x="5576" y="11595"/>
                  <a:pt x="5552" y="11645"/>
                  <a:pt x="5552" y="11706"/>
                </a:cubicBezTo>
                <a:cubicBezTo>
                  <a:pt x="5552" y="11767"/>
                  <a:pt x="5576" y="11817"/>
                  <a:pt x="5606" y="11817"/>
                </a:cubicBezTo>
                <a:cubicBezTo>
                  <a:pt x="5637" y="11817"/>
                  <a:pt x="5661" y="11767"/>
                  <a:pt x="5661" y="11706"/>
                </a:cubicBezTo>
                <a:cubicBezTo>
                  <a:pt x="5661" y="11645"/>
                  <a:pt x="5637" y="11595"/>
                  <a:pt x="5606" y="11595"/>
                </a:cubicBezTo>
                <a:close/>
                <a:moveTo>
                  <a:pt x="5427" y="11595"/>
                </a:moveTo>
                <a:cubicBezTo>
                  <a:pt x="5397" y="11595"/>
                  <a:pt x="5372" y="11645"/>
                  <a:pt x="5372" y="11706"/>
                </a:cubicBezTo>
                <a:cubicBezTo>
                  <a:pt x="5372" y="11767"/>
                  <a:pt x="5397" y="11817"/>
                  <a:pt x="5427" y="11817"/>
                </a:cubicBezTo>
                <a:cubicBezTo>
                  <a:pt x="5458" y="11817"/>
                  <a:pt x="5482" y="11767"/>
                  <a:pt x="5482" y="11706"/>
                </a:cubicBezTo>
                <a:cubicBezTo>
                  <a:pt x="5482" y="11645"/>
                  <a:pt x="5458" y="11595"/>
                  <a:pt x="5427" y="11595"/>
                </a:cubicBezTo>
                <a:close/>
                <a:moveTo>
                  <a:pt x="5248" y="11595"/>
                </a:moveTo>
                <a:cubicBezTo>
                  <a:pt x="5218" y="11595"/>
                  <a:pt x="5193" y="11645"/>
                  <a:pt x="5193" y="11706"/>
                </a:cubicBezTo>
                <a:cubicBezTo>
                  <a:pt x="5193" y="11767"/>
                  <a:pt x="5218" y="11817"/>
                  <a:pt x="5248" y="11817"/>
                </a:cubicBezTo>
                <a:cubicBezTo>
                  <a:pt x="5279" y="11817"/>
                  <a:pt x="5303" y="11767"/>
                  <a:pt x="5303" y="11706"/>
                </a:cubicBezTo>
                <a:cubicBezTo>
                  <a:pt x="5303" y="11645"/>
                  <a:pt x="5279" y="11595"/>
                  <a:pt x="5248" y="11595"/>
                </a:cubicBezTo>
                <a:close/>
                <a:moveTo>
                  <a:pt x="5069" y="11595"/>
                </a:moveTo>
                <a:cubicBezTo>
                  <a:pt x="5039" y="11595"/>
                  <a:pt x="5014" y="11645"/>
                  <a:pt x="5014" y="11706"/>
                </a:cubicBezTo>
                <a:cubicBezTo>
                  <a:pt x="5014" y="11767"/>
                  <a:pt x="5039" y="11817"/>
                  <a:pt x="5069" y="11817"/>
                </a:cubicBezTo>
                <a:cubicBezTo>
                  <a:pt x="5099" y="11817"/>
                  <a:pt x="5124" y="11767"/>
                  <a:pt x="5124" y="11706"/>
                </a:cubicBezTo>
                <a:cubicBezTo>
                  <a:pt x="5124" y="11645"/>
                  <a:pt x="5099" y="11595"/>
                  <a:pt x="5069" y="11595"/>
                </a:cubicBezTo>
                <a:close/>
                <a:moveTo>
                  <a:pt x="4890" y="11595"/>
                </a:moveTo>
                <a:cubicBezTo>
                  <a:pt x="4860" y="11595"/>
                  <a:pt x="4835" y="11645"/>
                  <a:pt x="4835" y="11706"/>
                </a:cubicBezTo>
                <a:cubicBezTo>
                  <a:pt x="4835" y="11767"/>
                  <a:pt x="4860" y="11817"/>
                  <a:pt x="4890" y="11817"/>
                </a:cubicBezTo>
                <a:cubicBezTo>
                  <a:pt x="4920" y="11817"/>
                  <a:pt x="4945" y="11767"/>
                  <a:pt x="4945" y="11706"/>
                </a:cubicBezTo>
                <a:cubicBezTo>
                  <a:pt x="4945" y="11645"/>
                  <a:pt x="4920" y="11595"/>
                  <a:pt x="4890" y="11595"/>
                </a:cubicBezTo>
                <a:close/>
                <a:moveTo>
                  <a:pt x="4711" y="11595"/>
                </a:moveTo>
                <a:cubicBezTo>
                  <a:pt x="4681" y="11595"/>
                  <a:pt x="4656" y="11645"/>
                  <a:pt x="4656" y="11706"/>
                </a:cubicBezTo>
                <a:cubicBezTo>
                  <a:pt x="4656" y="11767"/>
                  <a:pt x="4681" y="11817"/>
                  <a:pt x="4711" y="11817"/>
                </a:cubicBezTo>
                <a:cubicBezTo>
                  <a:pt x="4741" y="11817"/>
                  <a:pt x="4766" y="11767"/>
                  <a:pt x="4766" y="11706"/>
                </a:cubicBezTo>
                <a:cubicBezTo>
                  <a:pt x="4766" y="11645"/>
                  <a:pt x="4741" y="11595"/>
                  <a:pt x="4711" y="11595"/>
                </a:cubicBezTo>
                <a:close/>
                <a:moveTo>
                  <a:pt x="4532" y="11595"/>
                </a:moveTo>
                <a:cubicBezTo>
                  <a:pt x="4502" y="11595"/>
                  <a:pt x="4477" y="11645"/>
                  <a:pt x="4477" y="11706"/>
                </a:cubicBezTo>
                <a:cubicBezTo>
                  <a:pt x="4477" y="11767"/>
                  <a:pt x="4502" y="11817"/>
                  <a:pt x="4532" y="11817"/>
                </a:cubicBezTo>
                <a:cubicBezTo>
                  <a:pt x="4562" y="11817"/>
                  <a:pt x="4587" y="11767"/>
                  <a:pt x="4587" y="11706"/>
                </a:cubicBezTo>
                <a:cubicBezTo>
                  <a:pt x="4587" y="11645"/>
                  <a:pt x="4562" y="11595"/>
                  <a:pt x="4532" y="11595"/>
                </a:cubicBezTo>
                <a:close/>
                <a:moveTo>
                  <a:pt x="4353" y="11595"/>
                </a:moveTo>
                <a:cubicBezTo>
                  <a:pt x="4323" y="11595"/>
                  <a:pt x="4298" y="11645"/>
                  <a:pt x="4298" y="11706"/>
                </a:cubicBezTo>
                <a:cubicBezTo>
                  <a:pt x="4298" y="11767"/>
                  <a:pt x="4323" y="11817"/>
                  <a:pt x="4353" y="11817"/>
                </a:cubicBezTo>
                <a:cubicBezTo>
                  <a:pt x="4383" y="11817"/>
                  <a:pt x="4408" y="11767"/>
                  <a:pt x="4408" y="11706"/>
                </a:cubicBezTo>
                <a:cubicBezTo>
                  <a:pt x="4408" y="11645"/>
                  <a:pt x="4383" y="11595"/>
                  <a:pt x="4353" y="11595"/>
                </a:cubicBezTo>
                <a:close/>
                <a:moveTo>
                  <a:pt x="18680" y="11232"/>
                </a:moveTo>
                <a:cubicBezTo>
                  <a:pt x="18649" y="11232"/>
                  <a:pt x="18625" y="11282"/>
                  <a:pt x="18625" y="11344"/>
                </a:cubicBezTo>
                <a:cubicBezTo>
                  <a:pt x="18625" y="11405"/>
                  <a:pt x="18649" y="11454"/>
                  <a:pt x="18680" y="11454"/>
                </a:cubicBezTo>
                <a:cubicBezTo>
                  <a:pt x="18710" y="11454"/>
                  <a:pt x="18735" y="11405"/>
                  <a:pt x="18735" y="11344"/>
                </a:cubicBezTo>
                <a:cubicBezTo>
                  <a:pt x="18735" y="11282"/>
                  <a:pt x="18710" y="11232"/>
                  <a:pt x="18680" y="11232"/>
                </a:cubicBezTo>
                <a:close/>
                <a:moveTo>
                  <a:pt x="18501" y="11232"/>
                </a:moveTo>
                <a:cubicBezTo>
                  <a:pt x="18470" y="11232"/>
                  <a:pt x="18446" y="11282"/>
                  <a:pt x="18446" y="11344"/>
                </a:cubicBezTo>
                <a:cubicBezTo>
                  <a:pt x="18446" y="11405"/>
                  <a:pt x="18470" y="11454"/>
                  <a:pt x="18501" y="11454"/>
                </a:cubicBezTo>
                <a:cubicBezTo>
                  <a:pt x="18531" y="11454"/>
                  <a:pt x="18555" y="11405"/>
                  <a:pt x="18555" y="11344"/>
                </a:cubicBezTo>
                <a:cubicBezTo>
                  <a:pt x="18555" y="11282"/>
                  <a:pt x="18531" y="11232"/>
                  <a:pt x="18501" y="11232"/>
                </a:cubicBezTo>
                <a:close/>
                <a:moveTo>
                  <a:pt x="18321" y="11232"/>
                </a:moveTo>
                <a:cubicBezTo>
                  <a:pt x="18291" y="11232"/>
                  <a:pt x="18267" y="11282"/>
                  <a:pt x="18267" y="11344"/>
                </a:cubicBezTo>
                <a:cubicBezTo>
                  <a:pt x="18267" y="11405"/>
                  <a:pt x="18291" y="11454"/>
                  <a:pt x="18321" y="11454"/>
                </a:cubicBezTo>
                <a:cubicBezTo>
                  <a:pt x="18352" y="11454"/>
                  <a:pt x="18376" y="11405"/>
                  <a:pt x="18376" y="11344"/>
                </a:cubicBezTo>
                <a:cubicBezTo>
                  <a:pt x="18376" y="11282"/>
                  <a:pt x="18352" y="11232"/>
                  <a:pt x="18321" y="11232"/>
                </a:cubicBezTo>
                <a:close/>
                <a:moveTo>
                  <a:pt x="17963" y="11232"/>
                </a:moveTo>
                <a:cubicBezTo>
                  <a:pt x="17933" y="11232"/>
                  <a:pt x="17908" y="11282"/>
                  <a:pt x="17908" y="11344"/>
                </a:cubicBezTo>
                <a:cubicBezTo>
                  <a:pt x="17908" y="11405"/>
                  <a:pt x="17933" y="11454"/>
                  <a:pt x="17963" y="11454"/>
                </a:cubicBezTo>
                <a:cubicBezTo>
                  <a:pt x="17994" y="11454"/>
                  <a:pt x="18018" y="11405"/>
                  <a:pt x="18018" y="11344"/>
                </a:cubicBezTo>
                <a:cubicBezTo>
                  <a:pt x="18018" y="11282"/>
                  <a:pt x="17994" y="11232"/>
                  <a:pt x="17963" y="11232"/>
                </a:cubicBezTo>
                <a:close/>
                <a:moveTo>
                  <a:pt x="17137" y="11243"/>
                </a:moveTo>
                <a:cubicBezTo>
                  <a:pt x="17107" y="11243"/>
                  <a:pt x="17082" y="11292"/>
                  <a:pt x="17082" y="11354"/>
                </a:cubicBezTo>
                <a:cubicBezTo>
                  <a:pt x="17082" y="11415"/>
                  <a:pt x="17107" y="11465"/>
                  <a:pt x="17137" y="11465"/>
                </a:cubicBezTo>
                <a:cubicBezTo>
                  <a:pt x="17168" y="11465"/>
                  <a:pt x="17192" y="11415"/>
                  <a:pt x="17192" y="11354"/>
                </a:cubicBezTo>
                <a:cubicBezTo>
                  <a:pt x="17192" y="11292"/>
                  <a:pt x="17168" y="11243"/>
                  <a:pt x="17137" y="11243"/>
                </a:cubicBezTo>
                <a:close/>
                <a:moveTo>
                  <a:pt x="16710" y="11232"/>
                </a:moveTo>
                <a:cubicBezTo>
                  <a:pt x="16679" y="11232"/>
                  <a:pt x="16655" y="11282"/>
                  <a:pt x="16655" y="11344"/>
                </a:cubicBezTo>
                <a:cubicBezTo>
                  <a:pt x="16655" y="11405"/>
                  <a:pt x="16679" y="11454"/>
                  <a:pt x="16710" y="11454"/>
                </a:cubicBezTo>
                <a:cubicBezTo>
                  <a:pt x="16740" y="11454"/>
                  <a:pt x="16765" y="11405"/>
                  <a:pt x="16765" y="11344"/>
                </a:cubicBezTo>
                <a:cubicBezTo>
                  <a:pt x="16765" y="11282"/>
                  <a:pt x="16740" y="11232"/>
                  <a:pt x="16710" y="11232"/>
                </a:cubicBezTo>
                <a:close/>
                <a:moveTo>
                  <a:pt x="15456" y="11232"/>
                </a:moveTo>
                <a:cubicBezTo>
                  <a:pt x="15426" y="11232"/>
                  <a:pt x="15401" y="11282"/>
                  <a:pt x="15401" y="11344"/>
                </a:cubicBezTo>
                <a:cubicBezTo>
                  <a:pt x="15401" y="11405"/>
                  <a:pt x="15426" y="11454"/>
                  <a:pt x="15456" y="11454"/>
                </a:cubicBezTo>
                <a:cubicBezTo>
                  <a:pt x="15486" y="11454"/>
                  <a:pt x="15511" y="11405"/>
                  <a:pt x="15511" y="11344"/>
                </a:cubicBezTo>
                <a:cubicBezTo>
                  <a:pt x="15511" y="11282"/>
                  <a:pt x="15486" y="11232"/>
                  <a:pt x="15456" y="11232"/>
                </a:cubicBezTo>
                <a:close/>
                <a:moveTo>
                  <a:pt x="15277" y="11232"/>
                </a:moveTo>
                <a:cubicBezTo>
                  <a:pt x="15247" y="11232"/>
                  <a:pt x="15222" y="11282"/>
                  <a:pt x="15222" y="11344"/>
                </a:cubicBezTo>
                <a:cubicBezTo>
                  <a:pt x="15222" y="11405"/>
                  <a:pt x="15247" y="11454"/>
                  <a:pt x="15277" y="11454"/>
                </a:cubicBezTo>
                <a:cubicBezTo>
                  <a:pt x="15307" y="11454"/>
                  <a:pt x="15332" y="11405"/>
                  <a:pt x="15332" y="11344"/>
                </a:cubicBezTo>
                <a:cubicBezTo>
                  <a:pt x="15332" y="11282"/>
                  <a:pt x="15307" y="11232"/>
                  <a:pt x="15277" y="11232"/>
                </a:cubicBezTo>
                <a:close/>
                <a:moveTo>
                  <a:pt x="15098" y="11232"/>
                </a:moveTo>
                <a:cubicBezTo>
                  <a:pt x="15068" y="11232"/>
                  <a:pt x="15043" y="11282"/>
                  <a:pt x="15043" y="11344"/>
                </a:cubicBezTo>
                <a:cubicBezTo>
                  <a:pt x="15043" y="11405"/>
                  <a:pt x="15068" y="11454"/>
                  <a:pt x="15098" y="11454"/>
                </a:cubicBezTo>
                <a:cubicBezTo>
                  <a:pt x="15128" y="11454"/>
                  <a:pt x="15153" y="11405"/>
                  <a:pt x="15153" y="11344"/>
                </a:cubicBezTo>
                <a:cubicBezTo>
                  <a:pt x="15153" y="11282"/>
                  <a:pt x="15128" y="11232"/>
                  <a:pt x="15098" y="11232"/>
                </a:cubicBezTo>
                <a:close/>
                <a:moveTo>
                  <a:pt x="13307" y="11232"/>
                </a:moveTo>
                <a:cubicBezTo>
                  <a:pt x="13277" y="11232"/>
                  <a:pt x="13252" y="11282"/>
                  <a:pt x="13252" y="11344"/>
                </a:cubicBezTo>
                <a:cubicBezTo>
                  <a:pt x="13252" y="11405"/>
                  <a:pt x="13277" y="11454"/>
                  <a:pt x="13307" y="11454"/>
                </a:cubicBezTo>
                <a:cubicBezTo>
                  <a:pt x="13337" y="11454"/>
                  <a:pt x="13362" y="11405"/>
                  <a:pt x="13362" y="11344"/>
                </a:cubicBezTo>
                <a:cubicBezTo>
                  <a:pt x="13362" y="11282"/>
                  <a:pt x="13337" y="11232"/>
                  <a:pt x="13307" y="11232"/>
                </a:cubicBezTo>
                <a:close/>
                <a:moveTo>
                  <a:pt x="13128" y="11232"/>
                </a:moveTo>
                <a:cubicBezTo>
                  <a:pt x="13098" y="11232"/>
                  <a:pt x="13073" y="11282"/>
                  <a:pt x="13073" y="11344"/>
                </a:cubicBezTo>
                <a:cubicBezTo>
                  <a:pt x="13073" y="11405"/>
                  <a:pt x="13098" y="11454"/>
                  <a:pt x="13128" y="11454"/>
                </a:cubicBezTo>
                <a:cubicBezTo>
                  <a:pt x="13158" y="11454"/>
                  <a:pt x="13183" y="11405"/>
                  <a:pt x="13183" y="11344"/>
                </a:cubicBezTo>
                <a:cubicBezTo>
                  <a:pt x="13183" y="11282"/>
                  <a:pt x="13158" y="11232"/>
                  <a:pt x="13128" y="11232"/>
                </a:cubicBezTo>
                <a:close/>
                <a:moveTo>
                  <a:pt x="12949" y="11232"/>
                </a:moveTo>
                <a:cubicBezTo>
                  <a:pt x="12919" y="11232"/>
                  <a:pt x="12894" y="11282"/>
                  <a:pt x="12894" y="11344"/>
                </a:cubicBezTo>
                <a:cubicBezTo>
                  <a:pt x="12894" y="11405"/>
                  <a:pt x="12919" y="11454"/>
                  <a:pt x="12949" y="11454"/>
                </a:cubicBezTo>
                <a:cubicBezTo>
                  <a:pt x="12979" y="11454"/>
                  <a:pt x="13004" y="11405"/>
                  <a:pt x="13004" y="11344"/>
                </a:cubicBezTo>
                <a:cubicBezTo>
                  <a:pt x="13004" y="11282"/>
                  <a:pt x="12979" y="11232"/>
                  <a:pt x="12949" y="11232"/>
                </a:cubicBezTo>
                <a:close/>
                <a:moveTo>
                  <a:pt x="12770" y="11232"/>
                </a:moveTo>
                <a:cubicBezTo>
                  <a:pt x="12740" y="11232"/>
                  <a:pt x="12715" y="11282"/>
                  <a:pt x="12715" y="11344"/>
                </a:cubicBezTo>
                <a:cubicBezTo>
                  <a:pt x="12715" y="11405"/>
                  <a:pt x="12740" y="11454"/>
                  <a:pt x="12770" y="11454"/>
                </a:cubicBezTo>
                <a:cubicBezTo>
                  <a:pt x="12800" y="11454"/>
                  <a:pt x="12825" y="11405"/>
                  <a:pt x="12825" y="11344"/>
                </a:cubicBezTo>
                <a:cubicBezTo>
                  <a:pt x="12825" y="11282"/>
                  <a:pt x="12800" y="11232"/>
                  <a:pt x="12770" y="11232"/>
                </a:cubicBezTo>
                <a:close/>
                <a:moveTo>
                  <a:pt x="12591" y="11232"/>
                </a:moveTo>
                <a:cubicBezTo>
                  <a:pt x="12560" y="11232"/>
                  <a:pt x="12536" y="11282"/>
                  <a:pt x="12536" y="11344"/>
                </a:cubicBezTo>
                <a:cubicBezTo>
                  <a:pt x="12536" y="11405"/>
                  <a:pt x="12560" y="11454"/>
                  <a:pt x="12591" y="11454"/>
                </a:cubicBezTo>
                <a:cubicBezTo>
                  <a:pt x="12621" y="11454"/>
                  <a:pt x="12646" y="11405"/>
                  <a:pt x="12646" y="11344"/>
                </a:cubicBezTo>
                <a:cubicBezTo>
                  <a:pt x="12646" y="11282"/>
                  <a:pt x="12621" y="11232"/>
                  <a:pt x="12591" y="11232"/>
                </a:cubicBezTo>
                <a:close/>
                <a:moveTo>
                  <a:pt x="12412" y="11232"/>
                </a:moveTo>
                <a:cubicBezTo>
                  <a:pt x="12381" y="11232"/>
                  <a:pt x="12357" y="11282"/>
                  <a:pt x="12357" y="11344"/>
                </a:cubicBezTo>
                <a:cubicBezTo>
                  <a:pt x="12357" y="11405"/>
                  <a:pt x="12381" y="11454"/>
                  <a:pt x="12412" y="11454"/>
                </a:cubicBezTo>
                <a:cubicBezTo>
                  <a:pt x="12442" y="11454"/>
                  <a:pt x="12466" y="11405"/>
                  <a:pt x="12466" y="11344"/>
                </a:cubicBezTo>
                <a:cubicBezTo>
                  <a:pt x="12466" y="11282"/>
                  <a:pt x="12442" y="11232"/>
                  <a:pt x="12412" y="11232"/>
                </a:cubicBezTo>
                <a:close/>
                <a:moveTo>
                  <a:pt x="12233" y="11232"/>
                </a:moveTo>
                <a:cubicBezTo>
                  <a:pt x="12202" y="11232"/>
                  <a:pt x="12178" y="11282"/>
                  <a:pt x="12178" y="11344"/>
                </a:cubicBezTo>
                <a:cubicBezTo>
                  <a:pt x="12178" y="11405"/>
                  <a:pt x="12202" y="11454"/>
                  <a:pt x="12233" y="11454"/>
                </a:cubicBezTo>
                <a:cubicBezTo>
                  <a:pt x="12263" y="11454"/>
                  <a:pt x="12287" y="11405"/>
                  <a:pt x="12287" y="11344"/>
                </a:cubicBezTo>
                <a:cubicBezTo>
                  <a:pt x="12287" y="11282"/>
                  <a:pt x="12263" y="11232"/>
                  <a:pt x="12233" y="11232"/>
                </a:cubicBezTo>
                <a:close/>
                <a:moveTo>
                  <a:pt x="12053" y="11232"/>
                </a:moveTo>
                <a:cubicBezTo>
                  <a:pt x="12023" y="11232"/>
                  <a:pt x="11999" y="11282"/>
                  <a:pt x="11999" y="11344"/>
                </a:cubicBezTo>
                <a:cubicBezTo>
                  <a:pt x="11999" y="11405"/>
                  <a:pt x="12023" y="11454"/>
                  <a:pt x="12053" y="11454"/>
                </a:cubicBezTo>
                <a:cubicBezTo>
                  <a:pt x="12084" y="11454"/>
                  <a:pt x="12108" y="11405"/>
                  <a:pt x="12108" y="11344"/>
                </a:cubicBezTo>
                <a:cubicBezTo>
                  <a:pt x="12108" y="11282"/>
                  <a:pt x="12084" y="11232"/>
                  <a:pt x="12053" y="11232"/>
                </a:cubicBezTo>
                <a:close/>
                <a:moveTo>
                  <a:pt x="11874" y="11232"/>
                </a:moveTo>
                <a:cubicBezTo>
                  <a:pt x="11844" y="11232"/>
                  <a:pt x="11819" y="11282"/>
                  <a:pt x="11819" y="11344"/>
                </a:cubicBezTo>
                <a:cubicBezTo>
                  <a:pt x="11819" y="11405"/>
                  <a:pt x="11844" y="11454"/>
                  <a:pt x="11874" y="11454"/>
                </a:cubicBezTo>
                <a:cubicBezTo>
                  <a:pt x="11905" y="11454"/>
                  <a:pt x="11929" y="11405"/>
                  <a:pt x="11929" y="11344"/>
                </a:cubicBezTo>
                <a:cubicBezTo>
                  <a:pt x="11929" y="11282"/>
                  <a:pt x="11905" y="11232"/>
                  <a:pt x="11874" y="11232"/>
                </a:cubicBezTo>
                <a:close/>
                <a:moveTo>
                  <a:pt x="11695" y="11232"/>
                </a:moveTo>
                <a:cubicBezTo>
                  <a:pt x="11665" y="11232"/>
                  <a:pt x="11640" y="11282"/>
                  <a:pt x="11640" y="11344"/>
                </a:cubicBezTo>
                <a:cubicBezTo>
                  <a:pt x="11640" y="11405"/>
                  <a:pt x="11665" y="11454"/>
                  <a:pt x="11695" y="11454"/>
                </a:cubicBezTo>
                <a:cubicBezTo>
                  <a:pt x="11726" y="11454"/>
                  <a:pt x="11750" y="11405"/>
                  <a:pt x="11750" y="11344"/>
                </a:cubicBezTo>
                <a:cubicBezTo>
                  <a:pt x="11750" y="11282"/>
                  <a:pt x="11726" y="11232"/>
                  <a:pt x="11695" y="11232"/>
                </a:cubicBezTo>
                <a:close/>
                <a:moveTo>
                  <a:pt x="11516" y="11232"/>
                </a:moveTo>
                <a:cubicBezTo>
                  <a:pt x="11486" y="11232"/>
                  <a:pt x="11461" y="11282"/>
                  <a:pt x="11461" y="11344"/>
                </a:cubicBezTo>
                <a:cubicBezTo>
                  <a:pt x="11461" y="11405"/>
                  <a:pt x="11486" y="11454"/>
                  <a:pt x="11516" y="11454"/>
                </a:cubicBezTo>
                <a:cubicBezTo>
                  <a:pt x="11546" y="11454"/>
                  <a:pt x="11571" y="11405"/>
                  <a:pt x="11571" y="11344"/>
                </a:cubicBezTo>
                <a:cubicBezTo>
                  <a:pt x="11571" y="11282"/>
                  <a:pt x="11546" y="11232"/>
                  <a:pt x="11516" y="11232"/>
                </a:cubicBezTo>
                <a:close/>
                <a:moveTo>
                  <a:pt x="11337" y="11232"/>
                </a:moveTo>
                <a:cubicBezTo>
                  <a:pt x="11307" y="11232"/>
                  <a:pt x="11282" y="11282"/>
                  <a:pt x="11282" y="11344"/>
                </a:cubicBezTo>
                <a:cubicBezTo>
                  <a:pt x="11282" y="11405"/>
                  <a:pt x="11307" y="11454"/>
                  <a:pt x="11337" y="11454"/>
                </a:cubicBezTo>
                <a:cubicBezTo>
                  <a:pt x="11367" y="11454"/>
                  <a:pt x="11392" y="11405"/>
                  <a:pt x="11392" y="11344"/>
                </a:cubicBezTo>
                <a:cubicBezTo>
                  <a:pt x="11392" y="11282"/>
                  <a:pt x="11367" y="11232"/>
                  <a:pt x="11337" y="11232"/>
                </a:cubicBezTo>
                <a:close/>
                <a:moveTo>
                  <a:pt x="11158" y="11232"/>
                </a:moveTo>
                <a:cubicBezTo>
                  <a:pt x="11128" y="11232"/>
                  <a:pt x="11103" y="11282"/>
                  <a:pt x="11103" y="11344"/>
                </a:cubicBezTo>
                <a:cubicBezTo>
                  <a:pt x="11103" y="11405"/>
                  <a:pt x="11128" y="11454"/>
                  <a:pt x="11158" y="11454"/>
                </a:cubicBezTo>
                <a:cubicBezTo>
                  <a:pt x="11188" y="11454"/>
                  <a:pt x="11213" y="11405"/>
                  <a:pt x="11213" y="11344"/>
                </a:cubicBezTo>
                <a:cubicBezTo>
                  <a:pt x="11213" y="11282"/>
                  <a:pt x="11188" y="11232"/>
                  <a:pt x="11158" y="11232"/>
                </a:cubicBezTo>
                <a:close/>
                <a:moveTo>
                  <a:pt x="10979" y="11232"/>
                </a:moveTo>
                <a:cubicBezTo>
                  <a:pt x="10949" y="11232"/>
                  <a:pt x="10924" y="11282"/>
                  <a:pt x="10924" y="11344"/>
                </a:cubicBezTo>
                <a:cubicBezTo>
                  <a:pt x="10924" y="11405"/>
                  <a:pt x="10949" y="11454"/>
                  <a:pt x="10979" y="11454"/>
                </a:cubicBezTo>
                <a:cubicBezTo>
                  <a:pt x="11009" y="11454"/>
                  <a:pt x="11034" y="11405"/>
                  <a:pt x="11034" y="11344"/>
                </a:cubicBezTo>
                <a:cubicBezTo>
                  <a:pt x="11034" y="11282"/>
                  <a:pt x="11009" y="11232"/>
                  <a:pt x="10979" y="11232"/>
                </a:cubicBezTo>
                <a:close/>
                <a:moveTo>
                  <a:pt x="10800" y="11232"/>
                </a:moveTo>
                <a:cubicBezTo>
                  <a:pt x="10770" y="11232"/>
                  <a:pt x="10745" y="11282"/>
                  <a:pt x="10745" y="11344"/>
                </a:cubicBezTo>
                <a:cubicBezTo>
                  <a:pt x="10745" y="11405"/>
                  <a:pt x="10770" y="11454"/>
                  <a:pt x="10800" y="11454"/>
                </a:cubicBezTo>
                <a:cubicBezTo>
                  <a:pt x="10830" y="11454"/>
                  <a:pt x="10855" y="11405"/>
                  <a:pt x="10855" y="11344"/>
                </a:cubicBezTo>
                <a:cubicBezTo>
                  <a:pt x="10855" y="11282"/>
                  <a:pt x="10830" y="11232"/>
                  <a:pt x="10800" y="11232"/>
                </a:cubicBezTo>
                <a:close/>
                <a:moveTo>
                  <a:pt x="10621" y="11232"/>
                </a:moveTo>
                <a:cubicBezTo>
                  <a:pt x="10590" y="11232"/>
                  <a:pt x="10566" y="11282"/>
                  <a:pt x="10566" y="11344"/>
                </a:cubicBezTo>
                <a:cubicBezTo>
                  <a:pt x="10566" y="11405"/>
                  <a:pt x="10590" y="11454"/>
                  <a:pt x="10621" y="11454"/>
                </a:cubicBezTo>
                <a:cubicBezTo>
                  <a:pt x="10651" y="11454"/>
                  <a:pt x="10676" y="11405"/>
                  <a:pt x="10676" y="11344"/>
                </a:cubicBezTo>
                <a:cubicBezTo>
                  <a:pt x="10676" y="11282"/>
                  <a:pt x="10651" y="11232"/>
                  <a:pt x="10621" y="11232"/>
                </a:cubicBezTo>
                <a:close/>
                <a:moveTo>
                  <a:pt x="10442" y="11232"/>
                </a:moveTo>
                <a:cubicBezTo>
                  <a:pt x="10411" y="11232"/>
                  <a:pt x="10387" y="11282"/>
                  <a:pt x="10387" y="11344"/>
                </a:cubicBezTo>
                <a:cubicBezTo>
                  <a:pt x="10387" y="11405"/>
                  <a:pt x="10411" y="11454"/>
                  <a:pt x="10442" y="11454"/>
                </a:cubicBezTo>
                <a:cubicBezTo>
                  <a:pt x="10472" y="11454"/>
                  <a:pt x="10497" y="11405"/>
                  <a:pt x="10497" y="11344"/>
                </a:cubicBezTo>
                <a:cubicBezTo>
                  <a:pt x="10497" y="11282"/>
                  <a:pt x="10472" y="11232"/>
                  <a:pt x="10442" y="11232"/>
                </a:cubicBezTo>
                <a:close/>
                <a:moveTo>
                  <a:pt x="10263" y="11232"/>
                </a:moveTo>
                <a:cubicBezTo>
                  <a:pt x="10232" y="11232"/>
                  <a:pt x="10208" y="11282"/>
                  <a:pt x="10208" y="11344"/>
                </a:cubicBezTo>
                <a:cubicBezTo>
                  <a:pt x="10208" y="11405"/>
                  <a:pt x="10232" y="11454"/>
                  <a:pt x="10263" y="11454"/>
                </a:cubicBezTo>
                <a:cubicBezTo>
                  <a:pt x="10293" y="11454"/>
                  <a:pt x="10317" y="11405"/>
                  <a:pt x="10317" y="11344"/>
                </a:cubicBezTo>
                <a:cubicBezTo>
                  <a:pt x="10317" y="11282"/>
                  <a:pt x="10293" y="11232"/>
                  <a:pt x="10263" y="11232"/>
                </a:cubicBezTo>
                <a:close/>
                <a:moveTo>
                  <a:pt x="10083" y="11232"/>
                </a:moveTo>
                <a:cubicBezTo>
                  <a:pt x="10053" y="11232"/>
                  <a:pt x="10029" y="11282"/>
                  <a:pt x="10029" y="11344"/>
                </a:cubicBezTo>
                <a:cubicBezTo>
                  <a:pt x="10029" y="11405"/>
                  <a:pt x="10053" y="11454"/>
                  <a:pt x="10083" y="11454"/>
                </a:cubicBezTo>
                <a:cubicBezTo>
                  <a:pt x="10114" y="11454"/>
                  <a:pt x="10138" y="11405"/>
                  <a:pt x="10138" y="11344"/>
                </a:cubicBezTo>
                <a:cubicBezTo>
                  <a:pt x="10138" y="11282"/>
                  <a:pt x="10114" y="11232"/>
                  <a:pt x="10083" y="11232"/>
                </a:cubicBezTo>
                <a:close/>
                <a:moveTo>
                  <a:pt x="9904" y="11232"/>
                </a:moveTo>
                <a:cubicBezTo>
                  <a:pt x="9874" y="11232"/>
                  <a:pt x="9850" y="11282"/>
                  <a:pt x="9850" y="11344"/>
                </a:cubicBezTo>
                <a:cubicBezTo>
                  <a:pt x="9850" y="11405"/>
                  <a:pt x="9874" y="11454"/>
                  <a:pt x="9904" y="11454"/>
                </a:cubicBezTo>
                <a:cubicBezTo>
                  <a:pt x="9935" y="11454"/>
                  <a:pt x="9959" y="11405"/>
                  <a:pt x="9959" y="11344"/>
                </a:cubicBezTo>
                <a:cubicBezTo>
                  <a:pt x="9959" y="11282"/>
                  <a:pt x="9935" y="11232"/>
                  <a:pt x="9904" y="11232"/>
                </a:cubicBezTo>
                <a:close/>
                <a:moveTo>
                  <a:pt x="9725" y="11232"/>
                </a:moveTo>
                <a:cubicBezTo>
                  <a:pt x="9695" y="11232"/>
                  <a:pt x="9670" y="11282"/>
                  <a:pt x="9670" y="11344"/>
                </a:cubicBezTo>
                <a:cubicBezTo>
                  <a:pt x="9670" y="11405"/>
                  <a:pt x="9695" y="11454"/>
                  <a:pt x="9725" y="11454"/>
                </a:cubicBezTo>
                <a:cubicBezTo>
                  <a:pt x="9756" y="11454"/>
                  <a:pt x="9780" y="11405"/>
                  <a:pt x="9780" y="11344"/>
                </a:cubicBezTo>
                <a:cubicBezTo>
                  <a:pt x="9780" y="11282"/>
                  <a:pt x="9756" y="11232"/>
                  <a:pt x="9725" y="11232"/>
                </a:cubicBezTo>
                <a:close/>
                <a:moveTo>
                  <a:pt x="9546" y="11232"/>
                </a:moveTo>
                <a:cubicBezTo>
                  <a:pt x="9516" y="11232"/>
                  <a:pt x="9491" y="11282"/>
                  <a:pt x="9491" y="11344"/>
                </a:cubicBezTo>
                <a:cubicBezTo>
                  <a:pt x="9491" y="11405"/>
                  <a:pt x="9516" y="11454"/>
                  <a:pt x="9546" y="11454"/>
                </a:cubicBezTo>
                <a:cubicBezTo>
                  <a:pt x="9577" y="11454"/>
                  <a:pt x="9601" y="11405"/>
                  <a:pt x="9601" y="11344"/>
                </a:cubicBezTo>
                <a:cubicBezTo>
                  <a:pt x="9601" y="11282"/>
                  <a:pt x="9577" y="11232"/>
                  <a:pt x="9546" y="11232"/>
                </a:cubicBezTo>
                <a:close/>
                <a:moveTo>
                  <a:pt x="9367" y="11232"/>
                </a:moveTo>
                <a:cubicBezTo>
                  <a:pt x="9337" y="11232"/>
                  <a:pt x="9312" y="11282"/>
                  <a:pt x="9312" y="11344"/>
                </a:cubicBezTo>
                <a:cubicBezTo>
                  <a:pt x="9312" y="11405"/>
                  <a:pt x="9337" y="11454"/>
                  <a:pt x="9367" y="11454"/>
                </a:cubicBezTo>
                <a:cubicBezTo>
                  <a:pt x="9397" y="11454"/>
                  <a:pt x="9422" y="11405"/>
                  <a:pt x="9422" y="11344"/>
                </a:cubicBezTo>
                <a:cubicBezTo>
                  <a:pt x="9422" y="11282"/>
                  <a:pt x="9397" y="11232"/>
                  <a:pt x="9367" y="11232"/>
                </a:cubicBezTo>
                <a:close/>
                <a:moveTo>
                  <a:pt x="9188" y="11232"/>
                </a:moveTo>
                <a:cubicBezTo>
                  <a:pt x="9158" y="11232"/>
                  <a:pt x="9133" y="11282"/>
                  <a:pt x="9133" y="11344"/>
                </a:cubicBezTo>
                <a:cubicBezTo>
                  <a:pt x="9133" y="11405"/>
                  <a:pt x="9158" y="11454"/>
                  <a:pt x="9188" y="11454"/>
                </a:cubicBezTo>
                <a:cubicBezTo>
                  <a:pt x="9218" y="11454"/>
                  <a:pt x="9243" y="11405"/>
                  <a:pt x="9243" y="11344"/>
                </a:cubicBezTo>
                <a:cubicBezTo>
                  <a:pt x="9243" y="11282"/>
                  <a:pt x="9218" y="11232"/>
                  <a:pt x="9188" y="11232"/>
                </a:cubicBezTo>
                <a:close/>
                <a:moveTo>
                  <a:pt x="9009" y="11232"/>
                </a:moveTo>
                <a:cubicBezTo>
                  <a:pt x="8979" y="11232"/>
                  <a:pt x="8954" y="11282"/>
                  <a:pt x="8954" y="11344"/>
                </a:cubicBezTo>
                <a:cubicBezTo>
                  <a:pt x="8954" y="11405"/>
                  <a:pt x="8979" y="11454"/>
                  <a:pt x="9009" y="11454"/>
                </a:cubicBezTo>
                <a:cubicBezTo>
                  <a:pt x="9039" y="11454"/>
                  <a:pt x="9064" y="11405"/>
                  <a:pt x="9064" y="11344"/>
                </a:cubicBezTo>
                <a:cubicBezTo>
                  <a:pt x="9064" y="11282"/>
                  <a:pt x="9039" y="11232"/>
                  <a:pt x="9009" y="11232"/>
                </a:cubicBezTo>
                <a:close/>
                <a:moveTo>
                  <a:pt x="8830" y="11232"/>
                </a:moveTo>
                <a:cubicBezTo>
                  <a:pt x="8800" y="11232"/>
                  <a:pt x="8775" y="11282"/>
                  <a:pt x="8775" y="11344"/>
                </a:cubicBezTo>
                <a:cubicBezTo>
                  <a:pt x="8775" y="11405"/>
                  <a:pt x="8800" y="11454"/>
                  <a:pt x="8830" y="11454"/>
                </a:cubicBezTo>
                <a:cubicBezTo>
                  <a:pt x="8860" y="11454"/>
                  <a:pt x="8885" y="11405"/>
                  <a:pt x="8885" y="11344"/>
                </a:cubicBezTo>
                <a:cubicBezTo>
                  <a:pt x="8885" y="11282"/>
                  <a:pt x="8860" y="11232"/>
                  <a:pt x="8830" y="11232"/>
                </a:cubicBezTo>
                <a:close/>
                <a:moveTo>
                  <a:pt x="5606" y="11232"/>
                </a:moveTo>
                <a:cubicBezTo>
                  <a:pt x="5576" y="11232"/>
                  <a:pt x="5552" y="11282"/>
                  <a:pt x="5552" y="11344"/>
                </a:cubicBezTo>
                <a:cubicBezTo>
                  <a:pt x="5552" y="11405"/>
                  <a:pt x="5576" y="11454"/>
                  <a:pt x="5606" y="11454"/>
                </a:cubicBezTo>
                <a:cubicBezTo>
                  <a:pt x="5637" y="11454"/>
                  <a:pt x="5661" y="11405"/>
                  <a:pt x="5661" y="11344"/>
                </a:cubicBezTo>
                <a:cubicBezTo>
                  <a:pt x="5661" y="11282"/>
                  <a:pt x="5637" y="11232"/>
                  <a:pt x="5606" y="11232"/>
                </a:cubicBezTo>
                <a:close/>
                <a:moveTo>
                  <a:pt x="5427" y="11232"/>
                </a:moveTo>
                <a:cubicBezTo>
                  <a:pt x="5397" y="11232"/>
                  <a:pt x="5372" y="11282"/>
                  <a:pt x="5372" y="11344"/>
                </a:cubicBezTo>
                <a:cubicBezTo>
                  <a:pt x="5372" y="11405"/>
                  <a:pt x="5397" y="11454"/>
                  <a:pt x="5427" y="11454"/>
                </a:cubicBezTo>
                <a:cubicBezTo>
                  <a:pt x="5458" y="11454"/>
                  <a:pt x="5482" y="11405"/>
                  <a:pt x="5482" y="11344"/>
                </a:cubicBezTo>
                <a:cubicBezTo>
                  <a:pt x="5482" y="11282"/>
                  <a:pt x="5458" y="11232"/>
                  <a:pt x="5427" y="11232"/>
                </a:cubicBezTo>
                <a:close/>
                <a:moveTo>
                  <a:pt x="5248" y="11232"/>
                </a:moveTo>
                <a:cubicBezTo>
                  <a:pt x="5218" y="11232"/>
                  <a:pt x="5193" y="11282"/>
                  <a:pt x="5193" y="11344"/>
                </a:cubicBezTo>
                <a:cubicBezTo>
                  <a:pt x="5193" y="11405"/>
                  <a:pt x="5218" y="11454"/>
                  <a:pt x="5248" y="11454"/>
                </a:cubicBezTo>
                <a:cubicBezTo>
                  <a:pt x="5279" y="11454"/>
                  <a:pt x="5303" y="11405"/>
                  <a:pt x="5303" y="11344"/>
                </a:cubicBezTo>
                <a:cubicBezTo>
                  <a:pt x="5303" y="11282"/>
                  <a:pt x="5279" y="11232"/>
                  <a:pt x="5248" y="11232"/>
                </a:cubicBezTo>
                <a:close/>
                <a:moveTo>
                  <a:pt x="5069" y="11232"/>
                </a:moveTo>
                <a:cubicBezTo>
                  <a:pt x="5039" y="11232"/>
                  <a:pt x="5014" y="11282"/>
                  <a:pt x="5014" y="11344"/>
                </a:cubicBezTo>
                <a:cubicBezTo>
                  <a:pt x="5014" y="11405"/>
                  <a:pt x="5039" y="11454"/>
                  <a:pt x="5069" y="11454"/>
                </a:cubicBezTo>
                <a:cubicBezTo>
                  <a:pt x="5099" y="11454"/>
                  <a:pt x="5124" y="11405"/>
                  <a:pt x="5124" y="11344"/>
                </a:cubicBezTo>
                <a:cubicBezTo>
                  <a:pt x="5124" y="11282"/>
                  <a:pt x="5099" y="11232"/>
                  <a:pt x="5069" y="11232"/>
                </a:cubicBezTo>
                <a:close/>
                <a:moveTo>
                  <a:pt x="4890" y="11232"/>
                </a:moveTo>
                <a:cubicBezTo>
                  <a:pt x="4860" y="11232"/>
                  <a:pt x="4835" y="11282"/>
                  <a:pt x="4835" y="11344"/>
                </a:cubicBezTo>
                <a:cubicBezTo>
                  <a:pt x="4835" y="11405"/>
                  <a:pt x="4860" y="11454"/>
                  <a:pt x="4890" y="11454"/>
                </a:cubicBezTo>
                <a:cubicBezTo>
                  <a:pt x="4920" y="11454"/>
                  <a:pt x="4945" y="11405"/>
                  <a:pt x="4945" y="11344"/>
                </a:cubicBezTo>
                <a:cubicBezTo>
                  <a:pt x="4945" y="11282"/>
                  <a:pt x="4920" y="11232"/>
                  <a:pt x="4890" y="11232"/>
                </a:cubicBezTo>
                <a:close/>
                <a:moveTo>
                  <a:pt x="4711" y="11232"/>
                </a:moveTo>
                <a:cubicBezTo>
                  <a:pt x="4681" y="11232"/>
                  <a:pt x="4656" y="11282"/>
                  <a:pt x="4656" y="11344"/>
                </a:cubicBezTo>
                <a:cubicBezTo>
                  <a:pt x="4656" y="11405"/>
                  <a:pt x="4681" y="11454"/>
                  <a:pt x="4711" y="11454"/>
                </a:cubicBezTo>
                <a:cubicBezTo>
                  <a:pt x="4741" y="11454"/>
                  <a:pt x="4766" y="11405"/>
                  <a:pt x="4766" y="11344"/>
                </a:cubicBezTo>
                <a:cubicBezTo>
                  <a:pt x="4766" y="11282"/>
                  <a:pt x="4741" y="11232"/>
                  <a:pt x="4711" y="11232"/>
                </a:cubicBezTo>
                <a:close/>
                <a:moveTo>
                  <a:pt x="4532" y="11232"/>
                </a:moveTo>
                <a:cubicBezTo>
                  <a:pt x="4502" y="11232"/>
                  <a:pt x="4477" y="11282"/>
                  <a:pt x="4477" y="11344"/>
                </a:cubicBezTo>
                <a:cubicBezTo>
                  <a:pt x="4477" y="11405"/>
                  <a:pt x="4502" y="11454"/>
                  <a:pt x="4532" y="11454"/>
                </a:cubicBezTo>
                <a:cubicBezTo>
                  <a:pt x="4562" y="11454"/>
                  <a:pt x="4587" y="11405"/>
                  <a:pt x="4587" y="11344"/>
                </a:cubicBezTo>
                <a:cubicBezTo>
                  <a:pt x="4587" y="11282"/>
                  <a:pt x="4562" y="11232"/>
                  <a:pt x="4532" y="11232"/>
                </a:cubicBezTo>
                <a:close/>
                <a:moveTo>
                  <a:pt x="4353" y="11232"/>
                </a:moveTo>
                <a:cubicBezTo>
                  <a:pt x="4323" y="11232"/>
                  <a:pt x="4298" y="11282"/>
                  <a:pt x="4298" y="11344"/>
                </a:cubicBezTo>
                <a:cubicBezTo>
                  <a:pt x="4298" y="11405"/>
                  <a:pt x="4323" y="11454"/>
                  <a:pt x="4353" y="11454"/>
                </a:cubicBezTo>
                <a:cubicBezTo>
                  <a:pt x="4383" y="11454"/>
                  <a:pt x="4408" y="11405"/>
                  <a:pt x="4408" y="11344"/>
                </a:cubicBezTo>
                <a:cubicBezTo>
                  <a:pt x="4408" y="11282"/>
                  <a:pt x="4383" y="11232"/>
                  <a:pt x="4353" y="11232"/>
                </a:cubicBezTo>
                <a:close/>
                <a:moveTo>
                  <a:pt x="4174" y="11232"/>
                </a:moveTo>
                <a:cubicBezTo>
                  <a:pt x="4143" y="11232"/>
                  <a:pt x="4119" y="11282"/>
                  <a:pt x="4119" y="11344"/>
                </a:cubicBezTo>
                <a:cubicBezTo>
                  <a:pt x="4119" y="11405"/>
                  <a:pt x="4143" y="11454"/>
                  <a:pt x="4174" y="11454"/>
                </a:cubicBezTo>
                <a:cubicBezTo>
                  <a:pt x="4204" y="11454"/>
                  <a:pt x="4229" y="11405"/>
                  <a:pt x="4229" y="11344"/>
                </a:cubicBezTo>
                <a:cubicBezTo>
                  <a:pt x="4229" y="11282"/>
                  <a:pt x="4204" y="11232"/>
                  <a:pt x="4174" y="11232"/>
                </a:cubicBezTo>
                <a:close/>
                <a:moveTo>
                  <a:pt x="3995" y="11232"/>
                </a:moveTo>
                <a:cubicBezTo>
                  <a:pt x="3964" y="11232"/>
                  <a:pt x="3940" y="11282"/>
                  <a:pt x="3940" y="11344"/>
                </a:cubicBezTo>
                <a:cubicBezTo>
                  <a:pt x="3940" y="11405"/>
                  <a:pt x="3964" y="11454"/>
                  <a:pt x="3995" y="11454"/>
                </a:cubicBezTo>
                <a:cubicBezTo>
                  <a:pt x="4025" y="11454"/>
                  <a:pt x="4050" y="11405"/>
                  <a:pt x="4050" y="11344"/>
                </a:cubicBezTo>
                <a:cubicBezTo>
                  <a:pt x="4050" y="11282"/>
                  <a:pt x="4025" y="11232"/>
                  <a:pt x="3995" y="11232"/>
                </a:cubicBezTo>
                <a:close/>
                <a:moveTo>
                  <a:pt x="3816" y="11232"/>
                </a:moveTo>
                <a:cubicBezTo>
                  <a:pt x="3785" y="11232"/>
                  <a:pt x="3761" y="11282"/>
                  <a:pt x="3761" y="11344"/>
                </a:cubicBezTo>
                <a:cubicBezTo>
                  <a:pt x="3761" y="11405"/>
                  <a:pt x="3785" y="11454"/>
                  <a:pt x="3816" y="11454"/>
                </a:cubicBezTo>
                <a:cubicBezTo>
                  <a:pt x="3846" y="11454"/>
                  <a:pt x="3870" y="11405"/>
                  <a:pt x="3870" y="11344"/>
                </a:cubicBezTo>
                <a:cubicBezTo>
                  <a:pt x="3870" y="11282"/>
                  <a:pt x="3846" y="11232"/>
                  <a:pt x="3816" y="11232"/>
                </a:cubicBezTo>
                <a:close/>
                <a:moveTo>
                  <a:pt x="18501" y="10870"/>
                </a:moveTo>
                <a:cubicBezTo>
                  <a:pt x="18470" y="10870"/>
                  <a:pt x="18446" y="10920"/>
                  <a:pt x="18446" y="10981"/>
                </a:cubicBezTo>
                <a:cubicBezTo>
                  <a:pt x="18446" y="11042"/>
                  <a:pt x="18470" y="11092"/>
                  <a:pt x="18501" y="11092"/>
                </a:cubicBezTo>
                <a:cubicBezTo>
                  <a:pt x="18531" y="11092"/>
                  <a:pt x="18555" y="11042"/>
                  <a:pt x="18555" y="10981"/>
                </a:cubicBezTo>
                <a:cubicBezTo>
                  <a:pt x="18555" y="10920"/>
                  <a:pt x="18531" y="10870"/>
                  <a:pt x="18501" y="10870"/>
                </a:cubicBezTo>
                <a:close/>
                <a:moveTo>
                  <a:pt x="18321" y="10870"/>
                </a:moveTo>
                <a:cubicBezTo>
                  <a:pt x="18291" y="10870"/>
                  <a:pt x="18267" y="10920"/>
                  <a:pt x="18267" y="10981"/>
                </a:cubicBezTo>
                <a:cubicBezTo>
                  <a:pt x="18267" y="11042"/>
                  <a:pt x="18291" y="11092"/>
                  <a:pt x="18321" y="11092"/>
                </a:cubicBezTo>
                <a:cubicBezTo>
                  <a:pt x="18352" y="11092"/>
                  <a:pt x="18376" y="11042"/>
                  <a:pt x="18376" y="10981"/>
                </a:cubicBezTo>
                <a:cubicBezTo>
                  <a:pt x="18376" y="10920"/>
                  <a:pt x="18352" y="10870"/>
                  <a:pt x="18321" y="10870"/>
                </a:cubicBezTo>
                <a:close/>
                <a:moveTo>
                  <a:pt x="18142" y="10870"/>
                </a:moveTo>
                <a:cubicBezTo>
                  <a:pt x="18112" y="10870"/>
                  <a:pt x="18088" y="10920"/>
                  <a:pt x="18088" y="10981"/>
                </a:cubicBezTo>
                <a:cubicBezTo>
                  <a:pt x="18088" y="11042"/>
                  <a:pt x="18112" y="11092"/>
                  <a:pt x="18142" y="11092"/>
                </a:cubicBezTo>
                <a:cubicBezTo>
                  <a:pt x="18173" y="11092"/>
                  <a:pt x="18197" y="11042"/>
                  <a:pt x="18197" y="10981"/>
                </a:cubicBezTo>
                <a:cubicBezTo>
                  <a:pt x="18197" y="10920"/>
                  <a:pt x="18173" y="10870"/>
                  <a:pt x="18142" y="10870"/>
                </a:cubicBezTo>
                <a:close/>
                <a:moveTo>
                  <a:pt x="17426" y="10870"/>
                </a:moveTo>
                <a:cubicBezTo>
                  <a:pt x="17396" y="10870"/>
                  <a:pt x="17371" y="10920"/>
                  <a:pt x="17371" y="10981"/>
                </a:cubicBezTo>
                <a:cubicBezTo>
                  <a:pt x="17371" y="11042"/>
                  <a:pt x="17396" y="11092"/>
                  <a:pt x="17426" y="11092"/>
                </a:cubicBezTo>
                <a:cubicBezTo>
                  <a:pt x="17456" y="11092"/>
                  <a:pt x="17481" y="11042"/>
                  <a:pt x="17481" y="10981"/>
                </a:cubicBezTo>
                <a:cubicBezTo>
                  <a:pt x="17481" y="10920"/>
                  <a:pt x="17456" y="10870"/>
                  <a:pt x="17426" y="10870"/>
                </a:cubicBezTo>
                <a:close/>
                <a:moveTo>
                  <a:pt x="17247" y="10870"/>
                </a:moveTo>
                <a:cubicBezTo>
                  <a:pt x="17217" y="10870"/>
                  <a:pt x="17192" y="10920"/>
                  <a:pt x="17192" y="10981"/>
                </a:cubicBezTo>
                <a:cubicBezTo>
                  <a:pt x="17192" y="11042"/>
                  <a:pt x="17217" y="11092"/>
                  <a:pt x="17247" y="11092"/>
                </a:cubicBezTo>
                <a:cubicBezTo>
                  <a:pt x="17277" y="11092"/>
                  <a:pt x="17302" y="11042"/>
                  <a:pt x="17302" y="10981"/>
                </a:cubicBezTo>
                <a:cubicBezTo>
                  <a:pt x="17302" y="10920"/>
                  <a:pt x="17277" y="10870"/>
                  <a:pt x="17247" y="10870"/>
                </a:cubicBezTo>
                <a:close/>
                <a:moveTo>
                  <a:pt x="17068" y="10870"/>
                </a:moveTo>
                <a:cubicBezTo>
                  <a:pt x="17038" y="10870"/>
                  <a:pt x="17013" y="10920"/>
                  <a:pt x="17013" y="10981"/>
                </a:cubicBezTo>
                <a:cubicBezTo>
                  <a:pt x="17013" y="11042"/>
                  <a:pt x="17038" y="11092"/>
                  <a:pt x="17068" y="11092"/>
                </a:cubicBezTo>
                <a:cubicBezTo>
                  <a:pt x="17098" y="11092"/>
                  <a:pt x="17123" y="11042"/>
                  <a:pt x="17123" y="10981"/>
                </a:cubicBezTo>
                <a:cubicBezTo>
                  <a:pt x="17123" y="10920"/>
                  <a:pt x="17098" y="10870"/>
                  <a:pt x="17068" y="10870"/>
                </a:cubicBezTo>
                <a:close/>
                <a:moveTo>
                  <a:pt x="16710" y="10870"/>
                </a:moveTo>
                <a:cubicBezTo>
                  <a:pt x="16679" y="10870"/>
                  <a:pt x="16655" y="10920"/>
                  <a:pt x="16655" y="10981"/>
                </a:cubicBezTo>
                <a:cubicBezTo>
                  <a:pt x="16655" y="11042"/>
                  <a:pt x="16679" y="11092"/>
                  <a:pt x="16710" y="11092"/>
                </a:cubicBezTo>
                <a:cubicBezTo>
                  <a:pt x="16740" y="11092"/>
                  <a:pt x="16765" y="11042"/>
                  <a:pt x="16765" y="10981"/>
                </a:cubicBezTo>
                <a:cubicBezTo>
                  <a:pt x="16765" y="10920"/>
                  <a:pt x="16740" y="10870"/>
                  <a:pt x="16710" y="10870"/>
                </a:cubicBezTo>
                <a:close/>
                <a:moveTo>
                  <a:pt x="15277" y="10870"/>
                </a:moveTo>
                <a:cubicBezTo>
                  <a:pt x="15247" y="10870"/>
                  <a:pt x="15222" y="10920"/>
                  <a:pt x="15222" y="10981"/>
                </a:cubicBezTo>
                <a:cubicBezTo>
                  <a:pt x="15222" y="11042"/>
                  <a:pt x="15247" y="11092"/>
                  <a:pt x="15277" y="11092"/>
                </a:cubicBezTo>
                <a:cubicBezTo>
                  <a:pt x="15307" y="11092"/>
                  <a:pt x="15332" y="11042"/>
                  <a:pt x="15332" y="10981"/>
                </a:cubicBezTo>
                <a:cubicBezTo>
                  <a:pt x="15332" y="10920"/>
                  <a:pt x="15307" y="10870"/>
                  <a:pt x="15277" y="10870"/>
                </a:cubicBezTo>
                <a:close/>
                <a:moveTo>
                  <a:pt x="15098" y="10870"/>
                </a:moveTo>
                <a:cubicBezTo>
                  <a:pt x="15068" y="10870"/>
                  <a:pt x="15043" y="10920"/>
                  <a:pt x="15043" y="10981"/>
                </a:cubicBezTo>
                <a:cubicBezTo>
                  <a:pt x="15043" y="11042"/>
                  <a:pt x="15068" y="11092"/>
                  <a:pt x="15098" y="11092"/>
                </a:cubicBezTo>
                <a:cubicBezTo>
                  <a:pt x="15128" y="11092"/>
                  <a:pt x="15153" y="11042"/>
                  <a:pt x="15153" y="10981"/>
                </a:cubicBezTo>
                <a:cubicBezTo>
                  <a:pt x="15153" y="10920"/>
                  <a:pt x="15128" y="10870"/>
                  <a:pt x="15098" y="10870"/>
                </a:cubicBezTo>
                <a:close/>
                <a:moveTo>
                  <a:pt x="13307" y="10870"/>
                </a:moveTo>
                <a:cubicBezTo>
                  <a:pt x="13277" y="10870"/>
                  <a:pt x="13252" y="10920"/>
                  <a:pt x="13252" y="10981"/>
                </a:cubicBezTo>
                <a:cubicBezTo>
                  <a:pt x="13252" y="11042"/>
                  <a:pt x="13277" y="11092"/>
                  <a:pt x="13307" y="11092"/>
                </a:cubicBezTo>
                <a:cubicBezTo>
                  <a:pt x="13337" y="11092"/>
                  <a:pt x="13362" y="11042"/>
                  <a:pt x="13362" y="10981"/>
                </a:cubicBezTo>
                <a:cubicBezTo>
                  <a:pt x="13362" y="10920"/>
                  <a:pt x="13337" y="10870"/>
                  <a:pt x="13307" y="10870"/>
                </a:cubicBezTo>
                <a:close/>
                <a:moveTo>
                  <a:pt x="13128" y="10870"/>
                </a:moveTo>
                <a:cubicBezTo>
                  <a:pt x="13098" y="10870"/>
                  <a:pt x="13073" y="10920"/>
                  <a:pt x="13073" y="10981"/>
                </a:cubicBezTo>
                <a:cubicBezTo>
                  <a:pt x="13073" y="11042"/>
                  <a:pt x="13098" y="11092"/>
                  <a:pt x="13128" y="11092"/>
                </a:cubicBezTo>
                <a:cubicBezTo>
                  <a:pt x="13158" y="11092"/>
                  <a:pt x="13183" y="11042"/>
                  <a:pt x="13183" y="10981"/>
                </a:cubicBezTo>
                <a:cubicBezTo>
                  <a:pt x="13183" y="10920"/>
                  <a:pt x="13158" y="10870"/>
                  <a:pt x="13128" y="10870"/>
                </a:cubicBezTo>
                <a:close/>
                <a:moveTo>
                  <a:pt x="12949" y="10870"/>
                </a:moveTo>
                <a:cubicBezTo>
                  <a:pt x="12919" y="10870"/>
                  <a:pt x="12894" y="10920"/>
                  <a:pt x="12894" y="10981"/>
                </a:cubicBezTo>
                <a:cubicBezTo>
                  <a:pt x="12894" y="11042"/>
                  <a:pt x="12919" y="11092"/>
                  <a:pt x="12949" y="11092"/>
                </a:cubicBezTo>
                <a:cubicBezTo>
                  <a:pt x="12979" y="11092"/>
                  <a:pt x="13004" y="11042"/>
                  <a:pt x="13004" y="10981"/>
                </a:cubicBezTo>
                <a:cubicBezTo>
                  <a:pt x="13004" y="10920"/>
                  <a:pt x="12979" y="10870"/>
                  <a:pt x="12949" y="10870"/>
                </a:cubicBezTo>
                <a:close/>
                <a:moveTo>
                  <a:pt x="12770" y="10870"/>
                </a:moveTo>
                <a:cubicBezTo>
                  <a:pt x="12740" y="10870"/>
                  <a:pt x="12715" y="10920"/>
                  <a:pt x="12715" y="10981"/>
                </a:cubicBezTo>
                <a:cubicBezTo>
                  <a:pt x="12715" y="11042"/>
                  <a:pt x="12740" y="11092"/>
                  <a:pt x="12770" y="11092"/>
                </a:cubicBezTo>
                <a:cubicBezTo>
                  <a:pt x="12800" y="11092"/>
                  <a:pt x="12825" y="11042"/>
                  <a:pt x="12825" y="10981"/>
                </a:cubicBezTo>
                <a:cubicBezTo>
                  <a:pt x="12825" y="10920"/>
                  <a:pt x="12800" y="10870"/>
                  <a:pt x="12770" y="10870"/>
                </a:cubicBezTo>
                <a:close/>
                <a:moveTo>
                  <a:pt x="12591" y="10870"/>
                </a:moveTo>
                <a:cubicBezTo>
                  <a:pt x="12560" y="10870"/>
                  <a:pt x="12536" y="10920"/>
                  <a:pt x="12536" y="10981"/>
                </a:cubicBezTo>
                <a:cubicBezTo>
                  <a:pt x="12536" y="11042"/>
                  <a:pt x="12560" y="11092"/>
                  <a:pt x="12591" y="11092"/>
                </a:cubicBezTo>
                <a:cubicBezTo>
                  <a:pt x="12621" y="11092"/>
                  <a:pt x="12646" y="11042"/>
                  <a:pt x="12646" y="10981"/>
                </a:cubicBezTo>
                <a:cubicBezTo>
                  <a:pt x="12646" y="10920"/>
                  <a:pt x="12621" y="10870"/>
                  <a:pt x="12591" y="10870"/>
                </a:cubicBezTo>
                <a:close/>
                <a:moveTo>
                  <a:pt x="12412" y="10870"/>
                </a:moveTo>
                <a:cubicBezTo>
                  <a:pt x="12381" y="10870"/>
                  <a:pt x="12357" y="10920"/>
                  <a:pt x="12357" y="10981"/>
                </a:cubicBezTo>
                <a:cubicBezTo>
                  <a:pt x="12357" y="11042"/>
                  <a:pt x="12381" y="11092"/>
                  <a:pt x="12412" y="11092"/>
                </a:cubicBezTo>
                <a:cubicBezTo>
                  <a:pt x="12442" y="11092"/>
                  <a:pt x="12466" y="11042"/>
                  <a:pt x="12466" y="10981"/>
                </a:cubicBezTo>
                <a:cubicBezTo>
                  <a:pt x="12466" y="10920"/>
                  <a:pt x="12442" y="10870"/>
                  <a:pt x="12412" y="10870"/>
                </a:cubicBezTo>
                <a:close/>
                <a:moveTo>
                  <a:pt x="12233" y="10870"/>
                </a:moveTo>
                <a:cubicBezTo>
                  <a:pt x="12202" y="10870"/>
                  <a:pt x="12178" y="10920"/>
                  <a:pt x="12178" y="10981"/>
                </a:cubicBezTo>
                <a:cubicBezTo>
                  <a:pt x="12178" y="11042"/>
                  <a:pt x="12202" y="11092"/>
                  <a:pt x="12233" y="11092"/>
                </a:cubicBezTo>
                <a:cubicBezTo>
                  <a:pt x="12263" y="11092"/>
                  <a:pt x="12287" y="11042"/>
                  <a:pt x="12287" y="10981"/>
                </a:cubicBezTo>
                <a:cubicBezTo>
                  <a:pt x="12287" y="10920"/>
                  <a:pt x="12263" y="10870"/>
                  <a:pt x="12233" y="10870"/>
                </a:cubicBezTo>
                <a:close/>
                <a:moveTo>
                  <a:pt x="12053" y="10870"/>
                </a:moveTo>
                <a:cubicBezTo>
                  <a:pt x="12023" y="10870"/>
                  <a:pt x="11999" y="10920"/>
                  <a:pt x="11999" y="10981"/>
                </a:cubicBezTo>
                <a:cubicBezTo>
                  <a:pt x="11999" y="11042"/>
                  <a:pt x="12023" y="11092"/>
                  <a:pt x="12053" y="11092"/>
                </a:cubicBezTo>
                <a:cubicBezTo>
                  <a:pt x="12084" y="11092"/>
                  <a:pt x="12108" y="11042"/>
                  <a:pt x="12108" y="10981"/>
                </a:cubicBezTo>
                <a:cubicBezTo>
                  <a:pt x="12108" y="10920"/>
                  <a:pt x="12084" y="10870"/>
                  <a:pt x="12053" y="10870"/>
                </a:cubicBezTo>
                <a:close/>
                <a:moveTo>
                  <a:pt x="11874" y="10870"/>
                </a:moveTo>
                <a:cubicBezTo>
                  <a:pt x="11844" y="10870"/>
                  <a:pt x="11819" y="10920"/>
                  <a:pt x="11819" y="10981"/>
                </a:cubicBezTo>
                <a:cubicBezTo>
                  <a:pt x="11819" y="11042"/>
                  <a:pt x="11844" y="11092"/>
                  <a:pt x="11874" y="11092"/>
                </a:cubicBezTo>
                <a:cubicBezTo>
                  <a:pt x="11905" y="11092"/>
                  <a:pt x="11929" y="11042"/>
                  <a:pt x="11929" y="10981"/>
                </a:cubicBezTo>
                <a:cubicBezTo>
                  <a:pt x="11929" y="10920"/>
                  <a:pt x="11905" y="10870"/>
                  <a:pt x="11874" y="10870"/>
                </a:cubicBezTo>
                <a:close/>
                <a:moveTo>
                  <a:pt x="11695" y="10870"/>
                </a:moveTo>
                <a:cubicBezTo>
                  <a:pt x="11665" y="10870"/>
                  <a:pt x="11640" y="10920"/>
                  <a:pt x="11640" y="10981"/>
                </a:cubicBezTo>
                <a:cubicBezTo>
                  <a:pt x="11640" y="11042"/>
                  <a:pt x="11665" y="11092"/>
                  <a:pt x="11695" y="11092"/>
                </a:cubicBezTo>
                <a:cubicBezTo>
                  <a:pt x="11726" y="11092"/>
                  <a:pt x="11750" y="11042"/>
                  <a:pt x="11750" y="10981"/>
                </a:cubicBezTo>
                <a:cubicBezTo>
                  <a:pt x="11750" y="10920"/>
                  <a:pt x="11726" y="10870"/>
                  <a:pt x="11695" y="10870"/>
                </a:cubicBezTo>
                <a:close/>
                <a:moveTo>
                  <a:pt x="11516" y="10870"/>
                </a:moveTo>
                <a:cubicBezTo>
                  <a:pt x="11486" y="10870"/>
                  <a:pt x="11461" y="10920"/>
                  <a:pt x="11461" y="10981"/>
                </a:cubicBezTo>
                <a:cubicBezTo>
                  <a:pt x="11461" y="11042"/>
                  <a:pt x="11486" y="11092"/>
                  <a:pt x="11516" y="11092"/>
                </a:cubicBezTo>
                <a:cubicBezTo>
                  <a:pt x="11546" y="11092"/>
                  <a:pt x="11571" y="11042"/>
                  <a:pt x="11571" y="10981"/>
                </a:cubicBezTo>
                <a:cubicBezTo>
                  <a:pt x="11571" y="10920"/>
                  <a:pt x="11546" y="10870"/>
                  <a:pt x="11516" y="10870"/>
                </a:cubicBezTo>
                <a:close/>
                <a:moveTo>
                  <a:pt x="11337" y="10870"/>
                </a:moveTo>
                <a:cubicBezTo>
                  <a:pt x="11307" y="10870"/>
                  <a:pt x="11282" y="10920"/>
                  <a:pt x="11282" y="10981"/>
                </a:cubicBezTo>
                <a:cubicBezTo>
                  <a:pt x="11282" y="11042"/>
                  <a:pt x="11307" y="11092"/>
                  <a:pt x="11337" y="11092"/>
                </a:cubicBezTo>
                <a:cubicBezTo>
                  <a:pt x="11367" y="11092"/>
                  <a:pt x="11392" y="11042"/>
                  <a:pt x="11392" y="10981"/>
                </a:cubicBezTo>
                <a:cubicBezTo>
                  <a:pt x="11392" y="10920"/>
                  <a:pt x="11367" y="10870"/>
                  <a:pt x="11337" y="10870"/>
                </a:cubicBezTo>
                <a:close/>
                <a:moveTo>
                  <a:pt x="11158" y="10870"/>
                </a:moveTo>
                <a:cubicBezTo>
                  <a:pt x="11128" y="10870"/>
                  <a:pt x="11103" y="10920"/>
                  <a:pt x="11103" y="10981"/>
                </a:cubicBezTo>
                <a:cubicBezTo>
                  <a:pt x="11103" y="11042"/>
                  <a:pt x="11128" y="11092"/>
                  <a:pt x="11158" y="11092"/>
                </a:cubicBezTo>
                <a:cubicBezTo>
                  <a:pt x="11188" y="11092"/>
                  <a:pt x="11213" y="11042"/>
                  <a:pt x="11213" y="10981"/>
                </a:cubicBezTo>
                <a:cubicBezTo>
                  <a:pt x="11213" y="10920"/>
                  <a:pt x="11188" y="10870"/>
                  <a:pt x="11158" y="10870"/>
                </a:cubicBezTo>
                <a:close/>
                <a:moveTo>
                  <a:pt x="10979" y="10870"/>
                </a:moveTo>
                <a:cubicBezTo>
                  <a:pt x="10949" y="10870"/>
                  <a:pt x="10924" y="10920"/>
                  <a:pt x="10924" y="10981"/>
                </a:cubicBezTo>
                <a:cubicBezTo>
                  <a:pt x="10924" y="11042"/>
                  <a:pt x="10949" y="11092"/>
                  <a:pt x="10979" y="11092"/>
                </a:cubicBezTo>
                <a:cubicBezTo>
                  <a:pt x="11009" y="11092"/>
                  <a:pt x="11034" y="11042"/>
                  <a:pt x="11034" y="10981"/>
                </a:cubicBezTo>
                <a:cubicBezTo>
                  <a:pt x="11034" y="10920"/>
                  <a:pt x="11009" y="10870"/>
                  <a:pt x="10979" y="10870"/>
                </a:cubicBezTo>
                <a:close/>
                <a:moveTo>
                  <a:pt x="10800" y="10870"/>
                </a:moveTo>
                <a:cubicBezTo>
                  <a:pt x="10770" y="10870"/>
                  <a:pt x="10745" y="10920"/>
                  <a:pt x="10745" y="10981"/>
                </a:cubicBezTo>
                <a:cubicBezTo>
                  <a:pt x="10745" y="11042"/>
                  <a:pt x="10770" y="11092"/>
                  <a:pt x="10800" y="11092"/>
                </a:cubicBezTo>
                <a:cubicBezTo>
                  <a:pt x="10830" y="11092"/>
                  <a:pt x="10855" y="11042"/>
                  <a:pt x="10855" y="10981"/>
                </a:cubicBezTo>
                <a:cubicBezTo>
                  <a:pt x="10855" y="10920"/>
                  <a:pt x="10830" y="10870"/>
                  <a:pt x="10800" y="10870"/>
                </a:cubicBezTo>
                <a:close/>
                <a:moveTo>
                  <a:pt x="10621" y="10870"/>
                </a:moveTo>
                <a:cubicBezTo>
                  <a:pt x="10590" y="10870"/>
                  <a:pt x="10566" y="10920"/>
                  <a:pt x="10566" y="10981"/>
                </a:cubicBezTo>
                <a:cubicBezTo>
                  <a:pt x="10566" y="11042"/>
                  <a:pt x="10590" y="11092"/>
                  <a:pt x="10621" y="11092"/>
                </a:cubicBezTo>
                <a:cubicBezTo>
                  <a:pt x="10651" y="11092"/>
                  <a:pt x="10676" y="11042"/>
                  <a:pt x="10676" y="10981"/>
                </a:cubicBezTo>
                <a:cubicBezTo>
                  <a:pt x="10676" y="10920"/>
                  <a:pt x="10651" y="10870"/>
                  <a:pt x="10621" y="10870"/>
                </a:cubicBezTo>
                <a:close/>
                <a:moveTo>
                  <a:pt x="10442" y="10870"/>
                </a:moveTo>
                <a:cubicBezTo>
                  <a:pt x="10411" y="10870"/>
                  <a:pt x="10387" y="10920"/>
                  <a:pt x="10387" y="10981"/>
                </a:cubicBezTo>
                <a:cubicBezTo>
                  <a:pt x="10387" y="11042"/>
                  <a:pt x="10411" y="11092"/>
                  <a:pt x="10442" y="11092"/>
                </a:cubicBezTo>
                <a:cubicBezTo>
                  <a:pt x="10472" y="11092"/>
                  <a:pt x="10497" y="11042"/>
                  <a:pt x="10497" y="10981"/>
                </a:cubicBezTo>
                <a:cubicBezTo>
                  <a:pt x="10497" y="10920"/>
                  <a:pt x="10472" y="10870"/>
                  <a:pt x="10442" y="10870"/>
                </a:cubicBezTo>
                <a:close/>
                <a:moveTo>
                  <a:pt x="10263" y="10870"/>
                </a:moveTo>
                <a:cubicBezTo>
                  <a:pt x="10232" y="10870"/>
                  <a:pt x="10208" y="10920"/>
                  <a:pt x="10208" y="10981"/>
                </a:cubicBezTo>
                <a:cubicBezTo>
                  <a:pt x="10208" y="11042"/>
                  <a:pt x="10232" y="11092"/>
                  <a:pt x="10263" y="11092"/>
                </a:cubicBezTo>
                <a:cubicBezTo>
                  <a:pt x="10293" y="11092"/>
                  <a:pt x="10317" y="11042"/>
                  <a:pt x="10317" y="10981"/>
                </a:cubicBezTo>
                <a:cubicBezTo>
                  <a:pt x="10317" y="10920"/>
                  <a:pt x="10293" y="10870"/>
                  <a:pt x="10263" y="10870"/>
                </a:cubicBezTo>
                <a:close/>
                <a:moveTo>
                  <a:pt x="10083" y="10870"/>
                </a:moveTo>
                <a:cubicBezTo>
                  <a:pt x="10053" y="10870"/>
                  <a:pt x="10029" y="10920"/>
                  <a:pt x="10029" y="10981"/>
                </a:cubicBezTo>
                <a:cubicBezTo>
                  <a:pt x="10029" y="11042"/>
                  <a:pt x="10053" y="11092"/>
                  <a:pt x="10083" y="11092"/>
                </a:cubicBezTo>
                <a:cubicBezTo>
                  <a:pt x="10114" y="11092"/>
                  <a:pt x="10138" y="11042"/>
                  <a:pt x="10138" y="10981"/>
                </a:cubicBezTo>
                <a:cubicBezTo>
                  <a:pt x="10138" y="10920"/>
                  <a:pt x="10114" y="10870"/>
                  <a:pt x="10083" y="10870"/>
                </a:cubicBezTo>
                <a:close/>
                <a:moveTo>
                  <a:pt x="9904" y="10870"/>
                </a:moveTo>
                <a:cubicBezTo>
                  <a:pt x="9874" y="10870"/>
                  <a:pt x="9850" y="10920"/>
                  <a:pt x="9850" y="10981"/>
                </a:cubicBezTo>
                <a:cubicBezTo>
                  <a:pt x="9850" y="11042"/>
                  <a:pt x="9874" y="11092"/>
                  <a:pt x="9904" y="11092"/>
                </a:cubicBezTo>
                <a:cubicBezTo>
                  <a:pt x="9935" y="11092"/>
                  <a:pt x="9959" y="11042"/>
                  <a:pt x="9959" y="10981"/>
                </a:cubicBezTo>
                <a:cubicBezTo>
                  <a:pt x="9959" y="10920"/>
                  <a:pt x="9935" y="10870"/>
                  <a:pt x="9904" y="10870"/>
                </a:cubicBezTo>
                <a:close/>
                <a:moveTo>
                  <a:pt x="9725" y="10870"/>
                </a:moveTo>
                <a:cubicBezTo>
                  <a:pt x="9695" y="10870"/>
                  <a:pt x="9670" y="10920"/>
                  <a:pt x="9670" y="10981"/>
                </a:cubicBezTo>
                <a:cubicBezTo>
                  <a:pt x="9670" y="11042"/>
                  <a:pt x="9695" y="11092"/>
                  <a:pt x="9725" y="11092"/>
                </a:cubicBezTo>
                <a:cubicBezTo>
                  <a:pt x="9756" y="11092"/>
                  <a:pt x="9780" y="11042"/>
                  <a:pt x="9780" y="10981"/>
                </a:cubicBezTo>
                <a:cubicBezTo>
                  <a:pt x="9780" y="10920"/>
                  <a:pt x="9756" y="10870"/>
                  <a:pt x="9725" y="10870"/>
                </a:cubicBezTo>
                <a:close/>
                <a:moveTo>
                  <a:pt x="9546" y="10870"/>
                </a:moveTo>
                <a:cubicBezTo>
                  <a:pt x="9516" y="10870"/>
                  <a:pt x="9491" y="10920"/>
                  <a:pt x="9491" y="10981"/>
                </a:cubicBezTo>
                <a:cubicBezTo>
                  <a:pt x="9491" y="11042"/>
                  <a:pt x="9516" y="11092"/>
                  <a:pt x="9546" y="11092"/>
                </a:cubicBezTo>
                <a:cubicBezTo>
                  <a:pt x="9577" y="11092"/>
                  <a:pt x="9601" y="11042"/>
                  <a:pt x="9601" y="10981"/>
                </a:cubicBezTo>
                <a:cubicBezTo>
                  <a:pt x="9601" y="10920"/>
                  <a:pt x="9577" y="10870"/>
                  <a:pt x="9546" y="10870"/>
                </a:cubicBezTo>
                <a:close/>
                <a:moveTo>
                  <a:pt x="9367" y="10870"/>
                </a:moveTo>
                <a:cubicBezTo>
                  <a:pt x="9337" y="10870"/>
                  <a:pt x="9312" y="10920"/>
                  <a:pt x="9312" y="10981"/>
                </a:cubicBezTo>
                <a:cubicBezTo>
                  <a:pt x="9312" y="11042"/>
                  <a:pt x="9337" y="11092"/>
                  <a:pt x="9367" y="11092"/>
                </a:cubicBezTo>
                <a:cubicBezTo>
                  <a:pt x="9397" y="11092"/>
                  <a:pt x="9422" y="11042"/>
                  <a:pt x="9422" y="10981"/>
                </a:cubicBezTo>
                <a:cubicBezTo>
                  <a:pt x="9422" y="10920"/>
                  <a:pt x="9397" y="10870"/>
                  <a:pt x="9367" y="10870"/>
                </a:cubicBezTo>
                <a:close/>
                <a:moveTo>
                  <a:pt x="9188" y="10870"/>
                </a:moveTo>
                <a:cubicBezTo>
                  <a:pt x="9158" y="10870"/>
                  <a:pt x="9133" y="10920"/>
                  <a:pt x="9133" y="10981"/>
                </a:cubicBezTo>
                <a:cubicBezTo>
                  <a:pt x="9133" y="11042"/>
                  <a:pt x="9158" y="11092"/>
                  <a:pt x="9188" y="11092"/>
                </a:cubicBezTo>
                <a:cubicBezTo>
                  <a:pt x="9218" y="11092"/>
                  <a:pt x="9243" y="11042"/>
                  <a:pt x="9243" y="10981"/>
                </a:cubicBezTo>
                <a:cubicBezTo>
                  <a:pt x="9243" y="10920"/>
                  <a:pt x="9218" y="10870"/>
                  <a:pt x="9188" y="10870"/>
                </a:cubicBezTo>
                <a:close/>
                <a:moveTo>
                  <a:pt x="9009" y="10870"/>
                </a:moveTo>
                <a:cubicBezTo>
                  <a:pt x="8979" y="10870"/>
                  <a:pt x="8954" y="10920"/>
                  <a:pt x="8954" y="10981"/>
                </a:cubicBezTo>
                <a:cubicBezTo>
                  <a:pt x="8954" y="11042"/>
                  <a:pt x="8979" y="11092"/>
                  <a:pt x="9009" y="11092"/>
                </a:cubicBezTo>
                <a:cubicBezTo>
                  <a:pt x="9039" y="11092"/>
                  <a:pt x="9064" y="11042"/>
                  <a:pt x="9064" y="10981"/>
                </a:cubicBezTo>
                <a:cubicBezTo>
                  <a:pt x="9064" y="10920"/>
                  <a:pt x="9039" y="10870"/>
                  <a:pt x="9009" y="10870"/>
                </a:cubicBezTo>
                <a:close/>
                <a:moveTo>
                  <a:pt x="8830" y="10870"/>
                </a:moveTo>
                <a:cubicBezTo>
                  <a:pt x="8800" y="10870"/>
                  <a:pt x="8775" y="10920"/>
                  <a:pt x="8775" y="10981"/>
                </a:cubicBezTo>
                <a:cubicBezTo>
                  <a:pt x="8775" y="11042"/>
                  <a:pt x="8800" y="11092"/>
                  <a:pt x="8830" y="11092"/>
                </a:cubicBezTo>
                <a:cubicBezTo>
                  <a:pt x="8860" y="11092"/>
                  <a:pt x="8885" y="11042"/>
                  <a:pt x="8885" y="10981"/>
                </a:cubicBezTo>
                <a:cubicBezTo>
                  <a:pt x="8885" y="10920"/>
                  <a:pt x="8860" y="10870"/>
                  <a:pt x="8830" y="10870"/>
                </a:cubicBezTo>
                <a:close/>
                <a:moveTo>
                  <a:pt x="8651" y="10870"/>
                </a:moveTo>
                <a:cubicBezTo>
                  <a:pt x="8621" y="10870"/>
                  <a:pt x="8596" y="10920"/>
                  <a:pt x="8596" y="10981"/>
                </a:cubicBezTo>
                <a:cubicBezTo>
                  <a:pt x="8596" y="11042"/>
                  <a:pt x="8621" y="11092"/>
                  <a:pt x="8651" y="11092"/>
                </a:cubicBezTo>
                <a:cubicBezTo>
                  <a:pt x="8681" y="11092"/>
                  <a:pt x="8706" y="11042"/>
                  <a:pt x="8706" y="10981"/>
                </a:cubicBezTo>
                <a:cubicBezTo>
                  <a:pt x="8706" y="10920"/>
                  <a:pt x="8681" y="10870"/>
                  <a:pt x="8651" y="10870"/>
                </a:cubicBezTo>
                <a:close/>
                <a:moveTo>
                  <a:pt x="5427" y="10870"/>
                </a:moveTo>
                <a:cubicBezTo>
                  <a:pt x="5397" y="10870"/>
                  <a:pt x="5372" y="10920"/>
                  <a:pt x="5372" y="10981"/>
                </a:cubicBezTo>
                <a:cubicBezTo>
                  <a:pt x="5372" y="11042"/>
                  <a:pt x="5397" y="11092"/>
                  <a:pt x="5427" y="11092"/>
                </a:cubicBezTo>
                <a:cubicBezTo>
                  <a:pt x="5458" y="11092"/>
                  <a:pt x="5482" y="11042"/>
                  <a:pt x="5482" y="10981"/>
                </a:cubicBezTo>
                <a:cubicBezTo>
                  <a:pt x="5482" y="10920"/>
                  <a:pt x="5458" y="10870"/>
                  <a:pt x="5427" y="10870"/>
                </a:cubicBezTo>
                <a:close/>
                <a:moveTo>
                  <a:pt x="5248" y="10870"/>
                </a:moveTo>
                <a:cubicBezTo>
                  <a:pt x="5218" y="10870"/>
                  <a:pt x="5193" y="10920"/>
                  <a:pt x="5193" y="10981"/>
                </a:cubicBezTo>
                <a:cubicBezTo>
                  <a:pt x="5193" y="11042"/>
                  <a:pt x="5218" y="11092"/>
                  <a:pt x="5248" y="11092"/>
                </a:cubicBezTo>
                <a:cubicBezTo>
                  <a:pt x="5279" y="11092"/>
                  <a:pt x="5303" y="11042"/>
                  <a:pt x="5303" y="10981"/>
                </a:cubicBezTo>
                <a:cubicBezTo>
                  <a:pt x="5303" y="10920"/>
                  <a:pt x="5279" y="10870"/>
                  <a:pt x="5248" y="10870"/>
                </a:cubicBezTo>
                <a:close/>
                <a:moveTo>
                  <a:pt x="5069" y="10870"/>
                </a:moveTo>
                <a:cubicBezTo>
                  <a:pt x="5039" y="10870"/>
                  <a:pt x="5014" y="10920"/>
                  <a:pt x="5014" y="10981"/>
                </a:cubicBezTo>
                <a:cubicBezTo>
                  <a:pt x="5014" y="11042"/>
                  <a:pt x="5039" y="11092"/>
                  <a:pt x="5069" y="11092"/>
                </a:cubicBezTo>
                <a:cubicBezTo>
                  <a:pt x="5099" y="11092"/>
                  <a:pt x="5124" y="11042"/>
                  <a:pt x="5124" y="10981"/>
                </a:cubicBezTo>
                <a:cubicBezTo>
                  <a:pt x="5124" y="10920"/>
                  <a:pt x="5099" y="10870"/>
                  <a:pt x="5069" y="10870"/>
                </a:cubicBezTo>
                <a:close/>
                <a:moveTo>
                  <a:pt x="4890" y="10870"/>
                </a:moveTo>
                <a:cubicBezTo>
                  <a:pt x="4860" y="10870"/>
                  <a:pt x="4835" y="10920"/>
                  <a:pt x="4835" y="10981"/>
                </a:cubicBezTo>
                <a:cubicBezTo>
                  <a:pt x="4835" y="11042"/>
                  <a:pt x="4860" y="11092"/>
                  <a:pt x="4890" y="11092"/>
                </a:cubicBezTo>
                <a:cubicBezTo>
                  <a:pt x="4920" y="11092"/>
                  <a:pt x="4945" y="11042"/>
                  <a:pt x="4945" y="10981"/>
                </a:cubicBezTo>
                <a:cubicBezTo>
                  <a:pt x="4945" y="10920"/>
                  <a:pt x="4920" y="10870"/>
                  <a:pt x="4890" y="10870"/>
                </a:cubicBezTo>
                <a:close/>
                <a:moveTo>
                  <a:pt x="4711" y="10870"/>
                </a:moveTo>
                <a:cubicBezTo>
                  <a:pt x="4681" y="10870"/>
                  <a:pt x="4656" y="10920"/>
                  <a:pt x="4656" y="10981"/>
                </a:cubicBezTo>
                <a:cubicBezTo>
                  <a:pt x="4656" y="11042"/>
                  <a:pt x="4681" y="11092"/>
                  <a:pt x="4711" y="11092"/>
                </a:cubicBezTo>
                <a:cubicBezTo>
                  <a:pt x="4741" y="11092"/>
                  <a:pt x="4766" y="11042"/>
                  <a:pt x="4766" y="10981"/>
                </a:cubicBezTo>
                <a:cubicBezTo>
                  <a:pt x="4766" y="10920"/>
                  <a:pt x="4741" y="10870"/>
                  <a:pt x="4711" y="10870"/>
                </a:cubicBezTo>
                <a:close/>
                <a:moveTo>
                  <a:pt x="4532" y="10870"/>
                </a:moveTo>
                <a:cubicBezTo>
                  <a:pt x="4502" y="10870"/>
                  <a:pt x="4477" y="10920"/>
                  <a:pt x="4477" y="10981"/>
                </a:cubicBezTo>
                <a:cubicBezTo>
                  <a:pt x="4477" y="11042"/>
                  <a:pt x="4502" y="11092"/>
                  <a:pt x="4532" y="11092"/>
                </a:cubicBezTo>
                <a:cubicBezTo>
                  <a:pt x="4562" y="11092"/>
                  <a:pt x="4587" y="11042"/>
                  <a:pt x="4587" y="10981"/>
                </a:cubicBezTo>
                <a:cubicBezTo>
                  <a:pt x="4587" y="10920"/>
                  <a:pt x="4562" y="10870"/>
                  <a:pt x="4532" y="10870"/>
                </a:cubicBezTo>
                <a:close/>
                <a:moveTo>
                  <a:pt x="4353" y="10870"/>
                </a:moveTo>
                <a:cubicBezTo>
                  <a:pt x="4323" y="10870"/>
                  <a:pt x="4298" y="10920"/>
                  <a:pt x="4298" y="10981"/>
                </a:cubicBezTo>
                <a:cubicBezTo>
                  <a:pt x="4298" y="11042"/>
                  <a:pt x="4323" y="11092"/>
                  <a:pt x="4353" y="11092"/>
                </a:cubicBezTo>
                <a:cubicBezTo>
                  <a:pt x="4383" y="11092"/>
                  <a:pt x="4408" y="11042"/>
                  <a:pt x="4408" y="10981"/>
                </a:cubicBezTo>
                <a:cubicBezTo>
                  <a:pt x="4408" y="10920"/>
                  <a:pt x="4383" y="10870"/>
                  <a:pt x="4353" y="10870"/>
                </a:cubicBezTo>
                <a:close/>
                <a:moveTo>
                  <a:pt x="4174" y="10870"/>
                </a:moveTo>
                <a:cubicBezTo>
                  <a:pt x="4143" y="10870"/>
                  <a:pt x="4119" y="10920"/>
                  <a:pt x="4119" y="10981"/>
                </a:cubicBezTo>
                <a:cubicBezTo>
                  <a:pt x="4119" y="11042"/>
                  <a:pt x="4143" y="11092"/>
                  <a:pt x="4174" y="11092"/>
                </a:cubicBezTo>
                <a:cubicBezTo>
                  <a:pt x="4204" y="11092"/>
                  <a:pt x="4229" y="11042"/>
                  <a:pt x="4229" y="10981"/>
                </a:cubicBezTo>
                <a:cubicBezTo>
                  <a:pt x="4229" y="10920"/>
                  <a:pt x="4204" y="10870"/>
                  <a:pt x="4174" y="10870"/>
                </a:cubicBezTo>
                <a:close/>
                <a:moveTo>
                  <a:pt x="3995" y="10870"/>
                </a:moveTo>
                <a:cubicBezTo>
                  <a:pt x="3964" y="10870"/>
                  <a:pt x="3940" y="10920"/>
                  <a:pt x="3940" y="10981"/>
                </a:cubicBezTo>
                <a:cubicBezTo>
                  <a:pt x="3940" y="11042"/>
                  <a:pt x="3964" y="11092"/>
                  <a:pt x="3995" y="11092"/>
                </a:cubicBezTo>
                <a:cubicBezTo>
                  <a:pt x="4025" y="11092"/>
                  <a:pt x="4050" y="11042"/>
                  <a:pt x="4050" y="10981"/>
                </a:cubicBezTo>
                <a:cubicBezTo>
                  <a:pt x="4050" y="10920"/>
                  <a:pt x="4025" y="10870"/>
                  <a:pt x="3995" y="10870"/>
                </a:cubicBezTo>
                <a:close/>
                <a:moveTo>
                  <a:pt x="3816" y="10870"/>
                </a:moveTo>
                <a:cubicBezTo>
                  <a:pt x="3785" y="10870"/>
                  <a:pt x="3761" y="10920"/>
                  <a:pt x="3761" y="10981"/>
                </a:cubicBezTo>
                <a:cubicBezTo>
                  <a:pt x="3761" y="11042"/>
                  <a:pt x="3785" y="11092"/>
                  <a:pt x="3816" y="11092"/>
                </a:cubicBezTo>
                <a:cubicBezTo>
                  <a:pt x="3846" y="11092"/>
                  <a:pt x="3870" y="11042"/>
                  <a:pt x="3870" y="10981"/>
                </a:cubicBezTo>
                <a:cubicBezTo>
                  <a:pt x="3870" y="10920"/>
                  <a:pt x="3846" y="10870"/>
                  <a:pt x="3816" y="10870"/>
                </a:cubicBezTo>
                <a:close/>
                <a:moveTo>
                  <a:pt x="3637" y="10870"/>
                </a:moveTo>
                <a:cubicBezTo>
                  <a:pt x="3606" y="10870"/>
                  <a:pt x="3582" y="10920"/>
                  <a:pt x="3582" y="10981"/>
                </a:cubicBezTo>
                <a:cubicBezTo>
                  <a:pt x="3582" y="11042"/>
                  <a:pt x="3606" y="11092"/>
                  <a:pt x="3637" y="11092"/>
                </a:cubicBezTo>
                <a:cubicBezTo>
                  <a:pt x="3667" y="11092"/>
                  <a:pt x="3691" y="11042"/>
                  <a:pt x="3691" y="10981"/>
                </a:cubicBezTo>
                <a:cubicBezTo>
                  <a:pt x="3691" y="10920"/>
                  <a:pt x="3667" y="10870"/>
                  <a:pt x="3637" y="10870"/>
                </a:cubicBezTo>
                <a:close/>
                <a:moveTo>
                  <a:pt x="18501" y="10508"/>
                </a:moveTo>
                <a:cubicBezTo>
                  <a:pt x="18470" y="10508"/>
                  <a:pt x="18446" y="10558"/>
                  <a:pt x="18446" y="10619"/>
                </a:cubicBezTo>
                <a:cubicBezTo>
                  <a:pt x="18446" y="10680"/>
                  <a:pt x="18470" y="10730"/>
                  <a:pt x="18501" y="10730"/>
                </a:cubicBezTo>
                <a:cubicBezTo>
                  <a:pt x="18531" y="10730"/>
                  <a:pt x="18555" y="10680"/>
                  <a:pt x="18555" y="10619"/>
                </a:cubicBezTo>
                <a:cubicBezTo>
                  <a:pt x="18555" y="10558"/>
                  <a:pt x="18531" y="10508"/>
                  <a:pt x="18501" y="10508"/>
                </a:cubicBezTo>
                <a:close/>
                <a:moveTo>
                  <a:pt x="18321" y="10508"/>
                </a:moveTo>
                <a:cubicBezTo>
                  <a:pt x="18291" y="10508"/>
                  <a:pt x="18267" y="10558"/>
                  <a:pt x="18267" y="10619"/>
                </a:cubicBezTo>
                <a:cubicBezTo>
                  <a:pt x="18267" y="10680"/>
                  <a:pt x="18291" y="10730"/>
                  <a:pt x="18321" y="10730"/>
                </a:cubicBezTo>
                <a:cubicBezTo>
                  <a:pt x="18352" y="10730"/>
                  <a:pt x="18376" y="10680"/>
                  <a:pt x="18376" y="10619"/>
                </a:cubicBezTo>
                <a:cubicBezTo>
                  <a:pt x="18376" y="10558"/>
                  <a:pt x="18352" y="10508"/>
                  <a:pt x="18321" y="10508"/>
                </a:cubicBezTo>
                <a:close/>
                <a:moveTo>
                  <a:pt x="17426" y="10508"/>
                </a:moveTo>
                <a:cubicBezTo>
                  <a:pt x="17396" y="10508"/>
                  <a:pt x="17371" y="10558"/>
                  <a:pt x="17371" y="10619"/>
                </a:cubicBezTo>
                <a:cubicBezTo>
                  <a:pt x="17371" y="10680"/>
                  <a:pt x="17396" y="10730"/>
                  <a:pt x="17426" y="10730"/>
                </a:cubicBezTo>
                <a:cubicBezTo>
                  <a:pt x="17456" y="10730"/>
                  <a:pt x="17481" y="10680"/>
                  <a:pt x="17481" y="10619"/>
                </a:cubicBezTo>
                <a:cubicBezTo>
                  <a:pt x="17481" y="10558"/>
                  <a:pt x="17456" y="10508"/>
                  <a:pt x="17426" y="10508"/>
                </a:cubicBezTo>
                <a:close/>
                <a:moveTo>
                  <a:pt x="17247" y="10508"/>
                </a:moveTo>
                <a:cubicBezTo>
                  <a:pt x="17217" y="10508"/>
                  <a:pt x="17192" y="10558"/>
                  <a:pt x="17192" y="10619"/>
                </a:cubicBezTo>
                <a:cubicBezTo>
                  <a:pt x="17192" y="10680"/>
                  <a:pt x="17217" y="10730"/>
                  <a:pt x="17247" y="10730"/>
                </a:cubicBezTo>
                <a:cubicBezTo>
                  <a:pt x="17277" y="10730"/>
                  <a:pt x="17302" y="10680"/>
                  <a:pt x="17302" y="10619"/>
                </a:cubicBezTo>
                <a:cubicBezTo>
                  <a:pt x="17302" y="10558"/>
                  <a:pt x="17277" y="10508"/>
                  <a:pt x="17247" y="10508"/>
                </a:cubicBezTo>
                <a:close/>
                <a:moveTo>
                  <a:pt x="17068" y="10508"/>
                </a:moveTo>
                <a:cubicBezTo>
                  <a:pt x="17038" y="10508"/>
                  <a:pt x="17013" y="10558"/>
                  <a:pt x="17013" y="10619"/>
                </a:cubicBezTo>
                <a:cubicBezTo>
                  <a:pt x="17013" y="10680"/>
                  <a:pt x="17038" y="10730"/>
                  <a:pt x="17068" y="10730"/>
                </a:cubicBezTo>
                <a:cubicBezTo>
                  <a:pt x="17098" y="10730"/>
                  <a:pt x="17123" y="10680"/>
                  <a:pt x="17123" y="10619"/>
                </a:cubicBezTo>
                <a:cubicBezTo>
                  <a:pt x="17123" y="10558"/>
                  <a:pt x="17098" y="10508"/>
                  <a:pt x="17068" y="10508"/>
                </a:cubicBezTo>
                <a:close/>
                <a:moveTo>
                  <a:pt x="16889" y="10508"/>
                </a:moveTo>
                <a:cubicBezTo>
                  <a:pt x="16859" y="10508"/>
                  <a:pt x="16834" y="10558"/>
                  <a:pt x="16834" y="10619"/>
                </a:cubicBezTo>
                <a:cubicBezTo>
                  <a:pt x="16834" y="10680"/>
                  <a:pt x="16859" y="10730"/>
                  <a:pt x="16889" y="10730"/>
                </a:cubicBezTo>
                <a:cubicBezTo>
                  <a:pt x="16919" y="10730"/>
                  <a:pt x="16944" y="10680"/>
                  <a:pt x="16944" y="10619"/>
                </a:cubicBezTo>
                <a:cubicBezTo>
                  <a:pt x="16944" y="10558"/>
                  <a:pt x="16919" y="10508"/>
                  <a:pt x="16889" y="10508"/>
                </a:cubicBezTo>
                <a:close/>
                <a:moveTo>
                  <a:pt x="16710" y="10508"/>
                </a:moveTo>
                <a:cubicBezTo>
                  <a:pt x="16679" y="10508"/>
                  <a:pt x="16655" y="10558"/>
                  <a:pt x="16655" y="10619"/>
                </a:cubicBezTo>
                <a:cubicBezTo>
                  <a:pt x="16655" y="10680"/>
                  <a:pt x="16679" y="10730"/>
                  <a:pt x="16710" y="10730"/>
                </a:cubicBezTo>
                <a:cubicBezTo>
                  <a:pt x="16740" y="10730"/>
                  <a:pt x="16765" y="10680"/>
                  <a:pt x="16765" y="10619"/>
                </a:cubicBezTo>
                <a:cubicBezTo>
                  <a:pt x="16765" y="10558"/>
                  <a:pt x="16740" y="10508"/>
                  <a:pt x="16710" y="10508"/>
                </a:cubicBezTo>
                <a:close/>
                <a:moveTo>
                  <a:pt x="15277" y="10508"/>
                </a:moveTo>
                <a:cubicBezTo>
                  <a:pt x="15247" y="10508"/>
                  <a:pt x="15222" y="10558"/>
                  <a:pt x="15222" y="10619"/>
                </a:cubicBezTo>
                <a:cubicBezTo>
                  <a:pt x="15222" y="10680"/>
                  <a:pt x="15247" y="10730"/>
                  <a:pt x="15277" y="10730"/>
                </a:cubicBezTo>
                <a:cubicBezTo>
                  <a:pt x="15307" y="10730"/>
                  <a:pt x="15332" y="10680"/>
                  <a:pt x="15332" y="10619"/>
                </a:cubicBezTo>
                <a:cubicBezTo>
                  <a:pt x="15332" y="10558"/>
                  <a:pt x="15307" y="10508"/>
                  <a:pt x="15277" y="10508"/>
                </a:cubicBezTo>
                <a:close/>
                <a:moveTo>
                  <a:pt x="15098" y="10508"/>
                </a:moveTo>
                <a:cubicBezTo>
                  <a:pt x="15068" y="10508"/>
                  <a:pt x="15043" y="10558"/>
                  <a:pt x="15043" y="10619"/>
                </a:cubicBezTo>
                <a:cubicBezTo>
                  <a:pt x="15043" y="10680"/>
                  <a:pt x="15068" y="10730"/>
                  <a:pt x="15098" y="10730"/>
                </a:cubicBezTo>
                <a:cubicBezTo>
                  <a:pt x="15128" y="10730"/>
                  <a:pt x="15153" y="10680"/>
                  <a:pt x="15153" y="10619"/>
                </a:cubicBezTo>
                <a:cubicBezTo>
                  <a:pt x="15153" y="10558"/>
                  <a:pt x="15128" y="10508"/>
                  <a:pt x="15098" y="10508"/>
                </a:cubicBezTo>
                <a:close/>
                <a:moveTo>
                  <a:pt x="14919" y="10508"/>
                </a:moveTo>
                <a:cubicBezTo>
                  <a:pt x="14889" y="10508"/>
                  <a:pt x="14864" y="10558"/>
                  <a:pt x="14864" y="10619"/>
                </a:cubicBezTo>
                <a:cubicBezTo>
                  <a:pt x="14864" y="10680"/>
                  <a:pt x="14889" y="10730"/>
                  <a:pt x="14919" y="10730"/>
                </a:cubicBezTo>
                <a:cubicBezTo>
                  <a:pt x="14949" y="10730"/>
                  <a:pt x="14974" y="10680"/>
                  <a:pt x="14974" y="10619"/>
                </a:cubicBezTo>
                <a:cubicBezTo>
                  <a:pt x="14974" y="10558"/>
                  <a:pt x="14949" y="10508"/>
                  <a:pt x="14919" y="10508"/>
                </a:cubicBezTo>
                <a:close/>
                <a:moveTo>
                  <a:pt x="12949" y="10508"/>
                </a:moveTo>
                <a:cubicBezTo>
                  <a:pt x="12919" y="10508"/>
                  <a:pt x="12894" y="10558"/>
                  <a:pt x="12894" y="10619"/>
                </a:cubicBezTo>
                <a:cubicBezTo>
                  <a:pt x="12894" y="10680"/>
                  <a:pt x="12919" y="10730"/>
                  <a:pt x="12949" y="10730"/>
                </a:cubicBezTo>
                <a:cubicBezTo>
                  <a:pt x="12979" y="10730"/>
                  <a:pt x="13004" y="10680"/>
                  <a:pt x="13004" y="10619"/>
                </a:cubicBezTo>
                <a:cubicBezTo>
                  <a:pt x="13004" y="10558"/>
                  <a:pt x="12979" y="10508"/>
                  <a:pt x="12949" y="10508"/>
                </a:cubicBezTo>
                <a:close/>
                <a:moveTo>
                  <a:pt x="12770" y="10508"/>
                </a:moveTo>
                <a:cubicBezTo>
                  <a:pt x="12740" y="10508"/>
                  <a:pt x="12715" y="10558"/>
                  <a:pt x="12715" y="10619"/>
                </a:cubicBezTo>
                <a:cubicBezTo>
                  <a:pt x="12715" y="10680"/>
                  <a:pt x="12740" y="10730"/>
                  <a:pt x="12770" y="10730"/>
                </a:cubicBezTo>
                <a:cubicBezTo>
                  <a:pt x="12800" y="10730"/>
                  <a:pt x="12825" y="10680"/>
                  <a:pt x="12825" y="10619"/>
                </a:cubicBezTo>
                <a:cubicBezTo>
                  <a:pt x="12825" y="10558"/>
                  <a:pt x="12800" y="10508"/>
                  <a:pt x="12770" y="10508"/>
                </a:cubicBezTo>
                <a:close/>
                <a:moveTo>
                  <a:pt x="12591" y="10508"/>
                </a:moveTo>
                <a:cubicBezTo>
                  <a:pt x="12560" y="10508"/>
                  <a:pt x="12536" y="10558"/>
                  <a:pt x="12536" y="10619"/>
                </a:cubicBezTo>
                <a:cubicBezTo>
                  <a:pt x="12536" y="10680"/>
                  <a:pt x="12560" y="10730"/>
                  <a:pt x="12591" y="10730"/>
                </a:cubicBezTo>
                <a:cubicBezTo>
                  <a:pt x="12621" y="10730"/>
                  <a:pt x="12646" y="10680"/>
                  <a:pt x="12646" y="10619"/>
                </a:cubicBezTo>
                <a:cubicBezTo>
                  <a:pt x="12646" y="10558"/>
                  <a:pt x="12621" y="10508"/>
                  <a:pt x="12591" y="10508"/>
                </a:cubicBezTo>
                <a:close/>
                <a:moveTo>
                  <a:pt x="12412" y="10508"/>
                </a:moveTo>
                <a:cubicBezTo>
                  <a:pt x="12381" y="10508"/>
                  <a:pt x="12357" y="10558"/>
                  <a:pt x="12357" y="10619"/>
                </a:cubicBezTo>
                <a:cubicBezTo>
                  <a:pt x="12357" y="10680"/>
                  <a:pt x="12381" y="10730"/>
                  <a:pt x="12412" y="10730"/>
                </a:cubicBezTo>
                <a:cubicBezTo>
                  <a:pt x="12442" y="10730"/>
                  <a:pt x="12466" y="10680"/>
                  <a:pt x="12466" y="10619"/>
                </a:cubicBezTo>
                <a:cubicBezTo>
                  <a:pt x="12466" y="10558"/>
                  <a:pt x="12442" y="10508"/>
                  <a:pt x="12412" y="10508"/>
                </a:cubicBezTo>
                <a:close/>
                <a:moveTo>
                  <a:pt x="12233" y="10508"/>
                </a:moveTo>
                <a:cubicBezTo>
                  <a:pt x="12202" y="10508"/>
                  <a:pt x="12178" y="10558"/>
                  <a:pt x="12178" y="10619"/>
                </a:cubicBezTo>
                <a:cubicBezTo>
                  <a:pt x="12178" y="10680"/>
                  <a:pt x="12202" y="10730"/>
                  <a:pt x="12233" y="10730"/>
                </a:cubicBezTo>
                <a:cubicBezTo>
                  <a:pt x="12263" y="10730"/>
                  <a:pt x="12287" y="10680"/>
                  <a:pt x="12287" y="10619"/>
                </a:cubicBezTo>
                <a:cubicBezTo>
                  <a:pt x="12287" y="10558"/>
                  <a:pt x="12263" y="10508"/>
                  <a:pt x="12233" y="10508"/>
                </a:cubicBezTo>
                <a:close/>
                <a:moveTo>
                  <a:pt x="12053" y="10508"/>
                </a:moveTo>
                <a:cubicBezTo>
                  <a:pt x="12023" y="10508"/>
                  <a:pt x="11999" y="10558"/>
                  <a:pt x="11999" y="10619"/>
                </a:cubicBezTo>
                <a:cubicBezTo>
                  <a:pt x="11999" y="10680"/>
                  <a:pt x="12023" y="10730"/>
                  <a:pt x="12053" y="10730"/>
                </a:cubicBezTo>
                <a:cubicBezTo>
                  <a:pt x="12084" y="10730"/>
                  <a:pt x="12108" y="10680"/>
                  <a:pt x="12108" y="10619"/>
                </a:cubicBezTo>
                <a:cubicBezTo>
                  <a:pt x="12108" y="10558"/>
                  <a:pt x="12084" y="10508"/>
                  <a:pt x="12053" y="10508"/>
                </a:cubicBezTo>
                <a:close/>
                <a:moveTo>
                  <a:pt x="11874" y="10508"/>
                </a:moveTo>
                <a:cubicBezTo>
                  <a:pt x="11844" y="10508"/>
                  <a:pt x="11819" y="10558"/>
                  <a:pt x="11819" y="10619"/>
                </a:cubicBezTo>
                <a:cubicBezTo>
                  <a:pt x="11819" y="10680"/>
                  <a:pt x="11844" y="10730"/>
                  <a:pt x="11874" y="10730"/>
                </a:cubicBezTo>
                <a:cubicBezTo>
                  <a:pt x="11905" y="10730"/>
                  <a:pt x="11929" y="10680"/>
                  <a:pt x="11929" y="10619"/>
                </a:cubicBezTo>
                <a:cubicBezTo>
                  <a:pt x="11929" y="10558"/>
                  <a:pt x="11905" y="10508"/>
                  <a:pt x="11874" y="10508"/>
                </a:cubicBezTo>
                <a:close/>
                <a:moveTo>
                  <a:pt x="11695" y="10508"/>
                </a:moveTo>
                <a:cubicBezTo>
                  <a:pt x="11665" y="10508"/>
                  <a:pt x="11640" y="10558"/>
                  <a:pt x="11640" y="10619"/>
                </a:cubicBezTo>
                <a:cubicBezTo>
                  <a:pt x="11640" y="10680"/>
                  <a:pt x="11665" y="10730"/>
                  <a:pt x="11695" y="10730"/>
                </a:cubicBezTo>
                <a:cubicBezTo>
                  <a:pt x="11726" y="10730"/>
                  <a:pt x="11750" y="10680"/>
                  <a:pt x="11750" y="10619"/>
                </a:cubicBezTo>
                <a:cubicBezTo>
                  <a:pt x="11750" y="10558"/>
                  <a:pt x="11726" y="10508"/>
                  <a:pt x="11695" y="10508"/>
                </a:cubicBezTo>
                <a:close/>
                <a:moveTo>
                  <a:pt x="11516" y="10508"/>
                </a:moveTo>
                <a:cubicBezTo>
                  <a:pt x="11486" y="10508"/>
                  <a:pt x="11461" y="10558"/>
                  <a:pt x="11461" y="10619"/>
                </a:cubicBezTo>
                <a:cubicBezTo>
                  <a:pt x="11461" y="10680"/>
                  <a:pt x="11486" y="10730"/>
                  <a:pt x="11516" y="10730"/>
                </a:cubicBezTo>
                <a:cubicBezTo>
                  <a:pt x="11546" y="10730"/>
                  <a:pt x="11571" y="10680"/>
                  <a:pt x="11571" y="10619"/>
                </a:cubicBezTo>
                <a:cubicBezTo>
                  <a:pt x="11571" y="10558"/>
                  <a:pt x="11546" y="10508"/>
                  <a:pt x="11516" y="10508"/>
                </a:cubicBezTo>
                <a:close/>
                <a:moveTo>
                  <a:pt x="11337" y="10508"/>
                </a:moveTo>
                <a:cubicBezTo>
                  <a:pt x="11307" y="10508"/>
                  <a:pt x="11282" y="10558"/>
                  <a:pt x="11282" y="10619"/>
                </a:cubicBezTo>
                <a:cubicBezTo>
                  <a:pt x="11282" y="10680"/>
                  <a:pt x="11307" y="10730"/>
                  <a:pt x="11337" y="10730"/>
                </a:cubicBezTo>
                <a:cubicBezTo>
                  <a:pt x="11367" y="10730"/>
                  <a:pt x="11392" y="10680"/>
                  <a:pt x="11392" y="10619"/>
                </a:cubicBezTo>
                <a:cubicBezTo>
                  <a:pt x="11392" y="10558"/>
                  <a:pt x="11367" y="10508"/>
                  <a:pt x="11337" y="10508"/>
                </a:cubicBezTo>
                <a:close/>
                <a:moveTo>
                  <a:pt x="11158" y="10508"/>
                </a:moveTo>
                <a:cubicBezTo>
                  <a:pt x="11128" y="10508"/>
                  <a:pt x="11103" y="10558"/>
                  <a:pt x="11103" y="10619"/>
                </a:cubicBezTo>
                <a:cubicBezTo>
                  <a:pt x="11103" y="10680"/>
                  <a:pt x="11128" y="10730"/>
                  <a:pt x="11158" y="10730"/>
                </a:cubicBezTo>
                <a:cubicBezTo>
                  <a:pt x="11188" y="10730"/>
                  <a:pt x="11213" y="10680"/>
                  <a:pt x="11213" y="10619"/>
                </a:cubicBezTo>
                <a:cubicBezTo>
                  <a:pt x="11213" y="10558"/>
                  <a:pt x="11188" y="10508"/>
                  <a:pt x="11158" y="10508"/>
                </a:cubicBezTo>
                <a:close/>
                <a:moveTo>
                  <a:pt x="10979" y="10508"/>
                </a:moveTo>
                <a:cubicBezTo>
                  <a:pt x="10949" y="10508"/>
                  <a:pt x="10924" y="10558"/>
                  <a:pt x="10924" y="10619"/>
                </a:cubicBezTo>
                <a:cubicBezTo>
                  <a:pt x="10924" y="10680"/>
                  <a:pt x="10949" y="10730"/>
                  <a:pt x="10979" y="10730"/>
                </a:cubicBezTo>
                <a:cubicBezTo>
                  <a:pt x="11009" y="10730"/>
                  <a:pt x="11034" y="10680"/>
                  <a:pt x="11034" y="10619"/>
                </a:cubicBezTo>
                <a:cubicBezTo>
                  <a:pt x="11034" y="10558"/>
                  <a:pt x="11009" y="10508"/>
                  <a:pt x="10979" y="10508"/>
                </a:cubicBezTo>
                <a:close/>
                <a:moveTo>
                  <a:pt x="10800" y="10508"/>
                </a:moveTo>
                <a:cubicBezTo>
                  <a:pt x="10770" y="10508"/>
                  <a:pt x="10745" y="10558"/>
                  <a:pt x="10745" y="10619"/>
                </a:cubicBezTo>
                <a:cubicBezTo>
                  <a:pt x="10745" y="10680"/>
                  <a:pt x="10770" y="10730"/>
                  <a:pt x="10800" y="10730"/>
                </a:cubicBezTo>
                <a:cubicBezTo>
                  <a:pt x="10830" y="10730"/>
                  <a:pt x="10855" y="10680"/>
                  <a:pt x="10855" y="10619"/>
                </a:cubicBezTo>
                <a:cubicBezTo>
                  <a:pt x="10855" y="10558"/>
                  <a:pt x="10830" y="10508"/>
                  <a:pt x="10800" y="10508"/>
                </a:cubicBezTo>
                <a:close/>
                <a:moveTo>
                  <a:pt x="10621" y="10508"/>
                </a:moveTo>
                <a:cubicBezTo>
                  <a:pt x="10590" y="10508"/>
                  <a:pt x="10566" y="10558"/>
                  <a:pt x="10566" y="10619"/>
                </a:cubicBezTo>
                <a:cubicBezTo>
                  <a:pt x="10566" y="10680"/>
                  <a:pt x="10590" y="10730"/>
                  <a:pt x="10621" y="10730"/>
                </a:cubicBezTo>
                <a:cubicBezTo>
                  <a:pt x="10651" y="10730"/>
                  <a:pt x="10676" y="10680"/>
                  <a:pt x="10676" y="10619"/>
                </a:cubicBezTo>
                <a:cubicBezTo>
                  <a:pt x="10676" y="10558"/>
                  <a:pt x="10651" y="10508"/>
                  <a:pt x="10621" y="10508"/>
                </a:cubicBezTo>
                <a:close/>
                <a:moveTo>
                  <a:pt x="10442" y="10508"/>
                </a:moveTo>
                <a:cubicBezTo>
                  <a:pt x="10411" y="10508"/>
                  <a:pt x="10387" y="10558"/>
                  <a:pt x="10387" y="10619"/>
                </a:cubicBezTo>
                <a:cubicBezTo>
                  <a:pt x="10387" y="10680"/>
                  <a:pt x="10411" y="10730"/>
                  <a:pt x="10442" y="10730"/>
                </a:cubicBezTo>
                <a:cubicBezTo>
                  <a:pt x="10472" y="10730"/>
                  <a:pt x="10497" y="10680"/>
                  <a:pt x="10497" y="10619"/>
                </a:cubicBezTo>
                <a:cubicBezTo>
                  <a:pt x="10497" y="10558"/>
                  <a:pt x="10472" y="10508"/>
                  <a:pt x="10442" y="10508"/>
                </a:cubicBezTo>
                <a:close/>
                <a:moveTo>
                  <a:pt x="10263" y="10508"/>
                </a:moveTo>
                <a:cubicBezTo>
                  <a:pt x="10232" y="10508"/>
                  <a:pt x="10208" y="10558"/>
                  <a:pt x="10208" y="10619"/>
                </a:cubicBezTo>
                <a:cubicBezTo>
                  <a:pt x="10208" y="10680"/>
                  <a:pt x="10232" y="10730"/>
                  <a:pt x="10263" y="10730"/>
                </a:cubicBezTo>
                <a:cubicBezTo>
                  <a:pt x="10293" y="10730"/>
                  <a:pt x="10317" y="10680"/>
                  <a:pt x="10317" y="10619"/>
                </a:cubicBezTo>
                <a:cubicBezTo>
                  <a:pt x="10317" y="10558"/>
                  <a:pt x="10293" y="10508"/>
                  <a:pt x="10263" y="10508"/>
                </a:cubicBezTo>
                <a:close/>
                <a:moveTo>
                  <a:pt x="10083" y="10508"/>
                </a:moveTo>
                <a:cubicBezTo>
                  <a:pt x="10053" y="10508"/>
                  <a:pt x="10029" y="10558"/>
                  <a:pt x="10029" y="10619"/>
                </a:cubicBezTo>
                <a:cubicBezTo>
                  <a:pt x="10029" y="10680"/>
                  <a:pt x="10053" y="10730"/>
                  <a:pt x="10083" y="10730"/>
                </a:cubicBezTo>
                <a:cubicBezTo>
                  <a:pt x="10114" y="10730"/>
                  <a:pt x="10138" y="10680"/>
                  <a:pt x="10138" y="10619"/>
                </a:cubicBezTo>
                <a:cubicBezTo>
                  <a:pt x="10138" y="10558"/>
                  <a:pt x="10114" y="10508"/>
                  <a:pt x="10083" y="10508"/>
                </a:cubicBezTo>
                <a:close/>
                <a:moveTo>
                  <a:pt x="9904" y="10508"/>
                </a:moveTo>
                <a:cubicBezTo>
                  <a:pt x="9874" y="10508"/>
                  <a:pt x="9850" y="10558"/>
                  <a:pt x="9850" y="10619"/>
                </a:cubicBezTo>
                <a:cubicBezTo>
                  <a:pt x="9850" y="10680"/>
                  <a:pt x="9874" y="10730"/>
                  <a:pt x="9904" y="10730"/>
                </a:cubicBezTo>
                <a:cubicBezTo>
                  <a:pt x="9935" y="10730"/>
                  <a:pt x="9959" y="10680"/>
                  <a:pt x="9959" y="10619"/>
                </a:cubicBezTo>
                <a:cubicBezTo>
                  <a:pt x="9959" y="10558"/>
                  <a:pt x="9935" y="10508"/>
                  <a:pt x="9904" y="10508"/>
                </a:cubicBezTo>
                <a:close/>
                <a:moveTo>
                  <a:pt x="9725" y="10508"/>
                </a:moveTo>
                <a:cubicBezTo>
                  <a:pt x="9695" y="10508"/>
                  <a:pt x="9670" y="10558"/>
                  <a:pt x="9670" y="10619"/>
                </a:cubicBezTo>
                <a:cubicBezTo>
                  <a:pt x="9670" y="10680"/>
                  <a:pt x="9695" y="10730"/>
                  <a:pt x="9725" y="10730"/>
                </a:cubicBezTo>
                <a:cubicBezTo>
                  <a:pt x="9756" y="10730"/>
                  <a:pt x="9780" y="10680"/>
                  <a:pt x="9780" y="10619"/>
                </a:cubicBezTo>
                <a:cubicBezTo>
                  <a:pt x="9780" y="10558"/>
                  <a:pt x="9756" y="10508"/>
                  <a:pt x="9725" y="10508"/>
                </a:cubicBezTo>
                <a:close/>
                <a:moveTo>
                  <a:pt x="9546" y="10508"/>
                </a:moveTo>
                <a:cubicBezTo>
                  <a:pt x="9516" y="10508"/>
                  <a:pt x="9491" y="10558"/>
                  <a:pt x="9491" y="10619"/>
                </a:cubicBezTo>
                <a:cubicBezTo>
                  <a:pt x="9491" y="10680"/>
                  <a:pt x="9516" y="10730"/>
                  <a:pt x="9546" y="10730"/>
                </a:cubicBezTo>
                <a:cubicBezTo>
                  <a:pt x="9577" y="10730"/>
                  <a:pt x="9601" y="10680"/>
                  <a:pt x="9601" y="10619"/>
                </a:cubicBezTo>
                <a:cubicBezTo>
                  <a:pt x="9601" y="10558"/>
                  <a:pt x="9577" y="10508"/>
                  <a:pt x="9546" y="10508"/>
                </a:cubicBezTo>
                <a:close/>
                <a:moveTo>
                  <a:pt x="9367" y="10508"/>
                </a:moveTo>
                <a:cubicBezTo>
                  <a:pt x="9337" y="10508"/>
                  <a:pt x="9312" y="10558"/>
                  <a:pt x="9312" y="10619"/>
                </a:cubicBezTo>
                <a:cubicBezTo>
                  <a:pt x="9312" y="10680"/>
                  <a:pt x="9337" y="10730"/>
                  <a:pt x="9367" y="10730"/>
                </a:cubicBezTo>
                <a:cubicBezTo>
                  <a:pt x="9397" y="10730"/>
                  <a:pt x="9422" y="10680"/>
                  <a:pt x="9422" y="10619"/>
                </a:cubicBezTo>
                <a:cubicBezTo>
                  <a:pt x="9422" y="10558"/>
                  <a:pt x="9397" y="10508"/>
                  <a:pt x="9367" y="10508"/>
                </a:cubicBezTo>
                <a:close/>
                <a:moveTo>
                  <a:pt x="9188" y="10508"/>
                </a:moveTo>
                <a:cubicBezTo>
                  <a:pt x="9158" y="10508"/>
                  <a:pt x="9133" y="10558"/>
                  <a:pt x="9133" y="10619"/>
                </a:cubicBezTo>
                <a:cubicBezTo>
                  <a:pt x="9133" y="10680"/>
                  <a:pt x="9158" y="10730"/>
                  <a:pt x="9188" y="10730"/>
                </a:cubicBezTo>
                <a:cubicBezTo>
                  <a:pt x="9218" y="10730"/>
                  <a:pt x="9243" y="10680"/>
                  <a:pt x="9243" y="10619"/>
                </a:cubicBezTo>
                <a:cubicBezTo>
                  <a:pt x="9243" y="10558"/>
                  <a:pt x="9218" y="10508"/>
                  <a:pt x="9188" y="10508"/>
                </a:cubicBezTo>
                <a:close/>
                <a:moveTo>
                  <a:pt x="9009" y="10508"/>
                </a:moveTo>
                <a:cubicBezTo>
                  <a:pt x="8979" y="10508"/>
                  <a:pt x="8954" y="10558"/>
                  <a:pt x="8954" y="10619"/>
                </a:cubicBezTo>
                <a:cubicBezTo>
                  <a:pt x="8954" y="10680"/>
                  <a:pt x="8979" y="10730"/>
                  <a:pt x="9009" y="10730"/>
                </a:cubicBezTo>
                <a:cubicBezTo>
                  <a:pt x="9039" y="10730"/>
                  <a:pt x="9064" y="10680"/>
                  <a:pt x="9064" y="10619"/>
                </a:cubicBezTo>
                <a:cubicBezTo>
                  <a:pt x="9064" y="10558"/>
                  <a:pt x="9039" y="10508"/>
                  <a:pt x="9009" y="10508"/>
                </a:cubicBezTo>
                <a:close/>
                <a:moveTo>
                  <a:pt x="8830" y="10508"/>
                </a:moveTo>
                <a:cubicBezTo>
                  <a:pt x="8800" y="10508"/>
                  <a:pt x="8775" y="10558"/>
                  <a:pt x="8775" y="10619"/>
                </a:cubicBezTo>
                <a:cubicBezTo>
                  <a:pt x="8775" y="10680"/>
                  <a:pt x="8800" y="10730"/>
                  <a:pt x="8830" y="10730"/>
                </a:cubicBezTo>
                <a:cubicBezTo>
                  <a:pt x="8860" y="10730"/>
                  <a:pt x="8885" y="10680"/>
                  <a:pt x="8885" y="10619"/>
                </a:cubicBezTo>
                <a:cubicBezTo>
                  <a:pt x="8885" y="10558"/>
                  <a:pt x="8860" y="10508"/>
                  <a:pt x="8830" y="10508"/>
                </a:cubicBezTo>
                <a:close/>
                <a:moveTo>
                  <a:pt x="8651" y="10508"/>
                </a:moveTo>
                <a:cubicBezTo>
                  <a:pt x="8621" y="10508"/>
                  <a:pt x="8596" y="10558"/>
                  <a:pt x="8596" y="10619"/>
                </a:cubicBezTo>
                <a:cubicBezTo>
                  <a:pt x="8596" y="10680"/>
                  <a:pt x="8621" y="10730"/>
                  <a:pt x="8651" y="10730"/>
                </a:cubicBezTo>
                <a:cubicBezTo>
                  <a:pt x="8681" y="10730"/>
                  <a:pt x="8706" y="10680"/>
                  <a:pt x="8706" y="10619"/>
                </a:cubicBezTo>
                <a:cubicBezTo>
                  <a:pt x="8706" y="10558"/>
                  <a:pt x="8681" y="10508"/>
                  <a:pt x="8651" y="10508"/>
                </a:cubicBezTo>
                <a:close/>
                <a:moveTo>
                  <a:pt x="8472" y="10508"/>
                </a:moveTo>
                <a:cubicBezTo>
                  <a:pt x="8441" y="10508"/>
                  <a:pt x="8417" y="10558"/>
                  <a:pt x="8417" y="10619"/>
                </a:cubicBezTo>
                <a:cubicBezTo>
                  <a:pt x="8417" y="10680"/>
                  <a:pt x="8441" y="10730"/>
                  <a:pt x="8472" y="10730"/>
                </a:cubicBezTo>
                <a:cubicBezTo>
                  <a:pt x="8502" y="10730"/>
                  <a:pt x="8527" y="10680"/>
                  <a:pt x="8527" y="10619"/>
                </a:cubicBezTo>
                <a:cubicBezTo>
                  <a:pt x="8527" y="10558"/>
                  <a:pt x="8502" y="10508"/>
                  <a:pt x="8472" y="10508"/>
                </a:cubicBezTo>
                <a:close/>
                <a:moveTo>
                  <a:pt x="4711" y="10508"/>
                </a:moveTo>
                <a:cubicBezTo>
                  <a:pt x="4681" y="10508"/>
                  <a:pt x="4656" y="10558"/>
                  <a:pt x="4656" y="10619"/>
                </a:cubicBezTo>
                <a:cubicBezTo>
                  <a:pt x="4656" y="10680"/>
                  <a:pt x="4681" y="10730"/>
                  <a:pt x="4711" y="10730"/>
                </a:cubicBezTo>
                <a:cubicBezTo>
                  <a:pt x="4741" y="10730"/>
                  <a:pt x="4766" y="10680"/>
                  <a:pt x="4766" y="10619"/>
                </a:cubicBezTo>
                <a:cubicBezTo>
                  <a:pt x="4766" y="10558"/>
                  <a:pt x="4741" y="10508"/>
                  <a:pt x="4711" y="10508"/>
                </a:cubicBezTo>
                <a:close/>
                <a:moveTo>
                  <a:pt x="3816" y="10508"/>
                </a:moveTo>
                <a:cubicBezTo>
                  <a:pt x="3785" y="10508"/>
                  <a:pt x="3761" y="10558"/>
                  <a:pt x="3761" y="10619"/>
                </a:cubicBezTo>
                <a:cubicBezTo>
                  <a:pt x="3761" y="10680"/>
                  <a:pt x="3785" y="10730"/>
                  <a:pt x="3816" y="10730"/>
                </a:cubicBezTo>
                <a:cubicBezTo>
                  <a:pt x="3846" y="10730"/>
                  <a:pt x="3870" y="10680"/>
                  <a:pt x="3870" y="10619"/>
                </a:cubicBezTo>
                <a:cubicBezTo>
                  <a:pt x="3870" y="10558"/>
                  <a:pt x="3846" y="10508"/>
                  <a:pt x="3816" y="10508"/>
                </a:cubicBezTo>
                <a:close/>
                <a:moveTo>
                  <a:pt x="3637" y="10508"/>
                </a:moveTo>
                <a:cubicBezTo>
                  <a:pt x="3606" y="10508"/>
                  <a:pt x="3582" y="10558"/>
                  <a:pt x="3582" y="10619"/>
                </a:cubicBezTo>
                <a:cubicBezTo>
                  <a:pt x="3582" y="10680"/>
                  <a:pt x="3606" y="10730"/>
                  <a:pt x="3637" y="10730"/>
                </a:cubicBezTo>
                <a:cubicBezTo>
                  <a:pt x="3667" y="10730"/>
                  <a:pt x="3691" y="10680"/>
                  <a:pt x="3691" y="10619"/>
                </a:cubicBezTo>
                <a:cubicBezTo>
                  <a:pt x="3691" y="10558"/>
                  <a:pt x="3667" y="10508"/>
                  <a:pt x="3637" y="10508"/>
                </a:cubicBezTo>
                <a:close/>
                <a:moveTo>
                  <a:pt x="3457" y="10508"/>
                </a:moveTo>
                <a:cubicBezTo>
                  <a:pt x="3427" y="10508"/>
                  <a:pt x="3403" y="10558"/>
                  <a:pt x="3403" y="10619"/>
                </a:cubicBezTo>
                <a:cubicBezTo>
                  <a:pt x="3403" y="10680"/>
                  <a:pt x="3427" y="10730"/>
                  <a:pt x="3457" y="10730"/>
                </a:cubicBezTo>
                <a:cubicBezTo>
                  <a:pt x="3488" y="10730"/>
                  <a:pt x="3512" y="10680"/>
                  <a:pt x="3512" y="10619"/>
                </a:cubicBezTo>
                <a:cubicBezTo>
                  <a:pt x="3512" y="10558"/>
                  <a:pt x="3488" y="10508"/>
                  <a:pt x="3457" y="10508"/>
                </a:cubicBezTo>
                <a:close/>
                <a:moveTo>
                  <a:pt x="18321" y="10145"/>
                </a:moveTo>
                <a:cubicBezTo>
                  <a:pt x="18291" y="10145"/>
                  <a:pt x="18267" y="10195"/>
                  <a:pt x="18267" y="10257"/>
                </a:cubicBezTo>
                <a:cubicBezTo>
                  <a:pt x="18267" y="10318"/>
                  <a:pt x="18291" y="10367"/>
                  <a:pt x="18321" y="10367"/>
                </a:cubicBezTo>
                <a:cubicBezTo>
                  <a:pt x="18352" y="10367"/>
                  <a:pt x="18376" y="10318"/>
                  <a:pt x="18376" y="10257"/>
                </a:cubicBezTo>
                <a:cubicBezTo>
                  <a:pt x="18376" y="10195"/>
                  <a:pt x="18352" y="10145"/>
                  <a:pt x="18321" y="10145"/>
                </a:cubicBezTo>
                <a:close/>
                <a:moveTo>
                  <a:pt x="18142" y="10145"/>
                </a:moveTo>
                <a:cubicBezTo>
                  <a:pt x="18112" y="10145"/>
                  <a:pt x="18088" y="10195"/>
                  <a:pt x="18088" y="10257"/>
                </a:cubicBezTo>
                <a:cubicBezTo>
                  <a:pt x="18088" y="10318"/>
                  <a:pt x="18112" y="10367"/>
                  <a:pt x="18142" y="10367"/>
                </a:cubicBezTo>
                <a:cubicBezTo>
                  <a:pt x="18173" y="10367"/>
                  <a:pt x="18197" y="10318"/>
                  <a:pt x="18197" y="10257"/>
                </a:cubicBezTo>
                <a:cubicBezTo>
                  <a:pt x="18197" y="10195"/>
                  <a:pt x="18173" y="10145"/>
                  <a:pt x="18142" y="10145"/>
                </a:cubicBezTo>
                <a:close/>
                <a:moveTo>
                  <a:pt x="17426" y="10145"/>
                </a:moveTo>
                <a:cubicBezTo>
                  <a:pt x="17396" y="10145"/>
                  <a:pt x="17371" y="10195"/>
                  <a:pt x="17371" y="10257"/>
                </a:cubicBezTo>
                <a:cubicBezTo>
                  <a:pt x="17371" y="10318"/>
                  <a:pt x="17396" y="10367"/>
                  <a:pt x="17426" y="10367"/>
                </a:cubicBezTo>
                <a:cubicBezTo>
                  <a:pt x="17456" y="10367"/>
                  <a:pt x="17481" y="10318"/>
                  <a:pt x="17481" y="10257"/>
                </a:cubicBezTo>
                <a:cubicBezTo>
                  <a:pt x="17481" y="10195"/>
                  <a:pt x="17456" y="10145"/>
                  <a:pt x="17426" y="10145"/>
                </a:cubicBezTo>
                <a:close/>
                <a:moveTo>
                  <a:pt x="17247" y="10145"/>
                </a:moveTo>
                <a:cubicBezTo>
                  <a:pt x="17217" y="10145"/>
                  <a:pt x="17192" y="10195"/>
                  <a:pt x="17192" y="10257"/>
                </a:cubicBezTo>
                <a:cubicBezTo>
                  <a:pt x="17192" y="10318"/>
                  <a:pt x="17217" y="10367"/>
                  <a:pt x="17247" y="10367"/>
                </a:cubicBezTo>
                <a:cubicBezTo>
                  <a:pt x="17277" y="10367"/>
                  <a:pt x="17302" y="10318"/>
                  <a:pt x="17302" y="10257"/>
                </a:cubicBezTo>
                <a:cubicBezTo>
                  <a:pt x="17302" y="10195"/>
                  <a:pt x="17277" y="10145"/>
                  <a:pt x="17247" y="10145"/>
                </a:cubicBezTo>
                <a:close/>
                <a:moveTo>
                  <a:pt x="17068" y="10145"/>
                </a:moveTo>
                <a:cubicBezTo>
                  <a:pt x="17038" y="10145"/>
                  <a:pt x="17013" y="10195"/>
                  <a:pt x="17013" y="10257"/>
                </a:cubicBezTo>
                <a:cubicBezTo>
                  <a:pt x="17013" y="10318"/>
                  <a:pt x="17038" y="10367"/>
                  <a:pt x="17068" y="10367"/>
                </a:cubicBezTo>
                <a:cubicBezTo>
                  <a:pt x="17098" y="10367"/>
                  <a:pt x="17123" y="10318"/>
                  <a:pt x="17123" y="10257"/>
                </a:cubicBezTo>
                <a:cubicBezTo>
                  <a:pt x="17123" y="10195"/>
                  <a:pt x="17098" y="10145"/>
                  <a:pt x="17068" y="10145"/>
                </a:cubicBezTo>
                <a:close/>
                <a:moveTo>
                  <a:pt x="16889" y="10145"/>
                </a:moveTo>
                <a:cubicBezTo>
                  <a:pt x="16859" y="10145"/>
                  <a:pt x="16834" y="10195"/>
                  <a:pt x="16834" y="10257"/>
                </a:cubicBezTo>
                <a:cubicBezTo>
                  <a:pt x="16834" y="10318"/>
                  <a:pt x="16859" y="10367"/>
                  <a:pt x="16889" y="10367"/>
                </a:cubicBezTo>
                <a:cubicBezTo>
                  <a:pt x="16919" y="10367"/>
                  <a:pt x="16944" y="10318"/>
                  <a:pt x="16944" y="10257"/>
                </a:cubicBezTo>
                <a:cubicBezTo>
                  <a:pt x="16944" y="10195"/>
                  <a:pt x="16919" y="10145"/>
                  <a:pt x="16889" y="10145"/>
                </a:cubicBezTo>
                <a:close/>
                <a:moveTo>
                  <a:pt x="16710" y="10145"/>
                </a:moveTo>
                <a:cubicBezTo>
                  <a:pt x="16679" y="10145"/>
                  <a:pt x="16655" y="10195"/>
                  <a:pt x="16655" y="10257"/>
                </a:cubicBezTo>
                <a:cubicBezTo>
                  <a:pt x="16655" y="10318"/>
                  <a:pt x="16679" y="10367"/>
                  <a:pt x="16710" y="10367"/>
                </a:cubicBezTo>
                <a:cubicBezTo>
                  <a:pt x="16740" y="10367"/>
                  <a:pt x="16765" y="10318"/>
                  <a:pt x="16765" y="10257"/>
                </a:cubicBezTo>
                <a:cubicBezTo>
                  <a:pt x="16765" y="10195"/>
                  <a:pt x="16740" y="10145"/>
                  <a:pt x="16710" y="10145"/>
                </a:cubicBezTo>
                <a:close/>
                <a:moveTo>
                  <a:pt x="16531" y="10145"/>
                </a:moveTo>
                <a:cubicBezTo>
                  <a:pt x="16500" y="10145"/>
                  <a:pt x="16476" y="10195"/>
                  <a:pt x="16476" y="10257"/>
                </a:cubicBezTo>
                <a:cubicBezTo>
                  <a:pt x="16476" y="10318"/>
                  <a:pt x="16500" y="10367"/>
                  <a:pt x="16531" y="10367"/>
                </a:cubicBezTo>
                <a:cubicBezTo>
                  <a:pt x="16561" y="10367"/>
                  <a:pt x="16585" y="10318"/>
                  <a:pt x="16585" y="10257"/>
                </a:cubicBezTo>
                <a:cubicBezTo>
                  <a:pt x="16585" y="10195"/>
                  <a:pt x="16561" y="10145"/>
                  <a:pt x="16531" y="10145"/>
                </a:cubicBezTo>
                <a:close/>
                <a:moveTo>
                  <a:pt x="16352" y="10145"/>
                </a:moveTo>
                <a:cubicBezTo>
                  <a:pt x="16321" y="10145"/>
                  <a:pt x="16297" y="10195"/>
                  <a:pt x="16297" y="10257"/>
                </a:cubicBezTo>
                <a:cubicBezTo>
                  <a:pt x="16297" y="10318"/>
                  <a:pt x="16321" y="10367"/>
                  <a:pt x="16352" y="10367"/>
                </a:cubicBezTo>
                <a:cubicBezTo>
                  <a:pt x="16382" y="10367"/>
                  <a:pt x="16406" y="10318"/>
                  <a:pt x="16406" y="10257"/>
                </a:cubicBezTo>
                <a:cubicBezTo>
                  <a:pt x="16406" y="10195"/>
                  <a:pt x="16382" y="10145"/>
                  <a:pt x="16352" y="10145"/>
                </a:cubicBezTo>
                <a:close/>
                <a:moveTo>
                  <a:pt x="15277" y="10145"/>
                </a:moveTo>
                <a:cubicBezTo>
                  <a:pt x="15247" y="10145"/>
                  <a:pt x="15222" y="10195"/>
                  <a:pt x="15222" y="10257"/>
                </a:cubicBezTo>
                <a:cubicBezTo>
                  <a:pt x="15222" y="10318"/>
                  <a:pt x="15247" y="10367"/>
                  <a:pt x="15277" y="10367"/>
                </a:cubicBezTo>
                <a:cubicBezTo>
                  <a:pt x="15307" y="10367"/>
                  <a:pt x="15332" y="10318"/>
                  <a:pt x="15332" y="10257"/>
                </a:cubicBezTo>
                <a:cubicBezTo>
                  <a:pt x="15332" y="10195"/>
                  <a:pt x="15307" y="10145"/>
                  <a:pt x="15277" y="10145"/>
                </a:cubicBezTo>
                <a:close/>
                <a:moveTo>
                  <a:pt x="15098" y="10145"/>
                </a:moveTo>
                <a:cubicBezTo>
                  <a:pt x="15068" y="10145"/>
                  <a:pt x="15043" y="10195"/>
                  <a:pt x="15043" y="10257"/>
                </a:cubicBezTo>
                <a:cubicBezTo>
                  <a:pt x="15043" y="10318"/>
                  <a:pt x="15068" y="10367"/>
                  <a:pt x="15098" y="10367"/>
                </a:cubicBezTo>
                <a:cubicBezTo>
                  <a:pt x="15128" y="10367"/>
                  <a:pt x="15153" y="10318"/>
                  <a:pt x="15153" y="10257"/>
                </a:cubicBezTo>
                <a:cubicBezTo>
                  <a:pt x="15153" y="10195"/>
                  <a:pt x="15128" y="10145"/>
                  <a:pt x="15098" y="10145"/>
                </a:cubicBezTo>
                <a:close/>
                <a:moveTo>
                  <a:pt x="14919" y="10145"/>
                </a:moveTo>
                <a:cubicBezTo>
                  <a:pt x="14889" y="10145"/>
                  <a:pt x="14864" y="10195"/>
                  <a:pt x="14864" y="10257"/>
                </a:cubicBezTo>
                <a:cubicBezTo>
                  <a:pt x="14864" y="10318"/>
                  <a:pt x="14889" y="10367"/>
                  <a:pt x="14919" y="10367"/>
                </a:cubicBezTo>
                <a:cubicBezTo>
                  <a:pt x="14949" y="10367"/>
                  <a:pt x="14974" y="10318"/>
                  <a:pt x="14974" y="10257"/>
                </a:cubicBezTo>
                <a:cubicBezTo>
                  <a:pt x="14974" y="10195"/>
                  <a:pt x="14949" y="10145"/>
                  <a:pt x="14919" y="10145"/>
                </a:cubicBezTo>
                <a:close/>
                <a:moveTo>
                  <a:pt x="13307" y="10145"/>
                </a:moveTo>
                <a:cubicBezTo>
                  <a:pt x="13277" y="10145"/>
                  <a:pt x="13252" y="10195"/>
                  <a:pt x="13252" y="10257"/>
                </a:cubicBezTo>
                <a:cubicBezTo>
                  <a:pt x="13252" y="10318"/>
                  <a:pt x="13277" y="10367"/>
                  <a:pt x="13307" y="10367"/>
                </a:cubicBezTo>
                <a:cubicBezTo>
                  <a:pt x="13337" y="10367"/>
                  <a:pt x="13362" y="10318"/>
                  <a:pt x="13362" y="10257"/>
                </a:cubicBezTo>
                <a:cubicBezTo>
                  <a:pt x="13362" y="10195"/>
                  <a:pt x="13337" y="10145"/>
                  <a:pt x="13307" y="10145"/>
                </a:cubicBezTo>
                <a:close/>
                <a:moveTo>
                  <a:pt x="13128" y="10145"/>
                </a:moveTo>
                <a:cubicBezTo>
                  <a:pt x="13098" y="10145"/>
                  <a:pt x="13073" y="10195"/>
                  <a:pt x="13073" y="10257"/>
                </a:cubicBezTo>
                <a:cubicBezTo>
                  <a:pt x="13073" y="10318"/>
                  <a:pt x="13098" y="10367"/>
                  <a:pt x="13128" y="10367"/>
                </a:cubicBezTo>
                <a:cubicBezTo>
                  <a:pt x="13158" y="10367"/>
                  <a:pt x="13183" y="10318"/>
                  <a:pt x="13183" y="10257"/>
                </a:cubicBezTo>
                <a:cubicBezTo>
                  <a:pt x="13183" y="10195"/>
                  <a:pt x="13158" y="10145"/>
                  <a:pt x="13128" y="10145"/>
                </a:cubicBezTo>
                <a:close/>
                <a:moveTo>
                  <a:pt x="12949" y="10145"/>
                </a:moveTo>
                <a:cubicBezTo>
                  <a:pt x="12919" y="10145"/>
                  <a:pt x="12894" y="10195"/>
                  <a:pt x="12894" y="10257"/>
                </a:cubicBezTo>
                <a:cubicBezTo>
                  <a:pt x="12894" y="10318"/>
                  <a:pt x="12919" y="10367"/>
                  <a:pt x="12949" y="10367"/>
                </a:cubicBezTo>
                <a:cubicBezTo>
                  <a:pt x="12979" y="10367"/>
                  <a:pt x="13004" y="10318"/>
                  <a:pt x="13004" y="10257"/>
                </a:cubicBezTo>
                <a:cubicBezTo>
                  <a:pt x="13004" y="10195"/>
                  <a:pt x="12979" y="10145"/>
                  <a:pt x="12949" y="10145"/>
                </a:cubicBezTo>
                <a:close/>
                <a:moveTo>
                  <a:pt x="12770" y="10145"/>
                </a:moveTo>
                <a:cubicBezTo>
                  <a:pt x="12740" y="10145"/>
                  <a:pt x="12715" y="10195"/>
                  <a:pt x="12715" y="10257"/>
                </a:cubicBezTo>
                <a:cubicBezTo>
                  <a:pt x="12715" y="10318"/>
                  <a:pt x="12740" y="10367"/>
                  <a:pt x="12770" y="10367"/>
                </a:cubicBezTo>
                <a:cubicBezTo>
                  <a:pt x="12800" y="10367"/>
                  <a:pt x="12825" y="10318"/>
                  <a:pt x="12825" y="10257"/>
                </a:cubicBezTo>
                <a:cubicBezTo>
                  <a:pt x="12825" y="10195"/>
                  <a:pt x="12800" y="10145"/>
                  <a:pt x="12770" y="10145"/>
                </a:cubicBezTo>
                <a:close/>
                <a:moveTo>
                  <a:pt x="12591" y="10145"/>
                </a:moveTo>
                <a:cubicBezTo>
                  <a:pt x="12560" y="10145"/>
                  <a:pt x="12536" y="10195"/>
                  <a:pt x="12536" y="10257"/>
                </a:cubicBezTo>
                <a:cubicBezTo>
                  <a:pt x="12536" y="10318"/>
                  <a:pt x="12560" y="10367"/>
                  <a:pt x="12591" y="10367"/>
                </a:cubicBezTo>
                <a:cubicBezTo>
                  <a:pt x="12621" y="10367"/>
                  <a:pt x="12646" y="10318"/>
                  <a:pt x="12646" y="10257"/>
                </a:cubicBezTo>
                <a:cubicBezTo>
                  <a:pt x="12646" y="10195"/>
                  <a:pt x="12621" y="10145"/>
                  <a:pt x="12591" y="10145"/>
                </a:cubicBezTo>
                <a:close/>
                <a:moveTo>
                  <a:pt x="12412" y="10145"/>
                </a:moveTo>
                <a:cubicBezTo>
                  <a:pt x="12381" y="10145"/>
                  <a:pt x="12357" y="10195"/>
                  <a:pt x="12357" y="10257"/>
                </a:cubicBezTo>
                <a:cubicBezTo>
                  <a:pt x="12357" y="10318"/>
                  <a:pt x="12381" y="10367"/>
                  <a:pt x="12412" y="10367"/>
                </a:cubicBezTo>
                <a:cubicBezTo>
                  <a:pt x="12442" y="10367"/>
                  <a:pt x="12466" y="10318"/>
                  <a:pt x="12466" y="10257"/>
                </a:cubicBezTo>
                <a:cubicBezTo>
                  <a:pt x="12466" y="10195"/>
                  <a:pt x="12442" y="10145"/>
                  <a:pt x="12412" y="10145"/>
                </a:cubicBezTo>
                <a:close/>
                <a:moveTo>
                  <a:pt x="12233" y="10145"/>
                </a:moveTo>
                <a:cubicBezTo>
                  <a:pt x="12202" y="10145"/>
                  <a:pt x="12178" y="10195"/>
                  <a:pt x="12178" y="10257"/>
                </a:cubicBezTo>
                <a:cubicBezTo>
                  <a:pt x="12178" y="10318"/>
                  <a:pt x="12202" y="10367"/>
                  <a:pt x="12233" y="10367"/>
                </a:cubicBezTo>
                <a:cubicBezTo>
                  <a:pt x="12263" y="10367"/>
                  <a:pt x="12287" y="10318"/>
                  <a:pt x="12287" y="10257"/>
                </a:cubicBezTo>
                <a:cubicBezTo>
                  <a:pt x="12287" y="10195"/>
                  <a:pt x="12263" y="10145"/>
                  <a:pt x="12233" y="10145"/>
                </a:cubicBezTo>
                <a:close/>
                <a:moveTo>
                  <a:pt x="12053" y="10145"/>
                </a:moveTo>
                <a:cubicBezTo>
                  <a:pt x="12023" y="10145"/>
                  <a:pt x="11999" y="10195"/>
                  <a:pt x="11999" y="10257"/>
                </a:cubicBezTo>
                <a:cubicBezTo>
                  <a:pt x="11999" y="10318"/>
                  <a:pt x="12023" y="10367"/>
                  <a:pt x="12053" y="10367"/>
                </a:cubicBezTo>
                <a:cubicBezTo>
                  <a:pt x="12084" y="10367"/>
                  <a:pt x="12108" y="10318"/>
                  <a:pt x="12108" y="10257"/>
                </a:cubicBezTo>
                <a:cubicBezTo>
                  <a:pt x="12108" y="10195"/>
                  <a:pt x="12084" y="10145"/>
                  <a:pt x="12053" y="10145"/>
                </a:cubicBezTo>
                <a:close/>
                <a:moveTo>
                  <a:pt x="11874" y="10145"/>
                </a:moveTo>
                <a:cubicBezTo>
                  <a:pt x="11844" y="10145"/>
                  <a:pt x="11819" y="10195"/>
                  <a:pt x="11819" y="10257"/>
                </a:cubicBezTo>
                <a:cubicBezTo>
                  <a:pt x="11819" y="10318"/>
                  <a:pt x="11844" y="10367"/>
                  <a:pt x="11874" y="10367"/>
                </a:cubicBezTo>
                <a:cubicBezTo>
                  <a:pt x="11905" y="10367"/>
                  <a:pt x="11929" y="10318"/>
                  <a:pt x="11929" y="10257"/>
                </a:cubicBezTo>
                <a:cubicBezTo>
                  <a:pt x="11929" y="10195"/>
                  <a:pt x="11905" y="10145"/>
                  <a:pt x="11874" y="10145"/>
                </a:cubicBezTo>
                <a:close/>
                <a:moveTo>
                  <a:pt x="11695" y="10145"/>
                </a:moveTo>
                <a:cubicBezTo>
                  <a:pt x="11665" y="10145"/>
                  <a:pt x="11640" y="10195"/>
                  <a:pt x="11640" y="10257"/>
                </a:cubicBezTo>
                <a:cubicBezTo>
                  <a:pt x="11640" y="10318"/>
                  <a:pt x="11665" y="10367"/>
                  <a:pt x="11695" y="10367"/>
                </a:cubicBezTo>
                <a:cubicBezTo>
                  <a:pt x="11726" y="10367"/>
                  <a:pt x="11750" y="10318"/>
                  <a:pt x="11750" y="10257"/>
                </a:cubicBezTo>
                <a:cubicBezTo>
                  <a:pt x="11750" y="10195"/>
                  <a:pt x="11726" y="10145"/>
                  <a:pt x="11695" y="10145"/>
                </a:cubicBezTo>
                <a:close/>
                <a:moveTo>
                  <a:pt x="11516" y="10145"/>
                </a:moveTo>
                <a:cubicBezTo>
                  <a:pt x="11486" y="10145"/>
                  <a:pt x="11461" y="10195"/>
                  <a:pt x="11461" y="10257"/>
                </a:cubicBezTo>
                <a:cubicBezTo>
                  <a:pt x="11461" y="10318"/>
                  <a:pt x="11486" y="10367"/>
                  <a:pt x="11516" y="10367"/>
                </a:cubicBezTo>
                <a:cubicBezTo>
                  <a:pt x="11546" y="10367"/>
                  <a:pt x="11571" y="10318"/>
                  <a:pt x="11571" y="10257"/>
                </a:cubicBezTo>
                <a:cubicBezTo>
                  <a:pt x="11571" y="10195"/>
                  <a:pt x="11546" y="10145"/>
                  <a:pt x="11516" y="10145"/>
                </a:cubicBezTo>
                <a:close/>
                <a:moveTo>
                  <a:pt x="11337" y="10145"/>
                </a:moveTo>
                <a:cubicBezTo>
                  <a:pt x="11307" y="10145"/>
                  <a:pt x="11282" y="10195"/>
                  <a:pt x="11282" y="10257"/>
                </a:cubicBezTo>
                <a:cubicBezTo>
                  <a:pt x="11282" y="10318"/>
                  <a:pt x="11307" y="10367"/>
                  <a:pt x="11337" y="10367"/>
                </a:cubicBezTo>
                <a:cubicBezTo>
                  <a:pt x="11367" y="10367"/>
                  <a:pt x="11392" y="10318"/>
                  <a:pt x="11392" y="10257"/>
                </a:cubicBezTo>
                <a:cubicBezTo>
                  <a:pt x="11392" y="10195"/>
                  <a:pt x="11367" y="10145"/>
                  <a:pt x="11337" y="10145"/>
                </a:cubicBezTo>
                <a:close/>
                <a:moveTo>
                  <a:pt x="11158" y="10145"/>
                </a:moveTo>
                <a:cubicBezTo>
                  <a:pt x="11128" y="10145"/>
                  <a:pt x="11103" y="10195"/>
                  <a:pt x="11103" y="10257"/>
                </a:cubicBezTo>
                <a:cubicBezTo>
                  <a:pt x="11103" y="10318"/>
                  <a:pt x="11128" y="10367"/>
                  <a:pt x="11158" y="10367"/>
                </a:cubicBezTo>
                <a:cubicBezTo>
                  <a:pt x="11188" y="10367"/>
                  <a:pt x="11213" y="10318"/>
                  <a:pt x="11213" y="10257"/>
                </a:cubicBezTo>
                <a:cubicBezTo>
                  <a:pt x="11213" y="10195"/>
                  <a:pt x="11188" y="10145"/>
                  <a:pt x="11158" y="10145"/>
                </a:cubicBezTo>
                <a:close/>
                <a:moveTo>
                  <a:pt x="10979" y="10145"/>
                </a:moveTo>
                <a:cubicBezTo>
                  <a:pt x="10949" y="10145"/>
                  <a:pt x="10924" y="10195"/>
                  <a:pt x="10924" y="10257"/>
                </a:cubicBezTo>
                <a:cubicBezTo>
                  <a:pt x="10924" y="10318"/>
                  <a:pt x="10949" y="10367"/>
                  <a:pt x="10979" y="10367"/>
                </a:cubicBezTo>
                <a:cubicBezTo>
                  <a:pt x="11009" y="10367"/>
                  <a:pt x="11034" y="10318"/>
                  <a:pt x="11034" y="10257"/>
                </a:cubicBezTo>
                <a:cubicBezTo>
                  <a:pt x="11034" y="10195"/>
                  <a:pt x="11009" y="10145"/>
                  <a:pt x="10979" y="10145"/>
                </a:cubicBezTo>
                <a:close/>
                <a:moveTo>
                  <a:pt x="10800" y="10145"/>
                </a:moveTo>
                <a:cubicBezTo>
                  <a:pt x="10770" y="10145"/>
                  <a:pt x="10745" y="10195"/>
                  <a:pt x="10745" y="10257"/>
                </a:cubicBezTo>
                <a:cubicBezTo>
                  <a:pt x="10745" y="10318"/>
                  <a:pt x="10770" y="10367"/>
                  <a:pt x="10800" y="10367"/>
                </a:cubicBezTo>
                <a:cubicBezTo>
                  <a:pt x="10830" y="10367"/>
                  <a:pt x="10855" y="10318"/>
                  <a:pt x="10855" y="10257"/>
                </a:cubicBezTo>
                <a:cubicBezTo>
                  <a:pt x="10855" y="10195"/>
                  <a:pt x="10830" y="10145"/>
                  <a:pt x="10800" y="10145"/>
                </a:cubicBezTo>
                <a:close/>
                <a:moveTo>
                  <a:pt x="10621" y="10145"/>
                </a:moveTo>
                <a:cubicBezTo>
                  <a:pt x="10590" y="10145"/>
                  <a:pt x="10566" y="10195"/>
                  <a:pt x="10566" y="10257"/>
                </a:cubicBezTo>
                <a:cubicBezTo>
                  <a:pt x="10566" y="10318"/>
                  <a:pt x="10590" y="10367"/>
                  <a:pt x="10621" y="10367"/>
                </a:cubicBezTo>
                <a:cubicBezTo>
                  <a:pt x="10651" y="10367"/>
                  <a:pt x="10676" y="10318"/>
                  <a:pt x="10676" y="10257"/>
                </a:cubicBezTo>
                <a:cubicBezTo>
                  <a:pt x="10676" y="10195"/>
                  <a:pt x="10651" y="10145"/>
                  <a:pt x="10621" y="10145"/>
                </a:cubicBezTo>
                <a:close/>
                <a:moveTo>
                  <a:pt x="10442" y="10145"/>
                </a:moveTo>
                <a:cubicBezTo>
                  <a:pt x="10411" y="10145"/>
                  <a:pt x="10387" y="10195"/>
                  <a:pt x="10387" y="10257"/>
                </a:cubicBezTo>
                <a:cubicBezTo>
                  <a:pt x="10387" y="10318"/>
                  <a:pt x="10411" y="10367"/>
                  <a:pt x="10442" y="10367"/>
                </a:cubicBezTo>
                <a:cubicBezTo>
                  <a:pt x="10472" y="10367"/>
                  <a:pt x="10497" y="10318"/>
                  <a:pt x="10497" y="10257"/>
                </a:cubicBezTo>
                <a:cubicBezTo>
                  <a:pt x="10497" y="10195"/>
                  <a:pt x="10472" y="10145"/>
                  <a:pt x="10442" y="10145"/>
                </a:cubicBezTo>
                <a:close/>
                <a:moveTo>
                  <a:pt x="10263" y="10145"/>
                </a:moveTo>
                <a:cubicBezTo>
                  <a:pt x="10232" y="10145"/>
                  <a:pt x="10208" y="10195"/>
                  <a:pt x="10208" y="10257"/>
                </a:cubicBezTo>
                <a:cubicBezTo>
                  <a:pt x="10208" y="10318"/>
                  <a:pt x="10232" y="10367"/>
                  <a:pt x="10263" y="10367"/>
                </a:cubicBezTo>
                <a:cubicBezTo>
                  <a:pt x="10293" y="10367"/>
                  <a:pt x="10317" y="10318"/>
                  <a:pt x="10317" y="10257"/>
                </a:cubicBezTo>
                <a:cubicBezTo>
                  <a:pt x="10317" y="10195"/>
                  <a:pt x="10293" y="10145"/>
                  <a:pt x="10263" y="10145"/>
                </a:cubicBezTo>
                <a:close/>
                <a:moveTo>
                  <a:pt x="10083" y="10145"/>
                </a:moveTo>
                <a:cubicBezTo>
                  <a:pt x="10053" y="10145"/>
                  <a:pt x="10029" y="10195"/>
                  <a:pt x="10029" y="10257"/>
                </a:cubicBezTo>
                <a:cubicBezTo>
                  <a:pt x="10029" y="10318"/>
                  <a:pt x="10053" y="10367"/>
                  <a:pt x="10083" y="10367"/>
                </a:cubicBezTo>
                <a:cubicBezTo>
                  <a:pt x="10114" y="10367"/>
                  <a:pt x="10138" y="10318"/>
                  <a:pt x="10138" y="10257"/>
                </a:cubicBezTo>
                <a:cubicBezTo>
                  <a:pt x="10138" y="10195"/>
                  <a:pt x="10114" y="10145"/>
                  <a:pt x="10083" y="10145"/>
                </a:cubicBezTo>
                <a:close/>
                <a:moveTo>
                  <a:pt x="9904" y="10145"/>
                </a:moveTo>
                <a:cubicBezTo>
                  <a:pt x="9874" y="10145"/>
                  <a:pt x="9850" y="10195"/>
                  <a:pt x="9850" y="10257"/>
                </a:cubicBezTo>
                <a:cubicBezTo>
                  <a:pt x="9850" y="10318"/>
                  <a:pt x="9874" y="10367"/>
                  <a:pt x="9904" y="10367"/>
                </a:cubicBezTo>
                <a:cubicBezTo>
                  <a:pt x="9935" y="10367"/>
                  <a:pt x="9959" y="10318"/>
                  <a:pt x="9959" y="10257"/>
                </a:cubicBezTo>
                <a:cubicBezTo>
                  <a:pt x="9959" y="10195"/>
                  <a:pt x="9935" y="10145"/>
                  <a:pt x="9904" y="10145"/>
                </a:cubicBezTo>
                <a:close/>
                <a:moveTo>
                  <a:pt x="9725" y="10145"/>
                </a:moveTo>
                <a:cubicBezTo>
                  <a:pt x="9695" y="10145"/>
                  <a:pt x="9670" y="10195"/>
                  <a:pt x="9670" y="10257"/>
                </a:cubicBezTo>
                <a:cubicBezTo>
                  <a:pt x="9670" y="10318"/>
                  <a:pt x="9695" y="10367"/>
                  <a:pt x="9725" y="10367"/>
                </a:cubicBezTo>
                <a:cubicBezTo>
                  <a:pt x="9756" y="10367"/>
                  <a:pt x="9780" y="10318"/>
                  <a:pt x="9780" y="10257"/>
                </a:cubicBezTo>
                <a:cubicBezTo>
                  <a:pt x="9780" y="10195"/>
                  <a:pt x="9756" y="10145"/>
                  <a:pt x="9725" y="10145"/>
                </a:cubicBezTo>
                <a:close/>
                <a:moveTo>
                  <a:pt x="9546" y="10145"/>
                </a:moveTo>
                <a:cubicBezTo>
                  <a:pt x="9516" y="10145"/>
                  <a:pt x="9491" y="10195"/>
                  <a:pt x="9491" y="10257"/>
                </a:cubicBezTo>
                <a:cubicBezTo>
                  <a:pt x="9491" y="10318"/>
                  <a:pt x="9516" y="10367"/>
                  <a:pt x="9546" y="10367"/>
                </a:cubicBezTo>
                <a:cubicBezTo>
                  <a:pt x="9577" y="10367"/>
                  <a:pt x="9601" y="10318"/>
                  <a:pt x="9601" y="10257"/>
                </a:cubicBezTo>
                <a:cubicBezTo>
                  <a:pt x="9601" y="10195"/>
                  <a:pt x="9577" y="10145"/>
                  <a:pt x="9546" y="10145"/>
                </a:cubicBezTo>
                <a:close/>
                <a:moveTo>
                  <a:pt x="9367" y="10145"/>
                </a:moveTo>
                <a:cubicBezTo>
                  <a:pt x="9337" y="10145"/>
                  <a:pt x="9312" y="10195"/>
                  <a:pt x="9312" y="10257"/>
                </a:cubicBezTo>
                <a:cubicBezTo>
                  <a:pt x="9312" y="10318"/>
                  <a:pt x="9337" y="10367"/>
                  <a:pt x="9367" y="10367"/>
                </a:cubicBezTo>
                <a:cubicBezTo>
                  <a:pt x="9397" y="10367"/>
                  <a:pt x="9422" y="10318"/>
                  <a:pt x="9422" y="10257"/>
                </a:cubicBezTo>
                <a:cubicBezTo>
                  <a:pt x="9422" y="10195"/>
                  <a:pt x="9397" y="10145"/>
                  <a:pt x="9367" y="10145"/>
                </a:cubicBezTo>
                <a:close/>
                <a:moveTo>
                  <a:pt x="9188" y="10145"/>
                </a:moveTo>
                <a:cubicBezTo>
                  <a:pt x="9158" y="10145"/>
                  <a:pt x="9133" y="10195"/>
                  <a:pt x="9133" y="10257"/>
                </a:cubicBezTo>
                <a:cubicBezTo>
                  <a:pt x="9133" y="10318"/>
                  <a:pt x="9158" y="10367"/>
                  <a:pt x="9188" y="10367"/>
                </a:cubicBezTo>
                <a:cubicBezTo>
                  <a:pt x="9218" y="10367"/>
                  <a:pt x="9243" y="10318"/>
                  <a:pt x="9243" y="10257"/>
                </a:cubicBezTo>
                <a:cubicBezTo>
                  <a:pt x="9243" y="10195"/>
                  <a:pt x="9218" y="10145"/>
                  <a:pt x="9188" y="10145"/>
                </a:cubicBezTo>
                <a:close/>
                <a:moveTo>
                  <a:pt x="9009" y="10145"/>
                </a:moveTo>
                <a:cubicBezTo>
                  <a:pt x="8979" y="10145"/>
                  <a:pt x="8954" y="10195"/>
                  <a:pt x="8954" y="10257"/>
                </a:cubicBezTo>
                <a:cubicBezTo>
                  <a:pt x="8954" y="10318"/>
                  <a:pt x="8979" y="10367"/>
                  <a:pt x="9009" y="10367"/>
                </a:cubicBezTo>
                <a:cubicBezTo>
                  <a:pt x="9039" y="10367"/>
                  <a:pt x="9064" y="10318"/>
                  <a:pt x="9064" y="10257"/>
                </a:cubicBezTo>
                <a:cubicBezTo>
                  <a:pt x="9064" y="10195"/>
                  <a:pt x="9039" y="10145"/>
                  <a:pt x="9009" y="10145"/>
                </a:cubicBezTo>
                <a:close/>
                <a:moveTo>
                  <a:pt x="8830" y="10145"/>
                </a:moveTo>
                <a:cubicBezTo>
                  <a:pt x="8800" y="10145"/>
                  <a:pt x="8775" y="10195"/>
                  <a:pt x="8775" y="10257"/>
                </a:cubicBezTo>
                <a:cubicBezTo>
                  <a:pt x="8775" y="10318"/>
                  <a:pt x="8800" y="10367"/>
                  <a:pt x="8830" y="10367"/>
                </a:cubicBezTo>
                <a:cubicBezTo>
                  <a:pt x="8860" y="10367"/>
                  <a:pt x="8885" y="10318"/>
                  <a:pt x="8885" y="10257"/>
                </a:cubicBezTo>
                <a:cubicBezTo>
                  <a:pt x="8885" y="10195"/>
                  <a:pt x="8860" y="10145"/>
                  <a:pt x="8830" y="10145"/>
                </a:cubicBezTo>
                <a:close/>
                <a:moveTo>
                  <a:pt x="8651" y="10145"/>
                </a:moveTo>
                <a:cubicBezTo>
                  <a:pt x="8621" y="10145"/>
                  <a:pt x="8596" y="10195"/>
                  <a:pt x="8596" y="10257"/>
                </a:cubicBezTo>
                <a:cubicBezTo>
                  <a:pt x="8596" y="10318"/>
                  <a:pt x="8621" y="10367"/>
                  <a:pt x="8651" y="10367"/>
                </a:cubicBezTo>
                <a:cubicBezTo>
                  <a:pt x="8681" y="10367"/>
                  <a:pt x="8706" y="10318"/>
                  <a:pt x="8706" y="10257"/>
                </a:cubicBezTo>
                <a:cubicBezTo>
                  <a:pt x="8706" y="10195"/>
                  <a:pt x="8681" y="10145"/>
                  <a:pt x="8651" y="10145"/>
                </a:cubicBezTo>
                <a:close/>
                <a:moveTo>
                  <a:pt x="8472" y="10145"/>
                </a:moveTo>
                <a:cubicBezTo>
                  <a:pt x="8441" y="10145"/>
                  <a:pt x="8417" y="10195"/>
                  <a:pt x="8417" y="10257"/>
                </a:cubicBezTo>
                <a:cubicBezTo>
                  <a:pt x="8417" y="10318"/>
                  <a:pt x="8441" y="10367"/>
                  <a:pt x="8472" y="10367"/>
                </a:cubicBezTo>
                <a:cubicBezTo>
                  <a:pt x="8502" y="10367"/>
                  <a:pt x="8527" y="10318"/>
                  <a:pt x="8527" y="10257"/>
                </a:cubicBezTo>
                <a:cubicBezTo>
                  <a:pt x="8527" y="10195"/>
                  <a:pt x="8502" y="10145"/>
                  <a:pt x="8472" y="10145"/>
                </a:cubicBezTo>
                <a:close/>
                <a:moveTo>
                  <a:pt x="3816" y="10145"/>
                </a:moveTo>
                <a:cubicBezTo>
                  <a:pt x="3785" y="10145"/>
                  <a:pt x="3761" y="10195"/>
                  <a:pt x="3761" y="10257"/>
                </a:cubicBezTo>
                <a:cubicBezTo>
                  <a:pt x="3761" y="10318"/>
                  <a:pt x="3785" y="10367"/>
                  <a:pt x="3816" y="10367"/>
                </a:cubicBezTo>
                <a:cubicBezTo>
                  <a:pt x="3846" y="10367"/>
                  <a:pt x="3870" y="10318"/>
                  <a:pt x="3870" y="10257"/>
                </a:cubicBezTo>
                <a:cubicBezTo>
                  <a:pt x="3870" y="10195"/>
                  <a:pt x="3846" y="10145"/>
                  <a:pt x="3816" y="10145"/>
                </a:cubicBezTo>
                <a:close/>
                <a:moveTo>
                  <a:pt x="3637" y="10145"/>
                </a:moveTo>
                <a:cubicBezTo>
                  <a:pt x="3606" y="10145"/>
                  <a:pt x="3582" y="10195"/>
                  <a:pt x="3582" y="10257"/>
                </a:cubicBezTo>
                <a:cubicBezTo>
                  <a:pt x="3582" y="10318"/>
                  <a:pt x="3606" y="10367"/>
                  <a:pt x="3637" y="10367"/>
                </a:cubicBezTo>
                <a:cubicBezTo>
                  <a:pt x="3667" y="10367"/>
                  <a:pt x="3691" y="10318"/>
                  <a:pt x="3691" y="10257"/>
                </a:cubicBezTo>
                <a:cubicBezTo>
                  <a:pt x="3691" y="10195"/>
                  <a:pt x="3667" y="10145"/>
                  <a:pt x="3637" y="10145"/>
                </a:cubicBezTo>
                <a:close/>
                <a:moveTo>
                  <a:pt x="3457" y="10145"/>
                </a:moveTo>
                <a:cubicBezTo>
                  <a:pt x="3427" y="10145"/>
                  <a:pt x="3403" y="10195"/>
                  <a:pt x="3403" y="10257"/>
                </a:cubicBezTo>
                <a:cubicBezTo>
                  <a:pt x="3403" y="10318"/>
                  <a:pt x="3427" y="10367"/>
                  <a:pt x="3457" y="10367"/>
                </a:cubicBezTo>
                <a:cubicBezTo>
                  <a:pt x="3488" y="10367"/>
                  <a:pt x="3512" y="10318"/>
                  <a:pt x="3512" y="10257"/>
                </a:cubicBezTo>
                <a:cubicBezTo>
                  <a:pt x="3512" y="10195"/>
                  <a:pt x="3488" y="10145"/>
                  <a:pt x="3457" y="10145"/>
                </a:cubicBezTo>
                <a:close/>
                <a:moveTo>
                  <a:pt x="3278" y="10145"/>
                </a:moveTo>
                <a:cubicBezTo>
                  <a:pt x="3248" y="10145"/>
                  <a:pt x="3223" y="10195"/>
                  <a:pt x="3223" y="10257"/>
                </a:cubicBezTo>
                <a:cubicBezTo>
                  <a:pt x="3223" y="10318"/>
                  <a:pt x="3248" y="10367"/>
                  <a:pt x="3278" y="10367"/>
                </a:cubicBezTo>
                <a:cubicBezTo>
                  <a:pt x="3309" y="10367"/>
                  <a:pt x="3333" y="10318"/>
                  <a:pt x="3333" y="10257"/>
                </a:cubicBezTo>
                <a:cubicBezTo>
                  <a:pt x="3333" y="10195"/>
                  <a:pt x="3309" y="10145"/>
                  <a:pt x="3278" y="10145"/>
                </a:cubicBezTo>
                <a:close/>
                <a:moveTo>
                  <a:pt x="18321" y="9783"/>
                </a:moveTo>
                <a:cubicBezTo>
                  <a:pt x="18291" y="9783"/>
                  <a:pt x="18267" y="9833"/>
                  <a:pt x="18267" y="9894"/>
                </a:cubicBezTo>
                <a:cubicBezTo>
                  <a:pt x="18267" y="9955"/>
                  <a:pt x="18291" y="10005"/>
                  <a:pt x="18321" y="10005"/>
                </a:cubicBezTo>
                <a:cubicBezTo>
                  <a:pt x="18352" y="10005"/>
                  <a:pt x="18376" y="9955"/>
                  <a:pt x="18376" y="9894"/>
                </a:cubicBezTo>
                <a:cubicBezTo>
                  <a:pt x="18376" y="9833"/>
                  <a:pt x="18352" y="9783"/>
                  <a:pt x="18321" y="9783"/>
                </a:cubicBezTo>
                <a:close/>
                <a:moveTo>
                  <a:pt x="18142" y="9783"/>
                </a:moveTo>
                <a:cubicBezTo>
                  <a:pt x="18112" y="9783"/>
                  <a:pt x="18088" y="9833"/>
                  <a:pt x="18088" y="9894"/>
                </a:cubicBezTo>
                <a:cubicBezTo>
                  <a:pt x="18088" y="9955"/>
                  <a:pt x="18112" y="10005"/>
                  <a:pt x="18142" y="10005"/>
                </a:cubicBezTo>
                <a:cubicBezTo>
                  <a:pt x="18173" y="10005"/>
                  <a:pt x="18197" y="9955"/>
                  <a:pt x="18197" y="9894"/>
                </a:cubicBezTo>
                <a:cubicBezTo>
                  <a:pt x="18197" y="9833"/>
                  <a:pt x="18173" y="9783"/>
                  <a:pt x="18142" y="9783"/>
                </a:cubicBezTo>
                <a:close/>
                <a:moveTo>
                  <a:pt x="17247" y="9783"/>
                </a:moveTo>
                <a:cubicBezTo>
                  <a:pt x="17217" y="9783"/>
                  <a:pt x="17192" y="9833"/>
                  <a:pt x="17192" y="9894"/>
                </a:cubicBezTo>
                <a:cubicBezTo>
                  <a:pt x="17192" y="9955"/>
                  <a:pt x="17217" y="10005"/>
                  <a:pt x="17247" y="10005"/>
                </a:cubicBezTo>
                <a:cubicBezTo>
                  <a:pt x="17277" y="10005"/>
                  <a:pt x="17302" y="9955"/>
                  <a:pt x="17302" y="9894"/>
                </a:cubicBezTo>
                <a:cubicBezTo>
                  <a:pt x="17302" y="9833"/>
                  <a:pt x="17277" y="9783"/>
                  <a:pt x="17247" y="9783"/>
                </a:cubicBezTo>
                <a:close/>
                <a:moveTo>
                  <a:pt x="17068" y="9783"/>
                </a:moveTo>
                <a:cubicBezTo>
                  <a:pt x="17038" y="9783"/>
                  <a:pt x="17013" y="9833"/>
                  <a:pt x="17013" y="9894"/>
                </a:cubicBezTo>
                <a:cubicBezTo>
                  <a:pt x="17013" y="9955"/>
                  <a:pt x="17038" y="10005"/>
                  <a:pt x="17068" y="10005"/>
                </a:cubicBezTo>
                <a:cubicBezTo>
                  <a:pt x="17098" y="10005"/>
                  <a:pt x="17123" y="9955"/>
                  <a:pt x="17123" y="9894"/>
                </a:cubicBezTo>
                <a:cubicBezTo>
                  <a:pt x="17123" y="9833"/>
                  <a:pt x="17098" y="9783"/>
                  <a:pt x="17068" y="9783"/>
                </a:cubicBezTo>
                <a:close/>
                <a:moveTo>
                  <a:pt x="16889" y="9783"/>
                </a:moveTo>
                <a:cubicBezTo>
                  <a:pt x="16859" y="9783"/>
                  <a:pt x="16834" y="9833"/>
                  <a:pt x="16834" y="9894"/>
                </a:cubicBezTo>
                <a:cubicBezTo>
                  <a:pt x="16834" y="9955"/>
                  <a:pt x="16859" y="10005"/>
                  <a:pt x="16889" y="10005"/>
                </a:cubicBezTo>
                <a:cubicBezTo>
                  <a:pt x="16919" y="10005"/>
                  <a:pt x="16944" y="9955"/>
                  <a:pt x="16944" y="9894"/>
                </a:cubicBezTo>
                <a:cubicBezTo>
                  <a:pt x="16944" y="9833"/>
                  <a:pt x="16919" y="9783"/>
                  <a:pt x="16889" y="9783"/>
                </a:cubicBezTo>
                <a:close/>
                <a:moveTo>
                  <a:pt x="16710" y="9783"/>
                </a:moveTo>
                <a:cubicBezTo>
                  <a:pt x="16679" y="9783"/>
                  <a:pt x="16655" y="9833"/>
                  <a:pt x="16655" y="9894"/>
                </a:cubicBezTo>
                <a:cubicBezTo>
                  <a:pt x="16655" y="9955"/>
                  <a:pt x="16679" y="10005"/>
                  <a:pt x="16710" y="10005"/>
                </a:cubicBezTo>
                <a:cubicBezTo>
                  <a:pt x="16740" y="10005"/>
                  <a:pt x="16765" y="9955"/>
                  <a:pt x="16765" y="9894"/>
                </a:cubicBezTo>
                <a:cubicBezTo>
                  <a:pt x="16765" y="9833"/>
                  <a:pt x="16740" y="9783"/>
                  <a:pt x="16710" y="9783"/>
                </a:cubicBezTo>
                <a:close/>
                <a:moveTo>
                  <a:pt x="16531" y="9783"/>
                </a:moveTo>
                <a:cubicBezTo>
                  <a:pt x="16500" y="9783"/>
                  <a:pt x="16476" y="9833"/>
                  <a:pt x="16476" y="9894"/>
                </a:cubicBezTo>
                <a:cubicBezTo>
                  <a:pt x="16476" y="9955"/>
                  <a:pt x="16500" y="10005"/>
                  <a:pt x="16531" y="10005"/>
                </a:cubicBezTo>
                <a:cubicBezTo>
                  <a:pt x="16561" y="10005"/>
                  <a:pt x="16585" y="9955"/>
                  <a:pt x="16585" y="9894"/>
                </a:cubicBezTo>
                <a:cubicBezTo>
                  <a:pt x="16585" y="9833"/>
                  <a:pt x="16561" y="9783"/>
                  <a:pt x="16531" y="9783"/>
                </a:cubicBezTo>
                <a:close/>
                <a:moveTo>
                  <a:pt x="16352" y="9783"/>
                </a:moveTo>
                <a:cubicBezTo>
                  <a:pt x="16321" y="9783"/>
                  <a:pt x="16297" y="9833"/>
                  <a:pt x="16297" y="9894"/>
                </a:cubicBezTo>
                <a:cubicBezTo>
                  <a:pt x="16297" y="9955"/>
                  <a:pt x="16321" y="10005"/>
                  <a:pt x="16352" y="10005"/>
                </a:cubicBezTo>
                <a:cubicBezTo>
                  <a:pt x="16382" y="10005"/>
                  <a:pt x="16406" y="9955"/>
                  <a:pt x="16406" y="9894"/>
                </a:cubicBezTo>
                <a:cubicBezTo>
                  <a:pt x="16406" y="9833"/>
                  <a:pt x="16382" y="9783"/>
                  <a:pt x="16352" y="9783"/>
                </a:cubicBezTo>
                <a:close/>
                <a:moveTo>
                  <a:pt x="15456" y="9783"/>
                </a:moveTo>
                <a:cubicBezTo>
                  <a:pt x="15426" y="9783"/>
                  <a:pt x="15401" y="9833"/>
                  <a:pt x="15401" y="9894"/>
                </a:cubicBezTo>
                <a:cubicBezTo>
                  <a:pt x="15401" y="9955"/>
                  <a:pt x="15426" y="10005"/>
                  <a:pt x="15456" y="10005"/>
                </a:cubicBezTo>
                <a:cubicBezTo>
                  <a:pt x="15486" y="10005"/>
                  <a:pt x="15511" y="9955"/>
                  <a:pt x="15511" y="9894"/>
                </a:cubicBezTo>
                <a:cubicBezTo>
                  <a:pt x="15511" y="9833"/>
                  <a:pt x="15486" y="9783"/>
                  <a:pt x="15456" y="9783"/>
                </a:cubicBezTo>
                <a:close/>
                <a:moveTo>
                  <a:pt x="15277" y="9783"/>
                </a:moveTo>
                <a:cubicBezTo>
                  <a:pt x="15247" y="9783"/>
                  <a:pt x="15222" y="9833"/>
                  <a:pt x="15222" y="9894"/>
                </a:cubicBezTo>
                <a:cubicBezTo>
                  <a:pt x="15222" y="9955"/>
                  <a:pt x="15247" y="10005"/>
                  <a:pt x="15277" y="10005"/>
                </a:cubicBezTo>
                <a:cubicBezTo>
                  <a:pt x="15307" y="10005"/>
                  <a:pt x="15332" y="9955"/>
                  <a:pt x="15332" y="9894"/>
                </a:cubicBezTo>
                <a:cubicBezTo>
                  <a:pt x="15332" y="9833"/>
                  <a:pt x="15307" y="9783"/>
                  <a:pt x="15277" y="9783"/>
                </a:cubicBezTo>
                <a:close/>
                <a:moveTo>
                  <a:pt x="15098" y="9783"/>
                </a:moveTo>
                <a:cubicBezTo>
                  <a:pt x="15068" y="9783"/>
                  <a:pt x="15043" y="9833"/>
                  <a:pt x="15043" y="9894"/>
                </a:cubicBezTo>
                <a:cubicBezTo>
                  <a:pt x="15043" y="9955"/>
                  <a:pt x="15068" y="10005"/>
                  <a:pt x="15098" y="10005"/>
                </a:cubicBezTo>
                <a:cubicBezTo>
                  <a:pt x="15128" y="10005"/>
                  <a:pt x="15153" y="9955"/>
                  <a:pt x="15153" y="9894"/>
                </a:cubicBezTo>
                <a:cubicBezTo>
                  <a:pt x="15153" y="9833"/>
                  <a:pt x="15128" y="9783"/>
                  <a:pt x="15098" y="9783"/>
                </a:cubicBezTo>
                <a:close/>
                <a:moveTo>
                  <a:pt x="14919" y="9783"/>
                </a:moveTo>
                <a:cubicBezTo>
                  <a:pt x="14889" y="9783"/>
                  <a:pt x="14864" y="9833"/>
                  <a:pt x="14864" y="9894"/>
                </a:cubicBezTo>
                <a:cubicBezTo>
                  <a:pt x="14864" y="9955"/>
                  <a:pt x="14889" y="10005"/>
                  <a:pt x="14919" y="10005"/>
                </a:cubicBezTo>
                <a:cubicBezTo>
                  <a:pt x="14949" y="10005"/>
                  <a:pt x="14974" y="9955"/>
                  <a:pt x="14974" y="9894"/>
                </a:cubicBezTo>
                <a:cubicBezTo>
                  <a:pt x="14974" y="9833"/>
                  <a:pt x="14949" y="9783"/>
                  <a:pt x="14919" y="9783"/>
                </a:cubicBezTo>
                <a:close/>
                <a:moveTo>
                  <a:pt x="13665" y="9783"/>
                </a:moveTo>
                <a:cubicBezTo>
                  <a:pt x="13635" y="9783"/>
                  <a:pt x="13610" y="9833"/>
                  <a:pt x="13610" y="9894"/>
                </a:cubicBezTo>
                <a:cubicBezTo>
                  <a:pt x="13610" y="9955"/>
                  <a:pt x="13635" y="10005"/>
                  <a:pt x="13665" y="10005"/>
                </a:cubicBezTo>
                <a:cubicBezTo>
                  <a:pt x="13696" y="10005"/>
                  <a:pt x="13720" y="9955"/>
                  <a:pt x="13720" y="9894"/>
                </a:cubicBezTo>
                <a:cubicBezTo>
                  <a:pt x="13720" y="9833"/>
                  <a:pt x="13696" y="9783"/>
                  <a:pt x="13665" y="9783"/>
                </a:cubicBezTo>
                <a:close/>
                <a:moveTo>
                  <a:pt x="13486" y="9783"/>
                </a:moveTo>
                <a:cubicBezTo>
                  <a:pt x="13456" y="9783"/>
                  <a:pt x="13431" y="9833"/>
                  <a:pt x="13431" y="9894"/>
                </a:cubicBezTo>
                <a:cubicBezTo>
                  <a:pt x="13431" y="9955"/>
                  <a:pt x="13456" y="10005"/>
                  <a:pt x="13486" y="10005"/>
                </a:cubicBezTo>
                <a:cubicBezTo>
                  <a:pt x="13516" y="10005"/>
                  <a:pt x="13541" y="9955"/>
                  <a:pt x="13541" y="9894"/>
                </a:cubicBezTo>
                <a:cubicBezTo>
                  <a:pt x="13541" y="9833"/>
                  <a:pt x="13516" y="9783"/>
                  <a:pt x="13486" y="9783"/>
                </a:cubicBezTo>
                <a:close/>
                <a:moveTo>
                  <a:pt x="13307" y="9783"/>
                </a:moveTo>
                <a:cubicBezTo>
                  <a:pt x="13277" y="9783"/>
                  <a:pt x="13252" y="9833"/>
                  <a:pt x="13252" y="9894"/>
                </a:cubicBezTo>
                <a:cubicBezTo>
                  <a:pt x="13252" y="9955"/>
                  <a:pt x="13277" y="10005"/>
                  <a:pt x="13307" y="10005"/>
                </a:cubicBezTo>
                <a:cubicBezTo>
                  <a:pt x="13337" y="10005"/>
                  <a:pt x="13362" y="9955"/>
                  <a:pt x="13362" y="9894"/>
                </a:cubicBezTo>
                <a:cubicBezTo>
                  <a:pt x="13362" y="9833"/>
                  <a:pt x="13337" y="9783"/>
                  <a:pt x="13307" y="9783"/>
                </a:cubicBezTo>
                <a:close/>
                <a:moveTo>
                  <a:pt x="13128" y="9783"/>
                </a:moveTo>
                <a:cubicBezTo>
                  <a:pt x="13098" y="9783"/>
                  <a:pt x="13073" y="9833"/>
                  <a:pt x="13073" y="9894"/>
                </a:cubicBezTo>
                <a:cubicBezTo>
                  <a:pt x="13073" y="9955"/>
                  <a:pt x="13098" y="10005"/>
                  <a:pt x="13128" y="10005"/>
                </a:cubicBezTo>
                <a:cubicBezTo>
                  <a:pt x="13158" y="10005"/>
                  <a:pt x="13183" y="9955"/>
                  <a:pt x="13183" y="9894"/>
                </a:cubicBezTo>
                <a:cubicBezTo>
                  <a:pt x="13183" y="9833"/>
                  <a:pt x="13158" y="9783"/>
                  <a:pt x="13128" y="9783"/>
                </a:cubicBezTo>
                <a:close/>
                <a:moveTo>
                  <a:pt x="12949" y="9783"/>
                </a:moveTo>
                <a:cubicBezTo>
                  <a:pt x="12919" y="9783"/>
                  <a:pt x="12894" y="9833"/>
                  <a:pt x="12894" y="9894"/>
                </a:cubicBezTo>
                <a:cubicBezTo>
                  <a:pt x="12894" y="9955"/>
                  <a:pt x="12919" y="10005"/>
                  <a:pt x="12949" y="10005"/>
                </a:cubicBezTo>
                <a:cubicBezTo>
                  <a:pt x="12979" y="10005"/>
                  <a:pt x="13004" y="9955"/>
                  <a:pt x="13004" y="9894"/>
                </a:cubicBezTo>
                <a:cubicBezTo>
                  <a:pt x="13004" y="9833"/>
                  <a:pt x="12979" y="9783"/>
                  <a:pt x="12949" y="9783"/>
                </a:cubicBezTo>
                <a:close/>
                <a:moveTo>
                  <a:pt x="12770" y="9783"/>
                </a:moveTo>
                <a:cubicBezTo>
                  <a:pt x="12740" y="9783"/>
                  <a:pt x="12715" y="9833"/>
                  <a:pt x="12715" y="9894"/>
                </a:cubicBezTo>
                <a:cubicBezTo>
                  <a:pt x="12715" y="9955"/>
                  <a:pt x="12740" y="10005"/>
                  <a:pt x="12770" y="10005"/>
                </a:cubicBezTo>
                <a:cubicBezTo>
                  <a:pt x="12800" y="10005"/>
                  <a:pt x="12825" y="9955"/>
                  <a:pt x="12825" y="9894"/>
                </a:cubicBezTo>
                <a:cubicBezTo>
                  <a:pt x="12825" y="9833"/>
                  <a:pt x="12800" y="9783"/>
                  <a:pt x="12770" y="9783"/>
                </a:cubicBezTo>
                <a:close/>
                <a:moveTo>
                  <a:pt x="12591" y="9783"/>
                </a:moveTo>
                <a:cubicBezTo>
                  <a:pt x="12560" y="9783"/>
                  <a:pt x="12536" y="9833"/>
                  <a:pt x="12536" y="9894"/>
                </a:cubicBezTo>
                <a:cubicBezTo>
                  <a:pt x="12536" y="9955"/>
                  <a:pt x="12560" y="10005"/>
                  <a:pt x="12591" y="10005"/>
                </a:cubicBezTo>
                <a:cubicBezTo>
                  <a:pt x="12621" y="10005"/>
                  <a:pt x="12646" y="9955"/>
                  <a:pt x="12646" y="9894"/>
                </a:cubicBezTo>
                <a:cubicBezTo>
                  <a:pt x="12646" y="9833"/>
                  <a:pt x="12621" y="9783"/>
                  <a:pt x="12591" y="9783"/>
                </a:cubicBezTo>
                <a:close/>
                <a:moveTo>
                  <a:pt x="12412" y="9783"/>
                </a:moveTo>
                <a:cubicBezTo>
                  <a:pt x="12381" y="9783"/>
                  <a:pt x="12357" y="9833"/>
                  <a:pt x="12357" y="9894"/>
                </a:cubicBezTo>
                <a:cubicBezTo>
                  <a:pt x="12357" y="9955"/>
                  <a:pt x="12381" y="10005"/>
                  <a:pt x="12412" y="10005"/>
                </a:cubicBezTo>
                <a:cubicBezTo>
                  <a:pt x="12442" y="10005"/>
                  <a:pt x="12466" y="9955"/>
                  <a:pt x="12466" y="9894"/>
                </a:cubicBezTo>
                <a:cubicBezTo>
                  <a:pt x="12466" y="9833"/>
                  <a:pt x="12442" y="9783"/>
                  <a:pt x="12412" y="9783"/>
                </a:cubicBezTo>
                <a:close/>
                <a:moveTo>
                  <a:pt x="12233" y="9783"/>
                </a:moveTo>
                <a:cubicBezTo>
                  <a:pt x="12202" y="9783"/>
                  <a:pt x="12178" y="9833"/>
                  <a:pt x="12178" y="9894"/>
                </a:cubicBezTo>
                <a:cubicBezTo>
                  <a:pt x="12178" y="9955"/>
                  <a:pt x="12202" y="10005"/>
                  <a:pt x="12233" y="10005"/>
                </a:cubicBezTo>
                <a:cubicBezTo>
                  <a:pt x="12263" y="10005"/>
                  <a:pt x="12287" y="9955"/>
                  <a:pt x="12287" y="9894"/>
                </a:cubicBezTo>
                <a:cubicBezTo>
                  <a:pt x="12287" y="9833"/>
                  <a:pt x="12263" y="9783"/>
                  <a:pt x="12233" y="9783"/>
                </a:cubicBezTo>
                <a:close/>
                <a:moveTo>
                  <a:pt x="12053" y="9783"/>
                </a:moveTo>
                <a:cubicBezTo>
                  <a:pt x="12023" y="9783"/>
                  <a:pt x="11999" y="9833"/>
                  <a:pt x="11999" y="9894"/>
                </a:cubicBezTo>
                <a:cubicBezTo>
                  <a:pt x="11999" y="9955"/>
                  <a:pt x="12023" y="10005"/>
                  <a:pt x="12053" y="10005"/>
                </a:cubicBezTo>
                <a:cubicBezTo>
                  <a:pt x="12084" y="10005"/>
                  <a:pt x="12108" y="9955"/>
                  <a:pt x="12108" y="9894"/>
                </a:cubicBezTo>
                <a:cubicBezTo>
                  <a:pt x="12108" y="9833"/>
                  <a:pt x="12084" y="9783"/>
                  <a:pt x="12053" y="9783"/>
                </a:cubicBezTo>
                <a:close/>
                <a:moveTo>
                  <a:pt x="11874" y="9783"/>
                </a:moveTo>
                <a:cubicBezTo>
                  <a:pt x="11844" y="9783"/>
                  <a:pt x="11819" y="9833"/>
                  <a:pt x="11819" y="9894"/>
                </a:cubicBezTo>
                <a:cubicBezTo>
                  <a:pt x="11819" y="9955"/>
                  <a:pt x="11844" y="10005"/>
                  <a:pt x="11874" y="10005"/>
                </a:cubicBezTo>
                <a:cubicBezTo>
                  <a:pt x="11905" y="10005"/>
                  <a:pt x="11929" y="9955"/>
                  <a:pt x="11929" y="9894"/>
                </a:cubicBezTo>
                <a:cubicBezTo>
                  <a:pt x="11929" y="9833"/>
                  <a:pt x="11905" y="9783"/>
                  <a:pt x="11874" y="9783"/>
                </a:cubicBezTo>
                <a:close/>
                <a:moveTo>
                  <a:pt x="11695" y="9783"/>
                </a:moveTo>
                <a:cubicBezTo>
                  <a:pt x="11665" y="9783"/>
                  <a:pt x="11640" y="9833"/>
                  <a:pt x="11640" y="9894"/>
                </a:cubicBezTo>
                <a:cubicBezTo>
                  <a:pt x="11640" y="9955"/>
                  <a:pt x="11665" y="10005"/>
                  <a:pt x="11695" y="10005"/>
                </a:cubicBezTo>
                <a:cubicBezTo>
                  <a:pt x="11726" y="10005"/>
                  <a:pt x="11750" y="9955"/>
                  <a:pt x="11750" y="9894"/>
                </a:cubicBezTo>
                <a:cubicBezTo>
                  <a:pt x="11750" y="9833"/>
                  <a:pt x="11726" y="9783"/>
                  <a:pt x="11695" y="9783"/>
                </a:cubicBezTo>
                <a:close/>
                <a:moveTo>
                  <a:pt x="11516" y="9783"/>
                </a:moveTo>
                <a:cubicBezTo>
                  <a:pt x="11486" y="9783"/>
                  <a:pt x="11461" y="9833"/>
                  <a:pt x="11461" y="9894"/>
                </a:cubicBezTo>
                <a:cubicBezTo>
                  <a:pt x="11461" y="9955"/>
                  <a:pt x="11486" y="10005"/>
                  <a:pt x="11516" y="10005"/>
                </a:cubicBezTo>
                <a:cubicBezTo>
                  <a:pt x="11546" y="10005"/>
                  <a:pt x="11571" y="9955"/>
                  <a:pt x="11571" y="9894"/>
                </a:cubicBezTo>
                <a:cubicBezTo>
                  <a:pt x="11571" y="9833"/>
                  <a:pt x="11546" y="9783"/>
                  <a:pt x="11516" y="9783"/>
                </a:cubicBezTo>
                <a:close/>
                <a:moveTo>
                  <a:pt x="11337" y="9783"/>
                </a:moveTo>
                <a:cubicBezTo>
                  <a:pt x="11307" y="9783"/>
                  <a:pt x="11282" y="9833"/>
                  <a:pt x="11282" y="9894"/>
                </a:cubicBezTo>
                <a:cubicBezTo>
                  <a:pt x="11282" y="9955"/>
                  <a:pt x="11307" y="10005"/>
                  <a:pt x="11337" y="10005"/>
                </a:cubicBezTo>
                <a:cubicBezTo>
                  <a:pt x="11367" y="10005"/>
                  <a:pt x="11392" y="9955"/>
                  <a:pt x="11392" y="9894"/>
                </a:cubicBezTo>
                <a:cubicBezTo>
                  <a:pt x="11392" y="9833"/>
                  <a:pt x="11367" y="9783"/>
                  <a:pt x="11337" y="9783"/>
                </a:cubicBezTo>
                <a:close/>
                <a:moveTo>
                  <a:pt x="11158" y="9783"/>
                </a:moveTo>
                <a:cubicBezTo>
                  <a:pt x="11128" y="9783"/>
                  <a:pt x="11103" y="9833"/>
                  <a:pt x="11103" y="9894"/>
                </a:cubicBezTo>
                <a:cubicBezTo>
                  <a:pt x="11103" y="9955"/>
                  <a:pt x="11128" y="10005"/>
                  <a:pt x="11158" y="10005"/>
                </a:cubicBezTo>
                <a:cubicBezTo>
                  <a:pt x="11188" y="10005"/>
                  <a:pt x="11213" y="9955"/>
                  <a:pt x="11213" y="9894"/>
                </a:cubicBezTo>
                <a:cubicBezTo>
                  <a:pt x="11213" y="9833"/>
                  <a:pt x="11188" y="9783"/>
                  <a:pt x="11158" y="9783"/>
                </a:cubicBezTo>
                <a:close/>
                <a:moveTo>
                  <a:pt x="10979" y="9783"/>
                </a:moveTo>
                <a:cubicBezTo>
                  <a:pt x="10949" y="9783"/>
                  <a:pt x="10924" y="9833"/>
                  <a:pt x="10924" y="9894"/>
                </a:cubicBezTo>
                <a:cubicBezTo>
                  <a:pt x="10924" y="9955"/>
                  <a:pt x="10949" y="10005"/>
                  <a:pt x="10979" y="10005"/>
                </a:cubicBezTo>
                <a:cubicBezTo>
                  <a:pt x="11009" y="10005"/>
                  <a:pt x="11034" y="9955"/>
                  <a:pt x="11034" y="9894"/>
                </a:cubicBezTo>
                <a:cubicBezTo>
                  <a:pt x="11034" y="9833"/>
                  <a:pt x="11009" y="9783"/>
                  <a:pt x="10979" y="9783"/>
                </a:cubicBezTo>
                <a:close/>
                <a:moveTo>
                  <a:pt x="10800" y="9783"/>
                </a:moveTo>
                <a:cubicBezTo>
                  <a:pt x="10770" y="9783"/>
                  <a:pt x="10745" y="9833"/>
                  <a:pt x="10745" y="9894"/>
                </a:cubicBezTo>
                <a:cubicBezTo>
                  <a:pt x="10745" y="9955"/>
                  <a:pt x="10770" y="10005"/>
                  <a:pt x="10800" y="10005"/>
                </a:cubicBezTo>
                <a:cubicBezTo>
                  <a:pt x="10830" y="10005"/>
                  <a:pt x="10855" y="9955"/>
                  <a:pt x="10855" y="9894"/>
                </a:cubicBezTo>
                <a:cubicBezTo>
                  <a:pt x="10855" y="9833"/>
                  <a:pt x="10830" y="9783"/>
                  <a:pt x="10800" y="9783"/>
                </a:cubicBezTo>
                <a:close/>
                <a:moveTo>
                  <a:pt x="10621" y="9783"/>
                </a:moveTo>
                <a:cubicBezTo>
                  <a:pt x="10590" y="9783"/>
                  <a:pt x="10566" y="9833"/>
                  <a:pt x="10566" y="9894"/>
                </a:cubicBezTo>
                <a:cubicBezTo>
                  <a:pt x="10566" y="9955"/>
                  <a:pt x="10590" y="10005"/>
                  <a:pt x="10621" y="10005"/>
                </a:cubicBezTo>
                <a:cubicBezTo>
                  <a:pt x="10651" y="10005"/>
                  <a:pt x="10676" y="9955"/>
                  <a:pt x="10676" y="9894"/>
                </a:cubicBezTo>
                <a:cubicBezTo>
                  <a:pt x="10676" y="9833"/>
                  <a:pt x="10651" y="9783"/>
                  <a:pt x="10621" y="9783"/>
                </a:cubicBezTo>
                <a:close/>
                <a:moveTo>
                  <a:pt x="10442" y="9783"/>
                </a:moveTo>
                <a:cubicBezTo>
                  <a:pt x="10411" y="9783"/>
                  <a:pt x="10387" y="9833"/>
                  <a:pt x="10387" y="9894"/>
                </a:cubicBezTo>
                <a:cubicBezTo>
                  <a:pt x="10387" y="9955"/>
                  <a:pt x="10411" y="10005"/>
                  <a:pt x="10442" y="10005"/>
                </a:cubicBezTo>
                <a:cubicBezTo>
                  <a:pt x="10472" y="10005"/>
                  <a:pt x="10497" y="9955"/>
                  <a:pt x="10497" y="9894"/>
                </a:cubicBezTo>
                <a:cubicBezTo>
                  <a:pt x="10497" y="9833"/>
                  <a:pt x="10472" y="9783"/>
                  <a:pt x="10442" y="9783"/>
                </a:cubicBezTo>
                <a:close/>
                <a:moveTo>
                  <a:pt x="10263" y="9783"/>
                </a:moveTo>
                <a:cubicBezTo>
                  <a:pt x="10232" y="9783"/>
                  <a:pt x="10208" y="9833"/>
                  <a:pt x="10208" y="9894"/>
                </a:cubicBezTo>
                <a:cubicBezTo>
                  <a:pt x="10208" y="9955"/>
                  <a:pt x="10232" y="10005"/>
                  <a:pt x="10263" y="10005"/>
                </a:cubicBezTo>
                <a:cubicBezTo>
                  <a:pt x="10293" y="10005"/>
                  <a:pt x="10317" y="9955"/>
                  <a:pt x="10317" y="9894"/>
                </a:cubicBezTo>
                <a:cubicBezTo>
                  <a:pt x="10317" y="9833"/>
                  <a:pt x="10293" y="9783"/>
                  <a:pt x="10263" y="9783"/>
                </a:cubicBezTo>
                <a:close/>
                <a:moveTo>
                  <a:pt x="10083" y="9783"/>
                </a:moveTo>
                <a:cubicBezTo>
                  <a:pt x="10053" y="9783"/>
                  <a:pt x="10029" y="9833"/>
                  <a:pt x="10029" y="9894"/>
                </a:cubicBezTo>
                <a:cubicBezTo>
                  <a:pt x="10029" y="9955"/>
                  <a:pt x="10053" y="10005"/>
                  <a:pt x="10083" y="10005"/>
                </a:cubicBezTo>
                <a:cubicBezTo>
                  <a:pt x="10114" y="10005"/>
                  <a:pt x="10138" y="9955"/>
                  <a:pt x="10138" y="9894"/>
                </a:cubicBezTo>
                <a:cubicBezTo>
                  <a:pt x="10138" y="9833"/>
                  <a:pt x="10114" y="9783"/>
                  <a:pt x="10083" y="9783"/>
                </a:cubicBezTo>
                <a:close/>
                <a:moveTo>
                  <a:pt x="9904" y="9783"/>
                </a:moveTo>
                <a:cubicBezTo>
                  <a:pt x="9874" y="9783"/>
                  <a:pt x="9850" y="9833"/>
                  <a:pt x="9850" y="9894"/>
                </a:cubicBezTo>
                <a:cubicBezTo>
                  <a:pt x="9850" y="9955"/>
                  <a:pt x="9874" y="10005"/>
                  <a:pt x="9904" y="10005"/>
                </a:cubicBezTo>
                <a:cubicBezTo>
                  <a:pt x="9935" y="10005"/>
                  <a:pt x="9959" y="9955"/>
                  <a:pt x="9959" y="9894"/>
                </a:cubicBezTo>
                <a:cubicBezTo>
                  <a:pt x="9959" y="9833"/>
                  <a:pt x="9935" y="9783"/>
                  <a:pt x="9904" y="9783"/>
                </a:cubicBezTo>
                <a:close/>
                <a:moveTo>
                  <a:pt x="9725" y="9783"/>
                </a:moveTo>
                <a:cubicBezTo>
                  <a:pt x="9695" y="9783"/>
                  <a:pt x="9670" y="9833"/>
                  <a:pt x="9670" y="9894"/>
                </a:cubicBezTo>
                <a:cubicBezTo>
                  <a:pt x="9670" y="9955"/>
                  <a:pt x="9695" y="10005"/>
                  <a:pt x="9725" y="10005"/>
                </a:cubicBezTo>
                <a:cubicBezTo>
                  <a:pt x="9756" y="10005"/>
                  <a:pt x="9780" y="9955"/>
                  <a:pt x="9780" y="9894"/>
                </a:cubicBezTo>
                <a:cubicBezTo>
                  <a:pt x="9780" y="9833"/>
                  <a:pt x="9756" y="9783"/>
                  <a:pt x="9725" y="9783"/>
                </a:cubicBezTo>
                <a:close/>
                <a:moveTo>
                  <a:pt x="9546" y="9783"/>
                </a:moveTo>
                <a:cubicBezTo>
                  <a:pt x="9516" y="9783"/>
                  <a:pt x="9491" y="9833"/>
                  <a:pt x="9491" y="9894"/>
                </a:cubicBezTo>
                <a:cubicBezTo>
                  <a:pt x="9491" y="9955"/>
                  <a:pt x="9516" y="10005"/>
                  <a:pt x="9546" y="10005"/>
                </a:cubicBezTo>
                <a:cubicBezTo>
                  <a:pt x="9577" y="10005"/>
                  <a:pt x="9601" y="9955"/>
                  <a:pt x="9601" y="9894"/>
                </a:cubicBezTo>
                <a:cubicBezTo>
                  <a:pt x="9601" y="9833"/>
                  <a:pt x="9577" y="9783"/>
                  <a:pt x="9546" y="9783"/>
                </a:cubicBezTo>
                <a:close/>
                <a:moveTo>
                  <a:pt x="9367" y="9783"/>
                </a:moveTo>
                <a:cubicBezTo>
                  <a:pt x="9337" y="9783"/>
                  <a:pt x="9312" y="9833"/>
                  <a:pt x="9312" y="9894"/>
                </a:cubicBezTo>
                <a:cubicBezTo>
                  <a:pt x="9312" y="9955"/>
                  <a:pt x="9337" y="10005"/>
                  <a:pt x="9367" y="10005"/>
                </a:cubicBezTo>
                <a:cubicBezTo>
                  <a:pt x="9397" y="10005"/>
                  <a:pt x="9422" y="9955"/>
                  <a:pt x="9422" y="9894"/>
                </a:cubicBezTo>
                <a:cubicBezTo>
                  <a:pt x="9422" y="9833"/>
                  <a:pt x="9397" y="9783"/>
                  <a:pt x="9367" y="9783"/>
                </a:cubicBezTo>
                <a:close/>
                <a:moveTo>
                  <a:pt x="9188" y="9783"/>
                </a:moveTo>
                <a:cubicBezTo>
                  <a:pt x="9158" y="9783"/>
                  <a:pt x="9133" y="9833"/>
                  <a:pt x="9133" y="9894"/>
                </a:cubicBezTo>
                <a:cubicBezTo>
                  <a:pt x="9133" y="9955"/>
                  <a:pt x="9158" y="10005"/>
                  <a:pt x="9188" y="10005"/>
                </a:cubicBezTo>
                <a:cubicBezTo>
                  <a:pt x="9218" y="10005"/>
                  <a:pt x="9243" y="9955"/>
                  <a:pt x="9243" y="9894"/>
                </a:cubicBezTo>
                <a:cubicBezTo>
                  <a:pt x="9243" y="9833"/>
                  <a:pt x="9218" y="9783"/>
                  <a:pt x="9188" y="9783"/>
                </a:cubicBezTo>
                <a:close/>
                <a:moveTo>
                  <a:pt x="9009" y="9783"/>
                </a:moveTo>
                <a:cubicBezTo>
                  <a:pt x="8979" y="9783"/>
                  <a:pt x="8954" y="9833"/>
                  <a:pt x="8954" y="9894"/>
                </a:cubicBezTo>
                <a:cubicBezTo>
                  <a:pt x="8954" y="9955"/>
                  <a:pt x="8979" y="10005"/>
                  <a:pt x="9009" y="10005"/>
                </a:cubicBezTo>
                <a:cubicBezTo>
                  <a:pt x="9039" y="10005"/>
                  <a:pt x="9064" y="9955"/>
                  <a:pt x="9064" y="9894"/>
                </a:cubicBezTo>
                <a:cubicBezTo>
                  <a:pt x="9064" y="9833"/>
                  <a:pt x="9039" y="9783"/>
                  <a:pt x="9009" y="9783"/>
                </a:cubicBezTo>
                <a:close/>
                <a:moveTo>
                  <a:pt x="8830" y="9783"/>
                </a:moveTo>
                <a:cubicBezTo>
                  <a:pt x="8800" y="9783"/>
                  <a:pt x="8775" y="9833"/>
                  <a:pt x="8775" y="9894"/>
                </a:cubicBezTo>
                <a:cubicBezTo>
                  <a:pt x="8775" y="9955"/>
                  <a:pt x="8800" y="10005"/>
                  <a:pt x="8830" y="10005"/>
                </a:cubicBezTo>
                <a:cubicBezTo>
                  <a:pt x="8860" y="10005"/>
                  <a:pt x="8885" y="9955"/>
                  <a:pt x="8885" y="9894"/>
                </a:cubicBezTo>
                <a:cubicBezTo>
                  <a:pt x="8885" y="9833"/>
                  <a:pt x="8860" y="9783"/>
                  <a:pt x="8830" y="9783"/>
                </a:cubicBezTo>
                <a:close/>
                <a:moveTo>
                  <a:pt x="8651" y="9783"/>
                </a:moveTo>
                <a:cubicBezTo>
                  <a:pt x="8621" y="9783"/>
                  <a:pt x="8596" y="9833"/>
                  <a:pt x="8596" y="9894"/>
                </a:cubicBezTo>
                <a:cubicBezTo>
                  <a:pt x="8596" y="9955"/>
                  <a:pt x="8621" y="10005"/>
                  <a:pt x="8651" y="10005"/>
                </a:cubicBezTo>
                <a:cubicBezTo>
                  <a:pt x="8681" y="10005"/>
                  <a:pt x="8706" y="9955"/>
                  <a:pt x="8706" y="9894"/>
                </a:cubicBezTo>
                <a:cubicBezTo>
                  <a:pt x="8706" y="9833"/>
                  <a:pt x="8681" y="9783"/>
                  <a:pt x="8651" y="9783"/>
                </a:cubicBezTo>
                <a:close/>
                <a:moveTo>
                  <a:pt x="5094" y="9618"/>
                </a:moveTo>
                <a:cubicBezTo>
                  <a:pt x="5063" y="9618"/>
                  <a:pt x="5039" y="9668"/>
                  <a:pt x="5039" y="9729"/>
                </a:cubicBezTo>
                <a:cubicBezTo>
                  <a:pt x="5039" y="9791"/>
                  <a:pt x="5063" y="9840"/>
                  <a:pt x="5094" y="9840"/>
                </a:cubicBezTo>
                <a:cubicBezTo>
                  <a:pt x="5124" y="9840"/>
                  <a:pt x="5148" y="9791"/>
                  <a:pt x="5148" y="9729"/>
                </a:cubicBezTo>
                <a:cubicBezTo>
                  <a:pt x="5148" y="9668"/>
                  <a:pt x="5124" y="9618"/>
                  <a:pt x="5094" y="9618"/>
                </a:cubicBezTo>
                <a:close/>
                <a:moveTo>
                  <a:pt x="4711" y="9783"/>
                </a:moveTo>
                <a:cubicBezTo>
                  <a:pt x="4681" y="9783"/>
                  <a:pt x="4656" y="9833"/>
                  <a:pt x="4656" y="9894"/>
                </a:cubicBezTo>
                <a:cubicBezTo>
                  <a:pt x="4656" y="9955"/>
                  <a:pt x="4681" y="10005"/>
                  <a:pt x="4711" y="10005"/>
                </a:cubicBezTo>
                <a:cubicBezTo>
                  <a:pt x="4741" y="10005"/>
                  <a:pt x="4766" y="9955"/>
                  <a:pt x="4766" y="9894"/>
                </a:cubicBezTo>
                <a:cubicBezTo>
                  <a:pt x="4766" y="9833"/>
                  <a:pt x="4741" y="9783"/>
                  <a:pt x="4711" y="9783"/>
                </a:cubicBezTo>
                <a:close/>
                <a:moveTo>
                  <a:pt x="4353" y="9637"/>
                </a:moveTo>
                <a:cubicBezTo>
                  <a:pt x="4323" y="9637"/>
                  <a:pt x="4298" y="9686"/>
                  <a:pt x="4298" y="9748"/>
                </a:cubicBezTo>
                <a:cubicBezTo>
                  <a:pt x="4298" y="9809"/>
                  <a:pt x="4323" y="9859"/>
                  <a:pt x="4353" y="9859"/>
                </a:cubicBezTo>
                <a:cubicBezTo>
                  <a:pt x="4383" y="9859"/>
                  <a:pt x="4408" y="9809"/>
                  <a:pt x="4408" y="9748"/>
                </a:cubicBezTo>
                <a:cubicBezTo>
                  <a:pt x="4408" y="9686"/>
                  <a:pt x="4383" y="9637"/>
                  <a:pt x="4353" y="9637"/>
                </a:cubicBezTo>
                <a:close/>
                <a:moveTo>
                  <a:pt x="3457" y="9783"/>
                </a:moveTo>
                <a:cubicBezTo>
                  <a:pt x="3427" y="9783"/>
                  <a:pt x="3403" y="9833"/>
                  <a:pt x="3403" y="9894"/>
                </a:cubicBezTo>
                <a:cubicBezTo>
                  <a:pt x="3403" y="9955"/>
                  <a:pt x="3427" y="10005"/>
                  <a:pt x="3457" y="10005"/>
                </a:cubicBezTo>
                <a:cubicBezTo>
                  <a:pt x="3488" y="10005"/>
                  <a:pt x="3512" y="9955"/>
                  <a:pt x="3512" y="9894"/>
                </a:cubicBezTo>
                <a:cubicBezTo>
                  <a:pt x="3512" y="9833"/>
                  <a:pt x="3488" y="9783"/>
                  <a:pt x="3457" y="9783"/>
                </a:cubicBezTo>
                <a:close/>
                <a:moveTo>
                  <a:pt x="3278" y="9783"/>
                </a:moveTo>
                <a:cubicBezTo>
                  <a:pt x="3248" y="9783"/>
                  <a:pt x="3223" y="9833"/>
                  <a:pt x="3223" y="9894"/>
                </a:cubicBezTo>
                <a:cubicBezTo>
                  <a:pt x="3223" y="9955"/>
                  <a:pt x="3248" y="10005"/>
                  <a:pt x="3278" y="10005"/>
                </a:cubicBezTo>
                <a:cubicBezTo>
                  <a:pt x="3309" y="10005"/>
                  <a:pt x="3333" y="9955"/>
                  <a:pt x="3333" y="9894"/>
                </a:cubicBezTo>
                <a:cubicBezTo>
                  <a:pt x="3333" y="9833"/>
                  <a:pt x="3309" y="9783"/>
                  <a:pt x="3278" y="9783"/>
                </a:cubicBezTo>
                <a:close/>
                <a:moveTo>
                  <a:pt x="3099" y="9783"/>
                </a:moveTo>
                <a:cubicBezTo>
                  <a:pt x="3069" y="9783"/>
                  <a:pt x="3044" y="9833"/>
                  <a:pt x="3044" y="9894"/>
                </a:cubicBezTo>
                <a:cubicBezTo>
                  <a:pt x="3044" y="9955"/>
                  <a:pt x="3069" y="10005"/>
                  <a:pt x="3099" y="10005"/>
                </a:cubicBezTo>
                <a:cubicBezTo>
                  <a:pt x="3130" y="10005"/>
                  <a:pt x="3154" y="9955"/>
                  <a:pt x="3154" y="9894"/>
                </a:cubicBezTo>
                <a:cubicBezTo>
                  <a:pt x="3154" y="9833"/>
                  <a:pt x="3130" y="9783"/>
                  <a:pt x="3099" y="9783"/>
                </a:cubicBezTo>
                <a:close/>
                <a:moveTo>
                  <a:pt x="2920" y="9783"/>
                </a:moveTo>
                <a:cubicBezTo>
                  <a:pt x="2890" y="9783"/>
                  <a:pt x="2865" y="9833"/>
                  <a:pt x="2865" y="9894"/>
                </a:cubicBezTo>
                <a:cubicBezTo>
                  <a:pt x="2865" y="9955"/>
                  <a:pt x="2890" y="10005"/>
                  <a:pt x="2920" y="10005"/>
                </a:cubicBezTo>
                <a:cubicBezTo>
                  <a:pt x="2950" y="10005"/>
                  <a:pt x="2975" y="9955"/>
                  <a:pt x="2975" y="9894"/>
                </a:cubicBezTo>
                <a:cubicBezTo>
                  <a:pt x="2975" y="9833"/>
                  <a:pt x="2950" y="9783"/>
                  <a:pt x="2920" y="9783"/>
                </a:cubicBezTo>
                <a:close/>
                <a:moveTo>
                  <a:pt x="2741" y="9783"/>
                </a:moveTo>
                <a:cubicBezTo>
                  <a:pt x="2711" y="9783"/>
                  <a:pt x="2686" y="9833"/>
                  <a:pt x="2686" y="9894"/>
                </a:cubicBezTo>
                <a:cubicBezTo>
                  <a:pt x="2686" y="9955"/>
                  <a:pt x="2711" y="10005"/>
                  <a:pt x="2741" y="10005"/>
                </a:cubicBezTo>
                <a:cubicBezTo>
                  <a:pt x="2771" y="10005"/>
                  <a:pt x="2796" y="9955"/>
                  <a:pt x="2796" y="9894"/>
                </a:cubicBezTo>
                <a:cubicBezTo>
                  <a:pt x="2796" y="9833"/>
                  <a:pt x="2771" y="9783"/>
                  <a:pt x="2741" y="9783"/>
                </a:cubicBezTo>
                <a:close/>
                <a:moveTo>
                  <a:pt x="17426" y="9421"/>
                </a:moveTo>
                <a:cubicBezTo>
                  <a:pt x="17396" y="9421"/>
                  <a:pt x="17371" y="9471"/>
                  <a:pt x="17371" y="9532"/>
                </a:cubicBezTo>
                <a:cubicBezTo>
                  <a:pt x="17371" y="9593"/>
                  <a:pt x="17396" y="9643"/>
                  <a:pt x="17426" y="9643"/>
                </a:cubicBezTo>
                <a:cubicBezTo>
                  <a:pt x="17456" y="9643"/>
                  <a:pt x="17481" y="9593"/>
                  <a:pt x="17481" y="9532"/>
                </a:cubicBezTo>
                <a:cubicBezTo>
                  <a:pt x="17481" y="9471"/>
                  <a:pt x="17456" y="9421"/>
                  <a:pt x="17426" y="9421"/>
                </a:cubicBezTo>
                <a:close/>
                <a:moveTo>
                  <a:pt x="17247" y="9421"/>
                </a:moveTo>
                <a:cubicBezTo>
                  <a:pt x="17217" y="9421"/>
                  <a:pt x="17192" y="9471"/>
                  <a:pt x="17192" y="9532"/>
                </a:cubicBezTo>
                <a:cubicBezTo>
                  <a:pt x="17192" y="9593"/>
                  <a:pt x="17217" y="9643"/>
                  <a:pt x="17247" y="9643"/>
                </a:cubicBezTo>
                <a:cubicBezTo>
                  <a:pt x="17277" y="9643"/>
                  <a:pt x="17302" y="9593"/>
                  <a:pt x="17302" y="9532"/>
                </a:cubicBezTo>
                <a:cubicBezTo>
                  <a:pt x="17302" y="9471"/>
                  <a:pt x="17277" y="9421"/>
                  <a:pt x="17247" y="9421"/>
                </a:cubicBezTo>
                <a:close/>
                <a:moveTo>
                  <a:pt x="17068" y="9421"/>
                </a:moveTo>
                <a:cubicBezTo>
                  <a:pt x="17038" y="9421"/>
                  <a:pt x="17013" y="9471"/>
                  <a:pt x="17013" y="9532"/>
                </a:cubicBezTo>
                <a:cubicBezTo>
                  <a:pt x="17013" y="9593"/>
                  <a:pt x="17038" y="9643"/>
                  <a:pt x="17068" y="9643"/>
                </a:cubicBezTo>
                <a:cubicBezTo>
                  <a:pt x="17098" y="9643"/>
                  <a:pt x="17123" y="9593"/>
                  <a:pt x="17123" y="9532"/>
                </a:cubicBezTo>
                <a:cubicBezTo>
                  <a:pt x="17123" y="9471"/>
                  <a:pt x="17098" y="9421"/>
                  <a:pt x="17068" y="9421"/>
                </a:cubicBezTo>
                <a:close/>
                <a:moveTo>
                  <a:pt x="16889" y="9421"/>
                </a:moveTo>
                <a:cubicBezTo>
                  <a:pt x="16859" y="9421"/>
                  <a:pt x="16834" y="9471"/>
                  <a:pt x="16834" y="9532"/>
                </a:cubicBezTo>
                <a:cubicBezTo>
                  <a:pt x="16834" y="9593"/>
                  <a:pt x="16859" y="9643"/>
                  <a:pt x="16889" y="9643"/>
                </a:cubicBezTo>
                <a:cubicBezTo>
                  <a:pt x="16919" y="9643"/>
                  <a:pt x="16944" y="9593"/>
                  <a:pt x="16944" y="9532"/>
                </a:cubicBezTo>
                <a:cubicBezTo>
                  <a:pt x="16944" y="9471"/>
                  <a:pt x="16919" y="9421"/>
                  <a:pt x="16889" y="9421"/>
                </a:cubicBezTo>
                <a:close/>
                <a:moveTo>
                  <a:pt x="16710" y="9421"/>
                </a:moveTo>
                <a:cubicBezTo>
                  <a:pt x="16679" y="9421"/>
                  <a:pt x="16655" y="9471"/>
                  <a:pt x="16655" y="9532"/>
                </a:cubicBezTo>
                <a:cubicBezTo>
                  <a:pt x="16655" y="9593"/>
                  <a:pt x="16679" y="9643"/>
                  <a:pt x="16710" y="9643"/>
                </a:cubicBezTo>
                <a:cubicBezTo>
                  <a:pt x="16740" y="9643"/>
                  <a:pt x="16765" y="9593"/>
                  <a:pt x="16765" y="9532"/>
                </a:cubicBezTo>
                <a:cubicBezTo>
                  <a:pt x="16765" y="9471"/>
                  <a:pt x="16740" y="9421"/>
                  <a:pt x="16710" y="9421"/>
                </a:cubicBezTo>
                <a:close/>
                <a:moveTo>
                  <a:pt x="16531" y="9421"/>
                </a:moveTo>
                <a:cubicBezTo>
                  <a:pt x="16500" y="9421"/>
                  <a:pt x="16476" y="9471"/>
                  <a:pt x="16476" y="9532"/>
                </a:cubicBezTo>
                <a:cubicBezTo>
                  <a:pt x="16476" y="9593"/>
                  <a:pt x="16500" y="9643"/>
                  <a:pt x="16531" y="9643"/>
                </a:cubicBezTo>
                <a:cubicBezTo>
                  <a:pt x="16561" y="9643"/>
                  <a:pt x="16585" y="9593"/>
                  <a:pt x="16585" y="9532"/>
                </a:cubicBezTo>
                <a:cubicBezTo>
                  <a:pt x="16585" y="9471"/>
                  <a:pt x="16561" y="9421"/>
                  <a:pt x="16531" y="9421"/>
                </a:cubicBezTo>
                <a:close/>
                <a:moveTo>
                  <a:pt x="16352" y="9421"/>
                </a:moveTo>
                <a:cubicBezTo>
                  <a:pt x="16321" y="9421"/>
                  <a:pt x="16297" y="9471"/>
                  <a:pt x="16297" y="9532"/>
                </a:cubicBezTo>
                <a:cubicBezTo>
                  <a:pt x="16297" y="9593"/>
                  <a:pt x="16321" y="9643"/>
                  <a:pt x="16352" y="9643"/>
                </a:cubicBezTo>
                <a:cubicBezTo>
                  <a:pt x="16382" y="9643"/>
                  <a:pt x="16406" y="9593"/>
                  <a:pt x="16406" y="9532"/>
                </a:cubicBezTo>
                <a:cubicBezTo>
                  <a:pt x="16406" y="9471"/>
                  <a:pt x="16382" y="9421"/>
                  <a:pt x="16352" y="9421"/>
                </a:cubicBezTo>
                <a:close/>
                <a:moveTo>
                  <a:pt x="16172" y="9421"/>
                </a:moveTo>
                <a:cubicBezTo>
                  <a:pt x="16142" y="9421"/>
                  <a:pt x="16118" y="9471"/>
                  <a:pt x="16118" y="9532"/>
                </a:cubicBezTo>
                <a:cubicBezTo>
                  <a:pt x="16118" y="9593"/>
                  <a:pt x="16142" y="9643"/>
                  <a:pt x="16172" y="9643"/>
                </a:cubicBezTo>
                <a:cubicBezTo>
                  <a:pt x="16203" y="9643"/>
                  <a:pt x="16227" y="9593"/>
                  <a:pt x="16227" y="9532"/>
                </a:cubicBezTo>
                <a:cubicBezTo>
                  <a:pt x="16227" y="9471"/>
                  <a:pt x="16203" y="9421"/>
                  <a:pt x="16172" y="9421"/>
                </a:cubicBezTo>
                <a:close/>
                <a:moveTo>
                  <a:pt x="15635" y="9421"/>
                </a:moveTo>
                <a:cubicBezTo>
                  <a:pt x="15605" y="9421"/>
                  <a:pt x="15580" y="9471"/>
                  <a:pt x="15580" y="9532"/>
                </a:cubicBezTo>
                <a:cubicBezTo>
                  <a:pt x="15580" y="9593"/>
                  <a:pt x="15605" y="9643"/>
                  <a:pt x="15635" y="9643"/>
                </a:cubicBezTo>
                <a:cubicBezTo>
                  <a:pt x="15666" y="9643"/>
                  <a:pt x="15690" y="9593"/>
                  <a:pt x="15690" y="9532"/>
                </a:cubicBezTo>
                <a:cubicBezTo>
                  <a:pt x="15690" y="9471"/>
                  <a:pt x="15666" y="9421"/>
                  <a:pt x="15635" y="9421"/>
                </a:cubicBezTo>
                <a:close/>
                <a:moveTo>
                  <a:pt x="15456" y="9421"/>
                </a:moveTo>
                <a:cubicBezTo>
                  <a:pt x="15426" y="9421"/>
                  <a:pt x="15401" y="9471"/>
                  <a:pt x="15401" y="9532"/>
                </a:cubicBezTo>
                <a:cubicBezTo>
                  <a:pt x="15401" y="9593"/>
                  <a:pt x="15426" y="9643"/>
                  <a:pt x="15456" y="9643"/>
                </a:cubicBezTo>
                <a:cubicBezTo>
                  <a:pt x="15486" y="9643"/>
                  <a:pt x="15511" y="9593"/>
                  <a:pt x="15511" y="9532"/>
                </a:cubicBezTo>
                <a:cubicBezTo>
                  <a:pt x="15511" y="9471"/>
                  <a:pt x="15486" y="9421"/>
                  <a:pt x="15456" y="9421"/>
                </a:cubicBezTo>
                <a:close/>
                <a:moveTo>
                  <a:pt x="15277" y="9421"/>
                </a:moveTo>
                <a:cubicBezTo>
                  <a:pt x="15247" y="9421"/>
                  <a:pt x="15222" y="9471"/>
                  <a:pt x="15222" y="9532"/>
                </a:cubicBezTo>
                <a:cubicBezTo>
                  <a:pt x="15222" y="9593"/>
                  <a:pt x="15247" y="9643"/>
                  <a:pt x="15277" y="9643"/>
                </a:cubicBezTo>
                <a:cubicBezTo>
                  <a:pt x="15307" y="9643"/>
                  <a:pt x="15332" y="9593"/>
                  <a:pt x="15332" y="9532"/>
                </a:cubicBezTo>
                <a:cubicBezTo>
                  <a:pt x="15332" y="9471"/>
                  <a:pt x="15307" y="9421"/>
                  <a:pt x="15277" y="9421"/>
                </a:cubicBezTo>
                <a:close/>
                <a:moveTo>
                  <a:pt x="15098" y="9421"/>
                </a:moveTo>
                <a:cubicBezTo>
                  <a:pt x="15068" y="9421"/>
                  <a:pt x="15043" y="9471"/>
                  <a:pt x="15043" y="9532"/>
                </a:cubicBezTo>
                <a:cubicBezTo>
                  <a:pt x="15043" y="9593"/>
                  <a:pt x="15068" y="9643"/>
                  <a:pt x="15098" y="9643"/>
                </a:cubicBezTo>
                <a:cubicBezTo>
                  <a:pt x="15128" y="9643"/>
                  <a:pt x="15153" y="9593"/>
                  <a:pt x="15153" y="9532"/>
                </a:cubicBezTo>
                <a:cubicBezTo>
                  <a:pt x="15153" y="9471"/>
                  <a:pt x="15128" y="9421"/>
                  <a:pt x="15098" y="9421"/>
                </a:cubicBezTo>
                <a:close/>
                <a:moveTo>
                  <a:pt x="14919" y="9421"/>
                </a:moveTo>
                <a:cubicBezTo>
                  <a:pt x="14889" y="9421"/>
                  <a:pt x="14864" y="9471"/>
                  <a:pt x="14864" y="9532"/>
                </a:cubicBezTo>
                <a:cubicBezTo>
                  <a:pt x="14864" y="9593"/>
                  <a:pt x="14889" y="9643"/>
                  <a:pt x="14919" y="9643"/>
                </a:cubicBezTo>
                <a:cubicBezTo>
                  <a:pt x="14949" y="9643"/>
                  <a:pt x="14974" y="9593"/>
                  <a:pt x="14974" y="9532"/>
                </a:cubicBezTo>
                <a:cubicBezTo>
                  <a:pt x="14974" y="9471"/>
                  <a:pt x="14949" y="9421"/>
                  <a:pt x="14919" y="9421"/>
                </a:cubicBezTo>
                <a:close/>
                <a:moveTo>
                  <a:pt x="13665" y="9421"/>
                </a:moveTo>
                <a:cubicBezTo>
                  <a:pt x="13635" y="9421"/>
                  <a:pt x="13610" y="9471"/>
                  <a:pt x="13610" y="9532"/>
                </a:cubicBezTo>
                <a:cubicBezTo>
                  <a:pt x="13610" y="9593"/>
                  <a:pt x="13635" y="9643"/>
                  <a:pt x="13665" y="9643"/>
                </a:cubicBezTo>
                <a:cubicBezTo>
                  <a:pt x="13696" y="9643"/>
                  <a:pt x="13720" y="9593"/>
                  <a:pt x="13720" y="9532"/>
                </a:cubicBezTo>
                <a:cubicBezTo>
                  <a:pt x="13720" y="9471"/>
                  <a:pt x="13696" y="9421"/>
                  <a:pt x="13665" y="9421"/>
                </a:cubicBezTo>
                <a:close/>
                <a:moveTo>
                  <a:pt x="13486" y="9421"/>
                </a:moveTo>
                <a:cubicBezTo>
                  <a:pt x="13456" y="9421"/>
                  <a:pt x="13431" y="9471"/>
                  <a:pt x="13431" y="9532"/>
                </a:cubicBezTo>
                <a:cubicBezTo>
                  <a:pt x="13431" y="9593"/>
                  <a:pt x="13456" y="9643"/>
                  <a:pt x="13486" y="9643"/>
                </a:cubicBezTo>
                <a:cubicBezTo>
                  <a:pt x="13516" y="9643"/>
                  <a:pt x="13541" y="9593"/>
                  <a:pt x="13541" y="9532"/>
                </a:cubicBezTo>
                <a:cubicBezTo>
                  <a:pt x="13541" y="9471"/>
                  <a:pt x="13516" y="9421"/>
                  <a:pt x="13486" y="9421"/>
                </a:cubicBezTo>
                <a:close/>
                <a:moveTo>
                  <a:pt x="13307" y="9421"/>
                </a:moveTo>
                <a:cubicBezTo>
                  <a:pt x="13277" y="9421"/>
                  <a:pt x="13252" y="9471"/>
                  <a:pt x="13252" y="9532"/>
                </a:cubicBezTo>
                <a:cubicBezTo>
                  <a:pt x="13252" y="9593"/>
                  <a:pt x="13277" y="9643"/>
                  <a:pt x="13307" y="9643"/>
                </a:cubicBezTo>
                <a:cubicBezTo>
                  <a:pt x="13337" y="9643"/>
                  <a:pt x="13362" y="9593"/>
                  <a:pt x="13362" y="9532"/>
                </a:cubicBezTo>
                <a:cubicBezTo>
                  <a:pt x="13362" y="9471"/>
                  <a:pt x="13337" y="9421"/>
                  <a:pt x="13307" y="9421"/>
                </a:cubicBezTo>
                <a:close/>
                <a:moveTo>
                  <a:pt x="13128" y="9421"/>
                </a:moveTo>
                <a:cubicBezTo>
                  <a:pt x="13098" y="9421"/>
                  <a:pt x="13073" y="9471"/>
                  <a:pt x="13073" y="9532"/>
                </a:cubicBezTo>
                <a:cubicBezTo>
                  <a:pt x="13073" y="9593"/>
                  <a:pt x="13098" y="9643"/>
                  <a:pt x="13128" y="9643"/>
                </a:cubicBezTo>
                <a:cubicBezTo>
                  <a:pt x="13158" y="9643"/>
                  <a:pt x="13183" y="9593"/>
                  <a:pt x="13183" y="9532"/>
                </a:cubicBezTo>
                <a:cubicBezTo>
                  <a:pt x="13183" y="9471"/>
                  <a:pt x="13158" y="9421"/>
                  <a:pt x="13128" y="9421"/>
                </a:cubicBezTo>
                <a:close/>
                <a:moveTo>
                  <a:pt x="12949" y="9421"/>
                </a:moveTo>
                <a:cubicBezTo>
                  <a:pt x="12919" y="9421"/>
                  <a:pt x="12894" y="9471"/>
                  <a:pt x="12894" y="9532"/>
                </a:cubicBezTo>
                <a:cubicBezTo>
                  <a:pt x="12894" y="9593"/>
                  <a:pt x="12919" y="9643"/>
                  <a:pt x="12949" y="9643"/>
                </a:cubicBezTo>
                <a:cubicBezTo>
                  <a:pt x="12979" y="9643"/>
                  <a:pt x="13004" y="9593"/>
                  <a:pt x="13004" y="9532"/>
                </a:cubicBezTo>
                <a:cubicBezTo>
                  <a:pt x="13004" y="9471"/>
                  <a:pt x="12979" y="9421"/>
                  <a:pt x="12949" y="9421"/>
                </a:cubicBezTo>
                <a:close/>
                <a:moveTo>
                  <a:pt x="12770" y="9421"/>
                </a:moveTo>
                <a:cubicBezTo>
                  <a:pt x="12740" y="9421"/>
                  <a:pt x="12715" y="9471"/>
                  <a:pt x="12715" y="9532"/>
                </a:cubicBezTo>
                <a:cubicBezTo>
                  <a:pt x="12715" y="9593"/>
                  <a:pt x="12740" y="9643"/>
                  <a:pt x="12770" y="9643"/>
                </a:cubicBezTo>
                <a:cubicBezTo>
                  <a:pt x="12800" y="9643"/>
                  <a:pt x="12825" y="9593"/>
                  <a:pt x="12825" y="9532"/>
                </a:cubicBezTo>
                <a:cubicBezTo>
                  <a:pt x="12825" y="9471"/>
                  <a:pt x="12800" y="9421"/>
                  <a:pt x="12770" y="9421"/>
                </a:cubicBezTo>
                <a:close/>
                <a:moveTo>
                  <a:pt x="12591" y="9421"/>
                </a:moveTo>
                <a:cubicBezTo>
                  <a:pt x="12560" y="9421"/>
                  <a:pt x="12536" y="9471"/>
                  <a:pt x="12536" y="9532"/>
                </a:cubicBezTo>
                <a:cubicBezTo>
                  <a:pt x="12536" y="9593"/>
                  <a:pt x="12560" y="9643"/>
                  <a:pt x="12591" y="9643"/>
                </a:cubicBezTo>
                <a:cubicBezTo>
                  <a:pt x="12621" y="9643"/>
                  <a:pt x="12646" y="9593"/>
                  <a:pt x="12646" y="9532"/>
                </a:cubicBezTo>
                <a:cubicBezTo>
                  <a:pt x="12646" y="9471"/>
                  <a:pt x="12621" y="9421"/>
                  <a:pt x="12591" y="9421"/>
                </a:cubicBezTo>
                <a:close/>
                <a:moveTo>
                  <a:pt x="12412" y="9421"/>
                </a:moveTo>
                <a:cubicBezTo>
                  <a:pt x="12381" y="9421"/>
                  <a:pt x="12357" y="9471"/>
                  <a:pt x="12357" y="9532"/>
                </a:cubicBezTo>
                <a:cubicBezTo>
                  <a:pt x="12357" y="9593"/>
                  <a:pt x="12381" y="9643"/>
                  <a:pt x="12412" y="9643"/>
                </a:cubicBezTo>
                <a:cubicBezTo>
                  <a:pt x="12442" y="9643"/>
                  <a:pt x="12466" y="9593"/>
                  <a:pt x="12466" y="9532"/>
                </a:cubicBezTo>
                <a:cubicBezTo>
                  <a:pt x="12466" y="9471"/>
                  <a:pt x="12442" y="9421"/>
                  <a:pt x="12412" y="9421"/>
                </a:cubicBezTo>
                <a:close/>
                <a:moveTo>
                  <a:pt x="12233" y="9421"/>
                </a:moveTo>
                <a:cubicBezTo>
                  <a:pt x="12202" y="9421"/>
                  <a:pt x="12178" y="9471"/>
                  <a:pt x="12178" y="9532"/>
                </a:cubicBezTo>
                <a:cubicBezTo>
                  <a:pt x="12178" y="9593"/>
                  <a:pt x="12202" y="9643"/>
                  <a:pt x="12233" y="9643"/>
                </a:cubicBezTo>
                <a:cubicBezTo>
                  <a:pt x="12263" y="9643"/>
                  <a:pt x="12287" y="9593"/>
                  <a:pt x="12287" y="9532"/>
                </a:cubicBezTo>
                <a:cubicBezTo>
                  <a:pt x="12287" y="9471"/>
                  <a:pt x="12263" y="9421"/>
                  <a:pt x="12233" y="9421"/>
                </a:cubicBezTo>
                <a:close/>
                <a:moveTo>
                  <a:pt x="12053" y="9421"/>
                </a:moveTo>
                <a:cubicBezTo>
                  <a:pt x="12023" y="9421"/>
                  <a:pt x="11999" y="9471"/>
                  <a:pt x="11999" y="9532"/>
                </a:cubicBezTo>
                <a:cubicBezTo>
                  <a:pt x="11999" y="9593"/>
                  <a:pt x="12023" y="9643"/>
                  <a:pt x="12053" y="9643"/>
                </a:cubicBezTo>
                <a:cubicBezTo>
                  <a:pt x="12084" y="9643"/>
                  <a:pt x="12108" y="9593"/>
                  <a:pt x="12108" y="9532"/>
                </a:cubicBezTo>
                <a:cubicBezTo>
                  <a:pt x="12108" y="9471"/>
                  <a:pt x="12084" y="9421"/>
                  <a:pt x="12053" y="9421"/>
                </a:cubicBezTo>
                <a:close/>
                <a:moveTo>
                  <a:pt x="11874" y="9421"/>
                </a:moveTo>
                <a:cubicBezTo>
                  <a:pt x="11844" y="9421"/>
                  <a:pt x="11819" y="9471"/>
                  <a:pt x="11819" y="9532"/>
                </a:cubicBezTo>
                <a:cubicBezTo>
                  <a:pt x="11819" y="9593"/>
                  <a:pt x="11844" y="9643"/>
                  <a:pt x="11874" y="9643"/>
                </a:cubicBezTo>
                <a:cubicBezTo>
                  <a:pt x="11905" y="9643"/>
                  <a:pt x="11929" y="9593"/>
                  <a:pt x="11929" y="9532"/>
                </a:cubicBezTo>
                <a:cubicBezTo>
                  <a:pt x="11929" y="9471"/>
                  <a:pt x="11905" y="9421"/>
                  <a:pt x="11874" y="9421"/>
                </a:cubicBezTo>
                <a:close/>
                <a:moveTo>
                  <a:pt x="11695" y="9421"/>
                </a:moveTo>
                <a:cubicBezTo>
                  <a:pt x="11665" y="9421"/>
                  <a:pt x="11640" y="9471"/>
                  <a:pt x="11640" y="9532"/>
                </a:cubicBezTo>
                <a:cubicBezTo>
                  <a:pt x="11640" y="9593"/>
                  <a:pt x="11665" y="9643"/>
                  <a:pt x="11695" y="9643"/>
                </a:cubicBezTo>
                <a:cubicBezTo>
                  <a:pt x="11726" y="9643"/>
                  <a:pt x="11750" y="9593"/>
                  <a:pt x="11750" y="9532"/>
                </a:cubicBezTo>
                <a:cubicBezTo>
                  <a:pt x="11750" y="9471"/>
                  <a:pt x="11726" y="9421"/>
                  <a:pt x="11695" y="9421"/>
                </a:cubicBezTo>
                <a:close/>
                <a:moveTo>
                  <a:pt x="11516" y="9421"/>
                </a:moveTo>
                <a:cubicBezTo>
                  <a:pt x="11486" y="9421"/>
                  <a:pt x="11461" y="9471"/>
                  <a:pt x="11461" y="9532"/>
                </a:cubicBezTo>
                <a:cubicBezTo>
                  <a:pt x="11461" y="9593"/>
                  <a:pt x="11486" y="9643"/>
                  <a:pt x="11516" y="9643"/>
                </a:cubicBezTo>
                <a:cubicBezTo>
                  <a:pt x="11546" y="9643"/>
                  <a:pt x="11571" y="9593"/>
                  <a:pt x="11571" y="9532"/>
                </a:cubicBezTo>
                <a:cubicBezTo>
                  <a:pt x="11571" y="9471"/>
                  <a:pt x="11546" y="9421"/>
                  <a:pt x="11516" y="9421"/>
                </a:cubicBezTo>
                <a:close/>
                <a:moveTo>
                  <a:pt x="11337" y="9421"/>
                </a:moveTo>
                <a:cubicBezTo>
                  <a:pt x="11307" y="9421"/>
                  <a:pt x="11282" y="9471"/>
                  <a:pt x="11282" y="9532"/>
                </a:cubicBezTo>
                <a:cubicBezTo>
                  <a:pt x="11282" y="9593"/>
                  <a:pt x="11307" y="9643"/>
                  <a:pt x="11337" y="9643"/>
                </a:cubicBezTo>
                <a:cubicBezTo>
                  <a:pt x="11367" y="9643"/>
                  <a:pt x="11392" y="9593"/>
                  <a:pt x="11392" y="9532"/>
                </a:cubicBezTo>
                <a:cubicBezTo>
                  <a:pt x="11392" y="9471"/>
                  <a:pt x="11367" y="9421"/>
                  <a:pt x="11337" y="9421"/>
                </a:cubicBezTo>
                <a:close/>
                <a:moveTo>
                  <a:pt x="11158" y="9421"/>
                </a:moveTo>
                <a:cubicBezTo>
                  <a:pt x="11128" y="9421"/>
                  <a:pt x="11103" y="9471"/>
                  <a:pt x="11103" y="9532"/>
                </a:cubicBezTo>
                <a:cubicBezTo>
                  <a:pt x="11103" y="9593"/>
                  <a:pt x="11128" y="9643"/>
                  <a:pt x="11158" y="9643"/>
                </a:cubicBezTo>
                <a:cubicBezTo>
                  <a:pt x="11188" y="9643"/>
                  <a:pt x="11213" y="9593"/>
                  <a:pt x="11213" y="9532"/>
                </a:cubicBezTo>
                <a:cubicBezTo>
                  <a:pt x="11213" y="9471"/>
                  <a:pt x="11188" y="9421"/>
                  <a:pt x="11158" y="9421"/>
                </a:cubicBezTo>
                <a:close/>
                <a:moveTo>
                  <a:pt x="10979" y="9421"/>
                </a:moveTo>
                <a:cubicBezTo>
                  <a:pt x="10949" y="9421"/>
                  <a:pt x="10924" y="9471"/>
                  <a:pt x="10924" y="9532"/>
                </a:cubicBezTo>
                <a:cubicBezTo>
                  <a:pt x="10924" y="9593"/>
                  <a:pt x="10949" y="9643"/>
                  <a:pt x="10979" y="9643"/>
                </a:cubicBezTo>
                <a:cubicBezTo>
                  <a:pt x="11009" y="9643"/>
                  <a:pt x="11034" y="9593"/>
                  <a:pt x="11034" y="9532"/>
                </a:cubicBezTo>
                <a:cubicBezTo>
                  <a:pt x="11034" y="9471"/>
                  <a:pt x="11009" y="9421"/>
                  <a:pt x="10979" y="9421"/>
                </a:cubicBezTo>
                <a:close/>
                <a:moveTo>
                  <a:pt x="10800" y="9421"/>
                </a:moveTo>
                <a:cubicBezTo>
                  <a:pt x="10770" y="9421"/>
                  <a:pt x="10745" y="9471"/>
                  <a:pt x="10745" y="9532"/>
                </a:cubicBezTo>
                <a:cubicBezTo>
                  <a:pt x="10745" y="9593"/>
                  <a:pt x="10770" y="9643"/>
                  <a:pt x="10800" y="9643"/>
                </a:cubicBezTo>
                <a:cubicBezTo>
                  <a:pt x="10830" y="9643"/>
                  <a:pt x="10855" y="9593"/>
                  <a:pt x="10855" y="9532"/>
                </a:cubicBezTo>
                <a:cubicBezTo>
                  <a:pt x="10855" y="9471"/>
                  <a:pt x="10830" y="9421"/>
                  <a:pt x="10800" y="9421"/>
                </a:cubicBezTo>
                <a:close/>
                <a:moveTo>
                  <a:pt x="10621" y="9421"/>
                </a:moveTo>
                <a:cubicBezTo>
                  <a:pt x="10590" y="9421"/>
                  <a:pt x="10566" y="9471"/>
                  <a:pt x="10566" y="9532"/>
                </a:cubicBezTo>
                <a:cubicBezTo>
                  <a:pt x="10566" y="9593"/>
                  <a:pt x="10590" y="9643"/>
                  <a:pt x="10621" y="9643"/>
                </a:cubicBezTo>
                <a:cubicBezTo>
                  <a:pt x="10651" y="9643"/>
                  <a:pt x="10676" y="9593"/>
                  <a:pt x="10676" y="9532"/>
                </a:cubicBezTo>
                <a:cubicBezTo>
                  <a:pt x="10676" y="9471"/>
                  <a:pt x="10651" y="9421"/>
                  <a:pt x="10621" y="9421"/>
                </a:cubicBezTo>
                <a:close/>
                <a:moveTo>
                  <a:pt x="10442" y="9421"/>
                </a:moveTo>
                <a:cubicBezTo>
                  <a:pt x="10411" y="9421"/>
                  <a:pt x="10387" y="9471"/>
                  <a:pt x="10387" y="9532"/>
                </a:cubicBezTo>
                <a:cubicBezTo>
                  <a:pt x="10387" y="9593"/>
                  <a:pt x="10411" y="9643"/>
                  <a:pt x="10442" y="9643"/>
                </a:cubicBezTo>
                <a:cubicBezTo>
                  <a:pt x="10472" y="9643"/>
                  <a:pt x="10497" y="9593"/>
                  <a:pt x="10497" y="9532"/>
                </a:cubicBezTo>
                <a:cubicBezTo>
                  <a:pt x="10497" y="9471"/>
                  <a:pt x="10472" y="9421"/>
                  <a:pt x="10442" y="9421"/>
                </a:cubicBezTo>
                <a:close/>
                <a:moveTo>
                  <a:pt x="10263" y="9421"/>
                </a:moveTo>
                <a:cubicBezTo>
                  <a:pt x="10232" y="9421"/>
                  <a:pt x="10208" y="9471"/>
                  <a:pt x="10208" y="9532"/>
                </a:cubicBezTo>
                <a:cubicBezTo>
                  <a:pt x="10208" y="9593"/>
                  <a:pt x="10232" y="9643"/>
                  <a:pt x="10263" y="9643"/>
                </a:cubicBezTo>
                <a:cubicBezTo>
                  <a:pt x="10293" y="9643"/>
                  <a:pt x="10317" y="9593"/>
                  <a:pt x="10317" y="9532"/>
                </a:cubicBezTo>
                <a:cubicBezTo>
                  <a:pt x="10317" y="9471"/>
                  <a:pt x="10293" y="9421"/>
                  <a:pt x="10263" y="9421"/>
                </a:cubicBezTo>
                <a:close/>
                <a:moveTo>
                  <a:pt x="10083" y="9421"/>
                </a:moveTo>
                <a:cubicBezTo>
                  <a:pt x="10053" y="9421"/>
                  <a:pt x="10029" y="9471"/>
                  <a:pt x="10029" y="9532"/>
                </a:cubicBezTo>
                <a:cubicBezTo>
                  <a:pt x="10029" y="9593"/>
                  <a:pt x="10053" y="9643"/>
                  <a:pt x="10083" y="9643"/>
                </a:cubicBezTo>
                <a:cubicBezTo>
                  <a:pt x="10114" y="9643"/>
                  <a:pt x="10138" y="9593"/>
                  <a:pt x="10138" y="9532"/>
                </a:cubicBezTo>
                <a:cubicBezTo>
                  <a:pt x="10138" y="9471"/>
                  <a:pt x="10114" y="9421"/>
                  <a:pt x="10083" y="9421"/>
                </a:cubicBezTo>
                <a:close/>
                <a:moveTo>
                  <a:pt x="9904" y="9421"/>
                </a:moveTo>
                <a:cubicBezTo>
                  <a:pt x="9874" y="9421"/>
                  <a:pt x="9850" y="9471"/>
                  <a:pt x="9850" y="9532"/>
                </a:cubicBezTo>
                <a:cubicBezTo>
                  <a:pt x="9850" y="9593"/>
                  <a:pt x="9874" y="9643"/>
                  <a:pt x="9904" y="9643"/>
                </a:cubicBezTo>
                <a:cubicBezTo>
                  <a:pt x="9935" y="9643"/>
                  <a:pt x="9959" y="9593"/>
                  <a:pt x="9959" y="9532"/>
                </a:cubicBezTo>
                <a:cubicBezTo>
                  <a:pt x="9959" y="9471"/>
                  <a:pt x="9935" y="9421"/>
                  <a:pt x="9904" y="9421"/>
                </a:cubicBezTo>
                <a:close/>
                <a:moveTo>
                  <a:pt x="9725" y="9421"/>
                </a:moveTo>
                <a:cubicBezTo>
                  <a:pt x="9695" y="9421"/>
                  <a:pt x="9670" y="9471"/>
                  <a:pt x="9670" y="9532"/>
                </a:cubicBezTo>
                <a:cubicBezTo>
                  <a:pt x="9670" y="9593"/>
                  <a:pt x="9695" y="9643"/>
                  <a:pt x="9725" y="9643"/>
                </a:cubicBezTo>
                <a:cubicBezTo>
                  <a:pt x="9756" y="9643"/>
                  <a:pt x="9780" y="9593"/>
                  <a:pt x="9780" y="9532"/>
                </a:cubicBezTo>
                <a:cubicBezTo>
                  <a:pt x="9780" y="9471"/>
                  <a:pt x="9756" y="9421"/>
                  <a:pt x="9725" y="9421"/>
                </a:cubicBezTo>
                <a:close/>
                <a:moveTo>
                  <a:pt x="9546" y="9421"/>
                </a:moveTo>
                <a:cubicBezTo>
                  <a:pt x="9516" y="9421"/>
                  <a:pt x="9491" y="9471"/>
                  <a:pt x="9491" y="9532"/>
                </a:cubicBezTo>
                <a:cubicBezTo>
                  <a:pt x="9491" y="9593"/>
                  <a:pt x="9516" y="9643"/>
                  <a:pt x="9546" y="9643"/>
                </a:cubicBezTo>
                <a:cubicBezTo>
                  <a:pt x="9577" y="9643"/>
                  <a:pt x="9601" y="9593"/>
                  <a:pt x="9601" y="9532"/>
                </a:cubicBezTo>
                <a:cubicBezTo>
                  <a:pt x="9601" y="9471"/>
                  <a:pt x="9577" y="9421"/>
                  <a:pt x="9546" y="9421"/>
                </a:cubicBezTo>
                <a:close/>
                <a:moveTo>
                  <a:pt x="9367" y="9421"/>
                </a:moveTo>
                <a:cubicBezTo>
                  <a:pt x="9337" y="9421"/>
                  <a:pt x="9312" y="9471"/>
                  <a:pt x="9312" y="9532"/>
                </a:cubicBezTo>
                <a:cubicBezTo>
                  <a:pt x="9312" y="9593"/>
                  <a:pt x="9337" y="9643"/>
                  <a:pt x="9367" y="9643"/>
                </a:cubicBezTo>
                <a:cubicBezTo>
                  <a:pt x="9397" y="9643"/>
                  <a:pt x="9422" y="9593"/>
                  <a:pt x="9422" y="9532"/>
                </a:cubicBezTo>
                <a:cubicBezTo>
                  <a:pt x="9422" y="9471"/>
                  <a:pt x="9397" y="9421"/>
                  <a:pt x="9367" y="9421"/>
                </a:cubicBezTo>
                <a:close/>
                <a:moveTo>
                  <a:pt x="9188" y="9421"/>
                </a:moveTo>
                <a:cubicBezTo>
                  <a:pt x="9158" y="9421"/>
                  <a:pt x="9133" y="9471"/>
                  <a:pt x="9133" y="9532"/>
                </a:cubicBezTo>
                <a:cubicBezTo>
                  <a:pt x="9133" y="9593"/>
                  <a:pt x="9158" y="9643"/>
                  <a:pt x="9188" y="9643"/>
                </a:cubicBezTo>
                <a:cubicBezTo>
                  <a:pt x="9218" y="9643"/>
                  <a:pt x="9243" y="9593"/>
                  <a:pt x="9243" y="9532"/>
                </a:cubicBezTo>
                <a:cubicBezTo>
                  <a:pt x="9243" y="9471"/>
                  <a:pt x="9218" y="9421"/>
                  <a:pt x="9188" y="9421"/>
                </a:cubicBezTo>
                <a:close/>
                <a:moveTo>
                  <a:pt x="9009" y="9421"/>
                </a:moveTo>
                <a:cubicBezTo>
                  <a:pt x="8979" y="9421"/>
                  <a:pt x="8954" y="9471"/>
                  <a:pt x="8954" y="9532"/>
                </a:cubicBezTo>
                <a:cubicBezTo>
                  <a:pt x="8954" y="9593"/>
                  <a:pt x="8979" y="9643"/>
                  <a:pt x="9009" y="9643"/>
                </a:cubicBezTo>
                <a:cubicBezTo>
                  <a:pt x="9039" y="9643"/>
                  <a:pt x="9064" y="9593"/>
                  <a:pt x="9064" y="9532"/>
                </a:cubicBezTo>
                <a:cubicBezTo>
                  <a:pt x="9064" y="9471"/>
                  <a:pt x="9039" y="9421"/>
                  <a:pt x="9009" y="9421"/>
                </a:cubicBezTo>
                <a:close/>
                <a:moveTo>
                  <a:pt x="8830" y="9421"/>
                </a:moveTo>
                <a:cubicBezTo>
                  <a:pt x="8800" y="9421"/>
                  <a:pt x="8775" y="9471"/>
                  <a:pt x="8775" y="9532"/>
                </a:cubicBezTo>
                <a:cubicBezTo>
                  <a:pt x="8775" y="9593"/>
                  <a:pt x="8800" y="9643"/>
                  <a:pt x="8830" y="9643"/>
                </a:cubicBezTo>
                <a:cubicBezTo>
                  <a:pt x="8860" y="9643"/>
                  <a:pt x="8885" y="9593"/>
                  <a:pt x="8885" y="9532"/>
                </a:cubicBezTo>
                <a:cubicBezTo>
                  <a:pt x="8885" y="9471"/>
                  <a:pt x="8860" y="9421"/>
                  <a:pt x="8830" y="9421"/>
                </a:cubicBezTo>
                <a:close/>
                <a:moveTo>
                  <a:pt x="8651" y="9421"/>
                </a:moveTo>
                <a:cubicBezTo>
                  <a:pt x="8621" y="9421"/>
                  <a:pt x="8596" y="9471"/>
                  <a:pt x="8596" y="9532"/>
                </a:cubicBezTo>
                <a:cubicBezTo>
                  <a:pt x="8596" y="9593"/>
                  <a:pt x="8621" y="9643"/>
                  <a:pt x="8651" y="9643"/>
                </a:cubicBezTo>
                <a:cubicBezTo>
                  <a:pt x="8681" y="9643"/>
                  <a:pt x="8706" y="9593"/>
                  <a:pt x="8706" y="9532"/>
                </a:cubicBezTo>
                <a:cubicBezTo>
                  <a:pt x="8706" y="9471"/>
                  <a:pt x="8681" y="9421"/>
                  <a:pt x="8651" y="9421"/>
                </a:cubicBezTo>
                <a:close/>
                <a:moveTo>
                  <a:pt x="4890" y="9421"/>
                </a:moveTo>
                <a:cubicBezTo>
                  <a:pt x="4860" y="9421"/>
                  <a:pt x="4835" y="9471"/>
                  <a:pt x="4835" y="9532"/>
                </a:cubicBezTo>
                <a:cubicBezTo>
                  <a:pt x="4835" y="9593"/>
                  <a:pt x="4860" y="9643"/>
                  <a:pt x="4890" y="9643"/>
                </a:cubicBezTo>
                <a:cubicBezTo>
                  <a:pt x="4920" y="9643"/>
                  <a:pt x="4945" y="9593"/>
                  <a:pt x="4945" y="9532"/>
                </a:cubicBezTo>
                <a:cubicBezTo>
                  <a:pt x="4945" y="9471"/>
                  <a:pt x="4920" y="9421"/>
                  <a:pt x="4890" y="9421"/>
                </a:cubicBezTo>
                <a:close/>
                <a:moveTo>
                  <a:pt x="4711" y="9421"/>
                </a:moveTo>
                <a:cubicBezTo>
                  <a:pt x="4681" y="9421"/>
                  <a:pt x="4656" y="9471"/>
                  <a:pt x="4656" y="9532"/>
                </a:cubicBezTo>
                <a:cubicBezTo>
                  <a:pt x="4656" y="9593"/>
                  <a:pt x="4681" y="9643"/>
                  <a:pt x="4711" y="9643"/>
                </a:cubicBezTo>
                <a:cubicBezTo>
                  <a:pt x="4741" y="9643"/>
                  <a:pt x="4766" y="9593"/>
                  <a:pt x="4766" y="9532"/>
                </a:cubicBezTo>
                <a:cubicBezTo>
                  <a:pt x="4766" y="9471"/>
                  <a:pt x="4741" y="9421"/>
                  <a:pt x="4711" y="9421"/>
                </a:cubicBezTo>
                <a:close/>
                <a:moveTo>
                  <a:pt x="4532" y="9421"/>
                </a:moveTo>
                <a:cubicBezTo>
                  <a:pt x="4502" y="9421"/>
                  <a:pt x="4477" y="9471"/>
                  <a:pt x="4477" y="9532"/>
                </a:cubicBezTo>
                <a:cubicBezTo>
                  <a:pt x="4477" y="9593"/>
                  <a:pt x="4502" y="9643"/>
                  <a:pt x="4532" y="9643"/>
                </a:cubicBezTo>
                <a:cubicBezTo>
                  <a:pt x="4562" y="9643"/>
                  <a:pt x="4587" y="9593"/>
                  <a:pt x="4587" y="9532"/>
                </a:cubicBezTo>
                <a:cubicBezTo>
                  <a:pt x="4587" y="9471"/>
                  <a:pt x="4562" y="9421"/>
                  <a:pt x="4532" y="9421"/>
                </a:cubicBezTo>
                <a:close/>
                <a:moveTo>
                  <a:pt x="3637" y="9421"/>
                </a:moveTo>
                <a:cubicBezTo>
                  <a:pt x="3606" y="9421"/>
                  <a:pt x="3582" y="9471"/>
                  <a:pt x="3582" y="9532"/>
                </a:cubicBezTo>
                <a:cubicBezTo>
                  <a:pt x="3582" y="9593"/>
                  <a:pt x="3606" y="9643"/>
                  <a:pt x="3637" y="9643"/>
                </a:cubicBezTo>
                <a:cubicBezTo>
                  <a:pt x="3667" y="9643"/>
                  <a:pt x="3691" y="9593"/>
                  <a:pt x="3691" y="9532"/>
                </a:cubicBezTo>
                <a:cubicBezTo>
                  <a:pt x="3691" y="9471"/>
                  <a:pt x="3667" y="9421"/>
                  <a:pt x="3637" y="9421"/>
                </a:cubicBezTo>
                <a:close/>
                <a:moveTo>
                  <a:pt x="3457" y="9421"/>
                </a:moveTo>
                <a:cubicBezTo>
                  <a:pt x="3427" y="9421"/>
                  <a:pt x="3403" y="9471"/>
                  <a:pt x="3403" y="9532"/>
                </a:cubicBezTo>
                <a:cubicBezTo>
                  <a:pt x="3403" y="9593"/>
                  <a:pt x="3427" y="9643"/>
                  <a:pt x="3457" y="9643"/>
                </a:cubicBezTo>
                <a:cubicBezTo>
                  <a:pt x="3488" y="9643"/>
                  <a:pt x="3512" y="9593"/>
                  <a:pt x="3512" y="9532"/>
                </a:cubicBezTo>
                <a:cubicBezTo>
                  <a:pt x="3512" y="9471"/>
                  <a:pt x="3488" y="9421"/>
                  <a:pt x="3457" y="9421"/>
                </a:cubicBezTo>
                <a:close/>
                <a:moveTo>
                  <a:pt x="3278" y="9421"/>
                </a:moveTo>
                <a:cubicBezTo>
                  <a:pt x="3248" y="9421"/>
                  <a:pt x="3223" y="9471"/>
                  <a:pt x="3223" y="9532"/>
                </a:cubicBezTo>
                <a:cubicBezTo>
                  <a:pt x="3223" y="9593"/>
                  <a:pt x="3248" y="9643"/>
                  <a:pt x="3278" y="9643"/>
                </a:cubicBezTo>
                <a:cubicBezTo>
                  <a:pt x="3309" y="9643"/>
                  <a:pt x="3333" y="9593"/>
                  <a:pt x="3333" y="9532"/>
                </a:cubicBezTo>
                <a:cubicBezTo>
                  <a:pt x="3333" y="9471"/>
                  <a:pt x="3309" y="9421"/>
                  <a:pt x="3278" y="9421"/>
                </a:cubicBezTo>
                <a:close/>
                <a:moveTo>
                  <a:pt x="3099" y="9421"/>
                </a:moveTo>
                <a:cubicBezTo>
                  <a:pt x="3069" y="9421"/>
                  <a:pt x="3044" y="9471"/>
                  <a:pt x="3044" y="9532"/>
                </a:cubicBezTo>
                <a:cubicBezTo>
                  <a:pt x="3044" y="9593"/>
                  <a:pt x="3069" y="9643"/>
                  <a:pt x="3099" y="9643"/>
                </a:cubicBezTo>
                <a:cubicBezTo>
                  <a:pt x="3130" y="9643"/>
                  <a:pt x="3154" y="9593"/>
                  <a:pt x="3154" y="9532"/>
                </a:cubicBezTo>
                <a:cubicBezTo>
                  <a:pt x="3154" y="9471"/>
                  <a:pt x="3130" y="9421"/>
                  <a:pt x="3099" y="9421"/>
                </a:cubicBezTo>
                <a:close/>
                <a:moveTo>
                  <a:pt x="2920" y="9421"/>
                </a:moveTo>
                <a:cubicBezTo>
                  <a:pt x="2890" y="9421"/>
                  <a:pt x="2865" y="9471"/>
                  <a:pt x="2865" y="9532"/>
                </a:cubicBezTo>
                <a:cubicBezTo>
                  <a:pt x="2865" y="9593"/>
                  <a:pt x="2890" y="9643"/>
                  <a:pt x="2920" y="9643"/>
                </a:cubicBezTo>
                <a:cubicBezTo>
                  <a:pt x="2950" y="9643"/>
                  <a:pt x="2975" y="9593"/>
                  <a:pt x="2975" y="9532"/>
                </a:cubicBezTo>
                <a:cubicBezTo>
                  <a:pt x="2975" y="9471"/>
                  <a:pt x="2950" y="9421"/>
                  <a:pt x="2920" y="9421"/>
                </a:cubicBezTo>
                <a:close/>
                <a:moveTo>
                  <a:pt x="2741" y="9421"/>
                </a:moveTo>
                <a:cubicBezTo>
                  <a:pt x="2711" y="9421"/>
                  <a:pt x="2686" y="9471"/>
                  <a:pt x="2686" y="9532"/>
                </a:cubicBezTo>
                <a:cubicBezTo>
                  <a:pt x="2686" y="9593"/>
                  <a:pt x="2711" y="9643"/>
                  <a:pt x="2741" y="9643"/>
                </a:cubicBezTo>
                <a:cubicBezTo>
                  <a:pt x="2771" y="9643"/>
                  <a:pt x="2796" y="9593"/>
                  <a:pt x="2796" y="9532"/>
                </a:cubicBezTo>
                <a:cubicBezTo>
                  <a:pt x="2796" y="9471"/>
                  <a:pt x="2771" y="9421"/>
                  <a:pt x="2741" y="9421"/>
                </a:cubicBezTo>
                <a:close/>
                <a:moveTo>
                  <a:pt x="2562" y="9421"/>
                </a:moveTo>
                <a:cubicBezTo>
                  <a:pt x="2532" y="9421"/>
                  <a:pt x="2507" y="9471"/>
                  <a:pt x="2507" y="9532"/>
                </a:cubicBezTo>
                <a:cubicBezTo>
                  <a:pt x="2507" y="9593"/>
                  <a:pt x="2532" y="9643"/>
                  <a:pt x="2562" y="9643"/>
                </a:cubicBezTo>
                <a:cubicBezTo>
                  <a:pt x="2592" y="9643"/>
                  <a:pt x="2617" y="9593"/>
                  <a:pt x="2617" y="9532"/>
                </a:cubicBezTo>
                <a:cubicBezTo>
                  <a:pt x="2617" y="9471"/>
                  <a:pt x="2592" y="9421"/>
                  <a:pt x="2562" y="9421"/>
                </a:cubicBezTo>
                <a:close/>
                <a:moveTo>
                  <a:pt x="2383" y="9421"/>
                </a:moveTo>
                <a:cubicBezTo>
                  <a:pt x="2353" y="9421"/>
                  <a:pt x="2328" y="9471"/>
                  <a:pt x="2328" y="9532"/>
                </a:cubicBezTo>
                <a:cubicBezTo>
                  <a:pt x="2328" y="9593"/>
                  <a:pt x="2353" y="9643"/>
                  <a:pt x="2383" y="9643"/>
                </a:cubicBezTo>
                <a:cubicBezTo>
                  <a:pt x="2413" y="9643"/>
                  <a:pt x="2438" y="9593"/>
                  <a:pt x="2438" y="9532"/>
                </a:cubicBezTo>
                <a:cubicBezTo>
                  <a:pt x="2438" y="9471"/>
                  <a:pt x="2413" y="9421"/>
                  <a:pt x="2383" y="9421"/>
                </a:cubicBezTo>
                <a:close/>
                <a:moveTo>
                  <a:pt x="17605" y="9058"/>
                </a:moveTo>
                <a:cubicBezTo>
                  <a:pt x="17575" y="9058"/>
                  <a:pt x="17550" y="9108"/>
                  <a:pt x="17550" y="9169"/>
                </a:cubicBezTo>
                <a:cubicBezTo>
                  <a:pt x="17550" y="9231"/>
                  <a:pt x="17575" y="9280"/>
                  <a:pt x="17605" y="9280"/>
                </a:cubicBezTo>
                <a:cubicBezTo>
                  <a:pt x="17635" y="9280"/>
                  <a:pt x="17660" y="9231"/>
                  <a:pt x="17660" y="9169"/>
                </a:cubicBezTo>
                <a:cubicBezTo>
                  <a:pt x="17660" y="9108"/>
                  <a:pt x="17635" y="9058"/>
                  <a:pt x="17605" y="9058"/>
                </a:cubicBezTo>
                <a:close/>
                <a:moveTo>
                  <a:pt x="17426" y="9058"/>
                </a:moveTo>
                <a:cubicBezTo>
                  <a:pt x="17396" y="9058"/>
                  <a:pt x="17371" y="9108"/>
                  <a:pt x="17371" y="9169"/>
                </a:cubicBezTo>
                <a:cubicBezTo>
                  <a:pt x="17371" y="9231"/>
                  <a:pt x="17396" y="9280"/>
                  <a:pt x="17426" y="9280"/>
                </a:cubicBezTo>
                <a:cubicBezTo>
                  <a:pt x="17456" y="9280"/>
                  <a:pt x="17481" y="9231"/>
                  <a:pt x="17481" y="9169"/>
                </a:cubicBezTo>
                <a:cubicBezTo>
                  <a:pt x="17481" y="9108"/>
                  <a:pt x="17456" y="9058"/>
                  <a:pt x="17426" y="9058"/>
                </a:cubicBezTo>
                <a:close/>
                <a:moveTo>
                  <a:pt x="17247" y="9058"/>
                </a:moveTo>
                <a:cubicBezTo>
                  <a:pt x="17217" y="9058"/>
                  <a:pt x="17192" y="9108"/>
                  <a:pt x="17192" y="9169"/>
                </a:cubicBezTo>
                <a:cubicBezTo>
                  <a:pt x="17192" y="9231"/>
                  <a:pt x="17217" y="9280"/>
                  <a:pt x="17247" y="9280"/>
                </a:cubicBezTo>
                <a:cubicBezTo>
                  <a:pt x="17277" y="9280"/>
                  <a:pt x="17302" y="9231"/>
                  <a:pt x="17302" y="9169"/>
                </a:cubicBezTo>
                <a:cubicBezTo>
                  <a:pt x="17302" y="9108"/>
                  <a:pt x="17277" y="9058"/>
                  <a:pt x="17247" y="9058"/>
                </a:cubicBezTo>
                <a:close/>
                <a:moveTo>
                  <a:pt x="17068" y="9058"/>
                </a:moveTo>
                <a:cubicBezTo>
                  <a:pt x="17038" y="9058"/>
                  <a:pt x="17013" y="9108"/>
                  <a:pt x="17013" y="9169"/>
                </a:cubicBezTo>
                <a:cubicBezTo>
                  <a:pt x="17013" y="9231"/>
                  <a:pt x="17038" y="9280"/>
                  <a:pt x="17068" y="9280"/>
                </a:cubicBezTo>
                <a:cubicBezTo>
                  <a:pt x="17098" y="9280"/>
                  <a:pt x="17123" y="9231"/>
                  <a:pt x="17123" y="9169"/>
                </a:cubicBezTo>
                <a:cubicBezTo>
                  <a:pt x="17123" y="9108"/>
                  <a:pt x="17098" y="9058"/>
                  <a:pt x="17068" y="9058"/>
                </a:cubicBezTo>
                <a:close/>
                <a:moveTo>
                  <a:pt x="16889" y="9058"/>
                </a:moveTo>
                <a:cubicBezTo>
                  <a:pt x="16859" y="9058"/>
                  <a:pt x="16834" y="9108"/>
                  <a:pt x="16834" y="9169"/>
                </a:cubicBezTo>
                <a:cubicBezTo>
                  <a:pt x="16834" y="9231"/>
                  <a:pt x="16859" y="9280"/>
                  <a:pt x="16889" y="9280"/>
                </a:cubicBezTo>
                <a:cubicBezTo>
                  <a:pt x="16919" y="9280"/>
                  <a:pt x="16944" y="9231"/>
                  <a:pt x="16944" y="9169"/>
                </a:cubicBezTo>
                <a:cubicBezTo>
                  <a:pt x="16944" y="9108"/>
                  <a:pt x="16919" y="9058"/>
                  <a:pt x="16889" y="9058"/>
                </a:cubicBezTo>
                <a:close/>
                <a:moveTo>
                  <a:pt x="16710" y="9058"/>
                </a:moveTo>
                <a:cubicBezTo>
                  <a:pt x="16679" y="9058"/>
                  <a:pt x="16655" y="9108"/>
                  <a:pt x="16655" y="9169"/>
                </a:cubicBezTo>
                <a:cubicBezTo>
                  <a:pt x="16655" y="9231"/>
                  <a:pt x="16679" y="9280"/>
                  <a:pt x="16710" y="9280"/>
                </a:cubicBezTo>
                <a:cubicBezTo>
                  <a:pt x="16740" y="9280"/>
                  <a:pt x="16765" y="9231"/>
                  <a:pt x="16765" y="9169"/>
                </a:cubicBezTo>
                <a:cubicBezTo>
                  <a:pt x="16765" y="9108"/>
                  <a:pt x="16740" y="9058"/>
                  <a:pt x="16710" y="9058"/>
                </a:cubicBezTo>
                <a:close/>
                <a:moveTo>
                  <a:pt x="16531" y="9058"/>
                </a:moveTo>
                <a:cubicBezTo>
                  <a:pt x="16500" y="9058"/>
                  <a:pt x="16476" y="9108"/>
                  <a:pt x="16476" y="9169"/>
                </a:cubicBezTo>
                <a:cubicBezTo>
                  <a:pt x="16476" y="9231"/>
                  <a:pt x="16500" y="9280"/>
                  <a:pt x="16531" y="9280"/>
                </a:cubicBezTo>
                <a:cubicBezTo>
                  <a:pt x="16561" y="9280"/>
                  <a:pt x="16585" y="9231"/>
                  <a:pt x="16585" y="9169"/>
                </a:cubicBezTo>
                <a:cubicBezTo>
                  <a:pt x="16585" y="9108"/>
                  <a:pt x="16561" y="9058"/>
                  <a:pt x="16531" y="9058"/>
                </a:cubicBezTo>
                <a:close/>
                <a:moveTo>
                  <a:pt x="16352" y="9058"/>
                </a:moveTo>
                <a:cubicBezTo>
                  <a:pt x="16321" y="9058"/>
                  <a:pt x="16297" y="9108"/>
                  <a:pt x="16297" y="9169"/>
                </a:cubicBezTo>
                <a:cubicBezTo>
                  <a:pt x="16297" y="9231"/>
                  <a:pt x="16321" y="9280"/>
                  <a:pt x="16352" y="9280"/>
                </a:cubicBezTo>
                <a:cubicBezTo>
                  <a:pt x="16382" y="9280"/>
                  <a:pt x="16406" y="9231"/>
                  <a:pt x="16406" y="9169"/>
                </a:cubicBezTo>
                <a:cubicBezTo>
                  <a:pt x="16406" y="9108"/>
                  <a:pt x="16382" y="9058"/>
                  <a:pt x="16352" y="9058"/>
                </a:cubicBezTo>
                <a:close/>
                <a:moveTo>
                  <a:pt x="16172" y="9058"/>
                </a:moveTo>
                <a:cubicBezTo>
                  <a:pt x="16142" y="9058"/>
                  <a:pt x="16118" y="9108"/>
                  <a:pt x="16118" y="9169"/>
                </a:cubicBezTo>
                <a:cubicBezTo>
                  <a:pt x="16118" y="9231"/>
                  <a:pt x="16142" y="9280"/>
                  <a:pt x="16172" y="9280"/>
                </a:cubicBezTo>
                <a:cubicBezTo>
                  <a:pt x="16203" y="9280"/>
                  <a:pt x="16227" y="9231"/>
                  <a:pt x="16227" y="9169"/>
                </a:cubicBezTo>
                <a:cubicBezTo>
                  <a:pt x="16227" y="9108"/>
                  <a:pt x="16203" y="9058"/>
                  <a:pt x="16172" y="9058"/>
                </a:cubicBezTo>
                <a:close/>
                <a:moveTo>
                  <a:pt x="15993" y="9058"/>
                </a:moveTo>
                <a:cubicBezTo>
                  <a:pt x="15963" y="9058"/>
                  <a:pt x="15938" y="9108"/>
                  <a:pt x="15938" y="9169"/>
                </a:cubicBezTo>
                <a:cubicBezTo>
                  <a:pt x="15938" y="9231"/>
                  <a:pt x="15963" y="9280"/>
                  <a:pt x="15993" y="9280"/>
                </a:cubicBezTo>
                <a:cubicBezTo>
                  <a:pt x="16024" y="9280"/>
                  <a:pt x="16048" y="9231"/>
                  <a:pt x="16048" y="9169"/>
                </a:cubicBezTo>
                <a:cubicBezTo>
                  <a:pt x="16048" y="9108"/>
                  <a:pt x="16024" y="9058"/>
                  <a:pt x="15993" y="9058"/>
                </a:cubicBezTo>
                <a:close/>
                <a:moveTo>
                  <a:pt x="15814" y="9058"/>
                </a:moveTo>
                <a:cubicBezTo>
                  <a:pt x="15784" y="9058"/>
                  <a:pt x="15759" y="9108"/>
                  <a:pt x="15759" y="9169"/>
                </a:cubicBezTo>
                <a:cubicBezTo>
                  <a:pt x="15759" y="9231"/>
                  <a:pt x="15784" y="9280"/>
                  <a:pt x="15814" y="9280"/>
                </a:cubicBezTo>
                <a:cubicBezTo>
                  <a:pt x="15845" y="9280"/>
                  <a:pt x="15869" y="9231"/>
                  <a:pt x="15869" y="9169"/>
                </a:cubicBezTo>
                <a:cubicBezTo>
                  <a:pt x="15869" y="9108"/>
                  <a:pt x="15845" y="9058"/>
                  <a:pt x="15814" y="9058"/>
                </a:cubicBezTo>
                <a:close/>
                <a:moveTo>
                  <a:pt x="15635" y="9058"/>
                </a:moveTo>
                <a:cubicBezTo>
                  <a:pt x="15605" y="9058"/>
                  <a:pt x="15580" y="9108"/>
                  <a:pt x="15580" y="9169"/>
                </a:cubicBezTo>
                <a:cubicBezTo>
                  <a:pt x="15580" y="9231"/>
                  <a:pt x="15605" y="9280"/>
                  <a:pt x="15635" y="9280"/>
                </a:cubicBezTo>
                <a:cubicBezTo>
                  <a:pt x="15666" y="9280"/>
                  <a:pt x="15690" y="9231"/>
                  <a:pt x="15690" y="9169"/>
                </a:cubicBezTo>
                <a:cubicBezTo>
                  <a:pt x="15690" y="9108"/>
                  <a:pt x="15666" y="9058"/>
                  <a:pt x="15635" y="9058"/>
                </a:cubicBezTo>
                <a:close/>
                <a:moveTo>
                  <a:pt x="15456" y="9058"/>
                </a:moveTo>
                <a:cubicBezTo>
                  <a:pt x="15426" y="9058"/>
                  <a:pt x="15401" y="9108"/>
                  <a:pt x="15401" y="9169"/>
                </a:cubicBezTo>
                <a:cubicBezTo>
                  <a:pt x="15401" y="9231"/>
                  <a:pt x="15426" y="9280"/>
                  <a:pt x="15456" y="9280"/>
                </a:cubicBezTo>
                <a:cubicBezTo>
                  <a:pt x="15486" y="9280"/>
                  <a:pt x="15511" y="9231"/>
                  <a:pt x="15511" y="9169"/>
                </a:cubicBezTo>
                <a:cubicBezTo>
                  <a:pt x="15511" y="9108"/>
                  <a:pt x="15486" y="9058"/>
                  <a:pt x="15456" y="9058"/>
                </a:cubicBezTo>
                <a:close/>
                <a:moveTo>
                  <a:pt x="15277" y="9058"/>
                </a:moveTo>
                <a:cubicBezTo>
                  <a:pt x="15247" y="9058"/>
                  <a:pt x="15222" y="9108"/>
                  <a:pt x="15222" y="9169"/>
                </a:cubicBezTo>
                <a:cubicBezTo>
                  <a:pt x="15222" y="9231"/>
                  <a:pt x="15247" y="9280"/>
                  <a:pt x="15277" y="9280"/>
                </a:cubicBezTo>
                <a:cubicBezTo>
                  <a:pt x="15307" y="9280"/>
                  <a:pt x="15332" y="9231"/>
                  <a:pt x="15332" y="9169"/>
                </a:cubicBezTo>
                <a:cubicBezTo>
                  <a:pt x="15332" y="9108"/>
                  <a:pt x="15307" y="9058"/>
                  <a:pt x="15277" y="9058"/>
                </a:cubicBezTo>
                <a:close/>
                <a:moveTo>
                  <a:pt x="15098" y="9058"/>
                </a:moveTo>
                <a:cubicBezTo>
                  <a:pt x="15068" y="9058"/>
                  <a:pt x="15043" y="9108"/>
                  <a:pt x="15043" y="9169"/>
                </a:cubicBezTo>
                <a:cubicBezTo>
                  <a:pt x="15043" y="9231"/>
                  <a:pt x="15068" y="9280"/>
                  <a:pt x="15098" y="9280"/>
                </a:cubicBezTo>
                <a:cubicBezTo>
                  <a:pt x="15128" y="9280"/>
                  <a:pt x="15153" y="9231"/>
                  <a:pt x="15153" y="9169"/>
                </a:cubicBezTo>
                <a:cubicBezTo>
                  <a:pt x="15153" y="9108"/>
                  <a:pt x="15128" y="9058"/>
                  <a:pt x="15098" y="9058"/>
                </a:cubicBezTo>
                <a:close/>
                <a:moveTo>
                  <a:pt x="14919" y="9058"/>
                </a:moveTo>
                <a:cubicBezTo>
                  <a:pt x="14889" y="9058"/>
                  <a:pt x="14864" y="9108"/>
                  <a:pt x="14864" y="9169"/>
                </a:cubicBezTo>
                <a:cubicBezTo>
                  <a:pt x="14864" y="9231"/>
                  <a:pt x="14889" y="9280"/>
                  <a:pt x="14919" y="9280"/>
                </a:cubicBezTo>
                <a:cubicBezTo>
                  <a:pt x="14949" y="9280"/>
                  <a:pt x="14974" y="9231"/>
                  <a:pt x="14974" y="9169"/>
                </a:cubicBezTo>
                <a:cubicBezTo>
                  <a:pt x="14974" y="9108"/>
                  <a:pt x="14949" y="9058"/>
                  <a:pt x="14919" y="9058"/>
                </a:cubicBezTo>
                <a:close/>
                <a:moveTo>
                  <a:pt x="14740" y="9058"/>
                </a:moveTo>
                <a:cubicBezTo>
                  <a:pt x="14709" y="9058"/>
                  <a:pt x="14685" y="9108"/>
                  <a:pt x="14685" y="9169"/>
                </a:cubicBezTo>
                <a:cubicBezTo>
                  <a:pt x="14685" y="9231"/>
                  <a:pt x="14709" y="9280"/>
                  <a:pt x="14740" y="9280"/>
                </a:cubicBezTo>
                <a:cubicBezTo>
                  <a:pt x="14770" y="9280"/>
                  <a:pt x="14795" y="9231"/>
                  <a:pt x="14795" y="9169"/>
                </a:cubicBezTo>
                <a:cubicBezTo>
                  <a:pt x="14795" y="9108"/>
                  <a:pt x="14770" y="9058"/>
                  <a:pt x="14740" y="9058"/>
                </a:cubicBezTo>
                <a:close/>
                <a:moveTo>
                  <a:pt x="14561" y="9058"/>
                </a:moveTo>
                <a:cubicBezTo>
                  <a:pt x="14530" y="9058"/>
                  <a:pt x="14506" y="9108"/>
                  <a:pt x="14506" y="9169"/>
                </a:cubicBezTo>
                <a:cubicBezTo>
                  <a:pt x="14506" y="9231"/>
                  <a:pt x="14530" y="9280"/>
                  <a:pt x="14561" y="9280"/>
                </a:cubicBezTo>
                <a:cubicBezTo>
                  <a:pt x="14591" y="9280"/>
                  <a:pt x="14616" y="9231"/>
                  <a:pt x="14616" y="9169"/>
                </a:cubicBezTo>
                <a:cubicBezTo>
                  <a:pt x="14616" y="9108"/>
                  <a:pt x="14591" y="9058"/>
                  <a:pt x="14561" y="9058"/>
                </a:cubicBezTo>
                <a:close/>
                <a:moveTo>
                  <a:pt x="13844" y="9058"/>
                </a:moveTo>
                <a:cubicBezTo>
                  <a:pt x="13814" y="9058"/>
                  <a:pt x="13789" y="9108"/>
                  <a:pt x="13789" y="9169"/>
                </a:cubicBezTo>
                <a:cubicBezTo>
                  <a:pt x="13789" y="9231"/>
                  <a:pt x="13814" y="9280"/>
                  <a:pt x="13844" y="9280"/>
                </a:cubicBezTo>
                <a:cubicBezTo>
                  <a:pt x="13875" y="9280"/>
                  <a:pt x="13899" y="9231"/>
                  <a:pt x="13899" y="9169"/>
                </a:cubicBezTo>
                <a:cubicBezTo>
                  <a:pt x="13899" y="9108"/>
                  <a:pt x="13875" y="9058"/>
                  <a:pt x="13844" y="9058"/>
                </a:cubicBezTo>
                <a:close/>
                <a:moveTo>
                  <a:pt x="13665" y="9058"/>
                </a:moveTo>
                <a:cubicBezTo>
                  <a:pt x="13635" y="9058"/>
                  <a:pt x="13610" y="9108"/>
                  <a:pt x="13610" y="9169"/>
                </a:cubicBezTo>
                <a:cubicBezTo>
                  <a:pt x="13610" y="9231"/>
                  <a:pt x="13635" y="9280"/>
                  <a:pt x="13665" y="9280"/>
                </a:cubicBezTo>
                <a:cubicBezTo>
                  <a:pt x="13696" y="9280"/>
                  <a:pt x="13720" y="9231"/>
                  <a:pt x="13720" y="9169"/>
                </a:cubicBezTo>
                <a:cubicBezTo>
                  <a:pt x="13720" y="9108"/>
                  <a:pt x="13696" y="9058"/>
                  <a:pt x="13665" y="9058"/>
                </a:cubicBezTo>
                <a:close/>
                <a:moveTo>
                  <a:pt x="13486" y="9058"/>
                </a:moveTo>
                <a:cubicBezTo>
                  <a:pt x="13456" y="9058"/>
                  <a:pt x="13431" y="9108"/>
                  <a:pt x="13431" y="9169"/>
                </a:cubicBezTo>
                <a:cubicBezTo>
                  <a:pt x="13431" y="9231"/>
                  <a:pt x="13456" y="9280"/>
                  <a:pt x="13486" y="9280"/>
                </a:cubicBezTo>
                <a:cubicBezTo>
                  <a:pt x="13516" y="9280"/>
                  <a:pt x="13541" y="9231"/>
                  <a:pt x="13541" y="9169"/>
                </a:cubicBezTo>
                <a:cubicBezTo>
                  <a:pt x="13541" y="9108"/>
                  <a:pt x="13516" y="9058"/>
                  <a:pt x="13486" y="9058"/>
                </a:cubicBezTo>
                <a:close/>
                <a:moveTo>
                  <a:pt x="13307" y="9058"/>
                </a:moveTo>
                <a:cubicBezTo>
                  <a:pt x="13277" y="9058"/>
                  <a:pt x="13252" y="9108"/>
                  <a:pt x="13252" y="9169"/>
                </a:cubicBezTo>
                <a:cubicBezTo>
                  <a:pt x="13252" y="9231"/>
                  <a:pt x="13277" y="9280"/>
                  <a:pt x="13307" y="9280"/>
                </a:cubicBezTo>
                <a:cubicBezTo>
                  <a:pt x="13337" y="9280"/>
                  <a:pt x="13362" y="9231"/>
                  <a:pt x="13362" y="9169"/>
                </a:cubicBezTo>
                <a:cubicBezTo>
                  <a:pt x="13362" y="9108"/>
                  <a:pt x="13337" y="9058"/>
                  <a:pt x="13307" y="9058"/>
                </a:cubicBezTo>
                <a:close/>
                <a:moveTo>
                  <a:pt x="13128" y="9058"/>
                </a:moveTo>
                <a:cubicBezTo>
                  <a:pt x="13098" y="9058"/>
                  <a:pt x="13073" y="9108"/>
                  <a:pt x="13073" y="9169"/>
                </a:cubicBezTo>
                <a:cubicBezTo>
                  <a:pt x="13073" y="9231"/>
                  <a:pt x="13098" y="9280"/>
                  <a:pt x="13128" y="9280"/>
                </a:cubicBezTo>
                <a:cubicBezTo>
                  <a:pt x="13158" y="9280"/>
                  <a:pt x="13183" y="9231"/>
                  <a:pt x="13183" y="9169"/>
                </a:cubicBezTo>
                <a:cubicBezTo>
                  <a:pt x="13183" y="9108"/>
                  <a:pt x="13158" y="9058"/>
                  <a:pt x="13128" y="9058"/>
                </a:cubicBezTo>
                <a:close/>
                <a:moveTo>
                  <a:pt x="12949" y="9058"/>
                </a:moveTo>
                <a:cubicBezTo>
                  <a:pt x="12919" y="9058"/>
                  <a:pt x="12894" y="9108"/>
                  <a:pt x="12894" y="9169"/>
                </a:cubicBezTo>
                <a:cubicBezTo>
                  <a:pt x="12894" y="9231"/>
                  <a:pt x="12919" y="9280"/>
                  <a:pt x="12949" y="9280"/>
                </a:cubicBezTo>
                <a:cubicBezTo>
                  <a:pt x="12979" y="9280"/>
                  <a:pt x="13004" y="9231"/>
                  <a:pt x="13004" y="9169"/>
                </a:cubicBezTo>
                <a:cubicBezTo>
                  <a:pt x="13004" y="9108"/>
                  <a:pt x="12979" y="9058"/>
                  <a:pt x="12949" y="9058"/>
                </a:cubicBezTo>
                <a:close/>
                <a:moveTo>
                  <a:pt x="12770" y="9058"/>
                </a:moveTo>
                <a:cubicBezTo>
                  <a:pt x="12740" y="9058"/>
                  <a:pt x="12715" y="9108"/>
                  <a:pt x="12715" y="9169"/>
                </a:cubicBezTo>
                <a:cubicBezTo>
                  <a:pt x="12715" y="9231"/>
                  <a:pt x="12740" y="9280"/>
                  <a:pt x="12770" y="9280"/>
                </a:cubicBezTo>
                <a:cubicBezTo>
                  <a:pt x="12800" y="9280"/>
                  <a:pt x="12825" y="9231"/>
                  <a:pt x="12825" y="9169"/>
                </a:cubicBezTo>
                <a:cubicBezTo>
                  <a:pt x="12825" y="9108"/>
                  <a:pt x="12800" y="9058"/>
                  <a:pt x="12770" y="9058"/>
                </a:cubicBezTo>
                <a:close/>
                <a:moveTo>
                  <a:pt x="12591" y="9058"/>
                </a:moveTo>
                <a:cubicBezTo>
                  <a:pt x="12560" y="9058"/>
                  <a:pt x="12536" y="9108"/>
                  <a:pt x="12536" y="9169"/>
                </a:cubicBezTo>
                <a:cubicBezTo>
                  <a:pt x="12536" y="9231"/>
                  <a:pt x="12560" y="9280"/>
                  <a:pt x="12591" y="9280"/>
                </a:cubicBezTo>
                <a:cubicBezTo>
                  <a:pt x="12621" y="9280"/>
                  <a:pt x="12646" y="9231"/>
                  <a:pt x="12646" y="9169"/>
                </a:cubicBezTo>
                <a:cubicBezTo>
                  <a:pt x="12646" y="9108"/>
                  <a:pt x="12621" y="9058"/>
                  <a:pt x="12591" y="9058"/>
                </a:cubicBezTo>
                <a:close/>
                <a:moveTo>
                  <a:pt x="12412" y="9058"/>
                </a:moveTo>
                <a:cubicBezTo>
                  <a:pt x="12381" y="9058"/>
                  <a:pt x="12357" y="9108"/>
                  <a:pt x="12357" y="9169"/>
                </a:cubicBezTo>
                <a:cubicBezTo>
                  <a:pt x="12357" y="9231"/>
                  <a:pt x="12381" y="9280"/>
                  <a:pt x="12412" y="9280"/>
                </a:cubicBezTo>
                <a:cubicBezTo>
                  <a:pt x="12442" y="9280"/>
                  <a:pt x="12466" y="9231"/>
                  <a:pt x="12466" y="9169"/>
                </a:cubicBezTo>
                <a:cubicBezTo>
                  <a:pt x="12466" y="9108"/>
                  <a:pt x="12442" y="9058"/>
                  <a:pt x="12412" y="9058"/>
                </a:cubicBezTo>
                <a:close/>
                <a:moveTo>
                  <a:pt x="12233" y="9058"/>
                </a:moveTo>
                <a:cubicBezTo>
                  <a:pt x="12202" y="9058"/>
                  <a:pt x="12178" y="9108"/>
                  <a:pt x="12178" y="9169"/>
                </a:cubicBezTo>
                <a:cubicBezTo>
                  <a:pt x="12178" y="9231"/>
                  <a:pt x="12202" y="9280"/>
                  <a:pt x="12233" y="9280"/>
                </a:cubicBezTo>
                <a:cubicBezTo>
                  <a:pt x="12263" y="9280"/>
                  <a:pt x="12287" y="9231"/>
                  <a:pt x="12287" y="9169"/>
                </a:cubicBezTo>
                <a:cubicBezTo>
                  <a:pt x="12287" y="9108"/>
                  <a:pt x="12263" y="9058"/>
                  <a:pt x="12233" y="9058"/>
                </a:cubicBezTo>
                <a:close/>
                <a:moveTo>
                  <a:pt x="12053" y="9058"/>
                </a:moveTo>
                <a:cubicBezTo>
                  <a:pt x="12023" y="9058"/>
                  <a:pt x="11999" y="9108"/>
                  <a:pt x="11999" y="9169"/>
                </a:cubicBezTo>
                <a:cubicBezTo>
                  <a:pt x="11999" y="9231"/>
                  <a:pt x="12023" y="9280"/>
                  <a:pt x="12053" y="9280"/>
                </a:cubicBezTo>
                <a:cubicBezTo>
                  <a:pt x="12084" y="9280"/>
                  <a:pt x="12108" y="9231"/>
                  <a:pt x="12108" y="9169"/>
                </a:cubicBezTo>
                <a:cubicBezTo>
                  <a:pt x="12108" y="9108"/>
                  <a:pt x="12084" y="9058"/>
                  <a:pt x="12053" y="9058"/>
                </a:cubicBezTo>
                <a:close/>
                <a:moveTo>
                  <a:pt x="11874" y="9058"/>
                </a:moveTo>
                <a:cubicBezTo>
                  <a:pt x="11844" y="9058"/>
                  <a:pt x="11819" y="9108"/>
                  <a:pt x="11819" y="9169"/>
                </a:cubicBezTo>
                <a:cubicBezTo>
                  <a:pt x="11819" y="9231"/>
                  <a:pt x="11844" y="9280"/>
                  <a:pt x="11874" y="9280"/>
                </a:cubicBezTo>
                <a:cubicBezTo>
                  <a:pt x="11905" y="9280"/>
                  <a:pt x="11929" y="9231"/>
                  <a:pt x="11929" y="9169"/>
                </a:cubicBezTo>
                <a:cubicBezTo>
                  <a:pt x="11929" y="9108"/>
                  <a:pt x="11905" y="9058"/>
                  <a:pt x="11874" y="9058"/>
                </a:cubicBezTo>
                <a:close/>
                <a:moveTo>
                  <a:pt x="11695" y="9058"/>
                </a:moveTo>
                <a:cubicBezTo>
                  <a:pt x="11665" y="9058"/>
                  <a:pt x="11640" y="9108"/>
                  <a:pt x="11640" y="9169"/>
                </a:cubicBezTo>
                <a:cubicBezTo>
                  <a:pt x="11640" y="9231"/>
                  <a:pt x="11665" y="9280"/>
                  <a:pt x="11695" y="9280"/>
                </a:cubicBezTo>
                <a:cubicBezTo>
                  <a:pt x="11726" y="9280"/>
                  <a:pt x="11750" y="9231"/>
                  <a:pt x="11750" y="9169"/>
                </a:cubicBezTo>
                <a:cubicBezTo>
                  <a:pt x="11750" y="9108"/>
                  <a:pt x="11726" y="9058"/>
                  <a:pt x="11695" y="9058"/>
                </a:cubicBezTo>
                <a:close/>
                <a:moveTo>
                  <a:pt x="11516" y="9058"/>
                </a:moveTo>
                <a:cubicBezTo>
                  <a:pt x="11486" y="9058"/>
                  <a:pt x="11461" y="9108"/>
                  <a:pt x="11461" y="9169"/>
                </a:cubicBezTo>
                <a:cubicBezTo>
                  <a:pt x="11461" y="9231"/>
                  <a:pt x="11486" y="9280"/>
                  <a:pt x="11516" y="9280"/>
                </a:cubicBezTo>
                <a:cubicBezTo>
                  <a:pt x="11546" y="9280"/>
                  <a:pt x="11571" y="9231"/>
                  <a:pt x="11571" y="9169"/>
                </a:cubicBezTo>
                <a:cubicBezTo>
                  <a:pt x="11571" y="9108"/>
                  <a:pt x="11546" y="9058"/>
                  <a:pt x="11516" y="9058"/>
                </a:cubicBezTo>
                <a:close/>
                <a:moveTo>
                  <a:pt x="11337" y="9058"/>
                </a:moveTo>
                <a:cubicBezTo>
                  <a:pt x="11307" y="9058"/>
                  <a:pt x="11282" y="9108"/>
                  <a:pt x="11282" y="9169"/>
                </a:cubicBezTo>
                <a:cubicBezTo>
                  <a:pt x="11282" y="9231"/>
                  <a:pt x="11307" y="9280"/>
                  <a:pt x="11337" y="9280"/>
                </a:cubicBezTo>
                <a:cubicBezTo>
                  <a:pt x="11367" y="9280"/>
                  <a:pt x="11392" y="9231"/>
                  <a:pt x="11392" y="9169"/>
                </a:cubicBezTo>
                <a:cubicBezTo>
                  <a:pt x="11392" y="9108"/>
                  <a:pt x="11367" y="9058"/>
                  <a:pt x="11337" y="9058"/>
                </a:cubicBezTo>
                <a:close/>
                <a:moveTo>
                  <a:pt x="11158" y="9058"/>
                </a:moveTo>
                <a:cubicBezTo>
                  <a:pt x="11128" y="9058"/>
                  <a:pt x="11103" y="9108"/>
                  <a:pt x="11103" y="9169"/>
                </a:cubicBezTo>
                <a:cubicBezTo>
                  <a:pt x="11103" y="9231"/>
                  <a:pt x="11128" y="9280"/>
                  <a:pt x="11158" y="9280"/>
                </a:cubicBezTo>
                <a:cubicBezTo>
                  <a:pt x="11188" y="9280"/>
                  <a:pt x="11213" y="9231"/>
                  <a:pt x="11213" y="9169"/>
                </a:cubicBezTo>
                <a:cubicBezTo>
                  <a:pt x="11213" y="9108"/>
                  <a:pt x="11188" y="9058"/>
                  <a:pt x="11158" y="9058"/>
                </a:cubicBezTo>
                <a:close/>
                <a:moveTo>
                  <a:pt x="10979" y="9058"/>
                </a:moveTo>
                <a:cubicBezTo>
                  <a:pt x="10949" y="9058"/>
                  <a:pt x="10924" y="9108"/>
                  <a:pt x="10924" y="9169"/>
                </a:cubicBezTo>
                <a:cubicBezTo>
                  <a:pt x="10924" y="9231"/>
                  <a:pt x="10949" y="9280"/>
                  <a:pt x="10979" y="9280"/>
                </a:cubicBezTo>
                <a:cubicBezTo>
                  <a:pt x="11009" y="9280"/>
                  <a:pt x="11034" y="9231"/>
                  <a:pt x="11034" y="9169"/>
                </a:cubicBezTo>
                <a:cubicBezTo>
                  <a:pt x="11034" y="9108"/>
                  <a:pt x="11009" y="9058"/>
                  <a:pt x="10979" y="9058"/>
                </a:cubicBezTo>
                <a:close/>
                <a:moveTo>
                  <a:pt x="10800" y="9058"/>
                </a:moveTo>
                <a:cubicBezTo>
                  <a:pt x="10770" y="9058"/>
                  <a:pt x="10745" y="9108"/>
                  <a:pt x="10745" y="9169"/>
                </a:cubicBezTo>
                <a:cubicBezTo>
                  <a:pt x="10745" y="9231"/>
                  <a:pt x="10770" y="9280"/>
                  <a:pt x="10800" y="9280"/>
                </a:cubicBezTo>
                <a:cubicBezTo>
                  <a:pt x="10830" y="9280"/>
                  <a:pt x="10855" y="9231"/>
                  <a:pt x="10855" y="9169"/>
                </a:cubicBezTo>
                <a:cubicBezTo>
                  <a:pt x="10855" y="9108"/>
                  <a:pt x="10830" y="9058"/>
                  <a:pt x="10800" y="9058"/>
                </a:cubicBezTo>
                <a:close/>
                <a:moveTo>
                  <a:pt x="10621" y="9058"/>
                </a:moveTo>
                <a:cubicBezTo>
                  <a:pt x="10590" y="9058"/>
                  <a:pt x="10566" y="9108"/>
                  <a:pt x="10566" y="9169"/>
                </a:cubicBezTo>
                <a:cubicBezTo>
                  <a:pt x="10566" y="9231"/>
                  <a:pt x="10590" y="9280"/>
                  <a:pt x="10621" y="9280"/>
                </a:cubicBezTo>
                <a:cubicBezTo>
                  <a:pt x="10651" y="9280"/>
                  <a:pt x="10676" y="9231"/>
                  <a:pt x="10676" y="9169"/>
                </a:cubicBezTo>
                <a:cubicBezTo>
                  <a:pt x="10676" y="9108"/>
                  <a:pt x="10651" y="9058"/>
                  <a:pt x="10621" y="9058"/>
                </a:cubicBezTo>
                <a:close/>
                <a:moveTo>
                  <a:pt x="10442" y="9058"/>
                </a:moveTo>
                <a:cubicBezTo>
                  <a:pt x="10411" y="9058"/>
                  <a:pt x="10387" y="9108"/>
                  <a:pt x="10387" y="9169"/>
                </a:cubicBezTo>
                <a:cubicBezTo>
                  <a:pt x="10387" y="9231"/>
                  <a:pt x="10411" y="9280"/>
                  <a:pt x="10442" y="9280"/>
                </a:cubicBezTo>
                <a:cubicBezTo>
                  <a:pt x="10472" y="9280"/>
                  <a:pt x="10497" y="9231"/>
                  <a:pt x="10497" y="9169"/>
                </a:cubicBezTo>
                <a:cubicBezTo>
                  <a:pt x="10497" y="9108"/>
                  <a:pt x="10472" y="9058"/>
                  <a:pt x="10442" y="9058"/>
                </a:cubicBezTo>
                <a:close/>
                <a:moveTo>
                  <a:pt x="10263" y="9058"/>
                </a:moveTo>
                <a:cubicBezTo>
                  <a:pt x="10232" y="9058"/>
                  <a:pt x="10208" y="9108"/>
                  <a:pt x="10208" y="9169"/>
                </a:cubicBezTo>
                <a:cubicBezTo>
                  <a:pt x="10208" y="9231"/>
                  <a:pt x="10232" y="9280"/>
                  <a:pt x="10263" y="9280"/>
                </a:cubicBezTo>
                <a:cubicBezTo>
                  <a:pt x="10293" y="9280"/>
                  <a:pt x="10317" y="9231"/>
                  <a:pt x="10317" y="9169"/>
                </a:cubicBezTo>
                <a:cubicBezTo>
                  <a:pt x="10317" y="9108"/>
                  <a:pt x="10293" y="9058"/>
                  <a:pt x="10263" y="9058"/>
                </a:cubicBezTo>
                <a:close/>
                <a:moveTo>
                  <a:pt x="10083" y="9058"/>
                </a:moveTo>
                <a:cubicBezTo>
                  <a:pt x="10053" y="9058"/>
                  <a:pt x="10029" y="9108"/>
                  <a:pt x="10029" y="9169"/>
                </a:cubicBezTo>
                <a:cubicBezTo>
                  <a:pt x="10029" y="9231"/>
                  <a:pt x="10053" y="9280"/>
                  <a:pt x="10083" y="9280"/>
                </a:cubicBezTo>
                <a:cubicBezTo>
                  <a:pt x="10114" y="9280"/>
                  <a:pt x="10138" y="9231"/>
                  <a:pt x="10138" y="9169"/>
                </a:cubicBezTo>
                <a:cubicBezTo>
                  <a:pt x="10138" y="9108"/>
                  <a:pt x="10114" y="9058"/>
                  <a:pt x="10083" y="9058"/>
                </a:cubicBezTo>
                <a:close/>
                <a:moveTo>
                  <a:pt x="9904" y="9058"/>
                </a:moveTo>
                <a:cubicBezTo>
                  <a:pt x="9874" y="9058"/>
                  <a:pt x="9850" y="9108"/>
                  <a:pt x="9850" y="9169"/>
                </a:cubicBezTo>
                <a:cubicBezTo>
                  <a:pt x="9850" y="9231"/>
                  <a:pt x="9874" y="9280"/>
                  <a:pt x="9904" y="9280"/>
                </a:cubicBezTo>
                <a:cubicBezTo>
                  <a:pt x="9935" y="9280"/>
                  <a:pt x="9959" y="9231"/>
                  <a:pt x="9959" y="9169"/>
                </a:cubicBezTo>
                <a:cubicBezTo>
                  <a:pt x="9959" y="9108"/>
                  <a:pt x="9935" y="9058"/>
                  <a:pt x="9904" y="9058"/>
                </a:cubicBezTo>
                <a:close/>
                <a:moveTo>
                  <a:pt x="9725" y="9058"/>
                </a:moveTo>
                <a:cubicBezTo>
                  <a:pt x="9695" y="9058"/>
                  <a:pt x="9670" y="9108"/>
                  <a:pt x="9670" y="9169"/>
                </a:cubicBezTo>
                <a:cubicBezTo>
                  <a:pt x="9670" y="9231"/>
                  <a:pt x="9695" y="9280"/>
                  <a:pt x="9725" y="9280"/>
                </a:cubicBezTo>
                <a:cubicBezTo>
                  <a:pt x="9756" y="9280"/>
                  <a:pt x="9780" y="9231"/>
                  <a:pt x="9780" y="9169"/>
                </a:cubicBezTo>
                <a:cubicBezTo>
                  <a:pt x="9780" y="9108"/>
                  <a:pt x="9756" y="9058"/>
                  <a:pt x="9725" y="9058"/>
                </a:cubicBezTo>
                <a:close/>
                <a:moveTo>
                  <a:pt x="9546" y="9058"/>
                </a:moveTo>
                <a:cubicBezTo>
                  <a:pt x="9516" y="9058"/>
                  <a:pt x="9491" y="9108"/>
                  <a:pt x="9491" y="9169"/>
                </a:cubicBezTo>
                <a:cubicBezTo>
                  <a:pt x="9491" y="9231"/>
                  <a:pt x="9516" y="9280"/>
                  <a:pt x="9546" y="9280"/>
                </a:cubicBezTo>
                <a:cubicBezTo>
                  <a:pt x="9577" y="9280"/>
                  <a:pt x="9601" y="9231"/>
                  <a:pt x="9601" y="9169"/>
                </a:cubicBezTo>
                <a:cubicBezTo>
                  <a:pt x="9601" y="9108"/>
                  <a:pt x="9577" y="9058"/>
                  <a:pt x="9546" y="9058"/>
                </a:cubicBezTo>
                <a:close/>
                <a:moveTo>
                  <a:pt x="9367" y="9058"/>
                </a:moveTo>
                <a:cubicBezTo>
                  <a:pt x="9337" y="9058"/>
                  <a:pt x="9312" y="9108"/>
                  <a:pt x="9312" y="9169"/>
                </a:cubicBezTo>
                <a:cubicBezTo>
                  <a:pt x="9312" y="9231"/>
                  <a:pt x="9337" y="9280"/>
                  <a:pt x="9367" y="9280"/>
                </a:cubicBezTo>
                <a:cubicBezTo>
                  <a:pt x="9397" y="9280"/>
                  <a:pt x="9422" y="9231"/>
                  <a:pt x="9422" y="9169"/>
                </a:cubicBezTo>
                <a:cubicBezTo>
                  <a:pt x="9422" y="9108"/>
                  <a:pt x="9397" y="9058"/>
                  <a:pt x="9367" y="9058"/>
                </a:cubicBezTo>
                <a:close/>
                <a:moveTo>
                  <a:pt x="9188" y="9058"/>
                </a:moveTo>
                <a:cubicBezTo>
                  <a:pt x="9158" y="9058"/>
                  <a:pt x="9133" y="9108"/>
                  <a:pt x="9133" y="9169"/>
                </a:cubicBezTo>
                <a:cubicBezTo>
                  <a:pt x="9133" y="9231"/>
                  <a:pt x="9158" y="9280"/>
                  <a:pt x="9188" y="9280"/>
                </a:cubicBezTo>
                <a:cubicBezTo>
                  <a:pt x="9218" y="9280"/>
                  <a:pt x="9243" y="9231"/>
                  <a:pt x="9243" y="9169"/>
                </a:cubicBezTo>
                <a:cubicBezTo>
                  <a:pt x="9243" y="9108"/>
                  <a:pt x="9218" y="9058"/>
                  <a:pt x="9188" y="9058"/>
                </a:cubicBezTo>
                <a:close/>
                <a:moveTo>
                  <a:pt x="9009" y="9058"/>
                </a:moveTo>
                <a:cubicBezTo>
                  <a:pt x="8979" y="9058"/>
                  <a:pt x="8954" y="9108"/>
                  <a:pt x="8954" y="9169"/>
                </a:cubicBezTo>
                <a:cubicBezTo>
                  <a:pt x="8954" y="9231"/>
                  <a:pt x="8979" y="9280"/>
                  <a:pt x="9009" y="9280"/>
                </a:cubicBezTo>
                <a:cubicBezTo>
                  <a:pt x="9039" y="9280"/>
                  <a:pt x="9064" y="9231"/>
                  <a:pt x="9064" y="9169"/>
                </a:cubicBezTo>
                <a:cubicBezTo>
                  <a:pt x="9064" y="9108"/>
                  <a:pt x="9039" y="9058"/>
                  <a:pt x="9009" y="9058"/>
                </a:cubicBezTo>
                <a:close/>
                <a:moveTo>
                  <a:pt x="8830" y="9058"/>
                </a:moveTo>
                <a:cubicBezTo>
                  <a:pt x="8800" y="9058"/>
                  <a:pt x="8775" y="9108"/>
                  <a:pt x="8775" y="9169"/>
                </a:cubicBezTo>
                <a:cubicBezTo>
                  <a:pt x="8775" y="9231"/>
                  <a:pt x="8800" y="9280"/>
                  <a:pt x="8830" y="9280"/>
                </a:cubicBezTo>
                <a:cubicBezTo>
                  <a:pt x="8860" y="9280"/>
                  <a:pt x="8885" y="9231"/>
                  <a:pt x="8885" y="9169"/>
                </a:cubicBezTo>
                <a:cubicBezTo>
                  <a:pt x="8885" y="9108"/>
                  <a:pt x="8860" y="9058"/>
                  <a:pt x="8830" y="9058"/>
                </a:cubicBezTo>
                <a:close/>
                <a:moveTo>
                  <a:pt x="8651" y="9058"/>
                </a:moveTo>
                <a:cubicBezTo>
                  <a:pt x="8621" y="9058"/>
                  <a:pt x="8596" y="9108"/>
                  <a:pt x="8596" y="9169"/>
                </a:cubicBezTo>
                <a:cubicBezTo>
                  <a:pt x="8596" y="9231"/>
                  <a:pt x="8621" y="9280"/>
                  <a:pt x="8651" y="9280"/>
                </a:cubicBezTo>
                <a:cubicBezTo>
                  <a:pt x="8681" y="9280"/>
                  <a:pt x="8706" y="9231"/>
                  <a:pt x="8706" y="9169"/>
                </a:cubicBezTo>
                <a:cubicBezTo>
                  <a:pt x="8706" y="9108"/>
                  <a:pt x="8681" y="9058"/>
                  <a:pt x="8651" y="9058"/>
                </a:cubicBezTo>
                <a:close/>
                <a:moveTo>
                  <a:pt x="4353" y="9058"/>
                </a:moveTo>
                <a:cubicBezTo>
                  <a:pt x="4323" y="9058"/>
                  <a:pt x="4298" y="9108"/>
                  <a:pt x="4298" y="9169"/>
                </a:cubicBezTo>
                <a:cubicBezTo>
                  <a:pt x="4298" y="9231"/>
                  <a:pt x="4323" y="9280"/>
                  <a:pt x="4353" y="9280"/>
                </a:cubicBezTo>
                <a:cubicBezTo>
                  <a:pt x="4383" y="9280"/>
                  <a:pt x="4408" y="9231"/>
                  <a:pt x="4408" y="9169"/>
                </a:cubicBezTo>
                <a:cubicBezTo>
                  <a:pt x="4408" y="9108"/>
                  <a:pt x="4383" y="9058"/>
                  <a:pt x="4353" y="9058"/>
                </a:cubicBezTo>
                <a:close/>
                <a:moveTo>
                  <a:pt x="4174" y="8910"/>
                </a:moveTo>
                <a:cubicBezTo>
                  <a:pt x="4143" y="8910"/>
                  <a:pt x="4119" y="8960"/>
                  <a:pt x="4119" y="9021"/>
                </a:cubicBezTo>
                <a:cubicBezTo>
                  <a:pt x="4119" y="9082"/>
                  <a:pt x="4143" y="9132"/>
                  <a:pt x="4174" y="9132"/>
                </a:cubicBezTo>
                <a:cubicBezTo>
                  <a:pt x="4204" y="9132"/>
                  <a:pt x="4229" y="9082"/>
                  <a:pt x="4229" y="9021"/>
                </a:cubicBezTo>
                <a:cubicBezTo>
                  <a:pt x="4229" y="8960"/>
                  <a:pt x="4204" y="8910"/>
                  <a:pt x="4174" y="8910"/>
                </a:cubicBezTo>
                <a:close/>
                <a:moveTo>
                  <a:pt x="3995" y="8910"/>
                </a:moveTo>
                <a:cubicBezTo>
                  <a:pt x="3964" y="8910"/>
                  <a:pt x="3940" y="8960"/>
                  <a:pt x="3940" y="9021"/>
                </a:cubicBezTo>
                <a:cubicBezTo>
                  <a:pt x="3940" y="9082"/>
                  <a:pt x="3964" y="9132"/>
                  <a:pt x="3995" y="9132"/>
                </a:cubicBezTo>
                <a:cubicBezTo>
                  <a:pt x="4025" y="9132"/>
                  <a:pt x="4050" y="9082"/>
                  <a:pt x="4050" y="9021"/>
                </a:cubicBezTo>
                <a:cubicBezTo>
                  <a:pt x="4050" y="8960"/>
                  <a:pt x="4025" y="8910"/>
                  <a:pt x="3995" y="8910"/>
                </a:cubicBezTo>
                <a:close/>
                <a:moveTo>
                  <a:pt x="3637" y="9058"/>
                </a:moveTo>
                <a:cubicBezTo>
                  <a:pt x="3606" y="9058"/>
                  <a:pt x="3582" y="9108"/>
                  <a:pt x="3582" y="9169"/>
                </a:cubicBezTo>
                <a:cubicBezTo>
                  <a:pt x="3582" y="9231"/>
                  <a:pt x="3606" y="9280"/>
                  <a:pt x="3637" y="9280"/>
                </a:cubicBezTo>
                <a:cubicBezTo>
                  <a:pt x="3667" y="9280"/>
                  <a:pt x="3691" y="9231"/>
                  <a:pt x="3691" y="9169"/>
                </a:cubicBezTo>
                <a:cubicBezTo>
                  <a:pt x="3691" y="9108"/>
                  <a:pt x="3667" y="9058"/>
                  <a:pt x="3637" y="9058"/>
                </a:cubicBezTo>
                <a:close/>
                <a:moveTo>
                  <a:pt x="3457" y="9058"/>
                </a:moveTo>
                <a:cubicBezTo>
                  <a:pt x="3427" y="9058"/>
                  <a:pt x="3403" y="9108"/>
                  <a:pt x="3403" y="9169"/>
                </a:cubicBezTo>
                <a:cubicBezTo>
                  <a:pt x="3403" y="9231"/>
                  <a:pt x="3427" y="9280"/>
                  <a:pt x="3457" y="9280"/>
                </a:cubicBezTo>
                <a:cubicBezTo>
                  <a:pt x="3488" y="9280"/>
                  <a:pt x="3512" y="9231"/>
                  <a:pt x="3512" y="9169"/>
                </a:cubicBezTo>
                <a:cubicBezTo>
                  <a:pt x="3512" y="9108"/>
                  <a:pt x="3488" y="9058"/>
                  <a:pt x="3457" y="9058"/>
                </a:cubicBezTo>
                <a:close/>
                <a:moveTo>
                  <a:pt x="2920" y="9058"/>
                </a:moveTo>
                <a:cubicBezTo>
                  <a:pt x="2890" y="9058"/>
                  <a:pt x="2865" y="9108"/>
                  <a:pt x="2865" y="9169"/>
                </a:cubicBezTo>
                <a:cubicBezTo>
                  <a:pt x="2865" y="9231"/>
                  <a:pt x="2890" y="9280"/>
                  <a:pt x="2920" y="9280"/>
                </a:cubicBezTo>
                <a:cubicBezTo>
                  <a:pt x="2950" y="9280"/>
                  <a:pt x="2975" y="9231"/>
                  <a:pt x="2975" y="9169"/>
                </a:cubicBezTo>
                <a:cubicBezTo>
                  <a:pt x="2975" y="9108"/>
                  <a:pt x="2950" y="9058"/>
                  <a:pt x="2920" y="9058"/>
                </a:cubicBezTo>
                <a:close/>
                <a:moveTo>
                  <a:pt x="2741" y="9058"/>
                </a:moveTo>
                <a:cubicBezTo>
                  <a:pt x="2711" y="9058"/>
                  <a:pt x="2686" y="9108"/>
                  <a:pt x="2686" y="9169"/>
                </a:cubicBezTo>
                <a:cubicBezTo>
                  <a:pt x="2686" y="9231"/>
                  <a:pt x="2711" y="9280"/>
                  <a:pt x="2741" y="9280"/>
                </a:cubicBezTo>
                <a:cubicBezTo>
                  <a:pt x="2771" y="9280"/>
                  <a:pt x="2796" y="9231"/>
                  <a:pt x="2796" y="9169"/>
                </a:cubicBezTo>
                <a:cubicBezTo>
                  <a:pt x="2796" y="9108"/>
                  <a:pt x="2771" y="9058"/>
                  <a:pt x="2741" y="9058"/>
                </a:cubicBezTo>
                <a:close/>
                <a:moveTo>
                  <a:pt x="2562" y="9058"/>
                </a:moveTo>
                <a:cubicBezTo>
                  <a:pt x="2532" y="9058"/>
                  <a:pt x="2507" y="9108"/>
                  <a:pt x="2507" y="9169"/>
                </a:cubicBezTo>
                <a:cubicBezTo>
                  <a:pt x="2507" y="9231"/>
                  <a:pt x="2532" y="9280"/>
                  <a:pt x="2562" y="9280"/>
                </a:cubicBezTo>
                <a:cubicBezTo>
                  <a:pt x="2592" y="9280"/>
                  <a:pt x="2617" y="9231"/>
                  <a:pt x="2617" y="9169"/>
                </a:cubicBezTo>
                <a:cubicBezTo>
                  <a:pt x="2617" y="9108"/>
                  <a:pt x="2592" y="9058"/>
                  <a:pt x="2562" y="9058"/>
                </a:cubicBezTo>
                <a:close/>
                <a:moveTo>
                  <a:pt x="2383" y="9058"/>
                </a:moveTo>
                <a:cubicBezTo>
                  <a:pt x="2353" y="9058"/>
                  <a:pt x="2328" y="9108"/>
                  <a:pt x="2328" y="9169"/>
                </a:cubicBezTo>
                <a:cubicBezTo>
                  <a:pt x="2328" y="9231"/>
                  <a:pt x="2353" y="9280"/>
                  <a:pt x="2383" y="9280"/>
                </a:cubicBezTo>
                <a:cubicBezTo>
                  <a:pt x="2413" y="9280"/>
                  <a:pt x="2438" y="9231"/>
                  <a:pt x="2438" y="9169"/>
                </a:cubicBezTo>
                <a:cubicBezTo>
                  <a:pt x="2438" y="9108"/>
                  <a:pt x="2413" y="9058"/>
                  <a:pt x="2383" y="9058"/>
                </a:cubicBezTo>
                <a:close/>
                <a:moveTo>
                  <a:pt x="18142" y="8696"/>
                </a:moveTo>
                <a:cubicBezTo>
                  <a:pt x="18112" y="8696"/>
                  <a:pt x="18088" y="8746"/>
                  <a:pt x="18088" y="8807"/>
                </a:cubicBezTo>
                <a:cubicBezTo>
                  <a:pt x="18088" y="8868"/>
                  <a:pt x="18112" y="8918"/>
                  <a:pt x="18142" y="8918"/>
                </a:cubicBezTo>
                <a:cubicBezTo>
                  <a:pt x="18173" y="8918"/>
                  <a:pt x="18197" y="8868"/>
                  <a:pt x="18197" y="8807"/>
                </a:cubicBezTo>
                <a:cubicBezTo>
                  <a:pt x="18197" y="8746"/>
                  <a:pt x="18173" y="8696"/>
                  <a:pt x="18142" y="8696"/>
                </a:cubicBezTo>
                <a:close/>
                <a:moveTo>
                  <a:pt x="17784" y="8696"/>
                </a:moveTo>
                <a:cubicBezTo>
                  <a:pt x="17754" y="8696"/>
                  <a:pt x="17729" y="8746"/>
                  <a:pt x="17729" y="8807"/>
                </a:cubicBezTo>
                <a:cubicBezTo>
                  <a:pt x="17729" y="8868"/>
                  <a:pt x="17754" y="8918"/>
                  <a:pt x="17784" y="8918"/>
                </a:cubicBezTo>
                <a:cubicBezTo>
                  <a:pt x="17815" y="8918"/>
                  <a:pt x="17839" y="8868"/>
                  <a:pt x="17839" y="8807"/>
                </a:cubicBezTo>
                <a:cubicBezTo>
                  <a:pt x="17839" y="8746"/>
                  <a:pt x="17815" y="8696"/>
                  <a:pt x="17784" y="8696"/>
                </a:cubicBezTo>
                <a:close/>
                <a:moveTo>
                  <a:pt x="17605" y="8696"/>
                </a:moveTo>
                <a:cubicBezTo>
                  <a:pt x="17575" y="8696"/>
                  <a:pt x="17550" y="8746"/>
                  <a:pt x="17550" y="8807"/>
                </a:cubicBezTo>
                <a:cubicBezTo>
                  <a:pt x="17550" y="8868"/>
                  <a:pt x="17575" y="8918"/>
                  <a:pt x="17605" y="8918"/>
                </a:cubicBezTo>
                <a:cubicBezTo>
                  <a:pt x="17635" y="8918"/>
                  <a:pt x="17660" y="8868"/>
                  <a:pt x="17660" y="8807"/>
                </a:cubicBezTo>
                <a:cubicBezTo>
                  <a:pt x="17660" y="8746"/>
                  <a:pt x="17635" y="8696"/>
                  <a:pt x="17605" y="8696"/>
                </a:cubicBezTo>
                <a:close/>
                <a:moveTo>
                  <a:pt x="17426" y="8696"/>
                </a:moveTo>
                <a:cubicBezTo>
                  <a:pt x="17396" y="8696"/>
                  <a:pt x="17371" y="8746"/>
                  <a:pt x="17371" y="8807"/>
                </a:cubicBezTo>
                <a:cubicBezTo>
                  <a:pt x="17371" y="8868"/>
                  <a:pt x="17396" y="8918"/>
                  <a:pt x="17426" y="8918"/>
                </a:cubicBezTo>
                <a:cubicBezTo>
                  <a:pt x="17456" y="8918"/>
                  <a:pt x="17481" y="8868"/>
                  <a:pt x="17481" y="8807"/>
                </a:cubicBezTo>
                <a:cubicBezTo>
                  <a:pt x="17481" y="8746"/>
                  <a:pt x="17456" y="8696"/>
                  <a:pt x="17426" y="8696"/>
                </a:cubicBezTo>
                <a:close/>
                <a:moveTo>
                  <a:pt x="17247" y="8696"/>
                </a:moveTo>
                <a:cubicBezTo>
                  <a:pt x="17217" y="8696"/>
                  <a:pt x="17192" y="8746"/>
                  <a:pt x="17192" y="8807"/>
                </a:cubicBezTo>
                <a:cubicBezTo>
                  <a:pt x="17192" y="8868"/>
                  <a:pt x="17217" y="8918"/>
                  <a:pt x="17247" y="8918"/>
                </a:cubicBezTo>
                <a:cubicBezTo>
                  <a:pt x="17277" y="8918"/>
                  <a:pt x="17302" y="8868"/>
                  <a:pt x="17302" y="8807"/>
                </a:cubicBezTo>
                <a:cubicBezTo>
                  <a:pt x="17302" y="8746"/>
                  <a:pt x="17277" y="8696"/>
                  <a:pt x="17247" y="8696"/>
                </a:cubicBezTo>
                <a:close/>
                <a:moveTo>
                  <a:pt x="17068" y="8696"/>
                </a:moveTo>
                <a:cubicBezTo>
                  <a:pt x="17038" y="8696"/>
                  <a:pt x="17013" y="8746"/>
                  <a:pt x="17013" y="8807"/>
                </a:cubicBezTo>
                <a:cubicBezTo>
                  <a:pt x="17013" y="8868"/>
                  <a:pt x="17038" y="8918"/>
                  <a:pt x="17068" y="8918"/>
                </a:cubicBezTo>
                <a:cubicBezTo>
                  <a:pt x="17098" y="8918"/>
                  <a:pt x="17123" y="8868"/>
                  <a:pt x="17123" y="8807"/>
                </a:cubicBezTo>
                <a:cubicBezTo>
                  <a:pt x="17123" y="8746"/>
                  <a:pt x="17098" y="8696"/>
                  <a:pt x="17068" y="8696"/>
                </a:cubicBezTo>
                <a:close/>
                <a:moveTo>
                  <a:pt x="16889" y="8696"/>
                </a:moveTo>
                <a:cubicBezTo>
                  <a:pt x="16859" y="8696"/>
                  <a:pt x="16834" y="8746"/>
                  <a:pt x="16834" y="8807"/>
                </a:cubicBezTo>
                <a:cubicBezTo>
                  <a:pt x="16834" y="8868"/>
                  <a:pt x="16859" y="8918"/>
                  <a:pt x="16889" y="8918"/>
                </a:cubicBezTo>
                <a:cubicBezTo>
                  <a:pt x="16919" y="8918"/>
                  <a:pt x="16944" y="8868"/>
                  <a:pt x="16944" y="8807"/>
                </a:cubicBezTo>
                <a:cubicBezTo>
                  <a:pt x="16944" y="8746"/>
                  <a:pt x="16919" y="8696"/>
                  <a:pt x="16889" y="8696"/>
                </a:cubicBezTo>
                <a:close/>
                <a:moveTo>
                  <a:pt x="16710" y="8696"/>
                </a:moveTo>
                <a:cubicBezTo>
                  <a:pt x="16679" y="8696"/>
                  <a:pt x="16655" y="8746"/>
                  <a:pt x="16655" y="8807"/>
                </a:cubicBezTo>
                <a:cubicBezTo>
                  <a:pt x="16655" y="8868"/>
                  <a:pt x="16679" y="8918"/>
                  <a:pt x="16710" y="8918"/>
                </a:cubicBezTo>
                <a:cubicBezTo>
                  <a:pt x="16740" y="8918"/>
                  <a:pt x="16765" y="8868"/>
                  <a:pt x="16765" y="8807"/>
                </a:cubicBezTo>
                <a:cubicBezTo>
                  <a:pt x="16765" y="8746"/>
                  <a:pt x="16740" y="8696"/>
                  <a:pt x="16710" y="8696"/>
                </a:cubicBezTo>
                <a:close/>
                <a:moveTo>
                  <a:pt x="16531" y="8696"/>
                </a:moveTo>
                <a:cubicBezTo>
                  <a:pt x="16500" y="8696"/>
                  <a:pt x="16476" y="8746"/>
                  <a:pt x="16476" y="8807"/>
                </a:cubicBezTo>
                <a:cubicBezTo>
                  <a:pt x="16476" y="8868"/>
                  <a:pt x="16500" y="8918"/>
                  <a:pt x="16531" y="8918"/>
                </a:cubicBezTo>
                <a:cubicBezTo>
                  <a:pt x="16561" y="8918"/>
                  <a:pt x="16585" y="8868"/>
                  <a:pt x="16585" y="8807"/>
                </a:cubicBezTo>
                <a:cubicBezTo>
                  <a:pt x="16585" y="8746"/>
                  <a:pt x="16561" y="8696"/>
                  <a:pt x="16531" y="8696"/>
                </a:cubicBezTo>
                <a:close/>
                <a:moveTo>
                  <a:pt x="16352" y="8696"/>
                </a:moveTo>
                <a:cubicBezTo>
                  <a:pt x="16321" y="8696"/>
                  <a:pt x="16297" y="8746"/>
                  <a:pt x="16297" y="8807"/>
                </a:cubicBezTo>
                <a:cubicBezTo>
                  <a:pt x="16297" y="8868"/>
                  <a:pt x="16321" y="8918"/>
                  <a:pt x="16352" y="8918"/>
                </a:cubicBezTo>
                <a:cubicBezTo>
                  <a:pt x="16382" y="8918"/>
                  <a:pt x="16406" y="8868"/>
                  <a:pt x="16406" y="8807"/>
                </a:cubicBezTo>
                <a:cubicBezTo>
                  <a:pt x="16406" y="8746"/>
                  <a:pt x="16382" y="8696"/>
                  <a:pt x="16352" y="8696"/>
                </a:cubicBezTo>
                <a:close/>
                <a:moveTo>
                  <a:pt x="16172" y="8696"/>
                </a:moveTo>
                <a:cubicBezTo>
                  <a:pt x="16142" y="8696"/>
                  <a:pt x="16118" y="8746"/>
                  <a:pt x="16118" y="8807"/>
                </a:cubicBezTo>
                <a:cubicBezTo>
                  <a:pt x="16118" y="8868"/>
                  <a:pt x="16142" y="8918"/>
                  <a:pt x="16172" y="8918"/>
                </a:cubicBezTo>
                <a:cubicBezTo>
                  <a:pt x="16203" y="8918"/>
                  <a:pt x="16227" y="8868"/>
                  <a:pt x="16227" y="8807"/>
                </a:cubicBezTo>
                <a:cubicBezTo>
                  <a:pt x="16227" y="8746"/>
                  <a:pt x="16203" y="8696"/>
                  <a:pt x="16172" y="8696"/>
                </a:cubicBezTo>
                <a:close/>
                <a:moveTo>
                  <a:pt x="15993" y="8696"/>
                </a:moveTo>
                <a:cubicBezTo>
                  <a:pt x="15963" y="8696"/>
                  <a:pt x="15938" y="8746"/>
                  <a:pt x="15938" y="8807"/>
                </a:cubicBezTo>
                <a:cubicBezTo>
                  <a:pt x="15938" y="8868"/>
                  <a:pt x="15963" y="8918"/>
                  <a:pt x="15993" y="8918"/>
                </a:cubicBezTo>
                <a:cubicBezTo>
                  <a:pt x="16024" y="8918"/>
                  <a:pt x="16048" y="8868"/>
                  <a:pt x="16048" y="8807"/>
                </a:cubicBezTo>
                <a:cubicBezTo>
                  <a:pt x="16048" y="8746"/>
                  <a:pt x="16024" y="8696"/>
                  <a:pt x="15993" y="8696"/>
                </a:cubicBezTo>
                <a:close/>
                <a:moveTo>
                  <a:pt x="15814" y="8696"/>
                </a:moveTo>
                <a:cubicBezTo>
                  <a:pt x="15784" y="8696"/>
                  <a:pt x="15759" y="8746"/>
                  <a:pt x="15759" y="8807"/>
                </a:cubicBezTo>
                <a:cubicBezTo>
                  <a:pt x="15759" y="8868"/>
                  <a:pt x="15784" y="8918"/>
                  <a:pt x="15814" y="8918"/>
                </a:cubicBezTo>
                <a:cubicBezTo>
                  <a:pt x="15845" y="8918"/>
                  <a:pt x="15869" y="8868"/>
                  <a:pt x="15869" y="8807"/>
                </a:cubicBezTo>
                <a:cubicBezTo>
                  <a:pt x="15869" y="8746"/>
                  <a:pt x="15845" y="8696"/>
                  <a:pt x="15814" y="8696"/>
                </a:cubicBezTo>
                <a:close/>
                <a:moveTo>
                  <a:pt x="15635" y="8696"/>
                </a:moveTo>
                <a:cubicBezTo>
                  <a:pt x="15605" y="8696"/>
                  <a:pt x="15580" y="8746"/>
                  <a:pt x="15580" y="8807"/>
                </a:cubicBezTo>
                <a:cubicBezTo>
                  <a:pt x="15580" y="8868"/>
                  <a:pt x="15605" y="8918"/>
                  <a:pt x="15635" y="8918"/>
                </a:cubicBezTo>
                <a:cubicBezTo>
                  <a:pt x="15666" y="8918"/>
                  <a:pt x="15690" y="8868"/>
                  <a:pt x="15690" y="8807"/>
                </a:cubicBezTo>
                <a:cubicBezTo>
                  <a:pt x="15690" y="8746"/>
                  <a:pt x="15666" y="8696"/>
                  <a:pt x="15635" y="8696"/>
                </a:cubicBezTo>
                <a:close/>
                <a:moveTo>
                  <a:pt x="15456" y="8696"/>
                </a:moveTo>
                <a:cubicBezTo>
                  <a:pt x="15426" y="8696"/>
                  <a:pt x="15401" y="8746"/>
                  <a:pt x="15401" y="8807"/>
                </a:cubicBezTo>
                <a:cubicBezTo>
                  <a:pt x="15401" y="8868"/>
                  <a:pt x="15426" y="8918"/>
                  <a:pt x="15456" y="8918"/>
                </a:cubicBezTo>
                <a:cubicBezTo>
                  <a:pt x="15486" y="8918"/>
                  <a:pt x="15511" y="8868"/>
                  <a:pt x="15511" y="8807"/>
                </a:cubicBezTo>
                <a:cubicBezTo>
                  <a:pt x="15511" y="8746"/>
                  <a:pt x="15486" y="8696"/>
                  <a:pt x="15456" y="8696"/>
                </a:cubicBezTo>
                <a:close/>
                <a:moveTo>
                  <a:pt x="15277" y="8696"/>
                </a:moveTo>
                <a:cubicBezTo>
                  <a:pt x="15247" y="8696"/>
                  <a:pt x="15222" y="8746"/>
                  <a:pt x="15222" y="8807"/>
                </a:cubicBezTo>
                <a:cubicBezTo>
                  <a:pt x="15222" y="8868"/>
                  <a:pt x="15247" y="8918"/>
                  <a:pt x="15277" y="8918"/>
                </a:cubicBezTo>
                <a:cubicBezTo>
                  <a:pt x="15307" y="8918"/>
                  <a:pt x="15332" y="8868"/>
                  <a:pt x="15332" y="8807"/>
                </a:cubicBezTo>
                <a:cubicBezTo>
                  <a:pt x="15332" y="8746"/>
                  <a:pt x="15307" y="8696"/>
                  <a:pt x="15277" y="8696"/>
                </a:cubicBezTo>
                <a:close/>
                <a:moveTo>
                  <a:pt x="15098" y="8696"/>
                </a:moveTo>
                <a:cubicBezTo>
                  <a:pt x="15068" y="8696"/>
                  <a:pt x="15043" y="8746"/>
                  <a:pt x="15043" y="8807"/>
                </a:cubicBezTo>
                <a:cubicBezTo>
                  <a:pt x="15043" y="8868"/>
                  <a:pt x="15068" y="8918"/>
                  <a:pt x="15098" y="8918"/>
                </a:cubicBezTo>
                <a:cubicBezTo>
                  <a:pt x="15128" y="8918"/>
                  <a:pt x="15153" y="8868"/>
                  <a:pt x="15153" y="8807"/>
                </a:cubicBezTo>
                <a:cubicBezTo>
                  <a:pt x="15153" y="8746"/>
                  <a:pt x="15128" y="8696"/>
                  <a:pt x="15098" y="8696"/>
                </a:cubicBezTo>
                <a:close/>
                <a:moveTo>
                  <a:pt x="14919" y="8696"/>
                </a:moveTo>
                <a:cubicBezTo>
                  <a:pt x="14889" y="8696"/>
                  <a:pt x="14864" y="8746"/>
                  <a:pt x="14864" y="8807"/>
                </a:cubicBezTo>
                <a:cubicBezTo>
                  <a:pt x="14864" y="8868"/>
                  <a:pt x="14889" y="8918"/>
                  <a:pt x="14919" y="8918"/>
                </a:cubicBezTo>
                <a:cubicBezTo>
                  <a:pt x="14949" y="8918"/>
                  <a:pt x="14974" y="8868"/>
                  <a:pt x="14974" y="8807"/>
                </a:cubicBezTo>
                <a:cubicBezTo>
                  <a:pt x="14974" y="8746"/>
                  <a:pt x="14949" y="8696"/>
                  <a:pt x="14919" y="8696"/>
                </a:cubicBezTo>
                <a:close/>
                <a:moveTo>
                  <a:pt x="14740" y="8696"/>
                </a:moveTo>
                <a:cubicBezTo>
                  <a:pt x="14709" y="8696"/>
                  <a:pt x="14685" y="8746"/>
                  <a:pt x="14685" y="8807"/>
                </a:cubicBezTo>
                <a:cubicBezTo>
                  <a:pt x="14685" y="8868"/>
                  <a:pt x="14709" y="8918"/>
                  <a:pt x="14740" y="8918"/>
                </a:cubicBezTo>
                <a:cubicBezTo>
                  <a:pt x="14770" y="8918"/>
                  <a:pt x="14795" y="8868"/>
                  <a:pt x="14795" y="8807"/>
                </a:cubicBezTo>
                <a:cubicBezTo>
                  <a:pt x="14795" y="8746"/>
                  <a:pt x="14770" y="8696"/>
                  <a:pt x="14740" y="8696"/>
                </a:cubicBezTo>
                <a:close/>
                <a:moveTo>
                  <a:pt x="14561" y="8696"/>
                </a:moveTo>
                <a:cubicBezTo>
                  <a:pt x="14530" y="8696"/>
                  <a:pt x="14506" y="8746"/>
                  <a:pt x="14506" y="8807"/>
                </a:cubicBezTo>
                <a:cubicBezTo>
                  <a:pt x="14506" y="8868"/>
                  <a:pt x="14530" y="8918"/>
                  <a:pt x="14561" y="8918"/>
                </a:cubicBezTo>
                <a:cubicBezTo>
                  <a:pt x="14591" y="8918"/>
                  <a:pt x="14616" y="8868"/>
                  <a:pt x="14616" y="8807"/>
                </a:cubicBezTo>
                <a:cubicBezTo>
                  <a:pt x="14616" y="8746"/>
                  <a:pt x="14591" y="8696"/>
                  <a:pt x="14561" y="8696"/>
                </a:cubicBezTo>
                <a:close/>
                <a:moveTo>
                  <a:pt x="14382" y="8696"/>
                </a:moveTo>
                <a:cubicBezTo>
                  <a:pt x="14351" y="8696"/>
                  <a:pt x="14327" y="8746"/>
                  <a:pt x="14327" y="8807"/>
                </a:cubicBezTo>
                <a:cubicBezTo>
                  <a:pt x="14327" y="8868"/>
                  <a:pt x="14351" y="8918"/>
                  <a:pt x="14382" y="8918"/>
                </a:cubicBezTo>
                <a:cubicBezTo>
                  <a:pt x="14412" y="8918"/>
                  <a:pt x="14436" y="8868"/>
                  <a:pt x="14436" y="8807"/>
                </a:cubicBezTo>
                <a:cubicBezTo>
                  <a:pt x="14436" y="8746"/>
                  <a:pt x="14412" y="8696"/>
                  <a:pt x="14382" y="8696"/>
                </a:cubicBezTo>
                <a:close/>
                <a:moveTo>
                  <a:pt x="13844" y="8696"/>
                </a:moveTo>
                <a:cubicBezTo>
                  <a:pt x="13814" y="8696"/>
                  <a:pt x="13789" y="8746"/>
                  <a:pt x="13789" y="8807"/>
                </a:cubicBezTo>
                <a:cubicBezTo>
                  <a:pt x="13789" y="8868"/>
                  <a:pt x="13814" y="8918"/>
                  <a:pt x="13844" y="8918"/>
                </a:cubicBezTo>
                <a:cubicBezTo>
                  <a:pt x="13875" y="8918"/>
                  <a:pt x="13899" y="8868"/>
                  <a:pt x="13899" y="8807"/>
                </a:cubicBezTo>
                <a:cubicBezTo>
                  <a:pt x="13899" y="8746"/>
                  <a:pt x="13875" y="8696"/>
                  <a:pt x="13844" y="8696"/>
                </a:cubicBezTo>
                <a:close/>
                <a:moveTo>
                  <a:pt x="13665" y="8696"/>
                </a:moveTo>
                <a:cubicBezTo>
                  <a:pt x="13635" y="8696"/>
                  <a:pt x="13610" y="8746"/>
                  <a:pt x="13610" y="8807"/>
                </a:cubicBezTo>
                <a:cubicBezTo>
                  <a:pt x="13610" y="8868"/>
                  <a:pt x="13635" y="8918"/>
                  <a:pt x="13665" y="8918"/>
                </a:cubicBezTo>
                <a:cubicBezTo>
                  <a:pt x="13696" y="8918"/>
                  <a:pt x="13720" y="8868"/>
                  <a:pt x="13720" y="8807"/>
                </a:cubicBezTo>
                <a:cubicBezTo>
                  <a:pt x="13720" y="8746"/>
                  <a:pt x="13696" y="8696"/>
                  <a:pt x="13665" y="8696"/>
                </a:cubicBezTo>
                <a:close/>
                <a:moveTo>
                  <a:pt x="13486" y="8696"/>
                </a:moveTo>
                <a:cubicBezTo>
                  <a:pt x="13456" y="8696"/>
                  <a:pt x="13431" y="8746"/>
                  <a:pt x="13431" y="8807"/>
                </a:cubicBezTo>
                <a:cubicBezTo>
                  <a:pt x="13431" y="8868"/>
                  <a:pt x="13456" y="8918"/>
                  <a:pt x="13486" y="8918"/>
                </a:cubicBezTo>
                <a:cubicBezTo>
                  <a:pt x="13516" y="8918"/>
                  <a:pt x="13541" y="8868"/>
                  <a:pt x="13541" y="8807"/>
                </a:cubicBezTo>
                <a:cubicBezTo>
                  <a:pt x="13541" y="8746"/>
                  <a:pt x="13516" y="8696"/>
                  <a:pt x="13486" y="8696"/>
                </a:cubicBezTo>
                <a:close/>
                <a:moveTo>
                  <a:pt x="13307" y="8696"/>
                </a:moveTo>
                <a:cubicBezTo>
                  <a:pt x="13277" y="8696"/>
                  <a:pt x="13252" y="8746"/>
                  <a:pt x="13252" y="8807"/>
                </a:cubicBezTo>
                <a:cubicBezTo>
                  <a:pt x="13252" y="8868"/>
                  <a:pt x="13277" y="8918"/>
                  <a:pt x="13307" y="8918"/>
                </a:cubicBezTo>
                <a:cubicBezTo>
                  <a:pt x="13337" y="8918"/>
                  <a:pt x="13362" y="8868"/>
                  <a:pt x="13362" y="8807"/>
                </a:cubicBezTo>
                <a:cubicBezTo>
                  <a:pt x="13362" y="8746"/>
                  <a:pt x="13337" y="8696"/>
                  <a:pt x="13307" y="8696"/>
                </a:cubicBezTo>
                <a:close/>
                <a:moveTo>
                  <a:pt x="13128" y="8696"/>
                </a:moveTo>
                <a:cubicBezTo>
                  <a:pt x="13098" y="8696"/>
                  <a:pt x="13073" y="8746"/>
                  <a:pt x="13073" y="8807"/>
                </a:cubicBezTo>
                <a:cubicBezTo>
                  <a:pt x="13073" y="8868"/>
                  <a:pt x="13098" y="8918"/>
                  <a:pt x="13128" y="8918"/>
                </a:cubicBezTo>
                <a:cubicBezTo>
                  <a:pt x="13158" y="8918"/>
                  <a:pt x="13183" y="8868"/>
                  <a:pt x="13183" y="8807"/>
                </a:cubicBezTo>
                <a:cubicBezTo>
                  <a:pt x="13183" y="8746"/>
                  <a:pt x="13158" y="8696"/>
                  <a:pt x="13128" y="8696"/>
                </a:cubicBezTo>
                <a:close/>
                <a:moveTo>
                  <a:pt x="12949" y="8696"/>
                </a:moveTo>
                <a:cubicBezTo>
                  <a:pt x="12919" y="8696"/>
                  <a:pt x="12894" y="8746"/>
                  <a:pt x="12894" y="8807"/>
                </a:cubicBezTo>
                <a:cubicBezTo>
                  <a:pt x="12894" y="8868"/>
                  <a:pt x="12919" y="8918"/>
                  <a:pt x="12949" y="8918"/>
                </a:cubicBezTo>
                <a:cubicBezTo>
                  <a:pt x="12979" y="8918"/>
                  <a:pt x="13004" y="8868"/>
                  <a:pt x="13004" y="8807"/>
                </a:cubicBezTo>
                <a:cubicBezTo>
                  <a:pt x="13004" y="8746"/>
                  <a:pt x="12979" y="8696"/>
                  <a:pt x="12949" y="8696"/>
                </a:cubicBezTo>
                <a:close/>
                <a:moveTo>
                  <a:pt x="12770" y="8696"/>
                </a:moveTo>
                <a:cubicBezTo>
                  <a:pt x="12740" y="8696"/>
                  <a:pt x="12715" y="8746"/>
                  <a:pt x="12715" y="8807"/>
                </a:cubicBezTo>
                <a:cubicBezTo>
                  <a:pt x="12715" y="8868"/>
                  <a:pt x="12740" y="8918"/>
                  <a:pt x="12770" y="8918"/>
                </a:cubicBezTo>
                <a:cubicBezTo>
                  <a:pt x="12800" y="8918"/>
                  <a:pt x="12825" y="8868"/>
                  <a:pt x="12825" y="8807"/>
                </a:cubicBezTo>
                <a:cubicBezTo>
                  <a:pt x="12825" y="8746"/>
                  <a:pt x="12800" y="8696"/>
                  <a:pt x="12770" y="8696"/>
                </a:cubicBezTo>
                <a:close/>
                <a:moveTo>
                  <a:pt x="12591" y="8696"/>
                </a:moveTo>
                <a:cubicBezTo>
                  <a:pt x="12560" y="8696"/>
                  <a:pt x="12536" y="8746"/>
                  <a:pt x="12536" y="8807"/>
                </a:cubicBezTo>
                <a:cubicBezTo>
                  <a:pt x="12536" y="8868"/>
                  <a:pt x="12560" y="8918"/>
                  <a:pt x="12591" y="8918"/>
                </a:cubicBezTo>
                <a:cubicBezTo>
                  <a:pt x="12621" y="8918"/>
                  <a:pt x="12646" y="8868"/>
                  <a:pt x="12646" y="8807"/>
                </a:cubicBezTo>
                <a:cubicBezTo>
                  <a:pt x="12646" y="8746"/>
                  <a:pt x="12621" y="8696"/>
                  <a:pt x="12591" y="8696"/>
                </a:cubicBezTo>
                <a:close/>
                <a:moveTo>
                  <a:pt x="12412" y="8696"/>
                </a:moveTo>
                <a:cubicBezTo>
                  <a:pt x="12381" y="8696"/>
                  <a:pt x="12357" y="8746"/>
                  <a:pt x="12357" y="8807"/>
                </a:cubicBezTo>
                <a:cubicBezTo>
                  <a:pt x="12357" y="8868"/>
                  <a:pt x="12381" y="8918"/>
                  <a:pt x="12412" y="8918"/>
                </a:cubicBezTo>
                <a:cubicBezTo>
                  <a:pt x="12442" y="8918"/>
                  <a:pt x="12466" y="8868"/>
                  <a:pt x="12466" y="8807"/>
                </a:cubicBezTo>
                <a:cubicBezTo>
                  <a:pt x="12466" y="8746"/>
                  <a:pt x="12442" y="8696"/>
                  <a:pt x="12412" y="8696"/>
                </a:cubicBezTo>
                <a:close/>
                <a:moveTo>
                  <a:pt x="12233" y="8696"/>
                </a:moveTo>
                <a:cubicBezTo>
                  <a:pt x="12202" y="8696"/>
                  <a:pt x="12178" y="8746"/>
                  <a:pt x="12178" y="8807"/>
                </a:cubicBezTo>
                <a:cubicBezTo>
                  <a:pt x="12178" y="8868"/>
                  <a:pt x="12202" y="8918"/>
                  <a:pt x="12233" y="8918"/>
                </a:cubicBezTo>
                <a:cubicBezTo>
                  <a:pt x="12263" y="8918"/>
                  <a:pt x="12287" y="8868"/>
                  <a:pt x="12287" y="8807"/>
                </a:cubicBezTo>
                <a:cubicBezTo>
                  <a:pt x="12287" y="8746"/>
                  <a:pt x="12263" y="8696"/>
                  <a:pt x="12233" y="8696"/>
                </a:cubicBezTo>
                <a:close/>
                <a:moveTo>
                  <a:pt x="12053" y="8696"/>
                </a:moveTo>
                <a:cubicBezTo>
                  <a:pt x="12023" y="8696"/>
                  <a:pt x="11999" y="8746"/>
                  <a:pt x="11999" y="8807"/>
                </a:cubicBezTo>
                <a:cubicBezTo>
                  <a:pt x="11999" y="8868"/>
                  <a:pt x="12023" y="8918"/>
                  <a:pt x="12053" y="8918"/>
                </a:cubicBezTo>
                <a:cubicBezTo>
                  <a:pt x="12084" y="8918"/>
                  <a:pt x="12108" y="8868"/>
                  <a:pt x="12108" y="8807"/>
                </a:cubicBezTo>
                <a:cubicBezTo>
                  <a:pt x="12108" y="8746"/>
                  <a:pt x="12084" y="8696"/>
                  <a:pt x="12053" y="8696"/>
                </a:cubicBezTo>
                <a:close/>
                <a:moveTo>
                  <a:pt x="11874" y="8696"/>
                </a:moveTo>
                <a:cubicBezTo>
                  <a:pt x="11844" y="8696"/>
                  <a:pt x="11819" y="8746"/>
                  <a:pt x="11819" y="8807"/>
                </a:cubicBezTo>
                <a:cubicBezTo>
                  <a:pt x="11819" y="8868"/>
                  <a:pt x="11844" y="8918"/>
                  <a:pt x="11874" y="8918"/>
                </a:cubicBezTo>
                <a:cubicBezTo>
                  <a:pt x="11905" y="8918"/>
                  <a:pt x="11929" y="8868"/>
                  <a:pt x="11929" y="8807"/>
                </a:cubicBezTo>
                <a:cubicBezTo>
                  <a:pt x="11929" y="8746"/>
                  <a:pt x="11905" y="8696"/>
                  <a:pt x="11874" y="8696"/>
                </a:cubicBezTo>
                <a:close/>
                <a:moveTo>
                  <a:pt x="11695" y="8696"/>
                </a:moveTo>
                <a:cubicBezTo>
                  <a:pt x="11665" y="8696"/>
                  <a:pt x="11640" y="8746"/>
                  <a:pt x="11640" y="8807"/>
                </a:cubicBezTo>
                <a:cubicBezTo>
                  <a:pt x="11640" y="8868"/>
                  <a:pt x="11665" y="8918"/>
                  <a:pt x="11695" y="8918"/>
                </a:cubicBezTo>
                <a:cubicBezTo>
                  <a:pt x="11726" y="8918"/>
                  <a:pt x="11750" y="8868"/>
                  <a:pt x="11750" y="8807"/>
                </a:cubicBezTo>
                <a:cubicBezTo>
                  <a:pt x="11750" y="8746"/>
                  <a:pt x="11726" y="8696"/>
                  <a:pt x="11695" y="8696"/>
                </a:cubicBezTo>
                <a:close/>
                <a:moveTo>
                  <a:pt x="11516" y="8696"/>
                </a:moveTo>
                <a:cubicBezTo>
                  <a:pt x="11486" y="8696"/>
                  <a:pt x="11461" y="8746"/>
                  <a:pt x="11461" y="8807"/>
                </a:cubicBezTo>
                <a:cubicBezTo>
                  <a:pt x="11461" y="8868"/>
                  <a:pt x="11486" y="8918"/>
                  <a:pt x="11516" y="8918"/>
                </a:cubicBezTo>
                <a:cubicBezTo>
                  <a:pt x="11546" y="8918"/>
                  <a:pt x="11571" y="8868"/>
                  <a:pt x="11571" y="8807"/>
                </a:cubicBezTo>
                <a:cubicBezTo>
                  <a:pt x="11571" y="8746"/>
                  <a:pt x="11546" y="8696"/>
                  <a:pt x="11516" y="8696"/>
                </a:cubicBezTo>
                <a:close/>
                <a:moveTo>
                  <a:pt x="11337" y="8696"/>
                </a:moveTo>
                <a:cubicBezTo>
                  <a:pt x="11307" y="8696"/>
                  <a:pt x="11282" y="8746"/>
                  <a:pt x="11282" y="8807"/>
                </a:cubicBezTo>
                <a:cubicBezTo>
                  <a:pt x="11282" y="8868"/>
                  <a:pt x="11307" y="8918"/>
                  <a:pt x="11337" y="8918"/>
                </a:cubicBezTo>
                <a:cubicBezTo>
                  <a:pt x="11367" y="8918"/>
                  <a:pt x="11392" y="8868"/>
                  <a:pt x="11392" y="8807"/>
                </a:cubicBezTo>
                <a:cubicBezTo>
                  <a:pt x="11392" y="8746"/>
                  <a:pt x="11367" y="8696"/>
                  <a:pt x="11337" y="8696"/>
                </a:cubicBezTo>
                <a:close/>
                <a:moveTo>
                  <a:pt x="11158" y="8696"/>
                </a:moveTo>
                <a:cubicBezTo>
                  <a:pt x="11128" y="8696"/>
                  <a:pt x="11103" y="8746"/>
                  <a:pt x="11103" y="8807"/>
                </a:cubicBezTo>
                <a:cubicBezTo>
                  <a:pt x="11103" y="8868"/>
                  <a:pt x="11128" y="8918"/>
                  <a:pt x="11158" y="8918"/>
                </a:cubicBezTo>
                <a:cubicBezTo>
                  <a:pt x="11188" y="8918"/>
                  <a:pt x="11213" y="8868"/>
                  <a:pt x="11213" y="8807"/>
                </a:cubicBezTo>
                <a:cubicBezTo>
                  <a:pt x="11213" y="8746"/>
                  <a:pt x="11188" y="8696"/>
                  <a:pt x="11158" y="8696"/>
                </a:cubicBezTo>
                <a:close/>
                <a:moveTo>
                  <a:pt x="10979" y="8696"/>
                </a:moveTo>
                <a:cubicBezTo>
                  <a:pt x="10949" y="8696"/>
                  <a:pt x="10924" y="8746"/>
                  <a:pt x="10924" y="8807"/>
                </a:cubicBezTo>
                <a:cubicBezTo>
                  <a:pt x="10924" y="8868"/>
                  <a:pt x="10949" y="8918"/>
                  <a:pt x="10979" y="8918"/>
                </a:cubicBezTo>
                <a:cubicBezTo>
                  <a:pt x="11009" y="8918"/>
                  <a:pt x="11034" y="8868"/>
                  <a:pt x="11034" y="8807"/>
                </a:cubicBezTo>
                <a:cubicBezTo>
                  <a:pt x="11034" y="8746"/>
                  <a:pt x="11009" y="8696"/>
                  <a:pt x="10979" y="8696"/>
                </a:cubicBezTo>
                <a:close/>
                <a:moveTo>
                  <a:pt x="10800" y="8696"/>
                </a:moveTo>
                <a:cubicBezTo>
                  <a:pt x="10770" y="8696"/>
                  <a:pt x="10745" y="8746"/>
                  <a:pt x="10745" y="8807"/>
                </a:cubicBezTo>
                <a:cubicBezTo>
                  <a:pt x="10745" y="8868"/>
                  <a:pt x="10770" y="8918"/>
                  <a:pt x="10800" y="8918"/>
                </a:cubicBezTo>
                <a:cubicBezTo>
                  <a:pt x="10830" y="8918"/>
                  <a:pt x="10855" y="8868"/>
                  <a:pt x="10855" y="8807"/>
                </a:cubicBezTo>
                <a:cubicBezTo>
                  <a:pt x="10855" y="8746"/>
                  <a:pt x="10830" y="8696"/>
                  <a:pt x="10800" y="8696"/>
                </a:cubicBezTo>
                <a:close/>
                <a:moveTo>
                  <a:pt x="10621" y="8696"/>
                </a:moveTo>
                <a:cubicBezTo>
                  <a:pt x="10590" y="8696"/>
                  <a:pt x="10566" y="8746"/>
                  <a:pt x="10566" y="8807"/>
                </a:cubicBezTo>
                <a:cubicBezTo>
                  <a:pt x="10566" y="8868"/>
                  <a:pt x="10590" y="8918"/>
                  <a:pt x="10621" y="8918"/>
                </a:cubicBezTo>
                <a:cubicBezTo>
                  <a:pt x="10651" y="8918"/>
                  <a:pt x="10676" y="8868"/>
                  <a:pt x="10676" y="8807"/>
                </a:cubicBezTo>
                <a:cubicBezTo>
                  <a:pt x="10676" y="8746"/>
                  <a:pt x="10651" y="8696"/>
                  <a:pt x="10621" y="8696"/>
                </a:cubicBezTo>
                <a:close/>
                <a:moveTo>
                  <a:pt x="10442" y="8696"/>
                </a:moveTo>
                <a:cubicBezTo>
                  <a:pt x="10411" y="8696"/>
                  <a:pt x="10387" y="8746"/>
                  <a:pt x="10387" y="8807"/>
                </a:cubicBezTo>
                <a:cubicBezTo>
                  <a:pt x="10387" y="8868"/>
                  <a:pt x="10411" y="8918"/>
                  <a:pt x="10442" y="8918"/>
                </a:cubicBezTo>
                <a:cubicBezTo>
                  <a:pt x="10472" y="8918"/>
                  <a:pt x="10497" y="8868"/>
                  <a:pt x="10497" y="8807"/>
                </a:cubicBezTo>
                <a:cubicBezTo>
                  <a:pt x="10497" y="8746"/>
                  <a:pt x="10472" y="8696"/>
                  <a:pt x="10442" y="8696"/>
                </a:cubicBezTo>
                <a:close/>
                <a:moveTo>
                  <a:pt x="10263" y="8696"/>
                </a:moveTo>
                <a:cubicBezTo>
                  <a:pt x="10232" y="8696"/>
                  <a:pt x="10208" y="8746"/>
                  <a:pt x="10208" y="8807"/>
                </a:cubicBezTo>
                <a:cubicBezTo>
                  <a:pt x="10208" y="8868"/>
                  <a:pt x="10232" y="8918"/>
                  <a:pt x="10263" y="8918"/>
                </a:cubicBezTo>
                <a:cubicBezTo>
                  <a:pt x="10293" y="8918"/>
                  <a:pt x="10317" y="8868"/>
                  <a:pt x="10317" y="8807"/>
                </a:cubicBezTo>
                <a:cubicBezTo>
                  <a:pt x="10317" y="8746"/>
                  <a:pt x="10293" y="8696"/>
                  <a:pt x="10263" y="8696"/>
                </a:cubicBezTo>
                <a:close/>
                <a:moveTo>
                  <a:pt x="10083" y="8696"/>
                </a:moveTo>
                <a:cubicBezTo>
                  <a:pt x="10053" y="8696"/>
                  <a:pt x="10029" y="8746"/>
                  <a:pt x="10029" y="8807"/>
                </a:cubicBezTo>
                <a:cubicBezTo>
                  <a:pt x="10029" y="8868"/>
                  <a:pt x="10053" y="8918"/>
                  <a:pt x="10083" y="8918"/>
                </a:cubicBezTo>
                <a:cubicBezTo>
                  <a:pt x="10114" y="8918"/>
                  <a:pt x="10138" y="8868"/>
                  <a:pt x="10138" y="8807"/>
                </a:cubicBezTo>
                <a:cubicBezTo>
                  <a:pt x="10138" y="8746"/>
                  <a:pt x="10114" y="8696"/>
                  <a:pt x="10083" y="8696"/>
                </a:cubicBezTo>
                <a:close/>
                <a:moveTo>
                  <a:pt x="9904" y="8696"/>
                </a:moveTo>
                <a:cubicBezTo>
                  <a:pt x="9874" y="8696"/>
                  <a:pt x="9850" y="8746"/>
                  <a:pt x="9850" y="8807"/>
                </a:cubicBezTo>
                <a:cubicBezTo>
                  <a:pt x="9850" y="8868"/>
                  <a:pt x="9874" y="8918"/>
                  <a:pt x="9904" y="8918"/>
                </a:cubicBezTo>
                <a:cubicBezTo>
                  <a:pt x="9935" y="8918"/>
                  <a:pt x="9959" y="8868"/>
                  <a:pt x="9959" y="8807"/>
                </a:cubicBezTo>
                <a:cubicBezTo>
                  <a:pt x="9959" y="8746"/>
                  <a:pt x="9935" y="8696"/>
                  <a:pt x="9904" y="8696"/>
                </a:cubicBezTo>
                <a:close/>
                <a:moveTo>
                  <a:pt x="9725" y="8696"/>
                </a:moveTo>
                <a:cubicBezTo>
                  <a:pt x="9695" y="8696"/>
                  <a:pt x="9670" y="8746"/>
                  <a:pt x="9670" y="8807"/>
                </a:cubicBezTo>
                <a:cubicBezTo>
                  <a:pt x="9670" y="8868"/>
                  <a:pt x="9695" y="8918"/>
                  <a:pt x="9725" y="8918"/>
                </a:cubicBezTo>
                <a:cubicBezTo>
                  <a:pt x="9756" y="8918"/>
                  <a:pt x="9780" y="8868"/>
                  <a:pt x="9780" y="8807"/>
                </a:cubicBezTo>
                <a:cubicBezTo>
                  <a:pt x="9780" y="8746"/>
                  <a:pt x="9756" y="8696"/>
                  <a:pt x="9725" y="8696"/>
                </a:cubicBezTo>
                <a:close/>
                <a:moveTo>
                  <a:pt x="9546" y="8696"/>
                </a:moveTo>
                <a:cubicBezTo>
                  <a:pt x="9516" y="8696"/>
                  <a:pt x="9491" y="8746"/>
                  <a:pt x="9491" y="8807"/>
                </a:cubicBezTo>
                <a:cubicBezTo>
                  <a:pt x="9491" y="8868"/>
                  <a:pt x="9516" y="8918"/>
                  <a:pt x="9546" y="8918"/>
                </a:cubicBezTo>
                <a:cubicBezTo>
                  <a:pt x="9577" y="8918"/>
                  <a:pt x="9601" y="8868"/>
                  <a:pt x="9601" y="8807"/>
                </a:cubicBezTo>
                <a:cubicBezTo>
                  <a:pt x="9601" y="8746"/>
                  <a:pt x="9577" y="8696"/>
                  <a:pt x="9546" y="8696"/>
                </a:cubicBezTo>
                <a:close/>
                <a:moveTo>
                  <a:pt x="9367" y="8696"/>
                </a:moveTo>
                <a:cubicBezTo>
                  <a:pt x="9337" y="8696"/>
                  <a:pt x="9312" y="8746"/>
                  <a:pt x="9312" y="8807"/>
                </a:cubicBezTo>
                <a:cubicBezTo>
                  <a:pt x="9312" y="8868"/>
                  <a:pt x="9337" y="8918"/>
                  <a:pt x="9367" y="8918"/>
                </a:cubicBezTo>
                <a:cubicBezTo>
                  <a:pt x="9397" y="8918"/>
                  <a:pt x="9422" y="8868"/>
                  <a:pt x="9422" y="8807"/>
                </a:cubicBezTo>
                <a:cubicBezTo>
                  <a:pt x="9422" y="8746"/>
                  <a:pt x="9397" y="8696"/>
                  <a:pt x="9367" y="8696"/>
                </a:cubicBezTo>
                <a:close/>
                <a:moveTo>
                  <a:pt x="9188" y="8696"/>
                </a:moveTo>
                <a:cubicBezTo>
                  <a:pt x="9158" y="8696"/>
                  <a:pt x="9133" y="8746"/>
                  <a:pt x="9133" y="8807"/>
                </a:cubicBezTo>
                <a:cubicBezTo>
                  <a:pt x="9133" y="8868"/>
                  <a:pt x="9158" y="8918"/>
                  <a:pt x="9188" y="8918"/>
                </a:cubicBezTo>
                <a:cubicBezTo>
                  <a:pt x="9218" y="8918"/>
                  <a:pt x="9243" y="8868"/>
                  <a:pt x="9243" y="8807"/>
                </a:cubicBezTo>
                <a:cubicBezTo>
                  <a:pt x="9243" y="8746"/>
                  <a:pt x="9218" y="8696"/>
                  <a:pt x="9188" y="8696"/>
                </a:cubicBezTo>
                <a:close/>
                <a:moveTo>
                  <a:pt x="9009" y="8696"/>
                </a:moveTo>
                <a:cubicBezTo>
                  <a:pt x="8979" y="8696"/>
                  <a:pt x="8954" y="8746"/>
                  <a:pt x="8954" y="8807"/>
                </a:cubicBezTo>
                <a:cubicBezTo>
                  <a:pt x="8954" y="8868"/>
                  <a:pt x="8979" y="8918"/>
                  <a:pt x="9009" y="8918"/>
                </a:cubicBezTo>
                <a:cubicBezTo>
                  <a:pt x="9039" y="8918"/>
                  <a:pt x="9064" y="8868"/>
                  <a:pt x="9064" y="8807"/>
                </a:cubicBezTo>
                <a:cubicBezTo>
                  <a:pt x="9064" y="8746"/>
                  <a:pt x="9039" y="8696"/>
                  <a:pt x="9009" y="8696"/>
                </a:cubicBezTo>
                <a:close/>
                <a:moveTo>
                  <a:pt x="8830" y="8696"/>
                </a:moveTo>
                <a:cubicBezTo>
                  <a:pt x="8800" y="8696"/>
                  <a:pt x="8775" y="8746"/>
                  <a:pt x="8775" y="8807"/>
                </a:cubicBezTo>
                <a:cubicBezTo>
                  <a:pt x="8775" y="8868"/>
                  <a:pt x="8800" y="8918"/>
                  <a:pt x="8830" y="8918"/>
                </a:cubicBezTo>
                <a:cubicBezTo>
                  <a:pt x="8860" y="8918"/>
                  <a:pt x="8885" y="8868"/>
                  <a:pt x="8885" y="8807"/>
                </a:cubicBezTo>
                <a:cubicBezTo>
                  <a:pt x="8885" y="8746"/>
                  <a:pt x="8860" y="8696"/>
                  <a:pt x="8830" y="8696"/>
                </a:cubicBezTo>
                <a:close/>
                <a:moveTo>
                  <a:pt x="8651" y="8696"/>
                </a:moveTo>
                <a:cubicBezTo>
                  <a:pt x="8621" y="8696"/>
                  <a:pt x="8596" y="8746"/>
                  <a:pt x="8596" y="8807"/>
                </a:cubicBezTo>
                <a:cubicBezTo>
                  <a:pt x="8596" y="8868"/>
                  <a:pt x="8621" y="8918"/>
                  <a:pt x="8651" y="8918"/>
                </a:cubicBezTo>
                <a:cubicBezTo>
                  <a:pt x="8681" y="8918"/>
                  <a:pt x="8706" y="8868"/>
                  <a:pt x="8706" y="8807"/>
                </a:cubicBezTo>
                <a:cubicBezTo>
                  <a:pt x="8706" y="8746"/>
                  <a:pt x="8681" y="8696"/>
                  <a:pt x="8651" y="8696"/>
                </a:cubicBezTo>
                <a:close/>
                <a:moveTo>
                  <a:pt x="2920" y="8696"/>
                </a:moveTo>
                <a:cubicBezTo>
                  <a:pt x="2890" y="8696"/>
                  <a:pt x="2865" y="8746"/>
                  <a:pt x="2865" y="8807"/>
                </a:cubicBezTo>
                <a:cubicBezTo>
                  <a:pt x="2865" y="8868"/>
                  <a:pt x="2890" y="8918"/>
                  <a:pt x="2920" y="8918"/>
                </a:cubicBezTo>
                <a:cubicBezTo>
                  <a:pt x="2950" y="8918"/>
                  <a:pt x="2975" y="8868"/>
                  <a:pt x="2975" y="8807"/>
                </a:cubicBezTo>
                <a:cubicBezTo>
                  <a:pt x="2975" y="8746"/>
                  <a:pt x="2950" y="8696"/>
                  <a:pt x="2920" y="8696"/>
                </a:cubicBezTo>
                <a:close/>
                <a:moveTo>
                  <a:pt x="2741" y="8696"/>
                </a:moveTo>
                <a:cubicBezTo>
                  <a:pt x="2711" y="8696"/>
                  <a:pt x="2686" y="8746"/>
                  <a:pt x="2686" y="8807"/>
                </a:cubicBezTo>
                <a:cubicBezTo>
                  <a:pt x="2686" y="8868"/>
                  <a:pt x="2711" y="8918"/>
                  <a:pt x="2741" y="8918"/>
                </a:cubicBezTo>
                <a:cubicBezTo>
                  <a:pt x="2771" y="8918"/>
                  <a:pt x="2796" y="8868"/>
                  <a:pt x="2796" y="8807"/>
                </a:cubicBezTo>
                <a:cubicBezTo>
                  <a:pt x="2796" y="8746"/>
                  <a:pt x="2771" y="8696"/>
                  <a:pt x="2741" y="8696"/>
                </a:cubicBezTo>
                <a:close/>
                <a:moveTo>
                  <a:pt x="2562" y="8696"/>
                </a:moveTo>
                <a:cubicBezTo>
                  <a:pt x="2532" y="8696"/>
                  <a:pt x="2507" y="8746"/>
                  <a:pt x="2507" y="8807"/>
                </a:cubicBezTo>
                <a:cubicBezTo>
                  <a:pt x="2507" y="8868"/>
                  <a:pt x="2532" y="8918"/>
                  <a:pt x="2562" y="8918"/>
                </a:cubicBezTo>
                <a:cubicBezTo>
                  <a:pt x="2592" y="8918"/>
                  <a:pt x="2617" y="8868"/>
                  <a:pt x="2617" y="8807"/>
                </a:cubicBezTo>
                <a:cubicBezTo>
                  <a:pt x="2617" y="8746"/>
                  <a:pt x="2592" y="8696"/>
                  <a:pt x="2562" y="8696"/>
                </a:cubicBezTo>
                <a:close/>
                <a:moveTo>
                  <a:pt x="2383" y="8696"/>
                </a:moveTo>
                <a:cubicBezTo>
                  <a:pt x="2353" y="8696"/>
                  <a:pt x="2328" y="8746"/>
                  <a:pt x="2328" y="8807"/>
                </a:cubicBezTo>
                <a:cubicBezTo>
                  <a:pt x="2328" y="8868"/>
                  <a:pt x="2353" y="8918"/>
                  <a:pt x="2383" y="8918"/>
                </a:cubicBezTo>
                <a:cubicBezTo>
                  <a:pt x="2413" y="8918"/>
                  <a:pt x="2438" y="8868"/>
                  <a:pt x="2438" y="8807"/>
                </a:cubicBezTo>
                <a:cubicBezTo>
                  <a:pt x="2438" y="8746"/>
                  <a:pt x="2413" y="8696"/>
                  <a:pt x="2383" y="8696"/>
                </a:cubicBezTo>
                <a:close/>
                <a:moveTo>
                  <a:pt x="2134" y="8696"/>
                </a:moveTo>
                <a:cubicBezTo>
                  <a:pt x="2104" y="8696"/>
                  <a:pt x="2080" y="8746"/>
                  <a:pt x="2080" y="8807"/>
                </a:cubicBezTo>
                <a:cubicBezTo>
                  <a:pt x="2080" y="8868"/>
                  <a:pt x="2104" y="8918"/>
                  <a:pt x="2134" y="8918"/>
                </a:cubicBezTo>
                <a:cubicBezTo>
                  <a:pt x="2165" y="8918"/>
                  <a:pt x="2189" y="8868"/>
                  <a:pt x="2189" y="8807"/>
                </a:cubicBezTo>
                <a:cubicBezTo>
                  <a:pt x="2189" y="8746"/>
                  <a:pt x="2165" y="8696"/>
                  <a:pt x="2134" y="8696"/>
                </a:cubicBezTo>
                <a:close/>
                <a:moveTo>
                  <a:pt x="17963" y="8334"/>
                </a:moveTo>
                <a:cubicBezTo>
                  <a:pt x="17933" y="8334"/>
                  <a:pt x="17908" y="8383"/>
                  <a:pt x="17908" y="8445"/>
                </a:cubicBezTo>
                <a:cubicBezTo>
                  <a:pt x="17908" y="8506"/>
                  <a:pt x="17933" y="8556"/>
                  <a:pt x="17963" y="8556"/>
                </a:cubicBezTo>
                <a:cubicBezTo>
                  <a:pt x="17994" y="8556"/>
                  <a:pt x="18018" y="8506"/>
                  <a:pt x="18018" y="8445"/>
                </a:cubicBezTo>
                <a:cubicBezTo>
                  <a:pt x="18018" y="8383"/>
                  <a:pt x="17994" y="8334"/>
                  <a:pt x="17963" y="8334"/>
                </a:cubicBezTo>
                <a:close/>
                <a:moveTo>
                  <a:pt x="17784" y="8334"/>
                </a:moveTo>
                <a:cubicBezTo>
                  <a:pt x="17754" y="8334"/>
                  <a:pt x="17729" y="8383"/>
                  <a:pt x="17729" y="8445"/>
                </a:cubicBezTo>
                <a:cubicBezTo>
                  <a:pt x="17729" y="8506"/>
                  <a:pt x="17754" y="8556"/>
                  <a:pt x="17784" y="8556"/>
                </a:cubicBezTo>
                <a:cubicBezTo>
                  <a:pt x="17815" y="8556"/>
                  <a:pt x="17839" y="8506"/>
                  <a:pt x="17839" y="8445"/>
                </a:cubicBezTo>
                <a:cubicBezTo>
                  <a:pt x="17839" y="8383"/>
                  <a:pt x="17815" y="8334"/>
                  <a:pt x="17784" y="8334"/>
                </a:cubicBezTo>
                <a:close/>
                <a:moveTo>
                  <a:pt x="17605" y="8334"/>
                </a:moveTo>
                <a:cubicBezTo>
                  <a:pt x="17575" y="8334"/>
                  <a:pt x="17550" y="8383"/>
                  <a:pt x="17550" y="8445"/>
                </a:cubicBezTo>
                <a:cubicBezTo>
                  <a:pt x="17550" y="8506"/>
                  <a:pt x="17575" y="8556"/>
                  <a:pt x="17605" y="8556"/>
                </a:cubicBezTo>
                <a:cubicBezTo>
                  <a:pt x="17635" y="8556"/>
                  <a:pt x="17660" y="8506"/>
                  <a:pt x="17660" y="8445"/>
                </a:cubicBezTo>
                <a:cubicBezTo>
                  <a:pt x="17660" y="8383"/>
                  <a:pt x="17635" y="8334"/>
                  <a:pt x="17605" y="8334"/>
                </a:cubicBezTo>
                <a:close/>
                <a:moveTo>
                  <a:pt x="17426" y="8334"/>
                </a:moveTo>
                <a:cubicBezTo>
                  <a:pt x="17396" y="8334"/>
                  <a:pt x="17371" y="8383"/>
                  <a:pt x="17371" y="8445"/>
                </a:cubicBezTo>
                <a:cubicBezTo>
                  <a:pt x="17371" y="8506"/>
                  <a:pt x="17396" y="8556"/>
                  <a:pt x="17426" y="8556"/>
                </a:cubicBezTo>
                <a:cubicBezTo>
                  <a:pt x="17456" y="8556"/>
                  <a:pt x="17481" y="8506"/>
                  <a:pt x="17481" y="8445"/>
                </a:cubicBezTo>
                <a:cubicBezTo>
                  <a:pt x="17481" y="8383"/>
                  <a:pt x="17456" y="8334"/>
                  <a:pt x="17426" y="8334"/>
                </a:cubicBezTo>
                <a:close/>
                <a:moveTo>
                  <a:pt x="17247" y="8334"/>
                </a:moveTo>
                <a:cubicBezTo>
                  <a:pt x="17217" y="8334"/>
                  <a:pt x="17192" y="8383"/>
                  <a:pt x="17192" y="8445"/>
                </a:cubicBezTo>
                <a:cubicBezTo>
                  <a:pt x="17192" y="8506"/>
                  <a:pt x="17217" y="8556"/>
                  <a:pt x="17247" y="8556"/>
                </a:cubicBezTo>
                <a:cubicBezTo>
                  <a:pt x="17277" y="8556"/>
                  <a:pt x="17302" y="8506"/>
                  <a:pt x="17302" y="8445"/>
                </a:cubicBezTo>
                <a:cubicBezTo>
                  <a:pt x="17302" y="8383"/>
                  <a:pt x="17277" y="8334"/>
                  <a:pt x="17247" y="8334"/>
                </a:cubicBezTo>
                <a:close/>
                <a:moveTo>
                  <a:pt x="17068" y="8334"/>
                </a:moveTo>
                <a:cubicBezTo>
                  <a:pt x="17038" y="8334"/>
                  <a:pt x="17013" y="8383"/>
                  <a:pt x="17013" y="8445"/>
                </a:cubicBezTo>
                <a:cubicBezTo>
                  <a:pt x="17013" y="8506"/>
                  <a:pt x="17038" y="8556"/>
                  <a:pt x="17068" y="8556"/>
                </a:cubicBezTo>
                <a:cubicBezTo>
                  <a:pt x="17098" y="8556"/>
                  <a:pt x="17123" y="8506"/>
                  <a:pt x="17123" y="8445"/>
                </a:cubicBezTo>
                <a:cubicBezTo>
                  <a:pt x="17123" y="8383"/>
                  <a:pt x="17098" y="8334"/>
                  <a:pt x="17068" y="8334"/>
                </a:cubicBezTo>
                <a:close/>
                <a:moveTo>
                  <a:pt x="16889" y="8334"/>
                </a:moveTo>
                <a:cubicBezTo>
                  <a:pt x="16859" y="8334"/>
                  <a:pt x="16834" y="8383"/>
                  <a:pt x="16834" y="8445"/>
                </a:cubicBezTo>
                <a:cubicBezTo>
                  <a:pt x="16834" y="8506"/>
                  <a:pt x="16859" y="8556"/>
                  <a:pt x="16889" y="8556"/>
                </a:cubicBezTo>
                <a:cubicBezTo>
                  <a:pt x="16919" y="8556"/>
                  <a:pt x="16944" y="8506"/>
                  <a:pt x="16944" y="8445"/>
                </a:cubicBezTo>
                <a:cubicBezTo>
                  <a:pt x="16944" y="8383"/>
                  <a:pt x="16919" y="8334"/>
                  <a:pt x="16889" y="8334"/>
                </a:cubicBezTo>
                <a:close/>
                <a:moveTo>
                  <a:pt x="16710" y="8334"/>
                </a:moveTo>
                <a:cubicBezTo>
                  <a:pt x="16679" y="8334"/>
                  <a:pt x="16655" y="8383"/>
                  <a:pt x="16655" y="8445"/>
                </a:cubicBezTo>
                <a:cubicBezTo>
                  <a:pt x="16655" y="8506"/>
                  <a:pt x="16679" y="8556"/>
                  <a:pt x="16710" y="8556"/>
                </a:cubicBezTo>
                <a:cubicBezTo>
                  <a:pt x="16740" y="8556"/>
                  <a:pt x="16765" y="8506"/>
                  <a:pt x="16765" y="8445"/>
                </a:cubicBezTo>
                <a:cubicBezTo>
                  <a:pt x="16765" y="8383"/>
                  <a:pt x="16740" y="8334"/>
                  <a:pt x="16710" y="8334"/>
                </a:cubicBezTo>
                <a:close/>
                <a:moveTo>
                  <a:pt x="16531" y="8334"/>
                </a:moveTo>
                <a:cubicBezTo>
                  <a:pt x="16500" y="8334"/>
                  <a:pt x="16476" y="8383"/>
                  <a:pt x="16476" y="8445"/>
                </a:cubicBezTo>
                <a:cubicBezTo>
                  <a:pt x="16476" y="8506"/>
                  <a:pt x="16500" y="8556"/>
                  <a:pt x="16531" y="8556"/>
                </a:cubicBezTo>
                <a:cubicBezTo>
                  <a:pt x="16561" y="8556"/>
                  <a:pt x="16585" y="8506"/>
                  <a:pt x="16585" y="8445"/>
                </a:cubicBezTo>
                <a:cubicBezTo>
                  <a:pt x="16585" y="8383"/>
                  <a:pt x="16561" y="8334"/>
                  <a:pt x="16531" y="8334"/>
                </a:cubicBezTo>
                <a:close/>
                <a:moveTo>
                  <a:pt x="16352" y="8334"/>
                </a:moveTo>
                <a:cubicBezTo>
                  <a:pt x="16321" y="8334"/>
                  <a:pt x="16297" y="8383"/>
                  <a:pt x="16297" y="8445"/>
                </a:cubicBezTo>
                <a:cubicBezTo>
                  <a:pt x="16297" y="8506"/>
                  <a:pt x="16321" y="8556"/>
                  <a:pt x="16352" y="8556"/>
                </a:cubicBezTo>
                <a:cubicBezTo>
                  <a:pt x="16382" y="8556"/>
                  <a:pt x="16406" y="8506"/>
                  <a:pt x="16406" y="8445"/>
                </a:cubicBezTo>
                <a:cubicBezTo>
                  <a:pt x="16406" y="8383"/>
                  <a:pt x="16382" y="8334"/>
                  <a:pt x="16352" y="8334"/>
                </a:cubicBezTo>
                <a:close/>
                <a:moveTo>
                  <a:pt x="16172" y="8334"/>
                </a:moveTo>
                <a:cubicBezTo>
                  <a:pt x="16142" y="8334"/>
                  <a:pt x="16118" y="8383"/>
                  <a:pt x="16118" y="8445"/>
                </a:cubicBezTo>
                <a:cubicBezTo>
                  <a:pt x="16118" y="8506"/>
                  <a:pt x="16142" y="8556"/>
                  <a:pt x="16172" y="8556"/>
                </a:cubicBezTo>
                <a:cubicBezTo>
                  <a:pt x="16203" y="8556"/>
                  <a:pt x="16227" y="8506"/>
                  <a:pt x="16227" y="8445"/>
                </a:cubicBezTo>
                <a:cubicBezTo>
                  <a:pt x="16227" y="8383"/>
                  <a:pt x="16203" y="8334"/>
                  <a:pt x="16172" y="8334"/>
                </a:cubicBezTo>
                <a:close/>
                <a:moveTo>
                  <a:pt x="15993" y="8334"/>
                </a:moveTo>
                <a:cubicBezTo>
                  <a:pt x="15963" y="8334"/>
                  <a:pt x="15938" y="8383"/>
                  <a:pt x="15938" y="8445"/>
                </a:cubicBezTo>
                <a:cubicBezTo>
                  <a:pt x="15938" y="8506"/>
                  <a:pt x="15963" y="8556"/>
                  <a:pt x="15993" y="8556"/>
                </a:cubicBezTo>
                <a:cubicBezTo>
                  <a:pt x="16024" y="8556"/>
                  <a:pt x="16048" y="8506"/>
                  <a:pt x="16048" y="8445"/>
                </a:cubicBezTo>
                <a:cubicBezTo>
                  <a:pt x="16048" y="8383"/>
                  <a:pt x="16024" y="8334"/>
                  <a:pt x="15993" y="8334"/>
                </a:cubicBezTo>
                <a:close/>
                <a:moveTo>
                  <a:pt x="15814" y="8334"/>
                </a:moveTo>
                <a:cubicBezTo>
                  <a:pt x="15784" y="8334"/>
                  <a:pt x="15759" y="8383"/>
                  <a:pt x="15759" y="8445"/>
                </a:cubicBezTo>
                <a:cubicBezTo>
                  <a:pt x="15759" y="8506"/>
                  <a:pt x="15784" y="8556"/>
                  <a:pt x="15814" y="8556"/>
                </a:cubicBezTo>
                <a:cubicBezTo>
                  <a:pt x="15845" y="8556"/>
                  <a:pt x="15869" y="8506"/>
                  <a:pt x="15869" y="8445"/>
                </a:cubicBezTo>
                <a:cubicBezTo>
                  <a:pt x="15869" y="8383"/>
                  <a:pt x="15845" y="8334"/>
                  <a:pt x="15814" y="8334"/>
                </a:cubicBezTo>
                <a:close/>
                <a:moveTo>
                  <a:pt x="15635" y="8334"/>
                </a:moveTo>
                <a:cubicBezTo>
                  <a:pt x="15605" y="8334"/>
                  <a:pt x="15580" y="8383"/>
                  <a:pt x="15580" y="8445"/>
                </a:cubicBezTo>
                <a:cubicBezTo>
                  <a:pt x="15580" y="8506"/>
                  <a:pt x="15605" y="8556"/>
                  <a:pt x="15635" y="8556"/>
                </a:cubicBezTo>
                <a:cubicBezTo>
                  <a:pt x="15666" y="8556"/>
                  <a:pt x="15690" y="8506"/>
                  <a:pt x="15690" y="8445"/>
                </a:cubicBezTo>
                <a:cubicBezTo>
                  <a:pt x="15690" y="8383"/>
                  <a:pt x="15666" y="8334"/>
                  <a:pt x="15635" y="8334"/>
                </a:cubicBezTo>
                <a:close/>
                <a:moveTo>
                  <a:pt x="15456" y="8334"/>
                </a:moveTo>
                <a:cubicBezTo>
                  <a:pt x="15426" y="8334"/>
                  <a:pt x="15401" y="8383"/>
                  <a:pt x="15401" y="8445"/>
                </a:cubicBezTo>
                <a:cubicBezTo>
                  <a:pt x="15401" y="8506"/>
                  <a:pt x="15426" y="8556"/>
                  <a:pt x="15456" y="8556"/>
                </a:cubicBezTo>
                <a:cubicBezTo>
                  <a:pt x="15486" y="8556"/>
                  <a:pt x="15511" y="8506"/>
                  <a:pt x="15511" y="8445"/>
                </a:cubicBezTo>
                <a:cubicBezTo>
                  <a:pt x="15511" y="8383"/>
                  <a:pt x="15486" y="8334"/>
                  <a:pt x="15456" y="8334"/>
                </a:cubicBezTo>
                <a:close/>
                <a:moveTo>
                  <a:pt x="15277" y="8334"/>
                </a:moveTo>
                <a:cubicBezTo>
                  <a:pt x="15247" y="8334"/>
                  <a:pt x="15222" y="8383"/>
                  <a:pt x="15222" y="8445"/>
                </a:cubicBezTo>
                <a:cubicBezTo>
                  <a:pt x="15222" y="8506"/>
                  <a:pt x="15247" y="8556"/>
                  <a:pt x="15277" y="8556"/>
                </a:cubicBezTo>
                <a:cubicBezTo>
                  <a:pt x="15307" y="8556"/>
                  <a:pt x="15332" y="8506"/>
                  <a:pt x="15332" y="8445"/>
                </a:cubicBezTo>
                <a:cubicBezTo>
                  <a:pt x="15332" y="8383"/>
                  <a:pt x="15307" y="8334"/>
                  <a:pt x="15277" y="8334"/>
                </a:cubicBezTo>
                <a:close/>
                <a:moveTo>
                  <a:pt x="15098" y="8334"/>
                </a:moveTo>
                <a:cubicBezTo>
                  <a:pt x="15068" y="8334"/>
                  <a:pt x="15043" y="8383"/>
                  <a:pt x="15043" y="8445"/>
                </a:cubicBezTo>
                <a:cubicBezTo>
                  <a:pt x="15043" y="8506"/>
                  <a:pt x="15068" y="8556"/>
                  <a:pt x="15098" y="8556"/>
                </a:cubicBezTo>
                <a:cubicBezTo>
                  <a:pt x="15128" y="8556"/>
                  <a:pt x="15153" y="8506"/>
                  <a:pt x="15153" y="8445"/>
                </a:cubicBezTo>
                <a:cubicBezTo>
                  <a:pt x="15153" y="8383"/>
                  <a:pt x="15128" y="8334"/>
                  <a:pt x="15098" y="8334"/>
                </a:cubicBezTo>
                <a:close/>
                <a:moveTo>
                  <a:pt x="14919" y="8334"/>
                </a:moveTo>
                <a:cubicBezTo>
                  <a:pt x="14889" y="8334"/>
                  <a:pt x="14864" y="8383"/>
                  <a:pt x="14864" y="8445"/>
                </a:cubicBezTo>
                <a:cubicBezTo>
                  <a:pt x="14864" y="8506"/>
                  <a:pt x="14889" y="8556"/>
                  <a:pt x="14919" y="8556"/>
                </a:cubicBezTo>
                <a:cubicBezTo>
                  <a:pt x="14949" y="8556"/>
                  <a:pt x="14974" y="8506"/>
                  <a:pt x="14974" y="8445"/>
                </a:cubicBezTo>
                <a:cubicBezTo>
                  <a:pt x="14974" y="8383"/>
                  <a:pt x="14949" y="8334"/>
                  <a:pt x="14919" y="8334"/>
                </a:cubicBezTo>
                <a:close/>
                <a:moveTo>
                  <a:pt x="14740" y="8334"/>
                </a:moveTo>
                <a:cubicBezTo>
                  <a:pt x="14709" y="8334"/>
                  <a:pt x="14685" y="8383"/>
                  <a:pt x="14685" y="8445"/>
                </a:cubicBezTo>
                <a:cubicBezTo>
                  <a:pt x="14685" y="8506"/>
                  <a:pt x="14709" y="8556"/>
                  <a:pt x="14740" y="8556"/>
                </a:cubicBezTo>
                <a:cubicBezTo>
                  <a:pt x="14770" y="8556"/>
                  <a:pt x="14795" y="8506"/>
                  <a:pt x="14795" y="8445"/>
                </a:cubicBezTo>
                <a:cubicBezTo>
                  <a:pt x="14795" y="8383"/>
                  <a:pt x="14770" y="8334"/>
                  <a:pt x="14740" y="8334"/>
                </a:cubicBezTo>
                <a:close/>
                <a:moveTo>
                  <a:pt x="14561" y="8334"/>
                </a:moveTo>
                <a:cubicBezTo>
                  <a:pt x="14530" y="8334"/>
                  <a:pt x="14506" y="8383"/>
                  <a:pt x="14506" y="8445"/>
                </a:cubicBezTo>
                <a:cubicBezTo>
                  <a:pt x="14506" y="8506"/>
                  <a:pt x="14530" y="8556"/>
                  <a:pt x="14561" y="8556"/>
                </a:cubicBezTo>
                <a:cubicBezTo>
                  <a:pt x="14591" y="8556"/>
                  <a:pt x="14616" y="8506"/>
                  <a:pt x="14616" y="8445"/>
                </a:cubicBezTo>
                <a:cubicBezTo>
                  <a:pt x="14616" y="8383"/>
                  <a:pt x="14591" y="8334"/>
                  <a:pt x="14561" y="8334"/>
                </a:cubicBezTo>
                <a:close/>
                <a:moveTo>
                  <a:pt x="14382" y="8334"/>
                </a:moveTo>
                <a:cubicBezTo>
                  <a:pt x="14351" y="8334"/>
                  <a:pt x="14327" y="8383"/>
                  <a:pt x="14327" y="8445"/>
                </a:cubicBezTo>
                <a:cubicBezTo>
                  <a:pt x="14327" y="8506"/>
                  <a:pt x="14351" y="8556"/>
                  <a:pt x="14382" y="8556"/>
                </a:cubicBezTo>
                <a:cubicBezTo>
                  <a:pt x="14412" y="8556"/>
                  <a:pt x="14436" y="8506"/>
                  <a:pt x="14436" y="8445"/>
                </a:cubicBezTo>
                <a:cubicBezTo>
                  <a:pt x="14436" y="8383"/>
                  <a:pt x="14412" y="8334"/>
                  <a:pt x="14382" y="8334"/>
                </a:cubicBezTo>
                <a:close/>
                <a:moveTo>
                  <a:pt x="14202" y="8334"/>
                </a:moveTo>
                <a:cubicBezTo>
                  <a:pt x="14172" y="8334"/>
                  <a:pt x="14148" y="8383"/>
                  <a:pt x="14148" y="8445"/>
                </a:cubicBezTo>
                <a:cubicBezTo>
                  <a:pt x="14148" y="8506"/>
                  <a:pt x="14172" y="8556"/>
                  <a:pt x="14202" y="8556"/>
                </a:cubicBezTo>
                <a:cubicBezTo>
                  <a:pt x="14233" y="8556"/>
                  <a:pt x="14257" y="8506"/>
                  <a:pt x="14257" y="8445"/>
                </a:cubicBezTo>
                <a:cubicBezTo>
                  <a:pt x="14257" y="8383"/>
                  <a:pt x="14233" y="8334"/>
                  <a:pt x="14202" y="8334"/>
                </a:cubicBezTo>
                <a:close/>
                <a:moveTo>
                  <a:pt x="14023" y="8334"/>
                </a:moveTo>
                <a:cubicBezTo>
                  <a:pt x="13993" y="8334"/>
                  <a:pt x="13969" y="8383"/>
                  <a:pt x="13969" y="8445"/>
                </a:cubicBezTo>
                <a:cubicBezTo>
                  <a:pt x="13969" y="8506"/>
                  <a:pt x="13993" y="8556"/>
                  <a:pt x="14023" y="8556"/>
                </a:cubicBezTo>
                <a:cubicBezTo>
                  <a:pt x="14054" y="8556"/>
                  <a:pt x="14078" y="8506"/>
                  <a:pt x="14078" y="8445"/>
                </a:cubicBezTo>
                <a:cubicBezTo>
                  <a:pt x="14078" y="8383"/>
                  <a:pt x="14054" y="8334"/>
                  <a:pt x="14023" y="8334"/>
                </a:cubicBezTo>
                <a:close/>
                <a:moveTo>
                  <a:pt x="13844" y="8334"/>
                </a:moveTo>
                <a:cubicBezTo>
                  <a:pt x="13814" y="8334"/>
                  <a:pt x="13789" y="8383"/>
                  <a:pt x="13789" y="8445"/>
                </a:cubicBezTo>
                <a:cubicBezTo>
                  <a:pt x="13789" y="8506"/>
                  <a:pt x="13814" y="8556"/>
                  <a:pt x="13844" y="8556"/>
                </a:cubicBezTo>
                <a:cubicBezTo>
                  <a:pt x="13875" y="8556"/>
                  <a:pt x="13899" y="8506"/>
                  <a:pt x="13899" y="8445"/>
                </a:cubicBezTo>
                <a:cubicBezTo>
                  <a:pt x="13899" y="8383"/>
                  <a:pt x="13875" y="8334"/>
                  <a:pt x="13844" y="8334"/>
                </a:cubicBezTo>
                <a:close/>
                <a:moveTo>
                  <a:pt x="13665" y="8334"/>
                </a:moveTo>
                <a:cubicBezTo>
                  <a:pt x="13635" y="8334"/>
                  <a:pt x="13610" y="8383"/>
                  <a:pt x="13610" y="8445"/>
                </a:cubicBezTo>
                <a:cubicBezTo>
                  <a:pt x="13610" y="8506"/>
                  <a:pt x="13635" y="8556"/>
                  <a:pt x="13665" y="8556"/>
                </a:cubicBezTo>
                <a:cubicBezTo>
                  <a:pt x="13696" y="8556"/>
                  <a:pt x="13720" y="8506"/>
                  <a:pt x="13720" y="8445"/>
                </a:cubicBezTo>
                <a:cubicBezTo>
                  <a:pt x="13720" y="8383"/>
                  <a:pt x="13696" y="8334"/>
                  <a:pt x="13665" y="8334"/>
                </a:cubicBezTo>
                <a:close/>
                <a:moveTo>
                  <a:pt x="13128" y="8334"/>
                </a:moveTo>
                <a:cubicBezTo>
                  <a:pt x="13098" y="8334"/>
                  <a:pt x="13073" y="8383"/>
                  <a:pt x="13073" y="8445"/>
                </a:cubicBezTo>
                <a:cubicBezTo>
                  <a:pt x="13073" y="8506"/>
                  <a:pt x="13098" y="8556"/>
                  <a:pt x="13128" y="8556"/>
                </a:cubicBezTo>
                <a:cubicBezTo>
                  <a:pt x="13158" y="8556"/>
                  <a:pt x="13183" y="8506"/>
                  <a:pt x="13183" y="8445"/>
                </a:cubicBezTo>
                <a:cubicBezTo>
                  <a:pt x="13183" y="8383"/>
                  <a:pt x="13158" y="8334"/>
                  <a:pt x="13128" y="8334"/>
                </a:cubicBezTo>
                <a:close/>
                <a:moveTo>
                  <a:pt x="12949" y="8334"/>
                </a:moveTo>
                <a:cubicBezTo>
                  <a:pt x="12919" y="8334"/>
                  <a:pt x="12894" y="8383"/>
                  <a:pt x="12894" y="8445"/>
                </a:cubicBezTo>
                <a:cubicBezTo>
                  <a:pt x="12894" y="8506"/>
                  <a:pt x="12919" y="8556"/>
                  <a:pt x="12949" y="8556"/>
                </a:cubicBezTo>
                <a:cubicBezTo>
                  <a:pt x="12979" y="8556"/>
                  <a:pt x="13004" y="8506"/>
                  <a:pt x="13004" y="8445"/>
                </a:cubicBezTo>
                <a:cubicBezTo>
                  <a:pt x="13004" y="8383"/>
                  <a:pt x="12979" y="8334"/>
                  <a:pt x="12949" y="8334"/>
                </a:cubicBezTo>
                <a:close/>
                <a:moveTo>
                  <a:pt x="12770" y="8334"/>
                </a:moveTo>
                <a:cubicBezTo>
                  <a:pt x="12740" y="8334"/>
                  <a:pt x="12715" y="8383"/>
                  <a:pt x="12715" y="8445"/>
                </a:cubicBezTo>
                <a:cubicBezTo>
                  <a:pt x="12715" y="8506"/>
                  <a:pt x="12740" y="8556"/>
                  <a:pt x="12770" y="8556"/>
                </a:cubicBezTo>
                <a:cubicBezTo>
                  <a:pt x="12800" y="8556"/>
                  <a:pt x="12825" y="8506"/>
                  <a:pt x="12825" y="8445"/>
                </a:cubicBezTo>
                <a:cubicBezTo>
                  <a:pt x="12825" y="8383"/>
                  <a:pt x="12800" y="8334"/>
                  <a:pt x="12770" y="8334"/>
                </a:cubicBezTo>
                <a:close/>
                <a:moveTo>
                  <a:pt x="12591" y="8334"/>
                </a:moveTo>
                <a:cubicBezTo>
                  <a:pt x="12560" y="8334"/>
                  <a:pt x="12536" y="8383"/>
                  <a:pt x="12536" y="8445"/>
                </a:cubicBezTo>
                <a:cubicBezTo>
                  <a:pt x="12536" y="8506"/>
                  <a:pt x="12560" y="8556"/>
                  <a:pt x="12591" y="8556"/>
                </a:cubicBezTo>
                <a:cubicBezTo>
                  <a:pt x="12621" y="8556"/>
                  <a:pt x="12646" y="8506"/>
                  <a:pt x="12646" y="8445"/>
                </a:cubicBezTo>
                <a:cubicBezTo>
                  <a:pt x="12646" y="8383"/>
                  <a:pt x="12621" y="8334"/>
                  <a:pt x="12591" y="8334"/>
                </a:cubicBezTo>
                <a:close/>
                <a:moveTo>
                  <a:pt x="12412" y="8334"/>
                </a:moveTo>
                <a:cubicBezTo>
                  <a:pt x="12381" y="8334"/>
                  <a:pt x="12357" y="8383"/>
                  <a:pt x="12357" y="8445"/>
                </a:cubicBezTo>
                <a:cubicBezTo>
                  <a:pt x="12357" y="8506"/>
                  <a:pt x="12381" y="8556"/>
                  <a:pt x="12412" y="8556"/>
                </a:cubicBezTo>
                <a:cubicBezTo>
                  <a:pt x="12442" y="8556"/>
                  <a:pt x="12466" y="8506"/>
                  <a:pt x="12466" y="8445"/>
                </a:cubicBezTo>
                <a:cubicBezTo>
                  <a:pt x="12466" y="8383"/>
                  <a:pt x="12442" y="8334"/>
                  <a:pt x="12412" y="8334"/>
                </a:cubicBezTo>
                <a:close/>
                <a:moveTo>
                  <a:pt x="12233" y="8334"/>
                </a:moveTo>
                <a:cubicBezTo>
                  <a:pt x="12202" y="8334"/>
                  <a:pt x="12178" y="8383"/>
                  <a:pt x="12178" y="8445"/>
                </a:cubicBezTo>
                <a:cubicBezTo>
                  <a:pt x="12178" y="8506"/>
                  <a:pt x="12202" y="8556"/>
                  <a:pt x="12233" y="8556"/>
                </a:cubicBezTo>
                <a:cubicBezTo>
                  <a:pt x="12263" y="8556"/>
                  <a:pt x="12287" y="8506"/>
                  <a:pt x="12287" y="8445"/>
                </a:cubicBezTo>
                <a:cubicBezTo>
                  <a:pt x="12287" y="8383"/>
                  <a:pt x="12263" y="8334"/>
                  <a:pt x="12233" y="8334"/>
                </a:cubicBezTo>
                <a:close/>
                <a:moveTo>
                  <a:pt x="12053" y="8334"/>
                </a:moveTo>
                <a:cubicBezTo>
                  <a:pt x="12023" y="8334"/>
                  <a:pt x="11999" y="8383"/>
                  <a:pt x="11999" y="8445"/>
                </a:cubicBezTo>
                <a:cubicBezTo>
                  <a:pt x="11999" y="8506"/>
                  <a:pt x="12023" y="8556"/>
                  <a:pt x="12053" y="8556"/>
                </a:cubicBezTo>
                <a:cubicBezTo>
                  <a:pt x="12084" y="8556"/>
                  <a:pt x="12108" y="8506"/>
                  <a:pt x="12108" y="8445"/>
                </a:cubicBezTo>
                <a:cubicBezTo>
                  <a:pt x="12108" y="8383"/>
                  <a:pt x="12084" y="8334"/>
                  <a:pt x="12053" y="8334"/>
                </a:cubicBezTo>
                <a:close/>
                <a:moveTo>
                  <a:pt x="11874" y="8334"/>
                </a:moveTo>
                <a:cubicBezTo>
                  <a:pt x="11844" y="8334"/>
                  <a:pt x="11819" y="8383"/>
                  <a:pt x="11819" y="8445"/>
                </a:cubicBezTo>
                <a:cubicBezTo>
                  <a:pt x="11819" y="8506"/>
                  <a:pt x="11844" y="8556"/>
                  <a:pt x="11874" y="8556"/>
                </a:cubicBezTo>
                <a:cubicBezTo>
                  <a:pt x="11905" y="8556"/>
                  <a:pt x="11929" y="8506"/>
                  <a:pt x="11929" y="8445"/>
                </a:cubicBezTo>
                <a:cubicBezTo>
                  <a:pt x="11929" y="8383"/>
                  <a:pt x="11905" y="8334"/>
                  <a:pt x="11874" y="8334"/>
                </a:cubicBezTo>
                <a:close/>
                <a:moveTo>
                  <a:pt x="11695" y="8334"/>
                </a:moveTo>
                <a:cubicBezTo>
                  <a:pt x="11665" y="8334"/>
                  <a:pt x="11640" y="8383"/>
                  <a:pt x="11640" y="8445"/>
                </a:cubicBezTo>
                <a:cubicBezTo>
                  <a:pt x="11640" y="8506"/>
                  <a:pt x="11665" y="8556"/>
                  <a:pt x="11695" y="8556"/>
                </a:cubicBezTo>
                <a:cubicBezTo>
                  <a:pt x="11726" y="8556"/>
                  <a:pt x="11750" y="8506"/>
                  <a:pt x="11750" y="8445"/>
                </a:cubicBezTo>
                <a:cubicBezTo>
                  <a:pt x="11750" y="8383"/>
                  <a:pt x="11726" y="8334"/>
                  <a:pt x="11695" y="8334"/>
                </a:cubicBezTo>
                <a:close/>
                <a:moveTo>
                  <a:pt x="11516" y="8334"/>
                </a:moveTo>
                <a:cubicBezTo>
                  <a:pt x="11486" y="8334"/>
                  <a:pt x="11461" y="8383"/>
                  <a:pt x="11461" y="8445"/>
                </a:cubicBezTo>
                <a:cubicBezTo>
                  <a:pt x="11461" y="8506"/>
                  <a:pt x="11486" y="8556"/>
                  <a:pt x="11516" y="8556"/>
                </a:cubicBezTo>
                <a:cubicBezTo>
                  <a:pt x="11546" y="8556"/>
                  <a:pt x="11571" y="8506"/>
                  <a:pt x="11571" y="8445"/>
                </a:cubicBezTo>
                <a:cubicBezTo>
                  <a:pt x="11571" y="8383"/>
                  <a:pt x="11546" y="8334"/>
                  <a:pt x="11516" y="8334"/>
                </a:cubicBezTo>
                <a:close/>
                <a:moveTo>
                  <a:pt x="11337" y="8334"/>
                </a:moveTo>
                <a:cubicBezTo>
                  <a:pt x="11307" y="8334"/>
                  <a:pt x="11282" y="8383"/>
                  <a:pt x="11282" y="8445"/>
                </a:cubicBezTo>
                <a:cubicBezTo>
                  <a:pt x="11282" y="8506"/>
                  <a:pt x="11307" y="8556"/>
                  <a:pt x="11337" y="8556"/>
                </a:cubicBezTo>
                <a:cubicBezTo>
                  <a:pt x="11367" y="8556"/>
                  <a:pt x="11392" y="8506"/>
                  <a:pt x="11392" y="8445"/>
                </a:cubicBezTo>
                <a:cubicBezTo>
                  <a:pt x="11392" y="8383"/>
                  <a:pt x="11367" y="8334"/>
                  <a:pt x="11337" y="8334"/>
                </a:cubicBezTo>
                <a:close/>
                <a:moveTo>
                  <a:pt x="11158" y="8334"/>
                </a:moveTo>
                <a:cubicBezTo>
                  <a:pt x="11128" y="8334"/>
                  <a:pt x="11103" y="8383"/>
                  <a:pt x="11103" y="8445"/>
                </a:cubicBezTo>
                <a:cubicBezTo>
                  <a:pt x="11103" y="8506"/>
                  <a:pt x="11128" y="8556"/>
                  <a:pt x="11158" y="8556"/>
                </a:cubicBezTo>
                <a:cubicBezTo>
                  <a:pt x="11188" y="8556"/>
                  <a:pt x="11213" y="8506"/>
                  <a:pt x="11213" y="8445"/>
                </a:cubicBezTo>
                <a:cubicBezTo>
                  <a:pt x="11213" y="8383"/>
                  <a:pt x="11188" y="8334"/>
                  <a:pt x="11158" y="8334"/>
                </a:cubicBezTo>
                <a:close/>
                <a:moveTo>
                  <a:pt x="10979" y="8334"/>
                </a:moveTo>
                <a:cubicBezTo>
                  <a:pt x="10949" y="8334"/>
                  <a:pt x="10924" y="8383"/>
                  <a:pt x="10924" y="8445"/>
                </a:cubicBezTo>
                <a:cubicBezTo>
                  <a:pt x="10924" y="8506"/>
                  <a:pt x="10949" y="8556"/>
                  <a:pt x="10979" y="8556"/>
                </a:cubicBezTo>
                <a:cubicBezTo>
                  <a:pt x="11009" y="8556"/>
                  <a:pt x="11034" y="8506"/>
                  <a:pt x="11034" y="8445"/>
                </a:cubicBezTo>
                <a:cubicBezTo>
                  <a:pt x="11034" y="8383"/>
                  <a:pt x="11009" y="8334"/>
                  <a:pt x="10979" y="8334"/>
                </a:cubicBezTo>
                <a:close/>
                <a:moveTo>
                  <a:pt x="10800" y="8334"/>
                </a:moveTo>
                <a:cubicBezTo>
                  <a:pt x="10770" y="8334"/>
                  <a:pt x="10745" y="8383"/>
                  <a:pt x="10745" y="8445"/>
                </a:cubicBezTo>
                <a:cubicBezTo>
                  <a:pt x="10745" y="8506"/>
                  <a:pt x="10770" y="8556"/>
                  <a:pt x="10800" y="8556"/>
                </a:cubicBezTo>
                <a:cubicBezTo>
                  <a:pt x="10830" y="8556"/>
                  <a:pt x="10855" y="8506"/>
                  <a:pt x="10855" y="8445"/>
                </a:cubicBezTo>
                <a:cubicBezTo>
                  <a:pt x="10855" y="8383"/>
                  <a:pt x="10830" y="8334"/>
                  <a:pt x="10800" y="8334"/>
                </a:cubicBezTo>
                <a:close/>
                <a:moveTo>
                  <a:pt x="10621" y="8334"/>
                </a:moveTo>
                <a:cubicBezTo>
                  <a:pt x="10590" y="8334"/>
                  <a:pt x="10566" y="8383"/>
                  <a:pt x="10566" y="8445"/>
                </a:cubicBezTo>
                <a:cubicBezTo>
                  <a:pt x="10566" y="8506"/>
                  <a:pt x="10590" y="8556"/>
                  <a:pt x="10621" y="8556"/>
                </a:cubicBezTo>
                <a:cubicBezTo>
                  <a:pt x="10651" y="8556"/>
                  <a:pt x="10676" y="8506"/>
                  <a:pt x="10676" y="8445"/>
                </a:cubicBezTo>
                <a:cubicBezTo>
                  <a:pt x="10676" y="8383"/>
                  <a:pt x="10651" y="8334"/>
                  <a:pt x="10621" y="8334"/>
                </a:cubicBezTo>
                <a:close/>
                <a:moveTo>
                  <a:pt x="10442" y="8334"/>
                </a:moveTo>
                <a:cubicBezTo>
                  <a:pt x="10411" y="8334"/>
                  <a:pt x="10387" y="8383"/>
                  <a:pt x="10387" y="8445"/>
                </a:cubicBezTo>
                <a:cubicBezTo>
                  <a:pt x="10387" y="8506"/>
                  <a:pt x="10411" y="8556"/>
                  <a:pt x="10442" y="8556"/>
                </a:cubicBezTo>
                <a:cubicBezTo>
                  <a:pt x="10472" y="8556"/>
                  <a:pt x="10497" y="8506"/>
                  <a:pt x="10497" y="8445"/>
                </a:cubicBezTo>
                <a:cubicBezTo>
                  <a:pt x="10497" y="8383"/>
                  <a:pt x="10472" y="8334"/>
                  <a:pt x="10442" y="8334"/>
                </a:cubicBezTo>
                <a:close/>
                <a:moveTo>
                  <a:pt x="10263" y="8334"/>
                </a:moveTo>
                <a:cubicBezTo>
                  <a:pt x="10232" y="8334"/>
                  <a:pt x="10208" y="8383"/>
                  <a:pt x="10208" y="8445"/>
                </a:cubicBezTo>
                <a:cubicBezTo>
                  <a:pt x="10208" y="8506"/>
                  <a:pt x="10232" y="8556"/>
                  <a:pt x="10263" y="8556"/>
                </a:cubicBezTo>
                <a:cubicBezTo>
                  <a:pt x="10293" y="8556"/>
                  <a:pt x="10317" y="8506"/>
                  <a:pt x="10317" y="8445"/>
                </a:cubicBezTo>
                <a:cubicBezTo>
                  <a:pt x="10317" y="8383"/>
                  <a:pt x="10293" y="8334"/>
                  <a:pt x="10263" y="8334"/>
                </a:cubicBezTo>
                <a:close/>
                <a:moveTo>
                  <a:pt x="10083" y="8334"/>
                </a:moveTo>
                <a:cubicBezTo>
                  <a:pt x="10053" y="8334"/>
                  <a:pt x="10029" y="8383"/>
                  <a:pt x="10029" y="8445"/>
                </a:cubicBezTo>
                <a:cubicBezTo>
                  <a:pt x="10029" y="8506"/>
                  <a:pt x="10053" y="8556"/>
                  <a:pt x="10083" y="8556"/>
                </a:cubicBezTo>
                <a:cubicBezTo>
                  <a:pt x="10114" y="8556"/>
                  <a:pt x="10138" y="8506"/>
                  <a:pt x="10138" y="8445"/>
                </a:cubicBezTo>
                <a:cubicBezTo>
                  <a:pt x="10138" y="8383"/>
                  <a:pt x="10114" y="8334"/>
                  <a:pt x="10083" y="8334"/>
                </a:cubicBezTo>
                <a:close/>
                <a:moveTo>
                  <a:pt x="9904" y="8334"/>
                </a:moveTo>
                <a:cubicBezTo>
                  <a:pt x="9874" y="8334"/>
                  <a:pt x="9850" y="8383"/>
                  <a:pt x="9850" y="8445"/>
                </a:cubicBezTo>
                <a:cubicBezTo>
                  <a:pt x="9850" y="8506"/>
                  <a:pt x="9874" y="8556"/>
                  <a:pt x="9904" y="8556"/>
                </a:cubicBezTo>
                <a:cubicBezTo>
                  <a:pt x="9935" y="8556"/>
                  <a:pt x="9959" y="8506"/>
                  <a:pt x="9959" y="8445"/>
                </a:cubicBezTo>
                <a:cubicBezTo>
                  <a:pt x="9959" y="8383"/>
                  <a:pt x="9935" y="8334"/>
                  <a:pt x="9904" y="8334"/>
                </a:cubicBezTo>
                <a:close/>
                <a:moveTo>
                  <a:pt x="9725" y="8334"/>
                </a:moveTo>
                <a:cubicBezTo>
                  <a:pt x="9695" y="8334"/>
                  <a:pt x="9670" y="8383"/>
                  <a:pt x="9670" y="8445"/>
                </a:cubicBezTo>
                <a:cubicBezTo>
                  <a:pt x="9670" y="8506"/>
                  <a:pt x="9695" y="8556"/>
                  <a:pt x="9725" y="8556"/>
                </a:cubicBezTo>
                <a:cubicBezTo>
                  <a:pt x="9756" y="8556"/>
                  <a:pt x="9780" y="8506"/>
                  <a:pt x="9780" y="8445"/>
                </a:cubicBezTo>
                <a:cubicBezTo>
                  <a:pt x="9780" y="8383"/>
                  <a:pt x="9756" y="8334"/>
                  <a:pt x="9725" y="8334"/>
                </a:cubicBezTo>
                <a:close/>
                <a:moveTo>
                  <a:pt x="9546" y="8334"/>
                </a:moveTo>
                <a:cubicBezTo>
                  <a:pt x="9516" y="8334"/>
                  <a:pt x="9491" y="8383"/>
                  <a:pt x="9491" y="8445"/>
                </a:cubicBezTo>
                <a:cubicBezTo>
                  <a:pt x="9491" y="8506"/>
                  <a:pt x="9516" y="8556"/>
                  <a:pt x="9546" y="8556"/>
                </a:cubicBezTo>
                <a:cubicBezTo>
                  <a:pt x="9577" y="8556"/>
                  <a:pt x="9601" y="8506"/>
                  <a:pt x="9601" y="8445"/>
                </a:cubicBezTo>
                <a:cubicBezTo>
                  <a:pt x="9601" y="8383"/>
                  <a:pt x="9577" y="8334"/>
                  <a:pt x="9546" y="8334"/>
                </a:cubicBezTo>
                <a:close/>
                <a:moveTo>
                  <a:pt x="9367" y="8334"/>
                </a:moveTo>
                <a:cubicBezTo>
                  <a:pt x="9337" y="8334"/>
                  <a:pt x="9312" y="8383"/>
                  <a:pt x="9312" y="8445"/>
                </a:cubicBezTo>
                <a:cubicBezTo>
                  <a:pt x="9312" y="8506"/>
                  <a:pt x="9337" y="8556"/>
                  <a:pt x="9367" y="8556"/>
                </a:cubicBezTo>
                <a:cubicBezTo>
                  <a:pt x="9397" y="8556"/>
                  <a:pt x="9422" y="8506"/>
                  <a:pt x="9422" y="8445"/>
                </a:cubicBezTo>
                <a:cubicBezTo>
                  <a:pt x="9422" y="8383"/>
                  <a:pt x="9397" y="8334"/>
                  <a:pt x="9367" y="8334"/>
                </a:cubicBezTo>
                <a:close/>
                <a:moveTo>
                  <a:pt x="9188" y="8334"/>
                </a:moveTo>
                <a:cubicBezTo>
                  <a:pt x="9158" y="8334"/>
                  <a:pt x="9133" y="8383"/>
                  <a:pt x="9133" y="8445"/>
                </a:cubicBezTo>
                <a:cubicBezTo>
                  <a:pt x="9133" y="8506"/>
                  <a:pt x="9158" y="8556"/>
                  <a:pt x="9188" y="8556"/>
                </a:cubicBezTo>
                <a:cubicBezTo>
                  <a:pt x="9218" y="8556"/>
                  <a:pt x="9243" y="8506"/>
                  <a:pt x="9243" y="8445"/>
                </a:cubicBezTo>
                <a:cubicBezTo>
                  <a:pt x="9243" y="8383"/>
                  <a:pt x="9218" y="8334"/>
                  <a:pt x="9188" y="8334"/>
                </a:cubicBezTo>
                <a:close/>
                <a:moveTo>
                  <a:pt x="9009" y="8334"/>
                </a:moveTo>
                <a:cubicBezTo>
                  <a:pt x="8979" y="8334"/>
                  <a:pt x="8954" y="8383"/>
                  <a:pt x="8954" y="8445"/>
                </a:cubicBezTo>
                <a:cubicBezTo>
                  <a:pt x="8954" y="8506"/>
                  <a:pt x="8979" y="8556"/>
                  <a:pt x="9009" y="8556"/>
                </a:cubicBezTo>
                <a:cubicBezTo>
                  <a:pt x="9039" y="8556"/>
                  <a:pt x="9064" y="8506"/>
                  <a:pt x="9064" y="8445"/>
                </a:cubicBezTo>
                <a:cubicBezTo>
                  <a:pt x="9064" y="8383"/>
                  <a:pt x="9039" y="8334"/>
                  <a:pt x="9009" y="8334"/>
                </a:cubicBezTo>
                <a:close/>
                <a:moveTo>
                  <a:pt x="8830" y="8334"/>
                </a:moveTo>
                <a:cubicBezTo>
                  <a:pt x="8800" y="8334"/>
                  <a:pt x="8775" y="8383"/>
                  <a:pt x="8775" y="8445"/>
                </a:cubicBezTo>
                <a:cubicBezTo>
                  <a:pt x="8775" y="8506"/>
                  <a:pt x="8800" y="8556"/>
                  <a:pt x="8830" y="8556"/>
                </a:cubicBezTo>
                <a:cubicBezTo>
                  <a:pt x="8860" y="8556"/>
                  <a:pt x="8885" y="8506"/>
                  <a:pt x="8885" y="8445"/>
                </a:cubicBezTo>
                <a:cubicBezTo>
                  <a:pt x="8885" y="8383"/>
                  <a:pt x="8860" y="8334"/>
                  <a:pt x="8830" y="8334"/>
                </a:cubicBezTo>
                <a:close/>
                <a:moveTo>
                  <a:pt x="4174" y="8334"/>
                </a:moveTo>
                <a:cubicBezTo>
                  <a:pt x="4143" y="8334"/>
                  <a:pt x="4119" y="8383"/>
                  <a:pt x="4119" y="8445"/>
                </a:cubicBezTo>
                <a:cubicBezTo>
                  <a:pt x="4119" y="8506"/>
                  <a:pt x="4143" y="8556"/>
                  <a:pt x="4174" y="8556"/>
                </a:cubicBezTo>
                <a:cubicBezTo>
                  <a:pt x="4204" y="8556"/>
                  <a:pt x="4229" y="8506"/>
                  <a:pt x="4229" y="8445"/>
                </a:cubicBezTo>
                <a:cubicBezTo>
                  <a:pt x="4229" y="8383"/>
                  <a:pt x="4204" y="8334"/>
                  <a:pt x="4174" y="8334"/>
                </a:cubicBezTo>
                <a:close/>
                <a:moveTo>
                  <a:pt x="3099" y="8334"/>
                </a:moveTo>
                <a:cubicBezTo>
                  <a:pt x="3069" y="8334"/>
                  <a:pt x="3044" y="8383"/>
                  <a:pt x="3044" y="8445"/>
                </a:cubicBezTo>
                <a:cubicBezTo>
                  <a:pt x="3044" y="8506"/>
                  <a:pt x="3069" y="8556"/>
                  <a:pt x="3099" y="8556"/>
                </a:cubicBezTo>
                <a:cubicBezTo>
                  <a:pt x="3130" y="8556"/>
                  <a:pt x="3154" y="8506"/>
                  <a:pt x="3154" y="8445"/>
                </a:cubicBezTo>
                <a:cubicBezTo>
                  <a:pt x="3154" y="8383"/>
                  <a:pt x="3130" y="8334"/>
                  <a:pt x="3099" y="8334"/>
                </a:cubicBezTo>
                <a:close/>
                <a:moveTo>
                  <a:pt x="2920" y="8334"/>
                </a:moveTo>
                <a:cubicBezTo>
                  <a:pt x="2890" y="8334"/>
                  <a:pt x="2865" y="8383"/>
                  <a:pt x="2865" y="8445"/>
                </a:cubicBezTo>
                <a:cubicBezTo>
                  <a:pt x="2865" y="8506"/>
                  <a:pt x="2890" y="8556"/>
                  <a:pt x="2920" y="8556"/>
                </a:cubicBezTo>
                <a:cubicBezTo>
                  <a:pt x="2950" y="8556"/>
                  <a:pt x="2975" y="8506"/>
                  <a:pt x="2975" y="8445"/>
                </a:cubicBezTo>
                <a:cubicBezTo>
                  <a:pt x="2975" y="8383"/>
                  <a:pt x="2950" y="8334"/>
                  <a:pt x="2920" y="8334"/>
                </a:cubicBezTo>
                <a:close/>
                <a:moveTo>
                  <a:pt x="2741" y="8334"/>
                </a:moveTo>
                <a:cubicBezTo>
                  <a:pt x="2711" y="8334"/>
                  <a:pt x="2686" y="8383"/>
                  <a:pt x="2686" y="8445"/>
                </a:cubicBezTo>
                <a:cubicBezTo>
                  <a:pt x="2686" y="8506"/>
                  <a:pt x="2711" y="8556"/>
                  <a:pt x="2741" y="8556"/>
                </a:cubicBezTo>
                <a:cubicBezTo>
                  <a:pt x="2771" y="8556"/>
                  <a:pt x="2796" y="8506"/>
                  <a:pt x="2796" y="8445"/>
                </a:cubicBezTo>
                <a:cubicBezTo>
                  <a:pt x="2796" y="8383"/>
                  <a:pt x="2771" y="8334"/>
                  <a:pt x="2741" y="8334"/>
                </a:cubicBezTo>
                <a:close/>
                <a:moveTo>
                  <a:pt x="2562" y="8334"/>
                </a:moveTo>
                <a:cubicBezTo>
                  <a:pt x="2532" y="8334"/>
                  <a:pt x="2507" y="8383"/>
                  <a:pt x="2507" y="8445"/>
                </a:cubicBezTo>
                <a:cubicBezTo>
                  <a:pt x="2507" y="8506"/>
                  <a:pt x="2532" y="8556"/>
                  <a:pt x="2562" y="8556"/>
                </a:cubicBezTo>
                <a:cubicBezTo>
                  <a:pt x="2592" y="8556"/>
                  <a:pt x="2617" y="8506"/>
                  <a:pt x="2617" y="8445"/>
                </a:cubicBezTo>
                <a:cubicBezTo>
                  <a:pt x="2617" y="8383"/>
                  <a:pt x="2592" y="8334"/>
                  <a:pt x="2562" y="8334"/>
                </a:cubicBezTo>
                <a:close/>
                <a:moveTo>
                  <a:pt x="2383" y="8334"/>
                </a:moveTo>
                <a:cubicBezTo>
                  <a:pt x="2353" y="8334"/>
                  <a:pt x="2328" y="8383"/>
                  <a:pt x="2328" y="8445"/>
                </a:cubicBezTo>
                <a:cubicBezTo>
                  <a:pt x="2328" y="8506"/>
                  <a:pt x="2353" y="8556"/>
                  <a:pt x="2383" y="8556"/>
                </a:cubicBezTo>
                <a:cubicBezTo>
                  <a:pt x="2413" y="8556"/>
                  <a:pt x="2438" y="8506"/>
                  <a:pt x="2438" y="8445"/>
                </a:cubicBezTo>
                <a:cubicBezTo>
                  <a:pt x="2438" y="8383"/>
                  <a:pt x="2413" y="8334"/>
                  <a:pt x="2383" y="8334"/>
                </a:cubicBezTo>
                <a:close/>
                <a:moveTo>
                  <a:pt x="2025" y="8334"/>
                </a:moveTo>
                <a:cubicBezTo>
                  <a:pt x="1994" y="8334"/>
                  <a:pt x="1970" y="8383"/>
                  <a:pt x="1970" y="8445"/>
                </a:cubicBezTo>
                <a:cubicBezTo>
                  <a:pt x="1970" y="8506"/>
                  <a:pt x="1994" y="8556"/>
                  <a:pt x="2025" y="8556"/>
                </a:cubicBezTo>
                <a:cubicBezTo>
                  <a:pt x="2055" y="8556"/>
                  <a:pt x="2080" y="8506"/>
                  <a:pt x="2080" y="8445"/>
                </a:cubicBezTo>
                <a:cubicBezTo>
                  <a:pt x="2080" y="8383"/>
                  <a:pt x="2055" y="8334"/>
                  <a:pt x="2025" y="8334"/>
                </a:cubicBezTo>
                <a:close/>
                <a:moveTo>
                  <a:pt x="17963" y="7971"/>
                </a:moveTo>
                <a:cubicBezTo>
                  <a:pt x="17933" y="7971"/>
                  <a:pt x="17908" y="8021"/>
                  <a:pt x="17908" y="8082"/>
                </a:cubicBezTo>
                <a:cubicBezTo>
                  <a:pt x="17908" y="8144"/>
                  <a:pt x="17933" y="8193"/>
                  <a:pt x="17963" y="8193"/>
                </a:cubicBezTo>
                <a:cubicBezTo>
                  <a:pt x="17994" y="8193"/>
                  <a:pt x="18018" y="8144"/>
                  <a:pt x="18018" y="8082"/>
                </a:cubicBezTo>
                <a:cubicBezTo>
                  <a:pt x="18018" y="8021"/>
                  <a:pt x="17994" y="7971"/>
                  <a:pt x="17963" y="7971"/>
                </a:cubicBezTo>
                <a:close/>
                <a:moveTo>
                  <a:pt x="17784" y="7971"/>
                </a:moveTo>
                <a:cubicBezTo>
                  <a:pt x="17754" y="7971"/>
                  <a:pt x="17729" y="8021"/>
                  <a:pt x="17729" y="8082"/>
                </a:cubicBezTo>
                <a:cubicBezTo>
                  <a:pt x="17729" y="8144"/>
                  <a:pt x="17754" y="8193"/>
                  <a:pt x="17784" y="8193"/>
                </a:cubicBezTo>
                <a:cubicBezTo>
                  <a:pt x="17815" y="8193"/>
                  <a:pt x="17839" y="8144"/>
                  <a:pt x="17839" y="8082"/>
                </a:cubicBezTo>
                <a:cubicBezTo>
                  <a:pt x="17839" y="8021"/>
                  <a:pt x="17815" y="7971"/>
                  <a:pt x="17784" y="7971"/>
                </a:cubicBezTo>
                <a:close/>
                <a:moveTo>
                  <a:pt x="17605" y="7971"/>
                </a:moveTo>
                <a:cubicBezTo>
                  <a:pt x="17575" y="7971"/>
                  <a:pt x="17550" y="8021"/>
                  <a:pt x="17550" y="8082"/>
                </a:cubicBezTo>
                <a:cubicBezTo>
                  <a:pt x="17550" y="8144"/>
                  <a:pt x="17575" y="8193"/>
                  <a:pt x="17605" y="8193"/>
                </a:cubicBezTo>
                <a:cubicBezTo>
                  <a:pt x="17635" y="8193"/>
                  <a:pt x="17660" y="8144"/>
                  <a:pt x="17660" y="8082"/>
                </a:cubicBezTo>
                <a:cubicBezTo>
                  <a:pt x="17660" y="8021"/>
                  <a:pt x="17635" y="7971"/>
                  <a:pt x="17605" y="7971"/>
                </a:cubicBezTo>
                <a:close/>
                <a:moveTo>
                  <a:pt x="17426" y="7971"/>
                </a:moveTo>
                <a:cubicBezTo>
                  <a:pt x="17396" y="7971"/>
                  <a:pt x="17371" y="8021"/>
                  <a:pt x="17371" y="8082"/>
                </a:cubicBezTo>
                <a:cubicBezTo>
                  <a:pt x="17371" y="8144"/>
                  <a:pt x="17396" y="8193"/>
                  <a:pt x="17426" y="8193"/>
                </a:cubicBezTo>
                <a:cubicBezTo>
                  <a:pt x="17456" y="8193"/>
                  <a:pt x="17481" y="8144"/>
                  <a:pt x="17481" y="8082"/>
                </a:cubicBezTo>
                <a:cubicBezTo>
                  <a:pt x="17481" y="8021"/>
                  <a:pt x="17456" y="7971"/>
                  <a:pt x="17426" y="7971"/>
                </a:cubicBezTo>
                <a:close/>
                <a:moveTo>
                  <a:pt x="17247" y="7971"/>
                </a:moveTo>
                <a:cubicBezTo>
                  <a:pt x="17217" y="7971"/>
                  <a:pt x="17192" y="8021"/>
                  <a:pt x="17192" y="8082"/>
                </a:cubicBezTo>
                <a:cubicBezTo>
                  <a:pt x="17192" y="8144"/>
                  <a:pt x="17217" y="8193"/>
                  <a:pt x="17247" y="8193"/>
                </a:cubicBezTo>
                <a:cubicBezTo>
                  <a:pt x="17277" y="8193"/>
                  <a:pt x="17302" y="8144"/>
                  <a:pt x="17302" y="8082"/>
                </a:cubicBezTo>
                <a:cubicBezTo>
                  <a:pt x="17302" y="8021"/>
                  <a:pt x="17277" y="7971"/>
                  <a:pt x="17247" y="7971"/>
                </a:cubicBezTo>
                <a:close/>
                <a:moveTo>
                  <a:pt x="17068" y="7971"/>
                </a:moveTo>
                <a:cubicBezTo>
                  <a:pt x="17038" y="7971"/>
                  <a:pt x="17013" y="8021"/>
                  <a:pt x="17013" y="8082"/>
                </a:cubicBezTo>
                <a:cubicBezTo>
                  <a:pt x="17013" y="8144"/>
                  <a:pt x="17038" y="8193"/>
                  <a:pt x="17068" y="8193"/>
                </a:cubicBezTo>
                <a:cubicBezTo>
                  <a:pt x="17098" y="8193"/>
                  <a:pt x="17123" y="8144"/>
                  <a:pt x="17123" y="8082"/>
                </a:cubicBezTo>
                <a:cubicBezTo>
                  <a:pt x="17123" y="8021"/>
                  <a:pt x="17098" y="7971"/>
                  <a:pt x="17068" y="7971"/>
                </a:cubicBezTo>
                <a:close/>
                <a:moveTo>
                  <a:pt x="16889" y="7971"/>
                </a:moveTo>
                <a:cubicBezTo>
                  <a:pt x="16859" y="7971"/>
                  <a:pt x="16834" y="8021"/>
                  <a:pt x="16834" y="8082"/>
                </a:cubicBezTo>
                <a:cubicBezTo>
                  <a:pt x="16834" y="8144"/>
                  <a:pt x="16859" y="8193"/>
                  <a:pt x="16889" y="8193"/>
                </a:cubicBezTo>
                <a:cubicBezTo>
                  <a:pt x="16919" y="8193"/>
                  <a:pt x="16944" y="8144"/>
                  <a:pt x="16944" y="8082"/>
                </a:cubicBezTo>
                <a:cubicBezTo>
                  <a:pt x="16944" y="8021"/>
                  <a:pt x="16919" y="7971"/>
                  <a:pt x="16889" y="7971"/>
                </a:cubicBezTo>
                <a:close/>
                <a:moveTo>
                  <a:pt x="16710" y="7971"/>
                </a:moveTo>
                <a:cubicBezTo>
                  <a:pt x="16679" y="7971"/>
                  <a:pt x="16655" y="8021"/>
                  <a:pt x="16655" y="8082"/>
                </a:cubicBezTo>
                <a:cubicBezTo>
                  <a:pt x="16655" y="8144"/>
                  <a:pt x="16679" y="8193"/>
                  <a:pt x="16710" y="8193"/>
                </a:cubicBezTo>
                <a:cubicBezTo>
                  <a:pt x="16740" y="8193"/>
                  <a:pt x="16765" y="8144"/>
                  <a:pt x="16765" y="8082"/>
                </a:cubicBezTo>
                <a:cubicBezTo>
                  <a:pt x="16765" y="8021"/>
                  <a:pt x="16740" y="7971"/>
                  <a:pt x="16710" y="7971"/>
                </a:cubicBezTo>
                <a:close/>
                <a:moveTo>
                  <a:pt x="16531" y="7971"/>
                </a:moveTo>
                <a:cubicBezTo>
                  <a:pt x="16500" y="7971"/>
                  <a:pt x="16476" y="8021"/>
                  <a:pt x="16476" y="8082"/>
                </a:cubicBezTo>
                <a:cubicBezTo>
                  <a:pt x="16476" y="8144"/>
                  <a:pt x="16500" y="8193"/>
                  <a:pt x="16531" y="8193"/>
                </a:cubicBezTo>
                <a:cubicBezTo>
                  <a:pt x="16561" y="8193"/>
                  <a:pt x="16585" y="8144"/>
                  <a:pt x="16585" y="8082"/>
                </a:cubicBezTo>
                <a:cubicBezTo>
                  <a:pt x="16585" y="8021"/>
                  <a:pt x="16561" y="7971"/>
                  <a:pt x="16531" y="7971"/>
                </a:cubicBezTo>
                <a:close/>
                <a:moveTo>
                  <a:pt x="16352" y="7971"/>
                </a:moveTo>
                <a:cubicBezTo>
                  <a:pt x="16321" y="7971"/>
                  <a:pt x="16297" y="8021"/>
                  <a:pt x="16297" y="8082"/>
                </a:cubicBezTo>
                <a:cubicBezTo>
                  <a:pt x="16297" y="8144"/>
                  <a:pt x="16321" y="8193"/>
                  <a:pt x="16352" y="8193"/>
                </a:cubicBezTo>
                <a:cubicBezTo>
                  <a:pt x="16382" y="8193"/>
                  <a:pt x="16406" y="8144"/>
                  <a:pt x="16406" y="8082"/>
                </a:cubicBezTo>
                <a:cubicBezTo>
                  <a:pt x="16406" y="8021"/>
                  <a:pt x="16382" y="7971"/>
                  <a:pt x="16352" y="7971"/>
                </a:cubicBezTo>
                <a:close/>
                <a:moveTo>
                  <a:pt x="16172" y="7971"/>
                </a:moveTo>
                <a:cubicBezTo>
                  <a:pt x="16142" y="7971"/>
                  <a:pt x="16118" y="8021"/>
                  <a:pt x="16118" y="8082"/>
                </a:cubicBezTo>
                <a:cubicBezTo>
                  <a:pt x="16118" y="8144"/>
                  <a:pt x="16142" y="8193"/>
                  <a:pt x="16172" y="8193"/>
                </a:cubicBezTo>
                <a:cubicBezTo>
                  <a:pt x="16203" y="8193"/>
                  <a:pt x="16227" y="8144"/>
                  <a:pt x="16227" y="8082"/>
                </a:cubicBezTo>
                <a:cubicBezTo>
                  <a:pt x="16227" y="8021"/>
                  <a:pt x="16203" y="7971"/>
                  <a:pt x="16172" y="7971"/>
                </a:cubicBezTo>
                <a:close/>
                <a:moveTo>
                  <a:pt x="15993" y="7971"/>
                </a:moveTo>
                <a:cubicBezTo>
                  <a:pt x="15963" y="7971"/>
                  <a:pt x="15938" y="8021"/>
                  <a:pt x="15938" y="8082"/>
                </a:cubicBezTo>
                <a:cubicBezTo>
                  <a:pt x="15938" y="8144"/>
                  <a:pt x="15963" y="8193"/>
                  <a:pt x="15993" y="8193"/>
                </a:cubicBezTo>
                <a:cubicBezTo>
                  <a:pt x="16024" y="8193"/>
                  <a:pt x="16048" y="8144"/>
                  <a:pt x="16048" y="8082"/>
                </a:cubicBezTo>
                <a:cubicBezTo>
                  <a:pt x="16048" y="8021"/>
                  <a:pt x="16024" y="7971"/>
                  <a:pt x="15993" y="7971"/>
                </a:cubicBezTo>
                <a:close/>
                <a:moveTo>
                  <a:pt x="15814" y="7971"/>
                </a:moveTo>
                <a:cubicBezTo>
                  <a:pt x="15784" y="7971"/>
                  <a:pt x="15759" y="8021"/>
                  <a:pt x="15759" y="8082"/>
                </a:cubicBezTo>
                <a:cubicBezTo>
                  <a:pt x="15759" y="8144"/>
                  <a:pt x="15784" y="8193"/>
                  <a:pt x="15814" y="8193"/>
                </a:cubicBezTo>
                <a:cubicBezTo>
                  <a:pt x="15845" y="8193"/>
                  <a:pt x="15869" y="8144"/>
                  <a:pt x="15869" y="8082"/>
                </a:cubicBezTo>
                <a:cubicBezTo>
                  <a:pt x="15869" y="8021"/>
                  <a:pt x="15845" y="7971"/>
                  <a:pt x="15814" y="7971"/>
                </a:cubicBezTo>
                <a:close/>
                <a:moveTo>
                  <a:pt x="15635" y="7971"/>
                </a:moveTo>
                <a:cubicBezTo>
                  <a:pt x="15605" y="7971"/>
                  <a:pt x="15580" y="8021"/>
                  <a:pt x="15580" y="8082"/>
                </a:cubicBezTo>
                <a:cubicBezTo>
                  <a:pt x="15580" y="8144"/>
                  <a:pt x="15605" y="8193"/>
                  <a:pt x="15635" y="8193"/>
                </a:cubicBezTo>
                <a:cubicBezTo>
                  <a:pt x="15666" y="8193"/>
                  <a:pt x="15690" y="8144"/>
                  <a:pt x="15690" y="8082"/>
                </a:cubicBezTo>
                <a:cubicBezTo>
                  <a:pt x="15690" y="8021"/>
                  <a:pt x="15666" y="7971"/>
                  <a:pt x="15635" y="7971"/>
                </a:cubicBezTo>
                <a:close/>
                <a:moveTo>
                  <a:pt x="15456" y="7971"/>
                </a:moveTo>
                <a:cubicBezTo>
                  <a:pt x="15426" y="7971"/>
                  <a:pt x="15401" y="8021"/>
                  <a:pt x="15401" y="8082"/>
                </a:cubicBezTo>
                <a:cubicBezTo>
                  <a:pt x="15401" y="8144"/>
                  <a:pt x="15426" y="8193"/>
                  <a:pt x="15456" y="8193"/>
                </a:cubicBezTo>
                <a:cubicBezTo>
                  <a:pt x="15486" y="8193"/>
                  <a:pt x="15511" y="8144"/>
                  <a:pt x="15511" y="8082"/>
                </a:cubicBezTo>
                <a:cubicBezTo>
                  <a:pt x="15511" y="8021"/>
                  <a:pt x="15486" y="7971"/>
                  <a:pt x="15456" y="7971"/>
                </a:cubicBezTo>
                <a:close/>
                <a:moveTo>
                  <a:pt x="15277" y="7971"/>
                </a:moveTo>
                <a:cubicBezTo>
                  <a:pt x="15247" y="7971"/>
                  <a:pt x="15222" y="8021"/>
                  <a:pt x="15222" y="8082"/>
                </a:cubicBezTo>
                <a:cubicBezTo>
                  <a:pt x="15222" y="8144"/>
                  <a:pt x="15247" y="8193"/>
                  <a:pt x="15277" y="8193"/>
                </a:cubicBezTo>
                <a:cubicBezTo>
                  <a:pt x="15307" y="8193"/>
                  <a:pt x="15332" y="8144"/>
                  <a:pt x="15332" y="8082"/>
                </a:cubicBezTo>
                <a:cubicBezTo>
                  <a:pt x="15332" y="8021"/>
                  <a:pt x="15307" y="7971"/>
                  <a:pt x="15277" y="7971"/>
                </a:cubicBezTo>
                <a:close/>
                <a:moveTo>
                  <a:pt x="15098" y="7971"/>
                </a:moveTo>
                <a:cubicBezTo>
                  <a:pt x="15068" y="7971"/>
                  <a:pt x="15043" y="8021"/>
                  <a:pt x="15043" y="8082"/>
                </a:cubicBezTo>
                <a:cubicBezTo>
                  <a:pt x="15043" y="8144"/>
                  <a:pt x="15068" y="8193"/>
                  <a:pt x="15098" y="8193"/>
                </a:cubicBezTo>
                <a:cubicBezTo>
                  <a:pt x="15128" y="8193"/>
                  <a:pt x="15153" y="8144"/>
                  <a:pt x="15153" y="8082"/>
                </a:cubicBezTo>
                <a:cubicBezTo>
                  <a:pt x="15153" y="8021"/>
                  <a:pt x="15128" y="7971"/>
                  <a:pt x="15098" y="7971"/>
                </a:cubicBezTo>
                <a:close/>
                <a:moveTo>
                  <a:pt x="14919" y="7971"/>
                </a:moveTo>
                <a:cubicBezTo>
                  <a:pt x="14889" y="7971"/>
                  <a:pt x="14864" y="8021"/>
                  <a:pt x="14864" y="8082"/>
                </a:cubicBezTo>
                <a:cubicBezTo>
                  <a:pt x="14864" y="8144"/>
                  <a:pt x="14889" y="8193"/>
                  <a:pt x="14919" y="8193"/>
                </a:cubicBezTo>
                <a:cubicBezTo>
                  <a:pt x="14949" y="8193"/>
                  <a:pt x="14974" y="8144"/>
                  <a:pt x="14974" y="8082"/>
                </a:cubicBezTo>
                <a:cubicBezTo>
                  <a:pt x="14974" y="8021"/>
                  <a:pt x="14949" y="7971"/>
                  <a:pt x="14919" y="7971"/>
                </a:cubicBezTo>
                <a:close/>
                <a:moveTo>
                  <a:pt x="14740" y="7971"/>
                </a:moveTo>
                <a:cubicBezTo>
                  <a:pt x="14709" y="7971"/>
                  <a:pt x="14685" y="8021"/>
                  <a:pt x="14685" y="8082"/>
                </a:cubicBezTo>
                <a:cubicBezTo>
                  <a:pt x="14685" y="8144"/>
                  <a:pt x="14709" y="8193"/>
                  <a:pt x="14740" y="8193"/>
                </a:cubicBezTo>
                <a:cubicBezTo>
                  <a:pt x="14770" y="8193"/>
                  <a:pt x="14795" y="8144"/>
                  <a:pt x="14795" y="8082"/>
                </a:cubicBezTo>
                <a:cubicBezTo>
                  <a:pt x="14795" y="8021"/>
                  <a:pt x="14770" y="7971"/>
                  <a:pt x="14740" y="7971"/>
                </a:cubicBezTo>
                <a:close/>
                <a:moveTo>
                  <a:pt x="14561" y="7971"/>
                </a:moveTo>
                <a:cubicBezTo>
                  <a:pt x="14530" y="7971"/>
                  <a:pt x="14506" y="8021"/>
                  <a:pt x="14506" y="8082"/>
                </a:cubicBezTo>
                <a:cubicBezTo>
                  <a:pt x="14506" y="8144"/>
                  <a:pt x="14530" y="8193"/>
                  <a:pt x="14561" y="8193"/>
                </a:cubicBezTo>
                <a:cubicBezTo>
                  <a:pt x="14591" y="8193"/>
                  <a:pt x="14616" y="8144"/>
                  <a:pt x="14616" y="8082"/>
                </a:cubicBezTo>
                <a:cubicBezTo>
                  <a:pt x="14616" y="8021"/>
                  <a:pt x="14591" y="7971"/>
                  <a:pt x="14561" y="7971"/>
                </a:cubicBezTo>
                <a:close/>
                <a:moveTo>
                  <a:pt x="14382" y="7971"/>
                </a:moveTo>
                <a:cubicBezTo>
                  <a:pt x="14351" y="7971"/>
                  <a:pt x="14327" y="8021"/>
                  <a:pt x="14327" y="8082"/>
                </a:cubicBezTo>
                <a:cubicBezTo>
                  <a:pt x="14327" y="8144"/>
                  <a:pt x="14351" y="8193"/>
                  <a:pt x="14382" y="8193"/>
                </a:cubicBezTo>
                <a:cubicBezTo>
                  <a:pt x="14412" y="8193"/>
                  <a:pt x="14436" y="8144"/>
                  <a:pt x="14436" y="8082"/>
                </a:cubicBezTo>
                <a:cubicBezTo>
                  <a:pt x="14436" y="8021"/>
                  <a:pt x="14412" y="7971"/>
                  <a:pt x="14382" y="7971"/>
                </a:cubicBezTo>
                <a:close/>
                <a:moveTo>
                  <a:pt x="14202" y="7971"/>
                </a:moveTo>
                <a:cubicBezTo>
                  <a:pt x="14172" y="7971"/>
                  <a:pt x="14148" y="8021"/>
                  <a:pt x="14148" y="8082"/>
                </a:cubicBezTo>
                <a:cubicBezTo>
                  <a:pt x="14148" y="8144"/>
                  <a:pt x="14172" y="8193"/>
                  <a:pt x="14202" y="8193"/>
                </a:cubicBezTo>
                <a:cubicBezTo>
                  <a:pt x="14233" y="8193"/>
                  <a:pt x="14257" y="8144"/>
                  <a:pt x="14257" y="8082"/>
                </a:cubicBezTo>
                <a:cubicBezTo>
                  <a:pt x="14257" y="8021"/>
                  <a:pt x="14233" y="7971"/>
                  <a:pt x="14202" y="7971"/>
                </a:cubicBezTo>
                <a:close/>
                <a:moveTo>
                  <a:pt x="14023" y="7971"/>
                </a:moveTo>
                <a:cubicBezTo>
                  <a:pt x="13993" y="7971"/>
                  <a:pt x="13969" y="8021"/>
                  <a:pt x="13969" y="8082"/>
                </a:cubicBezTo>
                <a:cubicBezTo>
                  <a:pt x="13969" y="8144"/>
                  <a:pt x="13993" y="8193"/>
                  <a:pt x="14023" y="8193"/>
                </a:cubicBezTo>
                <a:cubicBezTo>
                  <a:pt x="14054" y="8193"/>
                  <a:pt x="14078" y="8144"/>
                  <a:pt x="14078" y="8082"/>
                </a:cubicBezTo>
                <a:cubicBezTo>
                  <a:pt x="14078" y="8021"/>
                  <a:pt x="14054" y="7971"/>
                  <a:pt x="14023" y="7971"/>
                </a:cubicBezTo>
                <a:close/>
                <a:moveTo>
                  <a:pt x="13844" y="7971"/>
                </a:moveTo>
                <a:cubicBezTo>
                  <a:pt x="13814" y="7971"/>
                  <a:pt x="13789" y="8021"/>
                  <a:pt x="13789" y="8082"/>
                </a:cubicBezTo>
                <a:cubicBezTo>
                  <a:pt x="13789" y="8144"/>
                  <a:pt x="13814" y="8193"/>
                  <a:pt x="13844" y="8193"/>
                </a:cubicBezTo>
                <a:cubicBezTo>
                  <a:pt x="13875" y="8193"/>
                  <a:pt x="13899" y="8144"/>
                  <a:pt x="13899" y="8082"/>
                </a:cubicBezTo>
                <a:cubicBezTo>
                  <a:pt x="13899" y="8021"/>
                  <a:pt x="13875" y="7971"/>
                  <a:pt x="13844" y="7971"/>
                </a:cubicBezTo>
                <a:close/>
                <a:moveTo>
                  <a:pt x="13665" y="7971"/>
                </a:moveTo>
                <a:cubicBezTo>
                  <a:pt x="13635" y="7971"/>
                  <a:pt x="13610" y="8021"/>
                  <a:pt x="13610" y="8082"/>
                </a:cubicBezTo>
                <a:cubicBezTo>
                  <a:pt x="13610" y="8144"/>
                  <a:pt x="13635" y="8193"/>
                  <a:pt x="13665" y="8193"/>
                </a:cubicBezTo>
                <a:cubicBezTo>
                  <a:pt x="13696" y="8193"/>
                  <a:pt x="13720" y="8144"/>
                  <a:pt x="13720" y="8082"/>
                </a:cubicBezTo>
                <a:cubicBezTo>
                  <a:pt x="13720" y="8021"/>
                  <a:pt x="13696" y="7971"/>
                  <a:pt x="13665" y="7971"/>
                </a:cubicBezTo>
                <a:close/>
                <a:moveTo>
                  <a:pt x="13486" y="7971"/>
                </a:moveTo>
                <a:cubicBezTo>
                  <a:pt x="13456" y="7971"/>
                  <a:pt x="13431" y="8021"/>
                  <a:pt x="13431" y="8082"/>
                </a:cubicBezTo>
                <a:cubicBezTo>
                  <a:pt x="13431" y="8144"/>
                  <a:pt x="13456" y="8193"/>
                  <a:pt x="13486" y="8193"/>
                </a:cubicBezTo>
                <a:cubicBezTo>
                  <a:pt x="13516" y="8193"/>
                  <a:pt x="13541" y="8144"/>
                  <a:pt x="13541" y="8082"/>
                </a:cubicBezTo>
                <a:cubicBezTo>
                  <a:pt x="13541" y="8021"/>
                  <a:pt x="13516" y="7971"/>
                  <a:pt x="13486" y="7971"/>
                </a:cubicBezTo>
                <a:close/>
                <a:moveTo>
                  <a:pt x="13307" y="7971"/>
                </a:moveTo>
                <a:cubicBezTo>
                  <a:pt x="13277" y="7971"/>
                  <a:pt x="13252" y="8021"/>
                  <a:pt x="13252" y="8082"/>
                </a:cubicBezTo>
                <a:cubicBezTo>
                  <a:pt x="13252" y="8144"/>
                  <a:pt x="13277" y="8193"/>
                  <a:pt x="13307" y="8193"/>
                </a:cubicBezTo>
                <a:cubicBezTo>
                  <a:pt x="13337" y="8193"/>
                  <a:pt x="13362" y="8144"/>
                  <a:pt x="13362" y="8082"/>
                </a:cubicBezTo>
                <a:cubicBezTo>
                  <a:pt x="13362" y="8021"/>
                  <a:pt x="13337" y="7971"/>
                  <a:pt x="13307" y="7971"/>
                </a:cubicBezTo>
                <a:close/>
                <a:moveTo>
                  <a:pt x="12949" y="7971"/>
                </a:moveTo>
                <a:cubicBezTo>
                  <a:pt x="12919" y="7971"/>
                  <a:pt x="12894" y="8021"/>
                  <a:pt x="12894" y="8082"/>
                </a:cubicBezTo>
                <a:cubicBezTo>
                  <a:pt x="12894" y="8144"/>
                  <a:pt x="12919" y="8193"/>
                  <a:pt x="12949" y="8193"/>
                </a:cubicBezTo>
                <a:cubicBezTo>
                  <a:pt x="12979" y="8193"/>
                  <a:pt x="13004" y="8144"/>
                  <a:pt x="13004" y="8082"/>
                </a:cubicBezTo>
                <a:cubicBezTo>
                  <a:pt x="13004" y="8021"/>
                  <a:pt x="12979" y="7971"/>
                  <a:pt x="12949" y="7971"/>
                </a:cubicBezTo>
                <a:close/>
                <a:moveTo>
                  <a:pt x="12770" y="7971"/>
                </a:moveTo>
                <a:cubicBezTo>
                  <a:pt x="12740" y="7971"/>
                  <a:pt x="12715" y="8021"/>
                  <a:pt x="12715" y="8082"/>
                </a:cubicBezTo>
                <a:cubicBezTo>
                  <a:pt x="12715" y="8144"/>
                  <a:pt x="12740" y="8193"/>
                  <a:pt x="12770" y="8193"/>
                </a:cubicBezTo>
                <a:cubicBezTo>
                  <a:pt x="12800" y="8193"/>
                  <a:pt x="12825" y="8144"/>
                  <a:pt x="12825" y="8082"/>
                </a:cubicBezTo>
                <a:cubicBezTo>
                  <a:pt x="12825" y="8021"/>
                  <a:pt x="12800" y="7971"/>
                  <a:pt x="12770" y="7971"/>
                </a:cubicBezTo>
                <a:close/>
                <a:moveTo>
                  <a:pt x="12591" y="7971"/>
                </a:moveTo>
                <a:cubicBezTo>
                  <a:pt x="12560" y="7971"/>
                  <a:pt x="12536" y="8021"/>
                  <a:pt x="12536" y="8082"/>
                </a:cubicBezTo>
                <a:cubicBezTo>
                  <a:pt x="12536" y="8144"/>
                  <a:pt x="12560" y="8193"/>
                  <a:pt x="12591" y="8193"/>
                </a:cubicBezTo>
                <a:cubicBezTo>
                  <a:pt x="12621" y="8193"/>
                  <a:pt x="12646" y="8144"/>
                  <a:pt x="12646" y="8082"/>
                </a:cubicBezTo>
                <a:cubicBezTo>
                  <a:pt x="12646" y="8021"/>
                  <a:pt x="12621" y="7971"/>
                  <a:pt x="12591" y="7971"/>
                </a:cubicBezTo>
                <a:close/>
                <a:moveTo>
                  <a:pt x="12412" y="7971"/>
                </a:moveTo>
                <a:cubicBezTo>
                  <a:pt x="12381" y="7971"/>
                  <a:pt x="12357" y="8021"/>
                  <a:pt x="12357" y="8082"/>
                </a:cubicBezTo>
                <a:cubicBezTo>
                  <a:pt x="12357" y="8144"/>
                  <a:pt x="12381" y="8193"/>
                  <a:pt x="12412" y="8193"/>
                </a:cubicBezTo>
                <a:cubicBezTo>
                  <a:pt x="12442" y="8193"/>
                  <a:pt x="12466" y="8144"/>
                  <a:pt x="12466" y="8082"/>
                </a:cubicBezTo>
                <a:cubicBezTo>
                  <a:pt x="12466" y="8021"/>
                  <a:pt x="12442" y="7971"/>
                  <a:pt x="12412" y="7971"/>
                </a:cubicBezTo>
                <a:close/>
                <a:moveTo>
                  <a:pt x="12233" y="7971"/>
                </a:moveTo>
                <a:cubicBezTo>
                  <a:pt x="12202" y="7971"/>
                  <a:pt x="12178" y="8021"/>
                  <a:pt x="12178" y="8082"/>
                </a:cubicBezTo>
                <a:cubicBezTo>
                  <a:pt x="12178" y="8144"/>
                  <a:pt x="12202" y="8193"/>
                  <a:pt x="12233" y="8193"/>
                </a:cubicBezTo>
                <a:cubicBezTo>
                  <a:pt x="12263" y="8193"/>
                  <a:pt x="12287" y="8144"/>
                  <a:pt x="12287" y="8082"/>
                </a:cubicBezTo>
                <a:cubicBezTo>
                  <a:pt x="12287" y="8021"/>
                  <a:pt x="12263" y="7971"/>
                  <a:pt x="12233" y="7971"/>
                </a:cubicBezTo>
                <a:close/>
                <a:moveTo>
                  <a:pt x="12053" y="7971"/>
                </a:moveTo>
                <a:cubicBezTo>
                  <a:pt x="12023" y="7971"/>
                  <a:pt x="11999" y="8021"/>
                  <a:pt x="11999" y="8082"/>
                </a:cubicBezTo>
                <a:cubicBezTo>
                  <a:pt x="11999" y="8144"/>
                  <a:pt x="12023" y="8193"/>
                  <a:pt x="12053" y="8193"/>
                </a:cubicBezTo>
                <a:cubicBezTo>
                  <a:pt x="12084" y="8193"/>
                  <a:pt x="12108" y="8144"/>
                  <a:pt x="12108" y="8082"/>
                </a:cubicBezTo>
                <a:cubicBezTo>
                  <a:pt x="12108" y="8021"/>
                  <a:pt x="12084" y="7971"/>
                  <a:pt x="12053" y="7971"/>
                </a:cubicBezTo>
                <a:close/>
                <a:moveTo>
                  <a:pt x="11874" y="7971"/>
                </a:moveTo>
                <a:cubicBezTo>
                  <a:pt x="11844" y="7971"/>
                  <a:pt x="11819" y="8021"/>
                  <a:pt x="11819" y="8082"/>
                </a:cubicBezTo>
                <a:cubicBezTo>
                  <a:pt x="11819" y="8144"/>
                  <a:pt x="11844" y="8193"/>
                  <a:pt x="11874" y="8193"/>
                </a:cubicBezTo>
                <a:cubicBezTo>
                  <a:pt x="11905" y="8193"/>
                  <a:pt x="11929" y="8144"/>
                  <a:pt x="11929" y="8082"/>
                </a:cubicBezTo>
                <a:cubicBezTo>
                  <a:pt x="11929" y="8021"/>
                  <a:pt x="11905" y="7971"/>
                  <a:pt x="11874" y="7971"/>
                </a:cubicBezTo>
                <a:close/>
                <a:moveTo>
                  <a:pt x="11695" y="7971"/>
                </a:moveTo>
                <a:cubicBezTo>
                  <a:pt x="11665" y="7971"/>
                  <a:pt x="11640" y="8021"/>
                  <a:pt x="11640" y="8082"/>
                </a:cubicBezTo>
                <a:cubicBezTo>
                  <a:pt x="11640" y="8144"/>
                  <a:pt x="11665" y="8193"/>
                  <a:pt x="11695" y="8193"/>
                </a:cubicBezTo>
                <a:cubicBezTo>
                  <a:pt x="11726" y="8193"/>
                  <a:pt x="11750" y="8144"/>
                  <a:pt x="11750" y="8082"/>
                </a:cubicBezTo>
                <a:cubicBezTo>
                  <a:pt x="11750" y="8021"/>
                  <a:pt x="11726" y="7971"/>
                  <a:pt x="11695" y="7971"/>
                </a:cubicBezTo>
                <a:close/>
                <a:moveTo>
                  <a:pt x="11516" y="7971"/>
                </a:moveTo>
                <a:cubicBezTo>
                  <a:pt x="11486" y="7971"/>
                  <a:pt x="11461" y="8021"/>
                  <a:pt x="11461" y="8082"/>
                </a:cubicBezTo>
                <a:cubicBezTo>
                  <a:pt x="11461" y="8144"/>
                  <a:pt x="11486" y="8193"/>
                  <a:pt x="11516" y="8193"/>
                </a:cubicBezTo>
                <a:cubicBezTo>
                  <a:pt x="11546" y="8193"/>
                  <a:pt x="11571" y="8144"/>
                  <a:pt x="11571" y="8082"/>
                </a:cubicBezTo>
                <a:cubicBezTo>
                  <a:pt x="11571" y="8021"/>
                  <a:pt x="11546" y="7971"/>
                  <a:pt x="11516" y="7971"/>
                </a:cubicBezTo>
                <a:close/>
                <a:moveTo>
                  <a:pt x="11337" y="7971"/>
                </a:moveTo>
                <a:cubicBezTo>
                  <a:pt x="11307" y="7971"/>
                  <a:pt x="11282" y="8021"/>
                  <a:pt x="11282" y="8082"/>
                </a:cubicBezTo>
                <a:cubicBezTo>
                  <a:pt x="11282" y="8144"/>
                  <a:pt x="11307" y="8193"/>
                  <a:pt x="11337" y="8193"/>
                </a:cubicBezTo>
                <a:cubicBezTo>
                  <a:pt x="11367" y="8193"/>
                  <a:pt x="11392" y="8144"/>
                  <a:pt x="11392" y="8082"/>
                </a:cubicBezTo>
                <a:cubicBezTo>
                  <a:pt x="11392" y="8021"/>
                  <a:pt x="11367" y="7971"/>
                  <a:pt x="11337" y="7971"/>
                </a:cubicBezTo>
                <a:close/>
                <a:moveTo>
                  <a:pt x="11158" y="7971"/>
                </a:moveTo>
                <a:cubicBezTo>
                  <a:pt x="11128" y="7971"/>
                  <a:pt x="11103" y="8021"/>
                  <a:pt x="11103" y="8082"/>
                </a:cubicBezTo>
                <a:cubicBezTo>
                  <a:pt x="11103" y="8144"/>
                  <a:pt x="11128" y="8193"/>
                  <a:pt x="11158" y="8193"/>
                </a:cubicBezTo>
                <a:cubicBezTo>
                  <a:pt x="11188" y="8193"/>
                  <a:pt x="11213" y="8144"/>
                  <a:pt x="11213" y="8082"/>
                </a:cubicBezTo>
                <a:cubicBezTo>
                  <a:pt x="11213" y="8021"/>
                  <a:pt x="11188" y="7971"/>
                  <a:pt x="11158" y="7971"/>
                </a:cubicBezTo>
                <a:close/>
                <a:moveTo>
                  <a:pt x="10979" y="7971"/>
                </a:moveTo>
                <a:cubicBezTo>
                  <a:pt x="10949" y="7971"/>
                  <a:pt x="10924" y="8021"/>
                  <a:pt x="10924" y="8082"/>
                </a:cubicBezTo>
                <a:cubicBezTo>
                  <a:pt x="10924" y="8144"/>
                  <a:pt x="10949" y="8193"/>
                  <a:pt x="10979" y="8193"/>
                </a:cubicBezTo>
                <a:cubicBezTo>
                  <a:pt x="11009" y="8193"/>
                  <a:pt x="11034" y="8144"/>
                  <a:pt x="11034" y="8082"/>
                </a:cubicBezTo>
                <a:cubicBezTo>
                  <a:pt x="11034" y="8021"/>
                  <a:pt x="11009" y="7971"/>
                  <a:pt x="10979" y="7971"/>
                </a:cubicBezTo>
                <a:close/>
                <a:moveTo>
                  <a:pt x="10800" y="7971"/>
                </a:moveTo>
                <a:cubicBezTo>
                  <a:pt x="10770" y="7971"/>
                  <a:pt x="10745" y="8021"/>
                  <a:pt x="10745" y="8082"/>
                </a:cubicBezTo>
                <a:cubicBezTo>
                  <a:pt x="10745" y="8144"/>
                  <a:pt x="10770" y="8193"/>
                  <a:pt x="10800" y="8193"/>
                </a:cubicBezTo>
                <a:cubicBezTo>
                  <a:pt x="10830" y="8193"/>
                  <a:pt x="10855" y="8144"/>
                  <a:pt x="10855" y="8082"/>
                </a:cubicBezTo>
                <a:cubicBezTo>
                  <a:pt x="10855" y="8021"/>
                  <a:pt x="10830" y="7971"/>
                  <a:pt x="10800" y="7971"/>
                </a:cubicBezTo>
                <a:close/>
                <a:moveTo>
                  <a:pt x="10621" y="7971"/>
                </a:moveTo>
                <a:cubicBezTo>
                  <a:pt x="10590" y="7971"/>
                  <a:pt x="10566" y="8021"/>
                  <a:pt x="10566" y="8082"/>
                </a:cubicBezTo>
                <a:cubicBezTo>
                  <a:pt x="10566" y="8144"/>
                  <a:pt x="10590" y="8193"/>
                  <a:pt x="10621" y="8193"/>
                </a:cubicBezTo>
                <a:cubicBezTo>
                  <a:pt x="10651" y="8193"/>
                  <a:pt x="10676" y="8144"/>
                  <a:pt x="10676" y="8082"/>
                </a:cubicBezTo>
                <a:cubicBezTo>
                  <a:pt x="10676" y="8021"/>
                  <a:pt x="10651" y="7971"/>
                  <a:pt x="10621" y="7971"/>
                </a:cubicBezTo>
                <a:close/>
                <a:moveTo>
                  <a:pt x="10442" y="7971"/>
                </a:moveTo>
                <a:cubicBezTo>
                  <a:pt x="10411" y="7971"/>
                  <a:pt x="10387" y="8021"/>
                  <a:pt x="10387" y="8082"/>
                </a:cubicBezTo>
                <a:cubicBezTo>
                  <a:pt x="10387" y="8144"/>
                  <a:pt x="10411" y="8193"/>
                  <a:pt x="10442" y="8193"/>
                </a:cubicBezTo>
                <a:cubicBezTo>
                  <a:pt x="10472" y="8193"/>
                  <a:pt x="10497" y="8144"/>
                  <a:pt x="10497" y="8082"/>
                </a:cubicBezTo>
                <a:cubicBezTo>
                  <a:pt x="10497" y="8021"/>
                  <a:pt x="10472" y="7971"/>
                  <a:pt x="10442" y="7971"/>
                </a:cubicBezTo>
                <a:close/>
                <a:moveTo>
                  <a:pt x="10263" y="7971"/>
                </a:moveTo>
                <a:cubicBezTo>
                  <a:pt x="10232" y="7971"/>
                  <a:pt x="10208" y="8021"/>
                  <a:pt x="10208" y="8082"/>
                </a:cubicBezTo>
                <a:cubicBezTo>
                  <a:pt x="10208" y="8144"/>
                  <a:pt x="10232" y="8193"/>
                  <a:pt x="10263" y="8193"/>
                </a:cubicBezTo>
                <a:cubicBezTo>
                  <a:pt x="10293" y="8193"/>
                  <a:pt x="10317" y="8144"/>
                  <a:pt x="10317" y="8082"/>
                </a:cubicBezTo>
                <a:cubicBezTo>
                  <a:pt x="10317" y="8021"/>
                  <a:pt x="10293" y="7971"/>
                  <a:pt x="10263" y="7971"/>
                </a:cubicBezTo>
                <a:close/>
                <a:moveTo>
                  <a:pt x="10083" y="7971"/>
                </a:moveTo>
                <a:cubicBezTo>
                  <a:pt x="10053" y="7971"/>
                  <a:pt x="10029" y="8021"/>
                  <a:pt x="10029" y="8082"/>
                </a:cubicBezTo>
                <a:cubicBezTo>
                  <a:pt x="10029" y="8144"/>
                  <a:pt x="10053" y="8193"/>
                  <a:pt x="10083" y="8193"/>
                </a:cubicBezTo>
                <a:cubicBezTo>
                  <a:pt x="10114" y="8193"/>
                  <a:pt x="10138" y="8144"/>
                  <a:pt x="10138" y="8082"/>
                </a:cubicBezTo>
                <a:cubicBezTo>
                  <a:pt x="10138" y="8021"/>
                  <a:pt x="10114" y="7971"/>
                  <a:pt x="10083" y="7971"/>
                </a:cubicBezTo>
                <a:close/>
                <a:moveTo>
                  <a:pt x="9904" y="7971"/>
                </a:moveTo>
                <a:cubicBezTo>
                  <a:pt x="9874" y="7971"/>
                  <a:pt x="9850" y="8021"/>
                  <a:pt x="9850" y="8082"/>
                </a:cubicBezTo>
                <a:cubicBezTo>
                  <a:pt x="9850" y="8144"/>
                  <a:pt x="9874" y="8193"/>
                  <a:pt x="9904" y="8193"/>
                </a:cubicBezTo>
                <a:cubicBezTo>
                  <a:pt x="9935" y="8193"/>
                  <a:pt x="9959" y="8144"/>
                  <a:pt x="9959" y="8082"/>
                </a:cubicBezTo>
                <a:cubicBezTo>
                  <a:pt x="9959" y="8021"/>
                  <a:pt x="9935" y="7971"/>
                  <a:pt x="9904" y="7971"/>
                </a:cubicBezTo>
                <a:close/>
                <a:moveTo>
                  <a:pt x="9725" y="7971"/>
                </a:moveTo>
                <a:cubicBezTo>
                  <a:pt x="9695" y="7971"/>
                  <a:pt x="9670" y="8021"/>
                  <a:pt x="9670" y="8082"/>
                </a:cubicBezTo>
                <a:cubicBezTo>
                  <a:pt x="9670" y="8144"/>
                  <a:pt x="9695" y="8193"/>
                  <a:pt x="9725" y="8193"/>
                </a:cubicBezTo>
                <a:cubicBezTo>
                  <a:pt x="9756" y="8193"/>
                  <a:pt x="9780" y="8144"/>
                  <a:pt x="9780" y="8082"/>
                </a:cubicBezTo>
                <a:cubicBezTo>
                  <a:pt x="9780" y="8021"/>
                  <a:pt x="9756" y="7971"/>
                  <a:pt x="9725" y="7971"/>
                </a:cubicBezTo>
                <a:close/>
                <a:moveTo>
                  <a:pt x="9546" y="7971"/>
                </a:moveTo>
                <a:cubicBezTo>
                  <a:pt x="9516" y="7971"/>
                  <a:pt x="9491" y="8021"/>
                  <a:pt x="9491" y="8082"/>
                </a:cubicBezTo>
                <a:cubicBezTo>
                  <a:pt x="9491" y="8144"/>
                  <a:pt x="9516" y="8193"/>
                  <a:pt x="9546" y="8193"/>
                </a:cubicBezTo>
                <a:cubicBezTo>
                  <a:pt x="9577" y="8193"/>
                  <a:pt x="9601" y="8144"/>
                  <a:pt x="9601" y="8082"/>
                </a:cubicBezTo>
                <a:cubicBezTo>
                  <a:pt x="9601" y="8021"/>
                  <a:pt x="9577" y="7971"/>
                  <a:pt x="9546" y="7971"/>
                </a:cubicBezTo>
                <a:close/>
                <a:moveTo>
                  <a:pt x="9367" y="7971"/>
                </a:moveTo>
                <a:cubicBezTo>
                  <a:pt x="9337" y="7971"/>
                  <a:pt x="9312" y="8021"/>
                  <a:pt x="9312" y="8082"/>
                </a:cubicBezTo>
                <a:cubicBezTo>
                  <a:pt x="9312" y="8144"/>
                  <a:pt x="9337" y="8193"/>
                  <a:pt x="9367" y="8193"/>
                </a:cubicBezTo>
                <a:cubicBezTo>
                  <a:pt x="9397" y="8193"/>
                  <a:pt x="9422" y="8144"/>
                  <a:pt x="9422" y="8082"/>
                </a:cubicBezTo>
                <a:cubicBezTo>
                  <a:pt x="9422" y="8021"/>
                  <a:pt x="9397" y="7971"/>
                  <a:pt x="9367" y="7971"/>
                </a:cubicBezTo>
                <a:close/>
                <a:moveTo>
                  <a:pt x="9188" y="7971"/>
                </a:moveTo>
                <a:cubicBezTo>
                  <a:pt x="9158" y="7971"/>
                  <a:pt x="9133" y="8021"/>
                  <a:pt x="9133" y="8082"/>
                </a:cubicBezTo>
                <a:cubicBezTo>
                  <a:pt x="9133" y="8144"/>
                  <a:pt x="9158" y="8193"/>
                  <a:pt x="9188" y="8193"/>
                </a:cubicBezTo>
                <a:cubicBezTo>
                  <a:pt x="9218" y="8193"/>
                  <a:pt x="9243" y="8144"/>
                  <a:pt x="9243" y="8082"/>
                </a:cubicBezTo>
                <a:cubicBezTo>
                  <a:pt x="9243" y="8021"/>
                  <a:pt x="9218" y="7971"/>
                  <a:pt x="9188" y="7971"/>
                </a:cubicBezTo>
                <a:close/>
                <a:moveTo>
                  <a:pt x="9009" y="7971"/>
                </a:moveTo>
                <a:cubicBezTo>
                  <a:pt x="8979" y="7971"/>
                  <a:pt x="8954" y="8021"/>
                  <a:pt x="8954" y="8082"/>
                </a:cubicBezTo>
                <a:cubicBezTo>
                  <a:pt x="8954" y="8144"/>
                  <a:pt x="8979" y="8193"/>
                  <a:pt x="9009" y="8193"/>
                </a:cubicBezTo>
                <a:cubicBezTo>
                  <a:pt x="9039" y="8193"/>
                  <a:pt x="9064" y="8144"/>
                  <a:pt x="9064" y="8082"/>
                </a:cubicBezTo>
                <a:cubicBezTo>
                  <a:pt x="9064" y="8021"/>
                  <a:pt x="9039" y="7971"/>
                  <a:pt x="9009" y="7971"/>
                </a:cubicBezTo>
                <a:close/>
                <a:moveTo>
                  <a:pt x="8830" y="7971"/>
                </a:moveTo>
                <a:cubicBezTo>
                  <a:pt x="8800" y="7971"/>
                  <a:pt x="8775" y="8021"/>
                  <a:pt x="8775" y="8082"/>
                </a:cubicBezTo>
                <a:cubicBezTo>
                  <a:pt x="8775" y="8144"/>
                  <a:pt x="8800" y="8193"/>
                  <a:pt x="8830" y="8193"/>
                </a:cubicBezTo>
                <a:cubicBezTo>
                  <a:pt x="8860" y="8193"/>
                  <a:pt x="8885" y="8144"/>
                  <a:pt x="8885" y="8082"/>
                </a:cubicBezTo>
                <a:cubicBezTo>
                  <a:pt x="8885" y="8021"/>
                  <a:pt x="8860" y="7971"/>
                  <a:pt x="8830" y="7971"/>
                </a:cubicBezTo>
                <a:close/>
                <a:moveTo>
                  <a:pt x="4174" y="7971"/>
                </a:moveTo>
                <a:cubicBezTo>
                  <a:pt x="4143" y="7971"/>
                  <a:pt x="4119" y="8021"/>
                  <a:pt x="4119" y="8082"/>
                </a:cubicBezTo>
                <a:cubicBezTo>
                  <a:pt x="4119" y="8144"/>
                  <a:pt x="4143" y="8193"/>
                  <a:pt x="4174" y="8193"/>
                </a:cubicBezTo>
                <a:cubicBezTo>
                  <a:pt x="4204" y="8193"/>
                  <a:pt x="4229" y="8144"/>
                  <a:pt x="4229" y="8082"/>
                </a:cubicBezTo>
                <a:cubicBezTo>
                  <a:pt x="4229" y="8021"/>
                  <a:pt x="4204" y="7971"/>
                  <a:pt x="4174" y="7971"/>
                </a:cubicBezTo>
                <a:close/>
                <a:moveTo>
                  <a:pt x="3637" y="7971"/>
                </a:moveTo>
                <a:cubicBezTo>
                  <a:pt x="3606" y="7971"/>
                  <a:pt x="3582" y="8021"/>
                  <a:pt x="3582" y="8082"/>
                </a:cubicBezTo>
                <a:cubicBezTo>
                  <a:pt x="3582" y="8144"/>
                  <a:pt x="3606" y="8193"/>
                  <a:pt x="3637" y="8193"/>
                </a:cubicBezTo>
                <a:cubicBezTo>
                  <a:pt x="3667" y="8193"/>
                  <a:pt x="3691" y="8144"/>
                  <a:pt x="3691" y="8082"/>
                </a:cubicBezTo>
                <a:cubicBezTo>
                  <a:pt x="3691" y="8021"/>
                  <a:pt x="3667" y="7971"/>
                  <a:pt x="3637" y="7971"/>
                </a:cubicBezTo>
                <a:close/>
                <a:moveTo>
                  <a:pt x="3278" y="7971"/>
                </a:moveTo>
                <a:cubicBezTo>
                  <a:pt x="3248" y="7971"/>
                  <a:pt x="3223" y="8021"/>
                  <a:pt x="3223" y="8082"/>
                </a:cubicBezTo>
                <a:cubicBezTo>
                  <a:pt x="3223" y="8144"/>
                  <a:pt x="3248" y="8193"/>
                  <a:pt x="3278" y="8193"/>
                </a:cubicBezTo>
                <a:cubicBezTo>
                  <a:pt x="3309" y="8193"/>
                  <a:pt x="3333" y="8144"/>
                  <a:pt x="3333" y="8082"/>
                </a:cubicBezTo>
                <a:cubicBezTo>
                  <a:pt x="3333" y="8021"/>
                  <a:pt x="3309" y="7971"/>
                  <a:pt x="3278" y="7971"/>
                </a:cubicBezTo>
                <a:close/>
                <a:moveTo>
                  <a:pt x="3099" y="7971"/>
                </a:moveTo>
                <a:cubicBezTo>
                  <a:pt x="3069" y="7971"/>
                  <a:pt x="3044" y="8021"/>
                  <a:pt x="3044" y="8082"/>
                </a:cubicBezTo>
                <a:cubicBezTo>
                  <a:pt x="3044" y="8144"/>
                  <a:pt x="3069" y="8193"/>
                  <a:pt x="3099" y="8193"/>
                </a:cubicBezTo>
                <a:cubicBezTo>
                  <a:pt x="3130" y="8193"/>
                  <a:pt x="3154" y="8144"/>
                  <a:pt x="3154" y="8082"/>
                </a:cubicBezTo>
                <a:cubicBezTo>
                  <a:pt x="3154" y="8021"/>
                  <a:pt x="3130" y="7971"/>
                  <a:pt x="3099" y="7971"/>
                </a:cubicBezTo>
                <a:close/>
                <a:moveTo>
                  <a:pt x="2920" y="7971"/>
                </a:moveTo>
                <a:cubicBezTo>
                  <a:pt x="2890" y="7971"/>
                  <a:pt x="2865" y="8021"/>
                  <a:pt x="2865" y="8082"/>
                </a:cubicBezTo>
                <a:cubicBezTo>
                  <a:pt x="2865" y="8144"/>
                  <a:pt x="2890" y="8193"/>
                  <a:pt x="2920" y="8193"/>
                </a:cubicBezTo>
                <a:cubicBezTo>
                  <a:pt x="2950" y="8193"/>
                  <a:pt x="2975" y="8144"/>
                  <a:pt x="2975" y="8082"/>
                </a:cubicBezTo>
                <a:cubicBezTo>
                  <a:pt x="2975" y="8021"/>
                  <a:pt x="2950" y="7971"/>
                  <a:pt x="2920" y="7971"/>
                </a:cubicBezTo>
                <a:close/>
                <a:moveTo>
                  <a:pt x="2741" y="7971"/>
                </a:moveTo>
                <a:cubicBezTo>
                  <a:pt x="2711" y="7971"/>
                  <a:pt x="2686" y="8021"/>
                  <a:pt x="2686" y="8082"/>
                </a:cubicBezTo>
                <a:cubicBezTo>
                  <a:pt x="2686" y="8144"/>
                  <a:pt x="2711" y="8193"/>
                  <a:pt x="2741" y="8193"/>
                </a:cubicBezTo>
                <a:cubicBezTo>
                  <a:pt x="2771" y="8193"/>
                  <a:pt x="2796" y="8144"/>
                  <a:pt x="2796" y="8082"/>
                </a:cubicBezTo>
                <a:cubicBezTo>
                  <a:pt x="2796" y="8021"/>
                  <a:pt x="2771" y="7971"/>
                  <a:pt x="2741" y="7971"/>
                </a:cubicBezTo>
                <a:close/>
                <a:moveTo>
                  <a:pt x="2562" y="7971"/>
                </a:moveTo>
                <a:cubicBezTo>
                  <a:pt x="2532" y="7971"/>
                  <a:pt x="2507" y="8021"/>
                  <a:pt x="2507" y="8082"/>
                </a:cubicBezTo>
                <a:cubicBezTo>
                  <a:pt x="2507" y="8144"/>
                  <a:pt x="2532" y="8193"/>
                  <a:pt x="2562" y="8193"/>
                </a:cubicBezTo>
                <a:cubicBezTo>
                  <a:pt x="2592" y="8193"/>
                  <a:pt x="2617" y="8144"/>
                  <a:pt x="2617" y="8082"/>
                </a:cubicBezTo>
                <a:cubicBezTo>
                  <a:pt x="2617" y="8021"/>
                  <a:pt x="2592" y="7971"/>
                  <a:pt x="2562" y="7971"/>
                </a:cubicBezTo>
                <a:close/>
                <a:moveTo>
                  <a:pt x="2383" y="7971"/>
                </a:moveTo>
                <a:cubicBezTo>
                  <a:pt x="2353" y="7971"/>
                  <a:pt x="2328" y="8021"/>
                  <a:pt x="2328" y="8082"/>
                </a:cubicBezTo>
                <a:cubicBezTo>
                  <a:pt x="2328" y="8144"/>
                  <a:pt x="2353" y="8193"/>
                  <a:pt x="2383" y="8193"/>
                </a:cubicBezTo>
                <a:cubicBezTo>
                  <a:pt x="2413" y="8193"/>
                  <a:pt x="2438" y="8144"/>
                  <a:pt x="2438" y="8082"/>
                </a:cubicBezTo>
                <a:cubicBezTo>
                  <a:pt x="2438" y="8021"/>
                  <a:pt x="2413" y="7971"/>
                  <a:pt x="2383" y="7971"/>
                </a:cubicBezTo>
                <a:close/>
                <a:moveTo>
                  <a:pt x="2204" y="7971"/>
                </a:moveTo>
                <a:cubicBezTo>
                  <a:pt x="2174" y="7971"/>
                  <a:pt x="2149" y="8021"/>
                  <a:pt x="2149" y="8082"/>
                </a:cubicBezTo>
                <a:cubicBezTo>
                  <a:pt x="2149" y="8144"/>
                  <a:pt x="2174" y="8193"/>
                  <a:pt x="2204" y="8193"/>
                </a:cubicBezTo>
                <a:cubicBezTo>
                  <a:pt x="2234" y="8193"/>
                  <a:pt x="2259" y="8144"/>
                  <a:pt x="2259" y="8082"/>
                </a:cubicBezTo>
                <a:cubicBezTo>
                  <a:pt x="2259" y="8021"/>
                  <a:pt x="2234" y="7971"/>
                  <a:pt x="2204" y="7971"/>
                </a:cubicBezTo>
                <a:close/>
                <a:moveTo>
                  <a:pt x="2025" y="7971"/>
                </a:moveTo>
                <a:cubicBezTo>
                  <a:pt x="1994" y="7971"/>
                  <a:pt x="1970" y="8021"/>
                  <a:pt x="1970" y="8082"/>
                </a:cubicBezTo>
                <a:cubicBezTo>
                  <a:pt x="1970" y="8144"/>
                  <a:pt x="1994" y="8193"/>
                  <a:pt x="2025" y="8193"/>
                </a:cubicBezTo>
                <a:cubicBezTo>
                  <a:pt x="2055" y="8193"/>
                  <a:pt x="2080" y="8144"/>
                  <a:pt x="2080" y="8082"/>
                </a:cubicBezTo>
                <a:cubicBezTo>
                  <a:pt x="2080" y="8021"/>
                  <a:pt x="2055" y="7971"/>
                  <a:pt x="2025" y="7971"/>
                </a:cubicBezTo>
                <a:close/>
                <a:moveTo>
                  <a:pt x="1846" y="7971"/>
                </a:moveTo>
                <a:cubicBezTo>
                  <a:pt x="1815" y="7971"/>
                  <a:pt x="1791" y="8021"/>
                  <a:pt x="1791" y="8082"/>
                </a:cubicBezTo>
                <a:cubicBezTo>
                  <a:pt x="1791" y="8144"/>
                  <a:pt x="1815" y="8193"/>
                  <a:pt x="1846" y="8193"/>
                </a:cubicBezTo>
                <a:cubicBezTo>
                  <a:pt x="1876" y="8193"/>
                  <a:pt x="1901" y="8144"/>
                  <a:pt x="1901" y="8082"/>
                </a:cubicBezTo>
                <a:cubicBezTo>
                  <a:pt x="1901" y="8021"/>
                  <a:pt x="1876" y="7971"/>
                  <a:pt x="1846" y="7971"/>
                </a:cubicBezTo>
                <a:close/>
                <a:moveTo>
                  <a:pt x="17963" y="7609"/>
                </a:moveTo>
                <a:cubicBezTo>
                  <a:pt x="17933" y="7609"/>
                  <a:pt x="17908" y="7659"/>
                  <a:pt x="17908" y="7720"/>
                </a:cubicBezTo>
                <a:cubicBezTo>
                  <a:pt x="17908" y="7781"/>
                  <a:pt x="17933" y="7831"/>
                  <a:pt x="17963" y="7831"/>
                </a:cubicBezTo>
                <a:cubicBezTo>
                  <a:pt x="17994" y="7831"/>
                  <a:pt x="18018" y="7781"/>
                  <a:pt x="18018" y="7720"/>
                </a:cubicBezTo>
                <a:cubicBezTo>
                  <a:pt x="18018" y="7659"/>
                  <a:pt x="17994" y="7609"/>
                  <a:pt x="17963" y="7609"/>
                </a:cubicBezTo>
                <a:close/>
                <a:moveTo>
                  <a:pt x="17784" y="7609"/>
                </a:moveTo>
                <a:cubicBezTo>
                  <a:pt x="17754" y="7609"/>
                  <a:pt x="17729" y="7659"/>
                  <a:pt x="17729" y="7720"/>
                </a:cubicBezTo>
                <a:cubicBezTo>
                  <a:pt x="17729" y="7781"/>
                  <a:pt x="17754" y="7831"/>
                  <a:pt x="17784" y="7831"/>
                </a:cubicBezTo>
                <a:cubicBezTo>
                  <a:pt x="17815" y="7831"/>
                  <a:pt x="17839" y="7781"/>
                  <a:pt x="17839" y="7720"/>
                </a:cubicBezTo>
                <a:cubicBezTo>
                  <a:pt x="17839" y="7659"/>
                  <a:pt x="17815" y="7609"/>
                  <a:pt x="17784" y="7609"/>
                </a:cubicBezTo>
                <a:close/>
                <a:moveTo>
                  <a:pt x="17605" y="7609"/>
                </a:moveTo>
                <a:cubicBezTo>
                  <a:pt x="17575" y="7609"/>
                  <a:pt x="17550" y="7659"/>
                  <a:pt x="17550" y="7720"/>
                </a:cubicBezTo>
                <a:cubicBezTo>
                  <a:pt x="17550" y="7781"/>
                  <a:pt x="17575" y="7831"/>
                  <a:pt x="17605" y="7831"/>
                </a:cubicBezTo>
                <a:cubicBezTo>
                  <a:pt x="17635" y="7831"/>
                  <a:pt x="17660" y="7781"/>
                  <a:pt x="17660" y="7720"/>
                </a:cubicBezTo>
                <a:cubicBezTo>
                  <a:pt x="17660" y="7659"/>
                  <a:pt x="17635" y="7609"/>
                  <a:pt x="17605" y="7609"/>
                </a:cubicBezTo>
                <a:close/>
                <a:moveTo>
                  <a:pt x="17426" y="7609"/>
                </a:moveTo>
                <a:cubicBezTo>
                  <a:pt x="17396" y="7609"/>
                  <a:pt x="17371" y="7659"/>
                  <a:pt x="17371" y="7720"/>
                </a:cubicBezTo>
                <a:cubicBezTo>
                  <a:pt x="17371" y="7781"/>
                  <a:pt x="17396" y="7831"/>
                  <a:pt x="17426" y="7831"/>
                </a:cubicBezTo>
                <a:cubicBezTo>
                  <a:pt x="17456" y="7831"/>
                  <a:pt x="17481" y="7781"/>
                  <a:pt x="17481" y="7720"/>
                </a:cubicBezTo>
                <a:cubicBezTo>
                  <a:pt x="17481" y="7659"/>
                  <a:pt x="17456" y="7609"/>
                  <a:pt x="17426" y="7609"/>
                </a:cubicBezTo>
                <a:close/>
                <a:moveTo>
                  <a:pt x="17247" y="7609"/>
                </a:moveTo>
                <a:cubicBezTo>
                  <a:pt x="17217" y="7609"/>
                  <a:pt x="17192" y="7659"/>
                  <a:pt x="17192" y="7720"/>
                </a:cubicBezTo>
                <a:cubicBezTo>
                  <a:pt x="17192" y="7781"/>
                  <a:pt x="17217" y="7831"/>
                  <a:pt x="17247" y="7831"/>
                </a:cubicBezTo>
                <a:cubicBezTo>
                  <a:pt x="17277" y="7831"/>
                  <a:pt x="17302" y="7781"/>
                  <a:pt x="17302" y="7720"/>
                </a:cubicBezTo>
                <a:cubicBezTo>
                  <a:pt x="17302" y="7659"/>
                  <a:pt x="17277" y="7609"/>
                  <a:pt x="17247" y="7609"/>
                </a:cubicBezTo>
                <a:close/>
                <a:moveTo>
                  <a:pt x="17068" y="7609"/>
                </a:moveTo>
                <a:cubicBezTo>
                  <a:pt x="17038" y="7609"/>
                  <a:pt x="17013" y="7659"/>
                  <a:pt x="17013" y="7720"/>
                </a:cubicBezTo>
                <a:cubicBezTo>
                  <a:pt x="17013" y="7781"/>
                  <a:pt x="17038" y="7831"/>
                  <a:pt x="17068" y="7831"/>
                </a:cubicBezTo>
                <a:cubicBezTo>
                  <a:pt x="17098" y="7831"/>
                  <a:pt x="17123" y="7781"/>
                  <a:pt x="17123" y="7720"/>
                </a:cubicBezTo>
                <a:cubicBezTo>
                  <a:pt x="17123" y="7659"/>
                  <a:pt x="17098" y="7609"/>
                  <a:pt x="17068" y="7609"/>
                </a:cubicBezTo>
                <a:close/>
                <a:moveTo>
                  <a:pt x="16889" y="7609"/>
                </a:moveTo>
                <a:cubicBezTo>
                  <a:pt x="16859" y="7609"/>
                  <a:pt x="16834" y="7659"/>
                  <a:pt x="16834" y="7720"/>
                </a:cubicBezTo>
                <a:cubicBezTo>
                  <a:pt x="16834" y="7781"/>
                  <a:pt x="16859" y="7831"/>
                  <a:pt x="16889" y="7831"/>
                </a:cubicBezTo>
                <a:cubicBezTo>
                  <a:pt x="16919" y="7831"/>
                  <a:pt x="16944" y="7781"/>
                  <a:pt x="16944" y="7720"/>
                </a:cubicBezTo>
                <a:cubicBezTo>
                  <a:pt x="16944" y="7659"/>
                  <a:pt x="16919" y="7609"/>
                  <a:pt x="16889" y="7609"/>
                </a:cubicBezTo>
                <a:close/>
                <a:moveTo>
                  <a:pt x="16710" y="7609"/>
                </a:moveTo>
                <a:cubicBezTo>
                  <a:pt x="16679" y="7609"/>
                  <a:pt x="16655" y="7659"/>
                  <a:pt x="16655" y="7720"/>
                </a:cubicBezTo>
                <a:cubicBezTo>
                  <a:pt x="16655" y="7781"/>
                  <a:pt x="16679" y="7831"/>
                  <a:pt x="16710" y="7831"/>
                </a:cubicBezTo>
                <a:cubicBezTo>
                  <a:pt x="16740" y="7831"/>
                  <a:pt x="16765" y="7781"/>
                  <a:pt x="16765" y="7720"/>
                </a:cubicBezTo>
                <a:cubicBezTo>
                  <a:pt x="16765" y="7659"/>
                  <a:pt x="16740" y="7609"/>
                  <a:pt x="16710" y="7609"/>
                </a:cubicBezTo>
                <a:close/>
                <a:moveTo>
                  <a:pt x="16531" y="7609"/>
                </a:moveTo>
                <a:cubicBezTo>
                  <a:pt x="16500" y="7609"/>
                  <a:pt x="16476" y="7659"/>
                  <a:pt x="16476" y="7720"/>
                </a:cubicBezTo>
                <a:cubicBezTo>
                  <a:pt x="16476" y="7781"/>
                  <a:pt x="16500" y="7831"/>
                  <a:pt x="16531" y="7831"/>
                </a:cubicBezTo>
                <a:cubicBezTo>
                  <a:pt x="16561" y="7831"/>
                  <a:pt x="16585" y="7781"/>
                  <a:pt x="16585" y="7720"/>
                </a:cubicBezTo>
                <a:cubicBezTo>
                  <a:pt x="16585" y="7659"/>
                  <a:pt x="16561" y="7609"/>
                  <a:pt x="16531" y="7609"/>
                </a:cubicBezTo>
                <a:close/>
                <a:moveTo>
                  <a:pt x="16352" y="7609"/>
                </a:moveTo>
                <a:cubicBezTo>
                  <a:pt x="16321" y="7609"/>
                  <a:pt x="16297" y="7659"/>
                  <a:pt x="16297" y="7720"/>
                </a:cubicBezTo>
                <a:cubicBezTo>
                  <a:pt x="16297" y="7781"/>
                  <a:pt x="16321" y="7831"/>
                  <a:pt x="16352" y="7831"/>
                </a:cubicBezTo>
                <a:cubicBezTo>
                  <a:pt x="16382" y="7831"/>
                  <a:pt x="16406" y="7781"/>
                  <a:pt x="16406" y="7720"/>
                </a:cubicBezTo>
                <a:cubicBezTo>
                  <a:pt x="16406" y="7659"/>
                  <a:pt x="16382" y="7609"/>
                  <a:pt x="16352" y="7609"/>
                </a:cubicBezTo>
                <a:close/>
                <a:moveTo>
                  <a:pt x="16172" y="7609"/>
                </a:moveTo>
                <a:cubicBezTo>
                  <a:pt x="16142" y="7609"/>
                  <a:pt x="16118" y="7659"/>
                  <a:pt x="16118" y="7720"/>
                </a:cubicBezTo>
                <a:cubicBezTo>
                  <a:pt x="16118" y="7781"/>
                  <a:pt x="16142" y="7831"/>
                  <a:pt x="16172" y="7831"/>
                </a:cubicBezTo>
                <a:cubicBezTo>
                  <a:pt x="16203" y="7831"/>
                  <a:pt x="16227" y="7781"/>
                  <a:pt x="16227" y="7720"/>
                </a:cubicBezTo>
                <a:cubicBezTo>
                  <a:pt x="16227" y="7659"/>
                  <a:pt x="16203" y="7609"/>
                  <a:pt x="16172" y="7609"/>
                </a:cubicBezTo>
                <a:close/>
                <a:moveTo>
                  <a:pt x="15993" y="7609"/>
                </a:moveTo>
                <a:cubicBezTo>
                  <a:pt x="15963" y="7609"/>
                  <a:pt x="15938" y="7659"/>
                  <a:pt x="15938" y="7720"/>
                </a:cubicBezTo>
                <a:cubicBezTo>
                  <a:pt x="15938" y="7781"/>
                  <a:pt x="15963" y="7831"/>
                  <a:pt x="15993" y="7831"/>
                </a:cubicBezTo>
                <a:cubicBezTo>
                  <a:pt x="16024" y="7831"/>
                  <a:pt x="16048" y="7781"/>
                  <a:pt x="16048" y="7720"/>
                </a:cubicBezTo>
                <a:cubicBezTo>
                  <a:pt x="16048" y="7659"/>
                  <a:pt x="16024" y="7609"/>
                  <a:pt x="15993" y="7609"/>
                </a:cubicBezTo>
                <a:close/>
                <a:moveTo>
                  <a:pt x="15814" y="7609"/>
                </a:moveTo>
                <a:cubicBezTo>
                  <a:pt x="15784" y="7609"/>
                  <a:pt x="15759" y="7659"/>
                  <a:pt x="15759" y="7720"/>
                </a:cubicBezTo>
                <a:cubicBezTo>
                  <a:pt x="15759" y="7781"/>
                  <a:pt x="15784" y="7831"/>
                  <a:pt x="15814" y="7831"/>
                </a:cubicBezTo>
                <a:cubicBezTo>
                  <a:pt x="15845" y="7831"/>
                  <a:pt x="15869" y="7781"/>
                  <a:pt x="15869" y="7720"/>
                </a:cubicBezTo>
                <a:cubicBezTo>
                  <a:pt x="15869" y="7659"/>
                  <a:pt x="15845" y="7609"/>
                  <a:pt x="15814" y="7609"/>
                </a:cubicBezTo>
                <a:close/>
                <a:moveTo>
                  <a:pt x="15635" y="7609"/>
                </a:moveTo>
                <a:cubicBezTo>
                  <a:pt x="15605" y="7609"/>
                  <a:pt x="15580" y="7659"/>
                  <a:pt x="15580" y="7720"/>
                </a:cubicBezTo>
                <a:cubicBezTo>
                  <a:pt x="15580" y="7781"/>
                  <a:pt x="15605" y="7831"/>
                  <a:pt x="15635" y="7831"/>
                </a:cubicBezTo>
                <a:cubicBezTo>
                  <a:pt x="15666" y="7831"/>
                  <a:pt x="15690" y="7781"/>
                  <a:pt x="15690" y="7720"/>
                </a:cubicBezTo>
                <a:cubicBezTo>
                  <a:pt x="15690" y="7659"/>
                  <a:pt x="15666" y="7609"/>
                  <a:pt x="15635" y="7609"/>
                </a:cubicBezTo>
                <a:close/>
                <a:moveTo>
                  <a:pt x="15456" y="7609"/>
                </a:moveTo>
                <a:cubicBezTo>
                  <a:pt x="15426" y="7609"/>
                  <a:pt x="15401" y="7659"/>
                  <a:pt x="15401" y="7720"/>
                </a:cubicBezTo>
                <a:cubicBezTo>
                  <a:pt x="15401" y="7781"/>
                  <a:pt x="15426" y="7831"/>
                  <a:pt x="15456" y="7831"/>
                </a:cubicBezTo>
                <a:cubicBezTo>
                  <a:pt x="15486" y="7831"/>
                  <a:pt x="15511" y="7781"/>
                  <a:pt x="15511" y="7720"/>
                </a:cubicBezTo>
                <a:cubicBezTo>
                  <a:pt x="15511" y="7659"/>
                  <a:pt x="15486" y="7609"/>
                  <a:pt x="15456" y="7609"/>
                </a:cubicBezTo>
                <a:close/>
                <a:moveTo>
                  <a:pt x="15277" y="7609"/>
                </a:moveTo>
                <a:cubicBezTo>
                  <a:pt x="15247" y="7609"/>
                  <a:pt x="15222" y="7659"/>
                  <a:pt x="15222" y="7720"/>
                </a:cubicBezTo>
                <a:cubicBezTo>
                  <a:pt x="15222" y="7781"/>
                  <a:pt x="15247" y="7831"/>
                  <a:pt x="15277" y="7831"/>
                </a:cubicBezTo>
                <a:cubicBezTo>
                  <a:pt x="15307" y="7831"/>
                  <a:pt x="15332" y="7781"/>
                  <a:pt x="15332" y="7720"/>
                </a:cubicBezTo>
                <a:cubicBezTo>
                  <a:pt x="15332" y="7659"/>
                  <a:pt x="15307" y="7609"/>
                  <a:pt x="15277" y="7609"/>
                </a:cubicBezTo>
                <a:close/>
                <a:moveTo>
                  <a:pt x="15098" y="7609"/>
                </a:moveTo>
                <a:cubicBezTo>
                  <a:pt x="15068" y="7609"/>
                  <a:pt x="15043" y="7659"/>
                  <a:pt x="15043" y="7720"/>
                </a:cubicBezTo>
                <a:cubicBezTo>
                  <a:pt x="15043" y="7781"/>
                  <a:pt x="15068" y="7831"/>
                  <a:pt x="15098" y="7831"/>
                </a:cubicBezTo>
                <a:cubicBezTo>
                  <a:pt x="15128" y="7831"/>
                  <a:pt x="15153" y="7781"/>
                  <a:pt x="15153" y="7720"/>
                </a:cubicBezTo>
                <a:cubicBezTo>
                  <a:pt x="15153" y="7659"/>
                  <a:pt x="15128" y="7609"/>
                  <a:pt x="15098" y="7609"/>
                </a:cubicBezTo>
                <a:close/>
                <a:moveTo>
                  <a:pt x="14919" y="7609"/>
                </a:moveTo>
                <a:cubicBezTo>
                  <a:pt x="14889" y="7609"/>
                  <a:pt x="14864" y="7659"/>
                  <a:pt x="14864" y="7720"/>
                </a:cubicBezTo>
                <a:cubicBezTo>
                  <a:pt x="14864" y="7781"/>
                  <a:pt x="14889" y="7831"/>
                  <a:pt x="14919" y="7831"/>
                </a:cubicBezTo>
                <a:cubicBezTo>
                  <a:pt x="14949" y="7831"/>
                  <a:pt x="14974" y="7781"/>
                  <a:pt x="14974" y="7720"/>
                </a:cubicBezTo>
                <a:cubicBezTo>
                  <a:pt x="14974" y="7659"/>
                  <a:pt x="14949" y="7609"/>
                  <a:pt x="14919" y="7609"/>
                </a:cubicBezTo>
                <a:close/>
                <a:moveTo>
                  <a:pt x="14740" y="7609"/>
                </a:moveTo>
                <a:cubicBezTo>
                  <a:pt x="14709" y="7609"/>
                  <a:pt x="14685" y="7659"/>
                  <a:pt x="14685" y="7720"/>
                </a:cubicBezTo>
                <a:cubicBezTo>
                  <a:pt x="14685" y="7781"/>
                  <a:pt x="14709" y="7831"/>
                  <a:pt x="14740" y="7831"/>
                </a:cubicBezTo>
                <a:cubicBezTo>
                  <a:pt x="14770" y="7831"/>
                  <a:pt x="14795" y="7781"/>
                  <a:pt x="14795" y="7720"/>
                </a:cubicBezTo>
                <a:cubicBezTo>
                  <a:pt x="14795" y="7659"/>
                  <a:pt x="14770" y="7609"/>
                  <a:pt x="14740" y="7609"/>
                </a:cubicBezTo>
                <a:close/>
                <a:moveTo>
                  <a:pt x="14561" y="7609"/>
                </a:moveTo>
                <a:cubicBezTo>
                  <a:pt x="14530" y="7609"/>
                  <a:pt x="14506" y="7659"/>
                  <a:pt x="14506" y="7720"/>
                </a:cubicBezTo>
                <a:cubicBezTo>
                  <a:pt x="14506" y="7781"/>
                  <a:pt x="14530" y="7831"/>
                  <a:pt x="14561" y="7831"/>
                </a:cubicBezTo>
                <a:cubicBezTo>
                  <a:pt x="14591" y="7831"/>
                  <a:pt x="14616" y="7781"/>
                  <a:pt x="14616" y="7720"/>
                </a:cubicBezTo>
                <a:cubicBezTo>
                  <a:pt x="14616" y="7659"/>
                  <a:pt x="14591" y="7609"/>
                  <a:pt x="14561" y="7609"/>
                </a:cubicBezTo>
                <a:close/>
                <a:moveTo>
                  <a:pt x="14382" y="7609"/>
                </a:moveTo>
                <a:cubicBezTo>
                  <a:pt x="14351" y="7609"/>
                  <a:pt x="14327" y="7659"/>
                  <a:pt x="14327" y="7720"/>
                </a:cubicBezTo>
                <a:cubicBezTo>
                  <a:pt x="14327" y="7781"/>
                  <a:pt x="14351" y="7831"/>
                  <a:pt x="14382" y="7831"/>
                </a:cubicBezTo>
                <a:cubicBezTo>
                  <a:pt x="14412" y="7831"/>
                  <a:pt x="14436" y="7781"/>
                  <a:pt x="14436" y="7720"/>
                </a:cubicBezTo>
                <a:cubicBezTo>
                  <a:pt x="14436" y="7659"/>
                  <a:pt x="14412" y="7609"/>
                  <a:pt x="14382" y="7609"/>
                </a:cubicBezTo>
                <a:close/>
                <a:moveTo>
                  <a:pt x="14202" y="7609"/>
                </a:moveTo>
                <a:cubicBezTo>
                  <a:pt x="14172" y="7609"/>
                  <a:pt x="14148" y="7659"/>
                  <a:pt x="14148" y="7720"/>
                </a:cubicBezTo>
                <a:cubicBezTo>
                  <a:pt x="14148" y="7781"/>
                  <a:pt x="14172" y="7831"/>
                  <a:pt x="14202" y="7831"/>
                </a:cubicBezTo>
                <a:cubicBezTo>
                  <a:pt x="14233" y="7831"/>
                  <a:pt x="14257" y="7781"/>
                  <a:pt x="14257" y="7720"/>
                </a:cubicBezTo>
                <a:cubicBezTo>
                  <a:pt x="14257" y="7659"/>
                  <a:pt x="14233" y="7609"/>
                  <a:pt x="14202" y="7609"/>
                </a:cubicBezTo>
                <a:close/>
                <a:moveTo>
                  <a:pt x="14023" y="7609"/>
                </a:moveTo>
                <a:cubicBezTo>
                  <a:pt x="13993" y="7609"/>
                  <a:pt x="13969" y="7659"/>
                  <a:pt x="13969" y="7720"/>
                </a:cubicBezTo>
                <a:cubicBezTo>
                  <a:pt x="13969" y="7781"/>
                  <a:pt x="13993" y="7831"/>
                  <a:pt x="14023" y="7831"/>
                </a:cubicBezTo>
                <a:cubicBezTo>
                  <a:pt x="14054" y="7831"/>
                  <a:pt x="14078" y="7781"/>
                  <a:pt x="14078" y="7720"/>
                </a:cubicBezTo>
                <a:cubicBezTo>
                  <a:pt x="14078" y="7659"/>
                  <a:pt x="14054" y="7609"/>
                  <a:pt x="14023" y="7609"/>
                </a:cubicBezTo>
                <a:close/>
                <a:moveTo>
                  <a:pt x="13844" y="7609"/>
                </a:moveTo>
                <a:cubicBezTo>
                  <a:pt x="13814" y="7609"/>
                  <a:pt x="13789" y="7659"/>
                  <a:pt x="13789" y="7720"/>
                </a:cubicBezTo>
                <a:cubicBezTo>
                  <a:pt x="13789" y="7781"/>
                  <a:pt x="13814" y="7831"/>
                  <a:pt x="13844" y="7831"/>
                </a:cubicBezTo>
                <a:cubicBezTo>
                  <a:pt x="13875" y="7831"/>
                  <a:pt x="13899" y="7781"/>
                  <a:pt x="13899" y="7720"/>
                </a:cubicBezTo>
                <a:cubicBezTo>
                  <a:pt x="13899" y="7659"/>
                  <a:pt x="13875" y="7609"/>
                  <a:pt x="13844" y="7609"/>
                </a:cubicBezTo>
                <a:close/>
                <a:moveTo>
                  <a:pt x="13665" y="7609"/>
                </a:moveTo>
                <a:cubicBezTo>
                  <a:pt x="13635" y="7609"/>
                  <a:pt x="13610" y="7659"/>
                  <a:pt x="13610" y="7720"/>
                </a:cubicBezTo>
                <a:cubicBezTo>
                  <a:pt x="13610" y="7781"/>
                  <a:pt x="13635" y="7831"/>
                  <a:pt x="13665" y="7831"/>
                </a:cubicBezTo>
                <a:cubicBezTo>
                  <a:pt x="13696" y="7831"/>
                  <a:pt x="13720" y="7781"/>
                  <a:pt x="13720" y="7720"/>
                </a:cubicBezTo>
                <a:cubicBezTo>
                  <a:pt x="13720" y="7659"/>
                  <a:pt x="13696" y="7609"/>
                  <a:pt x="13665" y="7609"/>
                </a:cubicBezTo>
                <a:close/>
                <a:moveTo>
                  <a:pt x="13486" y="7609"/>
                </a:moveTo>
                <a:cubicBezTo>
                  <a:pt x="13456" y="7609"/>
                  <a:pt x="13431" y="7659"/>
                  <a:pt x="13431" y="7720"/>
                </a:cubicBezTo>
                <a:cubicBezTo>
                  <a:pt x="13431" y="7781"/>
                  <a:pt x="13456" y="7831"/>
                  <a:pt x="13486" y="7831"/>
                </a:cubicBezTo>
                <a:cubicBezTo>
                  <a:pt x="13516" y="7831"/>
                  <a:pt x="13541" y="7781"/>
                  <a:pt x="13541" y="7720"/>
                </a:cubicBezTo>
                <a:cubicBezTo>
                  <a:pt x="13541" y="7659"/>
                  <a:pt x="13516" y="7609"/>
                  <a:pt x="13486" y="7609"/>
                </a:cubicBezTo>
                <a:close/>
                <a:moveTo>
                  <a:pt x="13307" y="7609"/>
                </a:moveTo>
                <a:cubicBezTo>
                  <a:pt x="13277" y="7609"/>
                  <a:pt x="13252" y="7659"/>
                  <a:pt x="13252" y="7720"/>
                </a:cubicBezTo>
                <a:cubicBezTo>
                  <a:pt x="13252" y="7781"/>
                  <a:pt x="13277" y="7831"/>
                  <a:pt x="13307" y="7831"/>
                </a:cubicBezTo>
                <a:cubicBezTo>
                  <a:pt x="13337" y="7831"/>
                  <a:pt x="13362" y="7781"/>
                  <a:pt x="13362" y="7720"/>
                </a:cubicBezTo>
                <a:cubicBezTo>
                  <a:pt x="13362" y="7659"/>
                  <a:pt x="13337" y="7609"/>
                  <a:pt x="13307" y="7609"/>
                </a:cubicBezTo>
                <a:close/>
                <a:moveTo>
                  <a:pt x="13128" y="7609"/>
                </a:moveTo>
                <a:cubicBezTo>
                  <a:pt x="13098" y="7609"/>
                  <a:pt x="13073" y="7659"/>
                  <a:pt x="13073" y="7720"/>
                </a:cubicBezTo>
                <a:cubicBezTo>
                  <a:pt x="13073" y="7781"/>
                  <a:pt x="13098" y="7831"/>
                  <a:pt x="13128" y="7831"/>
                </a:cubicBezTo>
                <a:cubicBezTo>
                  <a:pt x="13158" y="7831"/>
                  <a:pt x="13183" y="7781"/>
                  <a:pt x="13183" y="7720"/>
                </a:cubicBezTo>
                <a:cubicBezTo>
                  <a:pt x="13183" y="7659"/>
                  <a:pt x="13158" y="7609"/>
                  <a:pt x="13128" y="7609"/>
                </a:cubicBezTo>
                <a:close/>
                <a:moveTo>
                  <a:pt x="12949" y="7609"/>
                </a:moveTo>
                <a:cubicBezTo>
                  <a:pt x="12919" y="7609"/>
                  <a:pt x="12894" y="7659"/>
                  <a:pt x="12894" y="7720"/>
                </a:cubicBezTo>
                <a:cubicBezTo>
                  <a:pt x="12894" y="7781"/>
                  <a:pt x="12919" y="7831"/>
                  <a:pt x="12949" y="7831"/>
                </a:cubicBezTo>
                <a:cubicBezTo>
                  <a:pt x="12979" y="7831"/>
                  <a:pt x="13004" y="7781"/>
                  <a:pt x="13004" y="7720"/>
                </a:cubicBezTo>
                <a:cubicBezTo>
                  <a:pt x="13004" y="7659"/>
                  <a:pt x="12979" y="7609"/>
                  <a:pt x="12949" y="7609"/>
                </a:cubicBezTo>
                <a:close/>
                <a:moveTo>
                  <a:pt x="12770" y="7609"/>
                </a:moveTo>
                <a:cubicBezTo>
                  <a:pt x="12740" y="7609"/>
                  <a:pt x="12715" y="7659"/>
                  <a:pt x="12715" y="7720"/>
                </a:cubicBezTo>
                <a:cubicBezTo>
                  <a:pt x="12715" y="7781"/>
                  <a:pt x="12740" y="7831"/>
                  <a:pt x="12770" y="7831"/>
                </a:cubicBezTo>
                <a:cubicBezTo>
                  <a:pt x="12800" y="7831"/>
                  <a:pt x="12825" y="7781"/>
                  <a:pt x="12825" y="7720"/>
                </a:cubicBezTo>
                <a:cubicBezTo>
                  <a:pt x="12825" y="7659"/>
                  <a:pt x="12800" y="7609"/>
                  <a:pt x="12770" y="7609"/>
                </a:cubicBezTo>
                <a:close/>
                <a:moveTo>
                  <a:pt x="12591" y="7609"/>
                </a:moveTo>
                <a:cubicBezTo>
                  <a:pt x="12560" y="7609"/>
                  <a:pt x="12536" y="7659"/>
                  <a:pt x="12536" y="7720"/>
                </a:cubicBezTo>
                <a:cubicBezTo>
                  <a:pt x="12536" y="7781"/>
                  <a:pt x="12560" y="7831"/>
                  <a:pt x="12591" y="7831"/>
                </a:cubicBezTo>
                <a:cubicBezTo>
                  <a:pt x="12621" y="7831"/>
                  <a:pt x="12646" y="7781"/>
                  <a:pt x="12646" y="7720"/>
                </a:cubicBezTo>
                <a:cubicBezTo>
                  <a:pt x="12646" y="7659"/>
                  <a:pt x="12621" y="7609"/>
                  <a:pt x="12591" y="7609"/>
                </a:cubicBezTo>
                <a:close/>
                <a:moveTo>
                  <a:pt x="12412" y="7609"/>
                </a:moveTo>
                <a:cubicBezTo>
                  <a:pt x="12381" y="7609"/>
                  <a:pt x="12357" y="7659"/>
                  <a:pt x="12357" y="7720"/>
                </a:cubicBezTo>
                <a:cubicBezTo>
                  <a:pt x="12357" y="7781"/>
                  <a:pt x="12381" y="7831"/>
                  <a:pt x="12412" y="7831"/>
                </a:cubicBezTo>
                <a:cubicBezTo>
                  <a:pt x="12442" y="7831"/>
                  <a:pt x="12466" y="7781"/>
                  <a:pt x="12466" y="7720"/>
                </a:cubicBezTo>
                <a:cubicBezTo>
                  <a:pt x="12466" y="7659"/>
                  <a:pt x="12442" y="7609"/>
                  <a:pt x="12412" y="7609"/>
                </a:cubicBezTo>
                <a:close/>
                <a:moveTo>
                  <a:pt x="12233" y="7609"/>
                </a:moveTo>
                <a:cubicBezTo>
                  <a:pt x="12202" y="7609"/>
                  <a:pt x="12178" y="7659"/>
                  <a:pt x="12178" y="7720"/>
                </a:cubicBezTo>
                <a:cubicBezTo>
                  <a:pt x="12178" y="7781"/>
                  <a:pt x="12202" y="7831"/>
                  <a:pt x="12233" y="7831"/>
                </a:cubicBezTo>
                <a:cubicBezTo>
                  <a:pt x="12263" y="7831"/>
                  <a:pt x="12287" y="7781"/>
                  <a:pt x="12287" y="7720"/>
                </a:cubicBezTo>
                <a:cubicBezTo>
                  <a:pt x="12287" y="7659"/>
                  <a:pt x="12263" y="7609"/>
                  <a:pt x="12233" y="7609"/>
                </a:cubicBezTo>
                <a:close/>
                <a:moveTo>
                  <a:pt x="12053" y="7609"/>
                </a:moveTo>
                <a:cubicBezTo>
                  <a:pt x="12023" y="7609"/>
                  <a:pt x="11999" y="7659"/>
                  <a:pt x="11999" y="7720"/>
                </a:cubicBezTo>
                <a:cubicBezTo>
                  <a:pt x="11999" y="7781"/>
                  <a:pt x="12023" y="7831"/>
                  <a:pt x="12053" y="7831"/>
                </a:cubicBezTo>
                <a:cubicBezTo>
                  <a:pt x="12084" y="7831"/>
                  <a:pt x="12108" y="7781"/>
                  <a:pt x="12108" y="7720"/>
                </a:cubicBezTo>
                <a:cubicBezTo>
                  <a:pt x="12108" y="7659"/>
                  <a:pt x="12084" y="7609"/>
                  <a:pt x="12053" y="7609"/>
                </a:cubicBezTo>
                <a:close/>
                <a:moveTo>
                  <a:pt x="11874" y="7609"/>
                </a:moveTo>
                <a:cubicBezTo>
                  <a:pt x="11844" y="7609"/>
                  <a:pt x="11819" y="7659"/>
                  <a:pt x="11819" y="7720"/>
                </a:cubicBezTo>
                <a:cubicBezTo>
                  <a:pt x="11819" y="7781"/>
                  <a:pt x="11844" y="7831"/>
                  <a:pt x="11874" y="7831"/>
                </a:cubicBezTo>
                <a:cubicBezTo>
                  <a:pt x="11905" y="7831"/>
                  <a:pt x="11929" y="7781"/>
                  <a:pt x="11929" y="7720"/>
                </a:cubicBezTo>
                <a:cubicBezTo>
                  <a:pt x="11929" y="7659"/>
                  <a:pt x="11905" y="7609"/>
                  <a:pt x="11874" y="7609"/>
                </a:cubicBezTo>
                <a:close/>
                <a:moveTo>
                  <a:pt x="11695" y="7609"/>
                </a:moveTo>
                <a:cubicBezTo>
                  <a:pt x="11665" y="7609"/>
                  <a:pt x="11640" y="7659"/>
                  <a:pt x="11640" y="7720"/>
                </a:cubicBezTo>
                <a:cubicBezTo>
                  <a:pt x="11640" y="7781"/>
                  <a:pt x="11665" y="7831"/>
                  <a:pt x="11695" y="7831"/>
                </a:cubicBezTo>
                <a:cubicBezTo>
                  <a:pt x="11726" y="7831"/>
                  <a:pt x="11750" y="7781"/>
                  <a:pt x="11750" y="7720"/>
                </a:cubicBezTo>
                <a:cubicBezTo>
                  <a:pt x="11750" y="7659"/>
                  <a:pt x="11726" y="7609"/>
                  <a:pt x="11695" y="7609"/>
                </a:cubicBezTo>
                <a:close/>
                <a:moveTo>
                  <a:pt x="11516" y="7609"/>
                </a:moveTo>
                <a:cubicBezTo>
                  <a:pt x="11486" y="7609"/>
                  <a:pt x="11461" y="7659"/>
                  <a:pt x="11461" y="7720"/>
                </a:cubicBezTo>
                <a:cubicBezTo>
                  <a:pt x="11461" y="7781"/>
                  <a:pt x="11486" y="7831"/>
                  <a:pt x="11516" y="7831"/>
                </a:cubicBezTo>
                <a:cubicBezTo>
                  <a:pt x="11546" y="7831"/>
                  <a:pt x="11571" y="7781"/>
                  <a:pt x="11571" y="7720"/>
                </a:cubicBezTo>
                <a:cubicBezTo>
                  <a:pt x="11571" y="7659"/>
                  <a:pt x="11546" y="7609"/>
                  <a:pt x="11516" y="7609"/>
                </a:cubicBezTo>
                <a:close/>
                <a:moveTo>
                  <a:pt x="11337" y="7609"/>
                </a:moveTo>
                <a:cubicBezTo>
                  <a:pt x="11307" y="7609"/>
                  <a:pt x="11282" y="7659"/>
                  <a:pt x="11282" y="7720"/>
                </a:cubicBezTo>
                <a:cubicBezTo>
                  <a:pt x="11282" y="7781"/>
                  <a:pt x="11307" y="7831"/>
                  <a:pt x="11337" y="7831"/>
                </a:cubicBezTo>
                <a:cubicBezTo>
                  <a:pt x="11367" y="7831"/>
                  <a:pt x="11392" y="7781"/>
                  <a:pt x="11392" y="7720"/>
                </a:cubicBezTo>
                <a:cubicBezTo>
                  <a:pt x="11392" y="7659"/>
                  <a:pt x="11367" y="7609"/>
                  <a:pt x="11337" y="7609"/>
                </a:cubicBezTo>
                <a:close/>
                <a:moveTo>
                  <a:pt x="11158" y="7609"/>
                </a:moveTo>
                <a:cubicBezTo>
                  <a:pt x="11128" y="7609"/>
                  <a:pt x="11103" y="7659"/>
                  <a:pt x="11103" y="7720"/>
                </a:cubicBezTo>
                <a:cubicBezTo>
                  <a:pt x="11103" y="7781"/>
                  <a:pt x="11128" y="7831"/>
                  <a:pt x="11158" y="7831"/>
                </a:cubicBezTo>
                <a:cubicBezTo>
                  <a:pt x="11188" y="7831"/>
                  <a:pt x="11213" y="7781"/>
                  <a:pt x="11213" y="7720"/>
                </a:cubicBezTo>
                <a:cubicBezTo>
                  <a:pt x="11213" y="7659"/>
                  <a:pt x="11188" y="7609"/>
                  <a:pt x="11158" y="7609"/>
                </a:cubicBezTo>
                <a:close/>
                <a:moveTo>
                  <a:pt x="10979" y="7609"/>
                </a:moveTo>
                <a:cubicBezTo>
                  <a:pt x="10949" y="7609"/>
                  <a:pt x="10924" y="7659"/>
                  <a:pt x="10924" y="7720"/>
                </a:cubicBezTo>
                <a:cubicBezTo>
                  <a:pt x="10924" y="7781"/>
                  <a:pt x="10949" y="7831"/>
                  <a:pt x="10979" y="7831"/>
                </a:cubicBezTo>
                <a:cubicBezTo>
                  <a:pt x="11009" y="7831"/>
                  <a:pt x="11034" y="7781"/>
                  <a:pt x="11034" y="7720"/>
                </a:cubicBezTo>
                <a:cubicBezTo>
                  <a:pt x="11034" y="7659"/>
                  <a:pt x="11009" y="7609"/>
                  <a:pt x="10979" y="7609"/>
                </a:cubicBezTo>
                <a:close/>
                <a:moveTo>
                  <a:pt x="10800" y="7609"/>
                </a:moveTo>
                <a:cubicBezTo>
                  <a:pt x="10770" y="7609"/>
                  <a:pt x="10745" y="7659"/>
                  <a:pt x="10745" y="7720"/>
                </a:cubicBezTo>
                <a:cubicBezTo>
                  <a:pt x="10745" y="7781"/>
                  <a:pt x="10770" y="7831"/>
                  <a:pt x="10800" y="7831"/>
                </a:cubicBezTo>
                <a:cubicBezTo>
                  <a:pt x="10830" y="7831"/>
                  <a:pt x="10855" y="7781"/>
                  <a:pt x="10855" y="7720"/>
                </a:cubicBezTo>
                <a:cubicBezTo>
                  <a:pt x="10855" y="7659"/>
                  <a:pt x="10830" y="7609"/>
                  <a:pt x="10800" y="7609"/>
                </a:cubicBezTo>
                <a:close/>
                <a:moveTo>
                  <a:pt x="10621" y="7609"/>
                </a:moveTo>
                <a:cubicBezTo>
                  <a:pt x="10590" y="7609"/>
                  <a:pt x="10566" y="7659"/>
                  <a:pt x="10566" y="7720"/>
                </a:cubicBezTo>
                <a:cubicBezTo>
                  <a:pt x="10566" y="7781"/>
                  <a:pt x="10590" y="7831"/>
                  <a:pt x="10621" y="7831"/>
                </a:cubicBezTo>
                <a:cubicBezTo>
                  <a:pt x="10651" y="7831"/>
                  <a:pt x="10676" y="7781"/>
                  <a:pt x="10676" y="7720"/>
                </a:cubicBezTo>
                <a:cubicBezTo>
                  <a:pt x="10676" y="7659"/>
                  <a:pt x="10651" y="7609"/>
                  <a:pt x="10621" y="7609"/>
                </a:cubicBezTo>
                <a:close/>
                <a:moveTo>
                  <a:pt x="10442" y="7609"/>
                </a:moveTo>
                <a:cubicBezTo>
                  <a:pt x="10411" y="7609"/>
                  <a:pt x="10387" y="7659"/>
                  <a:pt x="10387" y="7720"/>
                </a:cubicBezTo>
                <a:cubicBezTo>
                  <a:pt x="10387" y="7781"/>
                  <a:pt x="10411" y="7831"/>
                  <a:pt x="10442" y="7831"/>
                </a:cubicBezTo>
                <a:cubicBezTo>
                  <a:pt x="10472" y="7831"/>
                  <a:pt x="10497" y="7781"/>
                  <a:pt x="10497" y="7720"/>
                </a:cubicBezTo>
                <a:cubicBezTo>
                  <a:pt x="10497" y="7659"/>
                  <a:pt x="10472" y="7609"/>
                  <a:pt x="10442" y="7609"/>
                </a:cubicBezTo>
                <a:close/>
                <a:moveTo>
                  <a:pt x="10263" y="7609"/>
                </a:moveTo>
                <a:cubicBezTo>
                  <a:pt x="10232" y="7609"/>
                  <a:pt x="10208" y="7659"/>
                  <a:pt x="10208" y="7720"/>
                </a:cubicBezTo>
                <a:cubicBezTo>
                  <a:pt x="10208" y="7781"/>
                  <a:pt x="10232" y="7831"/>
                  <a:pt x="10263" y="7831"/>
                </a:cubicBezTo>
                <a:cubicBezTo>
                  <a:pt x="10293" y="7831"/>
                  <a:pt x="10317" y="7781"/>
                  <a:pt x="10317" y="7720"/>
                </a:cubicBezTo>
                <a:cubicBezTo>
                  <a:pt x="10317" y="7659"/>
                  <a:pt x="10293" y="7609"/>
                  <a:pt x="10263" y="7609"/>
                </a:cubicBezTo>
                <a:close/>
                <a:moveTo>
                  <a:pt x="10083" y="7609"/>
                </a:moveTo>
                <a:cubicBezTo>
                  <a:pt x="10053" y="7609"/>
                  <a:pt x="10029" y="7659"/>
                  <a:pt x="10029" y="7720"/>
                </a:cubicBezTo>
                <a:cubicBezTo>
                  <a:pt x="10029" y="7781"/>
                  <a:pt x="10053" y="7831"/>
                  <a:pt x="10083" y="7831"/>
                </a:cubicBezTo>
                <a:cubicBezTo>
                  <a:pt x="10114" y="7831"/>
                  <a:pt x="10138" y="7781"/>
                  <a:pt x="10138" y="7720"/>
                </a:cubicBezTo>
                <a:cubicBezTo>
                  <a:pt x="10138" y="7659"/>
                  <a:pt x="10114" y="7609"/>
                  <a:pt x="10083" y="7609"/>
                </a:cubicBezTo>
                <a:close/>
                <a:moveTo>
                  <a:pt x="9904" y="7609"/>
                </a:moveTo>
                <a:cubicBezTo>
                  <a:pt x="9874" y="7609"/>
                  <a:pt x="9850" y="7659"/>
                  <a:pt x="9850" y="7720"/>
                </a:cubicBezTo>
                <a:cubicBezTo>
                  <a:pt x="9850" y="7781"/>
                  <a:pt x="9874" y="7831"/>
                  <a:pt x="9904" y="7831"/>
                </a:cubicBezTo>
                <a:cubicBezTo>
                  <a:pt x="9935" y="7831"/>
                  <a:pt x="9959" y="7781"/>
                  <a:pt x="9959" y="7720"/>
                </a:cubicBezTo>
                <a:cubicBezTo>
                  <a:pt x="9959" y="7659"/>
                  <a:pt x="9935" y="7609"/>
                  <a:pt x="9904" y="7609"/>
                </a:cubicBezTo>
                <a:close/>
                <a:moveTo>
                  <a:pt x="9725" y="7609"/>
                </a:moveTo>
                <a:cubicBezTo>
                  <a:pt x="9695" y="7609"/>
                  <a:pt x="9670" y="7659"/>
                  <a:pt x="9670" y="7720"/>
                </a:cubicBezTo>
                <a:cubicBezTo>
                  <a:pt x="9670" y="7781"/>
                  <a:pt x="9695" y="7831"/>
                  <a:pt x="9725" y="7831"/>
                </a:cubicBezTo>
                <a:cubicBezTo>
                  <a:pt x="9756" y="7831"/>
                  <a:pt x="9780" y="7781"/>
                  <a:pt x="9780" y="7720"/>
                </a:cubicBezTo>
                <a:cubicBezTo>
                  <a:pt x="9780" y="7659"/>
                  <a:pt x="9756" y="7609"/>
                  <a:pt x="9725" y="7609"/>
                </a:cubicBezTo>
                <a:close/>
                <a:moveTo>
                  <a:pt x="9546" y="7609"/>
                </a:moveTo>
                <a:cubicBezTo>
                  <a:pt x="9516" y="7609"/>
                  <a:pt x="9491" y="7659"/>
                  <a:pt x="9491" y="7720"/>
                </a:cubicBezTo>
                <a:cubicBezTo>
                  <a:pt x="9491" y="7781"/>
                  <a:pt x="9516" y="7831"/>
                  <a:pt x="9546" y="7831"/>
                </a:cubicBezTo>
                <a:cubicBezTo>
                  <a:pt x="9577" y="7831"/>
                  <a:pt x="9601" y="7781"/>
                  <a:pt x="9601" y="7720"/>
                </a:cubicBezTo>
                <a:cubicBezTo>
                  <a:pt x="9601" y="7659"/>
                  <a:pt x="9577" y="7609"/>
                  <a:pt x="9546" y="7609"/>
                </a:cubicBezTo>
                <a:close/>
                <a:moveTo>
                  <a:pt x="9367" y="7609"/>
                </a:moveTo>
                <a:cubicBezTo>
                  <a:pt x="9337" y="7609"/>
                  <a:pt x="9312" y="7659"/>
                  <a:pt x="9312" y="7720"/>
                </a:cubicBezTo>
                <a:cubicBezTo>
                  <a:pt x="9312" y="7781"/>
                  <a:pt x="9337" y="7831"/>
                  <a:pt x="9367" y="7831"/>
                </a:cubicBezTo>
                <a:cubicBezTo>
                  <a:pt x="9397" y="7831"/>
                  <a:pt x="9422" y="7781"/>
                  <a:pt x="9422" y="7720"/>
                </a:cubicBezTo>
                <a:cubicBezTo>
                  <a:pt x="9422" y="7659"/>
                  <a:pt x="9397" y="7609"/>
                  <a:pt x="9367" y="7609"/>
                </a:cubicBezTo>
                <a:close/>
                <a:moveTo>
                  <a:pt x="9188" y="7609"/>
                </a:moveTo>
                <a:cubicBezTo>
                  <a:pt x="9158" y="7609"/>
                  <a:pt x="9133" y="7659"/>
                  <a:pt x="9133" y="7720"/>
                </a:cubicBezTo>
                <a:cubicBezTo>
                  <a:pt x="9133" y="7781"/>
                  <a:pt x="9158" y="7831"/>
                  <a:pt x="9188" y="7831"/>
                </a:cubicBezTo>
                <a:cubicBezTo>
                  <a:pt x="9218" y="7831"/>
                  <a:pt x="9243" y="7781"/>
                  <a:pt x="9243" y="7720"/>
                </a:cubicBezTo>
                <a:cubicBezTo>
                  <a:pt x="9243" y="7659"/>
                  <a:pt x="9218" y="7609"/>
                  <a:pt x="9188" y="7609"/>
                </a:cubicBezTo>
                <a:close/>
                <a:moveTo>
                  <a:pt x="4174" y="7609"/>
                </a:moveTo>
                <a:cubicBezTo>
                  <a:pt x="4143" y="7609"/>
                  <a:pt x="4119" y="7659"/>
                  <a:pt x="4119" y="7720"/>
                </a:cubicBezTo>
                <a:cubicBezTo>
                  <a:pt x="4119" y="7781"/>
                  <a:pt x="4143" y="7831"/>
                  <a:pt x="4174" y="7831"/>
                </a:cubicBezTo>
                <a:cubicBezTo>
                  <a:pt x="4204" y="7831"/>
                  <a:pt x="4229" y="7781"/>
                  <a:pt x="4229" y="7720"/>
                </a:cubicBezTo>
                <a:cubicBezTo>
                  <a:pt x="4229" y="7659"/>
                  <a:pt x="4204" y="7609"/>
                  <a:pt x="4174" y="7609"/>
                </a:cubicBezTo>
                <a:close/>
                <a:moveTo>
                  <a:pt x="3995" y="7609"/>
                </a:moveTo>
                <a:cubicBezTo>
                  <a:pt x="3964" y="7609"/>
                  <a:pt x="3940" y="7659"/>
                  <a:pt x="3940" y="7720"/>
                </a:cubicBezTo>
                <a:cubicBezTo>
                  <a:pt x="3940" y="7781"/>
                  <a:pt x="3964" y="7831"/>
                  <a:pt x="3995" y="7831"/>
                </a:cubicBezTo>
                <a:cubicBezTo>
                  <a:pt x="4025" y="7831"/>
                  <a:pt x="4050" y="7781"/>
                  <a:pt x="4050" y="7720"/>
                </a:cubicBezTo>
                <a:cubicBezTo>
                  <a:pt x="4050" y="7659"/>
                  <a:pt x="4025" y="7609"/>
                  <a:pt x="3995" y="7609"/>
                </a:cubicBezTo>
                <a:close/>
                <a:moveTo>
                  <a:pt x="3816" y="7609"/>
                </a:moveTo>
                <a:cubicBezTo>
                  <a:pt x="3785" y="7609"/>
                  <a:pt x="3761" y="7659"/>
                  <a:pt x="3761" y="7720"/>
                </a:cubicBezTo>
                <a:cubicBezTo>
                  <a:pt x="3761" y="7781"/>
                  <a:pt x="3785" y="7831"/>
                  <a:pt x="3816" y="7831"/>
                </a:cubicBezTo>
                <a:cubicBezTo>
                  <a:pt x="3846" y="7831"/>
                  <a:pt x="3870" y="7781"/>
                  <a:pt x="3870" y="7720"/>
                </a:cubicBezTo>
                <a:cubicBezTo>
                  <a:pt x="3870" y="7659"/>
                  <a:pt x="3846" y="7609"/>
                  <a:pt x="3816" y="7609"/>
                </a:cubicBezTo>
                <a:close/>
                <a:moveTo>
                  <a:pt x="3637" y="7609"/>
                </a:moveTo>
                <a:cubicBezTo>
                  <a:pt x="3606" y="7609"/>
                  <a:pt x="3582" y="7659"/>
                  <a:pt x="3582" y="7720"/>
                </a:cubicBezTo>
                <a:cubicBezTo>
                  <a:pt x="3582" y="7781"/>
                  <a:pt x="3606" y="7831"/>
                  <a:pt x="3637" y="7831"/>
                </a:cubicBezTo>
                <a:cubicBezTo>
                  <a:pt x="3667" y="7831"/>
                  <a:pt x="3691" y="7781"/>
                  <a:pt x="3691" y="7720"/>
                </a:cubicBezTo>
                <a:cubicBezTo>
                  <a:pt x="3691" y="7659"/>
                  <a:pt x="3667" y="7609"/>
                  <a:pt x="3637" y="7609"/>
                </a:cubicBezTo>
                <a:close/>
                <a:moveTo>
                  <a:pt x="3457" y="7609"/>
                </a:moveTo>
                <a:cubicBezTo>
                  <a:pt x="3427" y="7609"/>
                  <a:pt x="3403" y="7659"/>
                  <a:pt x="3403" y="7720"/>
                </a:cubicBezTo>
                <a:cubicBezTo>
                  <a:pt x="3403" y="7781"/>
                  <a:pt x="3427" y="7831"/>
                  <a:pt x="3457" y="7831"/>
                </a:cubicBezTo>
                <a:cubicBezTo>
                  <a:pt x="3488" y="7831"/>
                  <a:pt x="3512" y="7781"/>
                  <a:pt x="3512" y="7720"/>
                </a:cubicBezTo>
                <a:cubicBezTo>
                  <a:pt x="3512" y="7659"/>
                  <a:pt x="3488" y="7609"/>
                  <a:pt x="3457" y="7609"/>
                </a:cubicBezTo>
                <a:close/>
                <a:moveTo>
                  <a:pt x="3278" y="7609"/>
                </a:moveTo>
                <a:cubicBezTo>
                  <a:pt x="3248" y="7609"/>
                  <a:pt x="3223" y="7659"/>
                  <a:pt x="3223" y="7720"/>
                </a:cubicBezTo>
                <a:cubicBezTo>
                  <a:pt x="3223" y="7781"/>
                  <a:pt x="3248" y="7831"/>
                  <a:pt x="3278" y="7831"/>
                </a:cubicBezTo>
                <a:cubicBezTo>
                  <a:pt x="3309" y="7831"/>
                  <a:pt x="3333" y="7781"/>
                  <a:pt x="3333" y="7720"/>
                </a:cubicBezTo>
                <a:cubicBezTo>
                  <a:pt x="3333" y="7659"/>
                  <a:pt x="3309" y="7609"/>
                  <a:pt x="3278" y="7609"/>
                </a:cubicBezTo>
                <a:close/>
                <a:moveTo>
                  <a:pt x="3099" y="7609"/>
                </a:moveTo>
                <a:cubicBezTo>
                  <a:pt x="3069" y="7609"/>
                  <a:pt x="3044" y="7659"/>
                  <a:pt x="3044" y="7720"/>
                </a:cubicBezTo>
                <a:cubicBezTo>
                  <a:pt x="3044" y="7781"/>
                  <a:pt x="3069" y="7831"/>
                  <a:pt x="3099" y="7831"/>
                </a:cubicBezTo>
                <a:cubicBezTo>
                  <a:pt x="3130" y="7831"/>
                  <a:pt x="3154" y="7781"/>
                  <a:pt x="3154" y="7720"/>
                </a:cubicBezTo>
                <a:cubicBezTo>
                  <a:pt x="3154" y="7659"/>
                  <a:pt x="3130" y="7609"/>
                  <a:pt x="3099" y="7609"/>
                </a:cubicBezTo>
                <a:close/>
                <a:moveTo>
                  <a:pt x="2920" y="7609"/>
                </a:moveTo>
                <a:cubicBezTo>
                  <a:pt x="2890" y="7609"/>
                  <a:pt x="2865" y="7659"/>
                  <a:pt x="2865" y="7720"/>
                </a:cubicBezTo>
                <a:cubicBezTo>
                  <a:pt x="2865" y="7781"/>
                  <a:pt x="2890" y="7831"/>
                  <a:pt x="2920" y="7831"/>
                </a:cubicBezTo>
                <a:cubicBezTo>
                  <a:pt x="2950" y="7831"/>
                  <a:pt x="2975" y="7781"/>
                  <a:pt x="2975" y="7720"/>
                </a:cubicBezTo>
                <a:cubicBezTo>
                  <a:pt x="2975" y="7659"/>
                  <a:pt x="2950" y="7609"/>
                  <a:pt x="2920" y="7609"/>
                </a:cubicBezTo>
                <a:close/>
                <a:moveTo>
                  <a:pt x="2741" y="7609"/>
                </a:moveTo>
                <a:cubicBezTo>
                  <a:pt x="2711" y="7609"/>
                  <a:pt x="2686" y="7659"/>
                  <a:pt x="2686" y="7720"/>
                </a:cubicBezTo>
                <a:cubicBezTo>
                  <a:pt x="2686" y="7781"/>
                  <a:pt x="2711" y="7831"/>
                  <a:pt x="2741" y="7831"/>
                </a:cubicBezTo>
                <a:cubicBezTo>
                  <a:pt x="2771" y="7831"/>
                  <a:pt x="2796" y="7781"/>
                  <a:pt x="2796" y="7720"/>
                </a:cubicBezTo>
                <a:cubicBezTo>
                  <a:pt x="2796" y="7659"/>
                  <a:pt x="2771" y="7609"/>
                  <a:pt x="2741" y="7609"/>
                </a:cubicBezTo>
                <a:close/>
                <a:moveTo>
                  <a:pt x="2562" y="7609"/>
                </a:moveTo>
                <a:cubicBezTo>
                  <a:pt x="2532" y="7609"/>
                  <a:pt x="2507" y="7659"/>
                  <a:pt x="2507" y="7720"/>
                </a:cubicBezTo>
                <a:cubicBezTo>
                  <a:pt x="2507" y="7781"/>
                  <a:pt x="2532" y="7831"/>
                  <a:pt x="2562" y="7831"/>
                </a:cubicBezTo>
                <a:cubicBezTo>
                  <a:pt x="2592" y="7831"/>
                  <a:pt x="2617" y="7781"/>
                  <a:pt x="2617" y="7720"/>
                </a:cubicBezTo>
                <a:cubicBezTo>
                  <a:pt x="2617" y="7659"/>
                  <a:pt x="2592" y="7609"/>
                  <a:pt x="2562" y="7609"/>
                </a:cubicBezTo>
                <a:close/>
                <a:moveTo>
                  <a:pt x="2383" y="7609"/>
                </a:moveTo>
                <a:cubicBezTo>
                  <a:pt x="2353" y="7609"/>
                  <a:pt x="2328" y="7659"/>
                  <a:pt x="2328" y="7720"/>
                </a:cubicBezTo>
                <a:cubicBezTo>
                  <a:pt x="2328" y="7781"/>
                  <a:pt x="2353" y="7831"/>
                  <a:pt x="2383" y="7831"/>
                </a:cubicBezTo>
                <a:cubicBezTo>
                  <a:pt x="2413" y="7831"/>
                  <a:pt x="2438" y="7781"/>
                  <a:pt x="2438" y="7720"/>
                </a:cubicBezTo>
                <a:cubicBezTo>
                  <a:pt x="2438" y="7659"/>
                  <a:pt x="2413" y="7609"/>
                  <a:pt x="2383" y="7609"/>
                </a:cubicBezTo>
                <a:close/>
                <a:moveTo>
                  <a:pt x="2204" y="7609"/>
                </a:moveTo>
                <a:cubicBezTo>
                  <a:pt x="2174" y="7609"/>
                  <a:pt x="2149" y="7659"/>
                  <a:pt x="2149" y="7720"/>
                </a:cubicBezTo>
                <a:cubicBezTo>
                  <a:pt x="2149" y="7781"/>
                  <a:pt x="2174" y="7831"/>
                  <a:pt x="2204" y="7831"/>
                </a:cubicBezTo>
                <a:cubicBezTo>
                  <a:pt x="2234" y="7831"/>
                  <a:pt x="2259" y="7781"/>
                  <a:pt x="2259" y="7720"/>
                </a:cubicBezTo>
                <a:cubicBezTo>
                  <a:pt x="2259" y="7659"/>
                  <a:pt x="2234" y="7609"/>
                  <a:pt x="2204" y="7609"/>
                </a:cubicBezTo>
                <a:close/>
                <a:moveTo>
                  <a:pt x="2025" y="7609"/>
                </a:moveTo>
                <a:cubicBezTo>
                  <a:pt x="1994" y="7609"/>
                  <a:pt x="1970" y="7659"/>
                  <a:pt x="1970" y="7720"/>
                </a:cubicBezTo>
                <a:cubicBezTo>
                  <a:pt x="1970" y="7781"/>
                  <a:pt x="1994" y="7831"/>
                  <a:pt x="2025" y="7831"/>
                </a:cubicBezTo>
                <a:cubicBezTo>
                  <a:pt x="2055" y="7831"/>
                  <a:pt x="2080" y="7781"/>
                  <a:pt x="2080" y="7720"/>
                </a:cubicBezTo>
                <a:cubicBezTo>
                  <a:pt x="2080" y="7659"/>
                  <a:pt x="2055" y="7609"/>
                  <a:pt x="2025" y="7609"/>
                </a:cubicBezTo>
                <a:close/>
                <a:moveTo>
                  <a:pt x="1846" y="7609"/>
                </a:moveTo>
                <a:cubicBezTo>
                  <a:pt x="1815" y="7609"/>
                  <a:pt x="1791" y="7659"/>
                  <a:pt x="1791" y="7720"/>
                </a:cubicBezTo>
                <a:cubicBezTo>
                  <a:pt x="1791" y="7781"/>
                  <a:pt x="1815" y="7831"/>
                  <a:pt x="1846" y="7831"/>
                </a:cubicBezTo>
                <a:cubicBezTo>
                  <a:pt x="1876" y="7831"/>
                  <a:pt x="1901" y="7781"/>
                  <a:pt x="1901" y="7720"/>
                </a:cubicBezTo>
                <a:cubicBezTo>
                  <a:pt x="1901" y="7659"/>
                  <a:pt x="1876" y="7609"/>
                  <a:pt x="1846" y="7609"/>
                </a:cubicBezTo>
                <a:close/>
                <a:moveTo>
                  <a:pt x="18859" y="7247"/>
                </a:moveTo>
                <a:cubicBezTo>
                  <a:pt x="18828" y="7247"/>
                  <a:pt x="18804" y="7296"/>
                  <a:pt x="18804" y="7358"/>
                </a:cubicBezTo>
                <a:cubicBezTo>
                  <a:pt x="18804" y="7419"/>
                  <a:pt x="18828" y="7469"/>
                  <a:pt x="18859" y="7469"/>
                </a:cubicBezTo>
                <a:cubicBezTo>
                  <a:pt x="18889" y="7469"/>
                  <a:pt x="18914" y="7419"/>
                  <a:pt x="18914" y="7358"/>
                </a:cubicBezTo>
                <a:cubicBezTo>
                  <a:pt x="18914" y="7296"/>
                  <a:pt x="18889" y="7247"/>
                  <a:pt x="18859" y="7247"/>
                </a:cubicBezTo>
                <a:close/>
                <a:moveTo>
                  <a:pt x="18680" y="7247"/>
                </a:moveTo>
                <a:cubicBezTo>
                  <a:pt x="18649" y="7247"/>
                  <a:pt x="18625" y="7296"/>
                  <a:pt x="18625" y="7358"/>
                </a:cubicBezTo>
                <a:cubicBezTo>
                  <a:pt x="18625" y="7419"/>
                  <a:pt x="18649" y="7469"/>
                  <a:pt x="18680" y="7469"/>
                </a:cubicBezTo>
                <a:cubicBezTo>
                  <a:pt x="18710" y="7469"/>
                  <a:pt x="18735" y="7419"/>
                  <a:pt x="18735" y="7358"/>
                </a:cubicBezTo>
                <a:cubicBezTo>
                  <a:pt x="18735" y="7296"/>
                  <a:pt x="18710" y="7247"/>
                  <a:pt x="18680" y="7247"/>
                </a:cubicBezTo>
                <a:close/>
                <a:moveTo>
                  <a:pt x="18501" y="7247"/>
                </a:moveTo>
                <a:cubicBezTo>
                  <a:pt x="18470" y="7247"/>
                  <a:pt x="18446" y="7296"/>
                  <a:pt x="18446" y="7358"/>
                </a:cubicBezTo>
                <a:cubicBezTo>
                  <a:pt x="18446" y="7419"/>
                  <a:pt x="18470" y="7469"/>
                  <a:pt x="18501" y="7469"/>
                </a:cubicBezTo>
                <a:cubicBezTo>
                  <a:pt x="18531" y="7469"/>
                  <a:pt x="18555" y="7419"/>
                  <a:pt x="18555" y="7358"/>
                </a:cubicBezTo>
                <a:cubicBezTo>
                  <a:pt x="18555" y="7296"/>
                  <a:pt x="18531" y="7247"/>
                  <a:pt x="18501" y="7247"/>
                </a:cubicBezTo>
                <a:close/>
                <a:moveTo>
                  <a:pt x="17963" y="7247"/>
                </a:moveTo>
                <a:cubicBezTo>
                  <a:pt x="17933" y="7247"/>
                  <a:pt x="17908" y="7296"/>
                  <a:pt x="17908" y="7358"/>
                </a:cubicBezTo>
                <a:cubicBezTo>
                  <a:pt x="17908" y="7419"/>
                  <a:pt x="17933" y="7469"/>
                  <a:pt x="17963" y="7469"/>
                </a:cubicBezTo>
                <a:cubicBezTo>
                  <a:pt x="17994" y="7469"/>
                  <a:pt x="18018" y="7419"/>
                  <a:pt x="18018" y="7358"/>
                </a:cubicBezTo>
                <a:cubicBezTo>
                  <a:pt x="18018" y="7296"/>
                  <a:pt x="17994" y="7247"/>
                  <a:pt x="17963" y="7247"/>
                </a:cubicBezTo>
                <a:close/>
                <a:moveTo>
                  <a:pt x="17784" y="7247"/>
                </a:moveTo>
                <a:cubicBezTo>
                  <a:pt x="17754" y="7247"/>
                  <a:pt x="17729" y="7296"/>
                  <a:pt x="17729" y="7358"/>
                </a:cubicBezTo>
                <a:cubicBezTo>
                  <a:pt x="17729" y="7419"/>
                  <a:pt x="17754" y="7469"/>
                  <a:pt x="17784" y="7469"/>
                </a:cubicBezTo>
                <a:cubicBezTo>
                  <a:pt x="17815" y="7469"/>
                  <a:pt x="17839" y="7419"/>
                  <a:pt x="17839" y="7358"/>
                </a:cubicBezTo>
                <a:cubicBezTo>
                  <a:pt x="17839" y="7296"/>
                  <a:pt x="17815" y="7247"/>
                  <a:pt x="17784" y="7247"/>
                </a:cubicBezTo>
                <a:close/>
                <a:moveTo>
                  <a:pt x="17605" y="7247"/>
                </a:moveTo>
                <a:cubicBezTo>
                  <a:pt x="17575" y="7247"/>
                  <a:pt x="17550" y="7296"/>
                  <a:pt x="17550" y="7358"/>
                </a:cubicBezTo>
                <a:cubicBezTo>
                  <a:pt x="17550" y="7419"/>
                  <a:pt x="17575" y="7469"/>
                  <a:pt x="17605" y="7469"/>
                </a:cubicBezTo>
                <a:cubicBezTo>
                  <a:pt x="17635" y="7469"/>
                  <a:pt x="17660" y="7419"/>
                  <a:pt x="17660" y="7358"/>
                </a:cubicBezTo>
                <a:cubicBezTo>
                  <a:pt x="17660" y="7296"/>
                  <a:pt x="17635" y="7247"/>
                  <a:pt x="17605" y="7247"/>
                </a:cubicBezTo>
                <a:close/>
                <a:moveTo>
                  <a:pt x="17426" y="7247"/>
                </a:moveTo>
                <a:cubicBezTo>
                  <a:pt x="17396" y="7247"/>
                  <a:pt x="17371" y="7296"/>
                  <a:pt x="17371" y="7358"/>
                </a:cubicBezTo>
                <a:cubicBezTo>
                  <a:pt x="17371" y="7419"/>
                  <a:pt x="17396" y="7469"/>
                  <a:pt x="17426" y="7469"/>
                </a:cubicBezTo>
                <a:cubicBezTo>
                  <a:pt x="17456" y="7469"/>
                  <a:pt x="17481" y="7419"/>
                  <a:pt x="17481" y="7358"/>
                </a:cubicBezTo>
                <a:cubicBezTo>
                  <a:pt x="17481" y="7296"/>
                  <a:pt x="17456" y="7247"/>
                  <a:pt x="17426" y="7247"/>
                </a:cubicBezTo>
                <a:close/>
                <a:moveTo>
                  <a:pt x="17247" y="7247"/>
                </a:moveTo>
                <a:cubicBezTo>
                  <a:pt x="17217" y="7247"/>
                  <a:pt x="17192" y="7296"/>
                  <a:pt x="17192" y="7358"/>
                </a:cubicBezTo>
                <a:cubicBezTo>
                  <a:pt x="17192" y="7419"/>
                  <a:pt x="17217" y="7469"/>
                  <a:pt x="17247" y="7469"/>
                </a:cubicBezTo>
                <a:cubicBezTo>
                  <a:pt x="17277" y="7469"/>
                  <a:pt x="17302" y="7419"/>
                  <a:pt x="17302" y="7358"/>
                </a:cubicBezTo>
                <a:cubicBezTo>
                  <a:pt x="17302" y="7296"/>
                  <a:pt x="17277" y="7247"/>
                  <a:pt x="17247" y="7247"/>
                </a:cubicBezTo>
                <a:close/>
                <a:moveTo>
                  <a:pt x="17068" y="7247"/>
                </a:moveTo>
                <a:cubicBezTo>
                  <a:pt x="17038" y="7247"/>
                  <a:pt x="17013" y="7296"/>
                  <a:pt x="17013" y="7358"/>
                </a:cubicBezTo>
                <a:cubicBezTo>
                  <a:pt x="17013" y="7419"/>
                  <a:pt x="17038" y="7469"/>
                  <a:pt x="17068" y="7469"/>
                </a:cubicBezTo>
                <a:cubicBezTo>
                  <a:pt x="17098" y="7469"/>
                  <a:pt x="17123" y="7419"/>
                  <a:pt x="17123" y="7358"/>
                </a:cubicBezTo>
                <a:cubicBezTo>
                  <a:pt x="17123" y="7296"/>
                  <a:pt x="17098" y="7247"/>
                  <a:pt x="17068" y="7247"/>
                </a:cubicBezTo>
                <a:close/>
                <a:moveTo>
                  <a:pt x="16889" y="7247"/>
                </a:moveTo>
                <a:cubicBezTo>
                  <a:pt x="16859" y="7247"/>
                  <a:pt x="16834" y="7296"/>
                  <a:pt x="16834" y="7358"/>
                </a:cubicBezTo>
                <a:cubicBezTo>
                  <a:pt x="16834" y="7419"/>
                  <a:pt x="16859" y="7469"/>
                  <a:pt x="16889" y="7469"/>
                </a:cubicBezTo>
                <a:cubicBezTo>
                  <a:pt x="16919" y="7469"/>
                  <a:pt x="16944" y="7419"/>
                  <a:pt x="16944" y="7358"/>
                </a:cubicBezTo>
                <a:cubicBezTo>
                  <a:pt x="16944" y="7296"/>
                  <a:pt x="16919" y="7247"/>
                  <a:pt x="16889" y="7247"/>
                </a:cubicBezTo>
                <a:close/>
                <a:moveTo>
                  <a:pt x="16710" y="7247"/>
                </a:moveTo>
                <a:cubicBezTo>
                  <a:pt x="16679" y="7247"/>
                  <a:pt x="16655" y="7296"/>
                  <a:pt x="16655" y="7358"/>
                </a:cubicBezTo>
                <a:cubicBezTo>
                  <a:pt x="16655" y="7419"/>
                  <a:pt x="16679" y="7469"/>
                  <a:pt x="16710" y="7469"/>
                </a:cubicBezTo>
                <a:cubicBezTo>
                  <a:pt x="16740" y="7469"/>
                  <a:pt x="16765" y="7419"/>
                  <a:pt x="16765" y="7358"/>
                </a:cubicBezTo>
                <a:cubicBezTo>
                  <a:pt x="16765" y="7296"/>
                  <a:pt x="16740" y="7247"/>
                  <a:pt x="16710" y="7247"/>
                </a:cubicBezTo>
                <a:close/>
                <a:moveTo>
                  <a:pt x="16531" y="7247"/>
                </a:moveTo>
                <a:cubicBezTo>
                  <a:pt x="16500" y="7247"/>
                  <a:pt x="16476" y="7296"/>
                  <a:pt x="16476" y="7358"/>
                </a:cubicBezTo>
                <a:cubicBezTo>
                  <a:pt x="16476" y="7419"/>
                  <a:pt x="16500" y="7469"/>
                  <a:pt x="16531" y="7469"/>
                </a:cubicBezTo>
                <a:cubicBezTo>
                  <a:pt x="16561" y="7469"/>
                  <a:pt x="16585" y="7419"/>
                  <a:pt x="16585" y="7358"/>
                </a:cubicBezTo>
                <a:cubicBezTo>
                  <a:pt x="16585" y="7296"/>
                  <a:pt x="16561" y="7247"/>
                  <a:pt x="16531" y="7247"/>
                </a:cubicBezTo>
                <a:close/>
                <a:moveTo>
                  <a:pt x="16352" y="7247"/>
                </a:moveTo>
                <a:cubicBezTo>
                  <a:pt x="16321" y="7247"/>
                  <a:pt x="16297" y="7296"/>
                  <a:pt x="16297" y="7358"/>
                </a:cubicBezTo>
                <a:cubicBezTo>
                  <a:pt x="16297" y="7419"/>
                  <a:pt x="16321" y="7469"/>
                  <a:pt x="16352" y="7469"/>
                </a:cubicBezTo>
                <a:cubicBezTo>
                  <a:pt x="16382" y="7469"/>
                  <a:pt x="16406" y="7419"/>
                  <a:pt x="16406" y="7358"/>
                </a:cubicBezTo>
                <a:cubicBezTo>
                  <a:pt x="16406" y="7296"/>
                  <a:pt x="16382" y="7247"/>
                  <a:pt x="16352" y="7247"/>
                </a:cubicBezTo>
                <a:close/>
                <a:moveTo>
                  <a:pt x="16172" y="7247"/>
                </a:moveTo>
                <a:cubicBezTo>
                  <a:pt x="16142" y="7247"/>
                  <a:pt x="16118" y="7296"/>
                  <a:pt x="16118" y="7358"/>
                </a:cubicBezTo>
                <a:cubicBezTo>
                  <a:pt x="16118" y="7419"/>
                  <a:pt x="16142" y="7469"/>
                  <a:pt x="16172" y="7469"/>
                </a:cubicBezTo>
                <a:cubicBezTo>
                  <a:pt x="16203" y="7469"/>
                  <a:pt x="16227" y="7419"/>
                  <a:pt x="16227" y="7358"/>
                </a:cubicBezTo>
                <a:cubicBezTo>
                  <a:pt x="16227" y="7296"/>
                  <a:pt x="16203" y="7247"/>
                  <a:pt x="16172" y="7247"/>
                </a:cubicBezTo>
                <a:close/>
                <a:moveTo>
                  <a:pt x="15993" y="7247"/>
                </a:moveTo>
                <a:cubicBezTo>
                  <a:pt x="15963" y="7247"/>
                  <a:pt x="15938" y="7296"/>
                  <a:pt x="15938" y="7358"/>
                </a:cubicBezTo>
                <a:cubicBezTo>
                  <a:pt x="15938" y="7419"/>
                  <a:pt x="15963" y="7469"/>
                  <a:pt x="15993" y="7469"/>
                </a:cubicBezTo>
                <a:cubicBezTo>
                  <a:pt x="16024" y="7469"/>
                  <a:pt x="16048" y="7419"/>
                  <a:pt x="16048" y="7358"/>
                </a:cubicBezTo>
                <a:cubicBezTo>
                  <a:pt x="16048" y="7296"/>
                  <a:pt x="16024" y="7247"/>
                  <a:pt x="15993" y="7247"/>
                </a:cubicBezTo>
                <a:close/>
                <a:moveTo>
                  <a:pt x="15814" y="7247"/>
                </a:moveTo>
                <a:cubicBezTo>
                  <a:pt x="15784" y="7247"/>
                  <a:pt x="15759" y="7296"/>
                  <a:pt x="15759" y="7358"/>
                </a:cubicBezTo>
                <a:cubicBezTo>
                  <a:pt x="15759" y="7419"/>
                  <a:pt x="15784" y="7469"/>
                  <a:pt x="15814" y="7469"/>
                </a:cubicBezTo>
                <a:cubicBezTo>
                  <a:pt x="15845" y="7469"/>
                  <a:pt x="15869" y="7419"/>
                  <a:pt x="15869" y="7358"/>
                </a:cubicBezTo>
                <a:cubicBezTo>
                  <a:pt x="15869" y="7296"/>
                  <a:pt x="15845" y="7247"/>
                  <a:pt x="15814" y="7247"/>
                </a:cubicBezTo>
                <a:close/>
                <a:moveTo>
                  <a:pt x="15635" y="7247"/>
                </a:moveTo>
                <a:cubicBezTo>
                  <a:pt x="15605" y="7247"/>
                  <a:pt x="15580" y="7296"/>
                  <a:pt x="15580" y="7358"/>
                </a:cubicBezTo>
                <a:cubicBezTo>
                  <a:pt x="15580" y="7419"/>
                  <a:pt x="15605" y="7469"/>
                  <a:pt x="15635" y="7469"/>
                </a:cubicBezTo>
                <a:cubicBezTo>
                  <a:pt x="15666" y="7469"/>
                  <a:pt x="15690" y="7419"/>
                  <a:pt x="15690" y="7358"/>
                </a:cubicBezTo>
                <a:cubicBezTo>
                  <a:pt x="15690" y="7296"/>
                  <a:pt x="15666" y="7247"/>
                  <a:pt x="15635" y="7247"/>
                </a:cubicBezTo>
                <a:close/>
                <a:moveTo>
                  <a:pt x="15456" y="7247"/>
                </a:moveTo>
                <a:cubicBezTo>
                  <a:pt x="15426" y="7247"/>
                  <a:pt x="15401" y="7296"/>
                  <a:pt x="15401" y="7358"/>
                </a:cubicBezTo>
                <a:cubicBezTo>
                  <a:pt x="15401" y="7419"/>
                  <a:pt x="15426" y="7469"/>
                  <a:pt x="15456" y="7469"/>
                </a:cubicBezTo>
                <a:cubicBezTo>
                  <a:pt x="15486" y="7469"/>
                  <a:pt x="15511" y="7419"/>
                  <a:pt x="15511" y="7358"/>
                </a:cubicBezTo>
                <a:cubicBezTo>
                  <a:pt x="15511" y="7296"/>
                  <a:pt x="15486" y="7247"/>
                  <a:pt x="15456" y="7247"/>
                </a:cubicBezTo>
                <a:close/>
                <a:moveTo>
                  <a:pt x="15277" y="7247"/>
                </a:moveTo>
                <a:cubicBezTo>
                  <a:pt x="15247" y="7247"/>
                  <a:pt x="15222" y="7296"/>
                  <a:pt x="15222" y="7358"/>
                </a:cubicBezTo>
                <a:cubicBezTo>
                  <a:pt x="15222" y="7419"/>
                  <a:pt x="15247" y="7469"/>
                  <a:pt x="15277" y="7469"/>
                </a:cubicBezTo>
                <a:cubicBezTo>
                  <a:pt x="15307" y="7469"/>
                  <a:pt x="15332" y="7419"/>
                  <a:pt x="15332" y="7358"/>
                </a:cubicBezTo>
                <a:cubicBezTo>
                  <a:pt x="15332" y="7296"/>
                  <a:pt x="15307" y="7247"/>
                  <a:pt x="15277" y="7247"/>
                </a:cubicBezTo>
                <a:close/>
                <a:moveTo>
                  <a:pt x="15098" y="7247"/>
                </a:moveTo>
                <a:cubicBezTo>
                  <a:pt x="15068" y="7247"/>
                  <a:pt x="15043" y="7296"/>
                  <a:pt x="15043" y="7358"/>
                </a:cubicBezTo>
                <a:cubicBezTo>
                  <a:pt x="15043" y="7419"/>
                  <a:pt x="15068" y="7469"/>
                  <a:pt x="15098" y="7469"/>
                </a:cubicBezTo>
                <a:cubicBezTo>
                  <a:pt x="15128" y="7469"/>
                  <a:pt x="15153" y="7419"/>
                  <a:pt x="15153" y="7358"/>
                </a:cubicBezTo>
                <a:cubicBezTo>
                  <a:pt x="15153" y="7296"/>
                  <a:pt x="15128" y="7247"/>
                  <a:pt x="15098" y="7247"/>
                </a:cubicBezTo>
                <a:close/>
                <a:moveTo>
                  <a:pt x="14919" y="7247"/>
                </a:moveTo>
                <a:cubicBezTo>
                  <a:pt x="14889" y="7247"/>
                  <a:pt x="14864" y="7296"/>
                  <a:pt x="14864" y="7358"/>
                </a:cubicBezTo>
                <a:cubicBezTo>
                  <a:pt x="14864" y="7419"/>
                  <a:pt x="14889" y="7469"/>
                  <a:pt x="14919" y="7469"/>
                </a:cubicBezTo>
                <a:cubicBezTo>
                  <a:pt x="14949" y="7469"/>
                  <a:pt x="14974" y="7419"/>
                  <a:pt x="14974" y="7358"/>
                </a:cubicBezTo>
                <a:cubicBezTo>
                  <a:pt x="14974" y="7296"/>
                  <a:pt x="14949" y="7247"/>
                  <a:pt x="14919" y="7247"/>
                </a:cubicBezTo>
                <a:close/>
                <a:moveTo>
                  <a:pt x="14740" y="7247"/>
                </a:moveTo>
                <a:cubicBezTo>
                  <a:pt x="14709" y="7247"/>
                  <a:pt x="14685" y="7296"/>
                  <a:pt x="14685" y="7358"/>
                </a:cubicBezTo>
                <a:cubicBezTo>
                  <a:pt x="14685" y="7419"/>
                  <a:pt x="14709" y="7469"/>
                  <a:pt x="14740" y="7469"/>
                </a:cubicBezTo>
                <a:cubicBezTo>
                  <a:pt x="14770" y="7469"/>
                  <a:pt x="14795" y="7419"/>
                  <a:pt x="14795" y="7358"/>
                </a:cubicBezTo>
                <a:cubicBezTo>
                  <a:pt x="14795" y="7296"/>
                  <a:pt x="14770" y="7247"/>
                  <a:pt x="14740" y="7247"/>
                </a:cubicBezTo>
                <a:close/>
                <a:moveTo>
                  <a:pt x="14561" y="7247"/>
                </a:moveTo>
                <a:cubicBezTo>
                  <a:pt x="14530" y="7247"/>
                  <a:pt x="14506" y="7296"/>
                  <a:pt x="14506" y="7358"/>
                </a:cubicBezTo>
                <a:cubicBezTo>
                  <a:pt x="14506" y="7419"/>
                  <a:pt x="14530" y="7469"/>
                  <a:pt x="14561" y="7469"/>
                </a:cubicBezTo>
                <a:cubicBezTo>
                  <a:pt x="14591" y="7469"/>
                  <a:pt x="14616" y="7419"/>
                  <a:pt x="14616" y="7358"/>
                </a:cubicBezTo>
                <a:cubicBezTo>
                  <a:pt x="14616" y="7296"/>
                  <a:pt x="14591" y="7247"/>
                  <a:pt x="14561" y="7247"/>
                </a:cubicBezTo>
                <a:close/>
                <a:moveTo>
                  <a:pt x="14382" y="7247"/>
                </a:moveTo>
                <a:cubicBezTo>
                  <a:pt x="14351" y="7247"/>
                  <a:pt x="14327" y="7296"/>
                  <a:pt x="14327" y="7358"/>
                </a:cubicBezTo>
                <a:cubicBezTo>
                  <a:pt x="14327" y="7419"/>
                  <a:pt x="14351" y="7469"/>
                  <a:pt x="14382" y="7469"/>
                </a:cubicBezTo>
                <a:cubicBezTo>
                  <a:pt x="14412" y="7469"/>
                  <a:pt x="14436" y="7419"/>
                  <a:pt x="14436" y="7358"/>
                </a:cubicBezTo>
                <a:cubicBezTo>
                  <a:pt x="14436" y="7296"/>
                  <a:pt x="14412" y="7247"/>
                  <a:pt x="14382" y="7247"/>
                </a:cubicBezTo>
                <a:close/>
                <a:moveTo>
                  <a:pt x="14202" y="7247"/>
                </a:moveTo>
                <a:cubicBezTo>
                  <a:pt x="14172" y="7247"/>
                  <a:pt x="14148" y="7296"/>
                  <a:pt x="14148" y="7358"/>
                </a:cubicBezTo>
                <a:cubicBezTo>
                  <a:pt x="14148" y="7419"/>
                  <a:pt x="14172" y="7469"/>
                  <a:pt x="14202" y="7469"/>
                </a:cubicBezTo>
                <a:cubicBezTo>
                  <a:pt x="14233" y="7469"/>
                  <a:pt x="14257" y="7419"/>
                  <a:pt x="14257" y="7358"/>
                </a:cubicBezTo>
                <a:cubicBezTo>
                  <a:pt x="14257" y="7296"/>
                  <a:pt x="14233" y="7247"/>
                  <a:pt x="14202" y="7247"/>
                </a:cubicBezTo>
                <a:close/>
                <a:moveTo>
                  <a:pt x="14023" y="7247"/>
                </a:moveTo>
                <a:cubicBezTo>
                  <a:pt x="13993" y="7247"/>
                  <a:pt x="13969" y="7296"/>
                  <a:pt x="13969" y="7358"/>
                </a:cubicBezTo>
                <a:cubicBezTo>
                  <a:pt x="13969" y="7419"/>
                  <a:pt x="13993" y="7469"/>
                  <a:pt x="14023" y="7469"/>
                </a:cubicBezTo>
                <a:cubicBezTo>
                  <a:pt x="14054" y="7469"/>
                  <a:pt x="14078" y="7419"/>
                  <a:pt x="14078" y="7358"/>
                </a:cubicBezTo>
                <a:cubicBezTo>
                  <a:pt x="14078" y="7296"/>
                  <a:pt x="14054" y="7247"/>
                  <a:pt x="14023" y="7247"/>
                </a:cubicBezTo>
                <a:close/>
                <a:moveTo>
                  <a:pt x="13844" y="7247"/>
                </a:moveTo>
                <a:cubicBezTo>
                  <a:pt x="13814" y="7247"/>
                  <a:pt x="13789" y="7296"/>
                  <a:pt x="13789" y="7358"/>
                </a:cubicBezTo>
                <a:cubicBezTo>
                  <a:pt x="13789" y="7419"/>
                  <a:pt x="13814" y="7469"/>
                  <a:pt x="13844" y="7469"/>
                </a:cubicBezTo>
                <a:cubicBezTo>
                  <a:pt x="13875" y="7469"/>
                  <a:pt x="13899" y="7419"/>
                  <a:pt x="13899" y="7358"/>
                </a:cubicBezTo>
                <a:cubicBezTo>
                  <a:pt x="13899" y="7296"/>
                  <a:pt x="13875" y="7247"/>
                  <a:pt x="13844" y="7247"/>
                </a:cubicBezTo>
                <a:close/>
                <a:moveTo>
                  <a:pt x="13665" y="7247"/>
                </a:moveTo>
                <a:cubicBezTo>
                  <a:pt x="13635" y="7247"/>
                  <a:pt x="13610" y="7296"/>
                  <a:pt x="13610" y="7358"/>
                </a:cubicBezTo>
                <a:cubicBezTo>
                  <a:pt x="13610" y="7419"/>
                  <a:pt x="13635" y="7469"/>
                  <a:pt x="13665" y="7469"/>
                </a:cubicBezTo>
                <a:cubicBezTo>
                  <a:pt x="13696" y="7469"/>
                  <a:pt x="13720" y="7419"/>
                  <a:pt x="13720" y="7358"/>
                </a:cubicBezTo>
                <a:cubicBezTo>
                  <a:pt x="13720" y="7296"/>
                  <a:pt x="13696" y="7247"/>
                  <a:pt x="13665" y="7247"/>
                </a:cubicBezTo>
                <a:close/>
                <a:moveTo>
                  <a:pt x="13486" y="7247"/>
                </a:moveTo>
                <a:cubicBezTo>
                  <a:pt x="13456" y="7247"/>
                  <a:pt x="13431" y="7296"/>
                  <a:pt x="13431" y="7358"/>
                </a:cubicBezTo>
                <a:cubicBezTo>
                  <a:pt x="13431" y="7419"/>
                  <a:pt x="13456" y="7469"/>
                  <a:pt x="13486" y="7469"/>
                </a:cubicBezTo>
                <a:cubicBezTo>
                  <a:pt x="13516" y="7469"/>
                  <a:pt x="13541" y="7419"/>
                  <a:pt x="13541" y="7358"/>
                </a:cubicBezTo>
                <a:cubicBezTo>
                  <a:pt x="13541" y="7296"/>
                  <a:pt x="13516" y="7247"/>
                  <a:pt x="13486" y="7247"/>
                </a:cubicBezTo>
                <a:close/>
                <a:moveTo>
                  <a:pt x="13307" y="7247"/>
                </a:moveTo>
                <a:cubicBezTo>
                  <a:pt x="13277" y="7247"/>
                  <a:pt x="13252" y="7296"/>
                  <a:pt x="13252" y="7358"/>
                </a:cubicBezTo>
                <a:cubicBezTo>
                  <a:pt x="13252" y="7419"/>
                  <a:pt x="13277" y="7469"/>
                  <a:pt x="13307" y="7469"/>
                </a:cubicBezTo>
                <a:cubicBezTo>
                  <a:pt x="13337" y="7469"/>
                  <a:pt x="13362" y="7419"/>
                  <a:pt x="13362" y="7358"/>
                </a:cubicBezTo>
                <a:cubicBezTo>
                  <a:pt x="13362" y="7296"/>
                  <a:pt x="13337" y="7247"/>
                  <a:pt x="13307" y="7247"/>
                </a:cubicBezTo>
                <a:close/>
                <a:moveTo>
                  <a:pt x="13128" y="7247"/>
                </a:moveTo>
                <a:cubicBezTo>
                  <a:pt x="13098" y="7247"/>
                  <a:pt x="13073" y="7296"/>
                  <a:pt x="13073" y="7358"/>
                </a:cubicBezTo>
                <a:cubicBezTo>
                  <a:pt x="13073" y="7419"/>
                  <a:pt x="13098" y="7469"/>
                  <a:pt x="13128" y="7469"/>
                </a:cubicBezTo>
                <a:cubicBezTo>
                  <a:pt x="13158" y="7469"/>
                  <a:pt x="13183" y="7419"/>
                  <a:pt x="13183" y="7358"/>
                </a:cubicBezTo>
                <a:cubicBezTo>
                  <a:pt x="13183" y="7296"/>
                  <a:pt x="13158" y="7247"/>
                  <a:pt x="13128" y="7247"/>
                </a:cubicBezTo>
                <a:close/>
                <a:moveTo>
                  <a:pt x="12949" y="7247"/>
                </a:moveTo>
                <a:cubicBezTo>
                  <a:pt x="12919" y="7247"/>
                  <a:pt x="12894" y="7296"/>
                  <a:pt x="12894" y="7358"/>
                </a:cubicBezTo>
                <a:cubicBezTo>
                  <a:pt x="12894" y="7419"/>
                  <a:pt x="12919" y="7469"/>
                  <a:pt x="12949" y="7469"/>
                </a:cubicBezTo>
                <a:cubicBezTo>
                  <a:pt x="12979" y="7469"/>
                  <a:pt x="13004" y="7419"/>
                  <a:pt x="13004" y="7358"/>
                </a:cubicBezTo>
                <a:cubicBezTo>
                  <a:pt x="13004" y="7296"/>
                  <a:pt x="12979" y="7247"/>
                  <a:pt x="12949" y="7247"/>
                </a:cubicBezTo>
                <a:close/>
                <a:moveTo>
                  <a:pt x="12770" y="7247"/>
                </a:moveTo>
                <a:cubicBezTo>
                  <a:pt x="12740" y="7247"/>
                  <a:pt x="12715" y="7296"/>
                  <a:pt x="12715" y="7358"/>
                </a:cubicBezTo>
                <a:cubicBezTo>
                  <a:pt x="12715" y="7419"/>
                  <a:pt x="12740" y="7469"/>
                  <a:pt x="12770" y="7469"/>
                </a:cubicBezTo>
                <a:cubicBezTo>
                  <a:pt x="12800" y="7469"/>
                  <a:pt x="12825" y="7419"/>
                  <a:pt x="12825" y="7358"/>
                </a:cubicBezTo>
                <a:cubicBezTo>
                  <a:pt x="12825" y="7296"/>
                  <a:pt x="12800" y="7247"/>
                  <a:pt x="12770" y="7247"/>
                </a:cubicBezTo>
                <a:close/>
                <a:moveTo>
                  <a:pt x="12591" y="7247"/>
                </a:moveTo>
                <a:cubicBezTo>
                  <a:pt x="12560" y="7247"/>
                  <a:pt x="12536" y="7296"/>
                  <a:pt x="12536" y="7358"/>
                </a:cubicBezTo>
                <a:cubicBezTo>
                  <a:pt x="12536" y="7419"/>
                  <a:pt x="12560" y="7469"/>
                  <a:pt x="12591" y="7469"/>
                </a:cubicBezTo>
                <a:cubicBezTo>
                  <a:pt x="12621" y="7469"/>
                  <a:pt x="12646" y="7419"/>
                  <a:pt x="12646" y="7358"/>
                </a:cubicBezTo>
                <a:cubicBezTo>
                  <a:pt x="12646" y="7296"/>
                  <a:pt x="12621" y="7247"/>
                  <a:pt x="12591" y="7247"/>
                </a:cubicBezTo>
                <a:close/>
                <a:moveTo>
                  <a:pt x="12412" y="7247"/>
                </a:moveTo>
                <a:cubicBezTo>
                  <a:pt x="12381" y="7247"/>
                  <a:pt x="12357" y="7296"/>
                  <a:pt x="12357" y="7358"/>
                </a:cubicBezTo>
                <a:cubicBezTo>
                  <a:pt x="12357" y="7419"/>
                  <a:pt x="12381" y="7469"/>
                  <a:pt x="12412" y="7469"/>
                </a:cubicBezTo>
                <a:cubicBezTo>
                  <a:pt x="12442" y="7469"/>
                  <a:pt x="12466" y="7419"/>
                  <a:pt x="12466" y="7358"/>
                </a:cubicBezTo>
                <a:cubicBezTo>
                  <a:pt x="12466" y="7296"/>
                  <a:pt x="12442" y="7247"/>
                  <a:pt x="12412" y="7247"/>
                </a:cubicBezTo>
                <a:close/>
                <a:moveTo>
                  <a:pt x="12233" y="7247"/>
                </a:moveTo>
                <a:cubicBezTo>
                  <a:pt x="12202" y="7247"/>
                  <a:pt x="12178" y="7296"/>
                  <a:pt x="12178" y="7358"/>
                </a:cubicBezTo>
                <a:cubicBezTo>
                  <a:pt x="12178" y="7419"/>
                  <a:pt x="12202" y="7469"/>
                  <a:pt x="12233" y="7469"/>
                </a:cubicBezTo>
                <a:cubicBezTo>
                  <a:pt x="12263" y="7469"/>
                  <a:pt x="12287" y="7419"/>
                  <a:pt x="12287" y="7358"/>
                </a:cubicBezTo>
                <a:cubicBezTo>
                  <a:pt x="12287" y="7296"/>
                  <a:pt x="12263" y="7247"/>
                  <a:pt x="12233" y="7247"/>
                </a:cubicBezTo>
                <a:close/>
                <a:moveTo>
                  <a:pt x="12053" y="7247"/>
                </a:moveTo>
                <a:cubicBezTo>
                  <a:pt x="12023" y="7247"/>
                  <a:pt x="11999" y="7296"/>
                  <a:pt x="11999" y="7358"/>
                </a:cubicBezTo>
                <a:cubicBezTo>
                  <a:pt x="11999" y="7419"/>
                  <a:pt x="12023" y="7469"/>
                  <a:pt x="12053" y="7469"/>
                </a:cubicBezTo>
                <a:cubicBezTo>
                  <a:pt x="12084" y="7469"/>
                  <a:pt x="12108" y="7419"/>
                  <a:pt x="12108" y="7358"/>
                </a:cubicBezTo>
                <a:cubicBezTo>
                  <a:pt x="12108" y="7296"/>
                  <a:pt x="12084" y="7247"/>
                  <a:pt x="12053" y="7247"/>
                </a:cubicBezTo>
                <a:close/>
                <a:moveTo>
                  <a:pt x="11337" y="7247"/>
                </a:moveTo>
                <a:cubicBezTo>
                  <a:pt x="11307" y="7247"/>
                  <a:pt x="11282" y="7296"/>
                  <a:pt x="11282" y="7358"/>
                </a:cubicBezTo>
                <a:cubicBezTo>
                  <a:pt x="11282" y="7419"/>
                  <a:pt x="11307" y="7469"/>
                  <a:pt x="11337" y="7469"/>
                </a:cubicBezTo>
                <a:cubicBezTo>
                  <a:pt x="11367" y="7469"/>
                  <a:pt x="11392" y="7419"/>
                  <a:pt x="11392" y="7358"/>
                </a:cubicBezTo>
                <a:cubicBezTo>
                  <a:pt x="11392" y="7296"/>
                  <a:pt x="11367" y="7247"/>
                  <a:pt x="11337" y="7247"/>
                </a:cubicBezTo>
                <a:close/>
                <a:moveTo>
                  <a:pt x="11158" y="7247"/>
                </a:moveTo>
                <a:cubicBezTo>
                  <a:pt x="11128" y="7247"/>
                  <a:pt x="11103" y="7296"/>
                  <a:pt x="11103" y="7358"/>
                </a:cubicBezTo>
                <a:cubicBezTo>
                  <a:pt x="11103" y="7419"/>
                  <a:pt x="11128" y="7469"/>
                  <a:pt x="11158" y="7469"/>
                </a:cubicBezTo>
                <a:cubicBezTo>
                  <a:pt x="11188" y="7469"/>
                  <a:pt x="11213" y="7419"/>
                  <a:pt x="11213" y="7358"/>
                </a:cubicBezTo>
                <a:cubicBezTo>
                  <a:pt x="11213" y="7296"/>
                  <a:pt x="11188" y="7247"/>
                  <a:pt x="11158" y="7247"/>
                </a:cubicBezTo>
                <a:close/>
                <a:moveTo>
                  <a:pt x="10621" y="7247"/>
                </a:moveTo>
                <a:cubicBezTo>
                  <a:pt x="10590" y="7247"/>
                  <a:pt x="10566" y="7296"/>
                  <a:pt x="10566" y="7358"/>
                </a:cubicBezTo>
                <a:cubicBezTo>
                  <a:pt x="10566" y="7419"/>
                  <a:pt x="10590" y="7469"/>
                  <a:pt x="10621" y="7469"/>
                </a:cubicBezTo>
                <a:cubicBezTo>
                  <a:pt x="10651" y="7469"/>
                  <a:pt x="10676" y="7419"/>
                  <a:pt x="10676" y="7358"/>
                </a:cubicBezTo>
                <a:cubicBezTo>
                  <a:pt x="10676" y="7296"/>
                  <a:pt x="10651" y="7247"/>
                  <a:pt x="10621" y="7247"/>
                </a:cubicBezTo>
                <a:close/>
                <a:moveTo>
                  <a:pt x="10442" y="7247"/>
                </a:moveTo>
                <a:cubicBezTo>
                  <a:pt x="10411" y="7247"/>
                  <a:pt x="10387" y="7296"/>
                  <a:pt x="10387" y="7358"/>
                </a:cubicBezTo>
                <a:cubicBezTo>
                  <a:pt x="10387" y="7419"/>
                  <a:pt x="10411" y="7469"/>
                  <a:pt x="10442" y="7469"/>
                </a:cubicBezTo>
                <a:cubicBezTo>
                  <a:pt x="10472" y="7469"/>
                  <a:pt x="10497" y="7419"/>
                  <a:pt x="10497" y="7358"/>
                </a:cubicBezTo>
                <a:cubicBezTo>
                  <a:pt x="10497" y="7296"/>
                  <a:pt x="10472" y="7247"/>
                  <a:pt x="10442" y="7247"/>
                </a:cubicBezTo>
                <a:close/>
                <a:moveTo>
                  <a:pt x="10263" y="7247"/>
                </a:moveTo>
                <a:cubicBezTo>
                  <a:pt x="10232" y="7247"/>
                  <a:pt x="10208" y="7296"/>
                  <a:pt x="10208" y="7358"/>
                </a:cubicBezTo>
                <a:cubicBezTo>
                  <a:pt x="10208" y="7419"/>
                  <a:pt x="10232" y="7469"/>
                  <a:pt x="10263" y="7469"/>
                </a:cubicBezTo>
                <a:cubicBezTo>
                  <a:pt x="10293" y="7469"/>
                  <a:pt x="10317" y="7419"/>
                  <a:pt x="10317" y="7358"/>
                </a:cubicBezTo>
                <a:cubicBezTo>
                  <a:pt x="10317" y="7296"/>
                  <a:pt x="10293" y="7247"/>
                  <a:pt x="10263" y="7247"/>
                </a:cubicBezTo>
                <a:close/>
                <a:moveTo>
                  <a:pt x="10083" y="7247"/>
                </a:moveTo>
                <a:cubicBezTo>
                  <a:pt x="10053" y="7247"/>
                  <a:pt x="10029" y="7296"/>
                  <a:pt x="10029" y="7358"/>
                </a:cubicBezTo>
                <a:cubicBezTo>
                  <a:pt x="10029" y="7419"/>
                  <a:pt x="10053" y="7469"/>
                  <a:pt x="10083" y="7469"/>
                </a:cubicBezTo>
                <a:cubicBezTo>
                  <a:pt x="10114" y="7469"/>
                  <a:pt x="10138" y="7419"/>
                  <a:pt x="10138" y="7358"/>
                </a:cubicBezTo>
                <a:cubicBezTo>
                  <a:pt x="10138" y="7296"/>
                  <a:pt x="10114" y="7247"/>
                  <a:pt x="10083" y="7247"/>
                </a:cubicBezTo>
                <a:close/>
                <a:moveTo>
                  <a:pt x="9904" y="7247"/>
                </a:moveTo>
                <a:cubicBezTo>
                  <a:pt x="9874" y="7247"/>
                  <a:pt x="9850" y="7296"/>
                  <a:pt x="9850" y="7358"/>
                </a:cubicBezTo>
                <a:cubicBezTo>
                  <a:pt x="9850" y="7419"/>
                  <a:pt x="9874" y="7469"/>
                  <a:pt x="9904" y="7469"/>
                </a:cubicBezTo>
                <a:cubicBezTo>
                  <a:pt x="9935" y="7469"/>
                  <a:pt x="9959" y="7419"/>
                  <a:pt x="9959" y="7358"/>
                </a:cubicBezTo>
                <a:cubicBezTo>
                  <a:pt x="9959" y="7296"/>
                  <a:pt x="9935" y="7247"/>
                  <a:pt x="9904" y="7247"/>
                </a:cubicBezTo>
                <a:close/>
                <a:moveTo>
                  <a:pt x="9725" y="7247"/>
                </a:moveTo>
                <a:cubicBezTo>
                  <a:pt x="9695" y="7247"/>
                  <a:pt x="9670" y="7296"/>
                  <a:pt x="9670" y="7358"/>
                </a:cubicBezTo>
                <a:cubicBezTo>
                  <a:pt x="9670" y="7419"/>
                  <a:pt x="9695" y="7469"/>
                  <a:pt x="9725" y="7469"/>
                </a:cubicBezTo>
                <a:cubicBezTo>
                  <a:pt x="9756" y="7469"/>
                  <a:pt x="9780" y="7419"/>
                  <a:pt x="9780" y="7358"/>
                </a:cubicBezTo>
                <a:cubicBezTo>
                  <a:pt x="9780" y="7296"/>
                  <a:pt x="9756" y="7247"/>
                  <a:pt x="9725" y="7247"/>
                </a:cubicBezTo>
                <a:close/>
                <a:moveTo>
                  <a:pt x="9546" y="7247"/>
                </a:moveTo>
                <a:cubicBezTo>
                  <a:pt x="9516" y="7247"/>
                  <a:pt x="9491" y="7296"/>
                  <a:pt x="9491" y="7358"/>
                </a:cubicBezTo>
                <a:cubicBezTo>
                  <a:pt x="9491" y="7419"/>
                  <a:pt x="9516" y="7469"/>
                  <a:pt x="9546" y="7469"/>
                </a:cubicBezTo>
                <a:cubicBezTo>
                  <a:pt x="9577" y="7469"/>
                  <a:pt x="9601" y="7419"/>
                  <a:pt x="9601" y="7358"/>
                </a:cubicBezTo>
                <a:cubicBezTo>
                  <a:pt x="9601" y="7296"/>
                  <a:pt x="9577" y="7247"/>
                  <a:pt x="9546" y="7247"/>
                </a:cubicBezTo>
                <a:close/>
                <a:moveTo>
                  <a:pt x="9367" y="7247"/>
                </a:moveTo>
                <a:cubicBezTo>
                  <a:pt x="9337" y="7247"/>
                  <a:pt x="9312" y="7296"/>
                  <a:pt x="9312" y="7358"/>
                </a:cubicBezTo>
                <a:cubicBezTo>
                  <a:pt x="9312" y="7419"/>
                  <a:pt x="9337" y="7469"/>
                  <a:pt x="9367" y="7469"/>
                </a:cubicBezTo>
                <a:cubicBezTo>
                  <a:pt x="9397" y="7469"/>
                  <a:pt x="9422" y="7419"/>
                  <a:pt x="9422" y="7358"/>
                </a:cubicBezTo>
                <a:cubicBezTo>
                  <a:pt x="9422" y="7296"/>
                  <a:pt x="9397" y="7247"/>
                  <a:pt x="9367" y="7247"/>
                </a:cubicBezTo>
                <a:close/>
                <a:moveTo>
                  <a:pt x="9188" y="7247"/>
                </a:moveTo>
                <a:cubicBezTo>
                  <a:pt x="9158" y="7247"/>
                  <a:pt x="9133" y="7296"/>
                  <a:pt x="9133" y="7358"/>
                </a:cubicBezTo>
                <a:cubicBezTo>
                  <a:pt x="9133" y="7419"/>
                  <a:pt x="9158" y="7469"/>
                  <a:pt x="9188" y="7469"/>
                </a:cubicBezTo>
                <a:cubicBezTo>
                  <a:pt x="9218" y="7469"/>
                  <a:pt x="9243" y="7419"/>
                  <a:pt x="9243" y="7358"/>
                </a:cubicBezTo>
                <a:cubicBezTo>
                  <a:pt x="9243" y="7296"/>
                  <a:pt x="9218" y="7247"/>
                  <a:pt x="9188" y="7247"/>
                </a:cubicBezTo>
                <a:close/>
                <a:moveTo>
                  <a:pt x="4353" y="7247"/>
                </a:moveTo>
                <a:cubicBezTo>
                  <a:pt x="4323" y="7247"/>
                  <a:pt x="4298" y="7296"/>
                  <a:pt x="4298" y="7358"/>
                </a:cubicBezTo>
                <a:cubicBezTo>
                  <a:pt x="4298" y="7419"/>
                  <a:pt x="4323" y="7469"/>
                  <a:pt x="4353" y="7469"/>
                </a:cubicBezTo>
                <a:cubicBezTo>
                  <a:pt x="4383" y="7469"/>
                  <a:pt x="4408" y="7419"/>
                  <a:pt x="4408" y="7358"/>
                </a:cubicBezTo>
                <a:cubicBezTo>
                  <a:pt x="4408" y="7296"/>
                  <a:pt x="4383" y="7247"/>
                  <a:pt x="4353" y="7247"/>
                </a:cubicBezTo>
                <a:close/>
                <a:moveTo>
                  <a:pt x="4174" y="7247"/>
                </a:moveTo>
                <a:cubicBezTo>
                  <a:pt x="4143" y="7247"/>
                  <a:pt x="4119" y="7296"/>
                  <a:pt x="4119" y="7358"/>
                </a:cubicBezTo>
                <a:cubicBezTo>
                  <a:pt x="4119" y="7419"/>
                  <a:pt x="4143" y="7469"/>
                  <a:pt x="4174" y="7469"/>
                </a:cubicBezTo>
                <a:cubicBezTo>
                  <a:pt x="4204" y="7469"/>
                  <a:pt x="4229" y="7419"/>
                  <a:pt x="4229" y="7358"/>
                </a:cubicBezTo>
                <a:cubicBezTo>
                  <a:pt x="4229" y="7296"/>
                  <a:pt x="4204" y="7247"/>
                  <a:pt x="4174" y="7247"/>
                </a:cubicBezTo>
                <a:close/>
                <a:moveTo>
                  <a:pt x="3995" y="7247"/>
                </a:moveTo>
                <a:cubicBezTo>
                  <a:pt x="3964" y="7247"/>
                  <a:pt x="3940" y="7296"/>
                  <a:pt x="3940" y="7358"/>
                </a:cubicBezTo>
                <a:cubicBezTo>
                  <a:pt x="3940" y="7419"/>
                  <a:pt x="3964" y="7469"/>
                  <a:pt x="3995" y="7469"/>
                </a:cubicBezTo>
                <a:cubicBezTo>
                  <a:pt x="4025" y="7469"/>
                  <a:pt x="4050" y="7419"/>
                  <a:pt x="4050" y="7358"/>
                </a:cubicBezTo>
                <a:cubicBezTo>
                  <a:pt x="4050" y="7296"/>
                  <a:pt x="4025" y="7247"/>
                  <a:pt x="3995" y="7247"/>
                </a:cubicBezTo>
                <a:close/>
                <a:moveTo>
                  <a:pt x="3816" y="7247"/>
                </a:moveTo>
                <a:cubicBezTo>
                  <a:pt x="3785" y="7247"/>
                  <a:pt x="3761" y="7296"/>
                  <a:pt x="3761" y="7358"/>
                </a:cubicBezTo>
                <a:cubicBezTo>
                  <a:pt x="3761" y="7419"/>
                  <a:pt x="3785" y="7469"/>
                  <a:pt x="3816" y="7469"/>
                </a:cubicBezTo>
                <a:cubicBezTo>
                  <a:pt x="3846" y="7469"/>
                  <a:pt x="3870" y="7419"/>
                  <a:pt x="3870" y="7358"/>
                </a:cubicBezTo>
                <a:cubicBezTo>
                  <a:pt x="3870" y="7296"/>
                  <a:pt x="3846" y="7247"/>
                  <a:pt x="3816" y="7247"/>
                </a:cubicBezTo>
                <a:close/>
                <a:moveTo>
                  <a:pt x="3637" y="7247"/>
                </a:moveTo>
                <a:cubicBezTo>
                  <a:pt x="3606" y="7247"/>
                  <a:pt x="3582" y="7296"/>
                  <a:pt x="3582" y="7358"/>
                </a:cubicBezTo>
                <a:cubicBezTo>
                  <a:pt x="3582" y="7419"/>
                  <a:pt x="3606" y="7469"/>
                  <a:pt x="3637" y="7469"/>
                </a:cubicBezTo>
                <a:cubicBezTo>
                  <a:pt x="3667" y="7469"/>
                  <a:pt x="3691" y="7419"/>
                  <a:pt x="3691" y="7358"/>
                </a:cubicBezTo>
                <a:cubicBezTo>
                  <a:pt x="3691" y="7296"/>
                  <a:pt x="3667" y="7247"/>
                  <a:pt x="3637" y="7247"/>
                </a:cubicBezTo>
                <a:close/>
                <a:moveTo>
                  <a:pt x="3457" y="7247"/>
                </a:moveTo>
                <a:cubicBezTo>
                  <a:pt x="3427" y="7247"/>
                  <a:pt x="3403" y="7296"/>
                  <a:pt x="3403" y="7358"/>
                </a:cubicBezTo>
                <a:cubicBezTo>
                  <a:pt x="3403" y="7419"/>
                  <a:pt x="3427" y="7469"/>
                  <a:pt x="3457" y="7469"/>
                </a:cubicBezTo>
                <a:cubicBezTo>
                  <a:pt x="3488" y="7469"/>
                  <a:pt x="3512" y="7419"/>
                  <a:pt x="3512" y="7358"/>
                </a:cubicBezTo>
                <a:cubicBezTo>
                  <a:pt x="3512" y="7296"/>
                  <a:pt x="3488" y="7247"/>
                  <a:pt x="3457" y="7247"/>
                </a:cubicBezTo>
                <a:close/>
                <a:moveTo>
                  <a:pt x="3278" y="7247"/>
                </a:moveTo>
                <a:cubicBezTo>
                  <a:pt x="3248" y="7247"/>
                  <a:pt x="3223" y="7296"/>
                  <a:pt x="3223" y="7358"/>
                </a:cubicBezTo>
                <a:cubicBezTo>
                  <a:pt x="3223" y="7419"/>
                  <a:pt x="3248" y="7469"/>
                  <a:pt x="3278" y="7469"/>
                </a:cubicBezTo>
                <a:cubicBezTo>
                  <a:pt x="3309" y="7469"/>
                  <a:pt x="3333" y="7419"/>
                  <a:pt x="3333" y="7358"/>
                </a:cubicBezTo>
                <a:cubicBezTo>
                  <a:pt x="3333" y="7296"/>
                  <a:pt x="3309" y="7247"/>
                  <a:pt x="3278" y="7247"/>
                </a:cubicBezTo>
                <a:close/>
                <a:moveTo>
                  <a:pt x="3099" y="7247"/>
                </a:moveTo>
                <a:cubicBezTo>
                  <a:pt x="3069" y="7247"/>
                  <a:pt x="3044" y="7296"/>
                  <a:pt x="3044" y="7358"/>
                </a:cubicBezTo>
                <a:cubicBezTo>
                  <a:pt x="3044" y="7419"/>
                  <a:pt x="3069" y="7469"/>
                  <a:pt x="3099" y="7469"/>
                </a:cubicBezTo>
                <a:cubicBezTo>
                  <a:pt x="3130" y="7469"/>
                  <a:pt x="3154" y="7419"/>
                  <a:pt x="3154" y="7358"/>
                </a:cubicBezTo>
                <a:cubicBezTo>
                  <a:pt x="3154" y="7296"/>
                  <a:pt x="3130" y="7247"/>
                  <a:pt x="3099" y="7247"/>
                </a:cubicBezTo>
                <a:close/>
                <a:moveTo>
                  <a:pt x="2920" y="7247"/>
                </a:moveTo>
                <a:cubicBezTo>
                  <a:pt x="2890" y="7247"/>
                  <a:pt x="2865" y="7296"/>
                  <a:pt x="2865" y="7358"/>
                </a:cubicBezTo>
                <a:cubicBezTo>
                  <a:pt x="2865" y="7419"/>
                  <a:pt x="2890" y="7469"/>
                  <a:pt x="2920" y="7469"/>
                </a:cubicBezTo>
                <a:cubicBezTo>
                  <a:pt x="2950" y="7469"/>
                  <a:pt x="2975" y="7419"/>
                  <a:pt x="2975" y="7358"/>
                </a:cubicBezTo>
                <a:cubicBezTo>
                  <a:pt x="2975" y="7296"/>
                  <a:pt x="2950" y="7247"/>
                  <a:pt x="2920" y="7247"/>
                </a:cubicBezTo>
                <a:close/>
                <a:moveTo>
                  <a:pt x="2741" y="7247"/>
                </a:moveTo>
                <a:cubicBezTo>
                  <a:pt x="2711" y="7247"/>
                  <a:pt x="2686" y="7296"/>
                  <a:pt x="2686" y="7358"/>
                </a:cubicBezTo>
                <a:cubicBezTo>
                  <a:pt x="2686" y="7419"/>
                  <a:pt x="2711" y="7469"/>
                  <a:pt x="2741" y="7469"/>
                </a:cubicBezTo>
                <a:cubicBezTo>
                  <a:pt x="2771" y="7469"/>
                  <a:pt x="2796" y="7419"/>
                  <a:pt x="2796" y="7358"/>
                </a:cubicBezTo>
                <a:cubicBezTo>
                  <a:pt x="2796" y="7296"/>
                  <a:pt x="2771" y="7247"/>
                  <a:pt x="2741" y="7247"/>
                </a:cubicBezTo>
                <a:close/>
                <a:moveTo>
                  <a:pt x="2562" y="7247"/>
                </a:moveTo>
                <a:cubicBezTo>
                  <a:pt x="2532" y="7247"/>
                  <a:pt x="2507" y="7296"/>
                  <a:pt x="2507" y="7358"/>
                </a:cubicBezTo>
                <a:cubicBezTo>
                  <a:pt x="2507" y="7419"/>
                  <a:pt x="2532" y="7469"/>
                  <a:pt x="2562" y="7469"/>
                </a:cubicBezTo>
                <a:cubicBezTo>
                  <a:pt x="2592" y="7469"/>
                  <a:pt x="2617" y="7419"/>
                  <a:pt x="2617" y="7358"/>
                </a:cubicBezTo>
                <a:cubicBezTo>
                  <a:pt x="2617" y="7296"/>
                  <a:pt x="2592" y="7247"/>
                  <a:pt x="2562" y="7247"/>
                </a:cubicBezTo>
                <a:close/>
                <a:moveTo>
                  <a:pt x="2383" y="7247"/>
                </a:moveTo>
                <a:cubicBezTo>
                  <a:pt x="2353" y="7247"/>
                  <a:pt x="2328" y="7296"/>
                  <a:pt x="2328" y="7358"/>
                </a:cubicBezTo>
                <a:cubicBezTo>
                  <a:pt x="2328" y="7419"/>
                  <a:pt x="2353" y="7469"/>
                  <a:pt x="2383" y="7469"/>
                </a:cubicBezTo>
                <a:cubicBezTo>
                  <a:pt x="2413" y="7469"/>
                  <a:pt x="2438" y="7419"/>
                  <a:pt x="2438" y="7358"/>
                </a:cubicBezTo>
                <a:cubicBezTo>
                  <a:pt x="2438" y="7296"/>
                  <a:pt x="2413" y="7247"/>
                  <a:pt x="2383" y="7247"/>
                </a:cubicBezTo>
                <a:close/>
                <a:moveTo>
                  <a:pt x="2204" y="7247"/>
                </a:moveTo>
                <a:cubicBezTo>
                  <a:pt x="2174" y="7247"/>
                  <a:pt x="2149" y="7296"/>
                  <a:pt x="2149" y="7358"/>
                </a:cubicBezTo>
                <a:cubicBezTo>
                  <a:pt x="2149" y="7419"/>
                  <a:pt x="2174" y="7469"/>
                  <a:pt x="2204" y="7469"/>
                </a:cubicBezTo>
                <a:cubicBezTo>
                  <a:pt x="2234" y="7469"/>
                  <a:pt x="2259" y="7419"/>
                  <a:pt x="2259" y="7358"/>
                </a:cubicBezTo>
                <a:cubicBezTo>
                  <a:pt x="2259" y="7296"/>
                  <a:pt x="2234" y="7247"/>
                  <a:pt x="2204" y="7247"/>
                </a:cubicBezTo>
                <a:close/>
                <a:moveTo>
                  <a:pt x="2025" y="7247"/>
                </a:moveTo>
                <a:cubicBezTo>
                  <a:pt x="1994" y="7247"/>
                  <a:pt x="1970" y="7296"/>
                  <a:pt x="1970" y="7358"/>
                </a:cubicBezTo>
                <a:cubicBezTo>
                  <a:pt x="1970" y="7419"/>
                  <a:pt x="1994" y="7469"/>
                  <a:pt x="2025" y="7469"/>
                </a:cubicBezTo>
                <a:cubicBezTo>
                  <a:pt x="2055" y="7469"/>
                  <a:pt x="2080" y="7419"/>
                  <a:pt x="2080" y="7358"/>
                </a:cubicBezTo>
                <a:cubicBezTo>
                  <a:pt x="2080" y="7296"/>
                  <a:pt x="2055" y="7247"/>
                  <a:pt x="2025" y="7247"/>
                </a:cubicBezTo>
                <a:close/>
                <a:moveTo>
                  <a:pt x="1846" y="7247"/>
                </a:moveTo>
                <a:cubicBezTo>
                  <a:pt x="1815" y="7247"/>
                  <a:pt x="1791" y="7296"/>
                  <a:pt x="1791" y="7358"/>
                </a:cubicBezTo>
                <a:cubicBezTo>
                  <a:pt x="1791" y="7419"/>
                  <a:pt x="1815" y="7469"/>
                  <a:pt x="1846" y="7469"/>
                </a:cubicBezTo>
                <a:cubicBezTo>
                  <a:pt x="1876" y="7469"/>
                  <a:pt x="1901" y="7419"/>
                  <a:pt x="1901" y="7358"/>
                </a:cubicBezTo>
                <a:cubicBezTo>
                  <a:pt x="1901" y="7296"/>
                  <a:pt x="1876" y="7247"/>
                  <a:pt x="1846" y="7247"/>
                </a:cubicBezTo>
                <a:close/>
                <a:moveTo>
                  <a:pt x="19038" y="6884"/>
                </a:moveTo>
                <a:cubicBezTo>
                  <a:pt x="19008" y="6884"/>
                  <a:pt x="18983" y="6934"/>
                  <a:pt x="18983" y="6995"/>
                </a:cubicBezTo>
                <a:cubicBezTo>
                  <a:pt x="18983" y="7057"/>
                  <a:pt x="19008" y="7106"/>
                  <a:pt x="19038" y="7106"/>
                </a:cubicBezTo>
                <a:cubicBezTo>
                  <a:pt x="19068" y="7106"/>
                  <a:pt x="19093" y="7057"/>
                  <a:pt x="19093" y="6995"/>
                </a:cubicBezTo>
                <a:cubicBezTo>
                  <a:pt x="19093" y="6934"/>
                  <a:pt x="19068" y="6884"/>
                  <a:pt x="19038" y="6884"/>
                </a:cubicBezTo>
                <a:close/>
                <a:moveTo>
                  <a:pt x="18859" y="6884"/>
                </a:moveTo>
                <a:cubicBezTo>
                  <a:pt x="18828" y="6884"/>
                  <a:pt x="18804" y="6934"/>
                  <a:pt x="18804" y="6995"/>
                </a:cubicBezTo>
                <a:cubicBezTo>
                  <a:pt x="18804" y="7057"/>
                  <a:pt x="18828" y="7106"/>
                  <a:pt x="18859" y="7106"/>
                </a:cubicBezTo>
                <a:cubicBezTo>
                  <a:pt x="18889" y="7106"/>
                  <a:pt x="18914" y="7057"/>
                  <a:pt x="18914" y="6995"/>
                </a:cubicBezTo>
                <a:cubicBezTo>
                  <a:pt x="18914" y="6934"/>
                  <a:pt x="18889" y="6884"/>
                  <a:pt x="18859" y="6884"/>
                </a:cubicBezTo>
                <a:close/>
                <a:moveTo>
                  <a:pt x="18680" y="6884"/>
                </a:moveTo>
                <a:cubicBezTo>
                  <a:pt x="18649" y="6884"/>
                  <a:pt x="18625" y="6934"/>
                  <a:pt x="18625" y="6995"/>
                </a:cubicBezTo>
                <a:cubicBezTo>
                  <a:pt x="18625" y="7057"/>
                  <a:pt x="18649" y="7106"/>
                  <a:pt x="18680" y="7106"/>
                </a:cubicBezTo>
                <a:cubicBezTo>
                  <a:pt x="18710" y="7106"/>
                  <a:pt x="18735" y="7057"/>
                  <a:pt x="18735" y="6995"/>
                </a:cubicBezTo>
                <a:cubicBezTo>
                  <a:pt x="18735" y="6934"/>
                  <a:pt x="18710" y="6884"/>
                  <a:pt x="18680" y="6884"/>
                </a:cubicBezTo>
                <a:close/>
                <a:moveTo>
                  <a:pt x="18501" y="6884"/>
                </a:moveTo>
                <a:cubicBezTo>
                  <a:pt x="18470" y="6884"/>
                  <a:pt x="18446" y="6934"/>
                  <a:pt x="18446" y="6995"/>
                </a:cubicBezTo>
                <a:cubicBezTo>
                  <a:pt x="18446" y="7057"/>
                  <a:pt x="18470" y="7106"/>
                  <a:pt x="18501" y="7106"/>
                </a:cubicBezTo>
                <a:cubicBezTo>
                  <a:pt x="18531" y="7106"/>
                  <a:pt x="18555" y="7057"/>
                  <a:pt x="18555" y="6995"/>
                </a:cubicBezTo>
                <a:cubicBezTo>
                  <a:pt x="18555" y="6934"/>
                  <a:pt x="18531" y="6884"/>
                  <a:pt x="18501" y="6884"/>
                </a:cubicBezTo>
                <a:close/>
                <a:moveTo>
                  <a:pt x="18321" y="6884"/>
                </a:moveTo>
                <a:cubicBezTo>
                  <a:pt x="18291" y="6884"/>
                  <a:pt x="18267" y="6934"/>
                  <a:pt x="18267" y="6995"/>
                </a:cubicBezTo>
                <a:cubicBezTo>
                  <a:pt x="18267" y="7057"/>
                  <a:pt x="18291" y="7106"/>
                  <a:pt x="18321" y="7106"/>
                </a:cubicBezTo>
                <a:cubicBezTo>
                  <a:pt x="18352" y="7106"/>
                  <a:pt x="18376" y="7057"/>
                  <a:pt x="18376" y="6995"/>
                </a:cubicBezTo>
                <a:cubicBezTo>
                  <a:pt x="18376" y="6934"/>
                  <a:pt x="18352" y="6884"/>
                  <a:pt x="18321" y="6884"/>
                </a:cubicBezTo>
                <a:close/>
                <a:moveTo>
                  <a:pt x="18142" y="6884"/>
                </a:moveTo>
                <a:cubicBezTo>
                  <a:pt x="18112" y="6884"/>
                  <a:pt x="18088" y="6934"/>
                  <a:pt x="18088" y="6995"/>
                </a:cubicBezTo>
                <a:cubicBezTo>
                  <a:pt x="18088" y="7057"/>
                  <a:pt x="18112" y="7106"/>
                  <a:pt x="18142" y="7106"/>
                </a:cubicBezTo>
                <a:cubicBezTo>
                  <a:pt x="18173" y="7106"/>
                  <a:pt x="18197" y="7057"/>
                  <a:pt x="18197" y="6995"/>
                </a:cubicBezTo>
                <a:cubicBezTo>
                  <a:pt x="18197" y="6934"/>
                  <a:pt x="18173" y="6884"/>
                  <a:pt x="18142" y="6884"/>
                </a:cubicBezTo>
                <a:close/>
                <a:moveTo>
                  <a:pt x="17784" y="6884"/>
                </a:moveTo>
                <a:cubicBezTo>
                  <a:pt x="17754" y="6884"/>
                  <a:pt x="17729" y="6934"/>
                  <a:pt x="17729" y="6995"/>
                </a:cubicBezTo>
                <a:cubicBezTo>
                  <a:pt x="17729" y="7057"/>
                  <a:pt x="17754" y="7106"/>
                  <a:pt x="17784" y="7106"/>
                </a:cubicBezTo>
                <a:cubicBezTo>
                  <a:pt x="17815" y="7106"/>
                  <a:pt x="17839" y="7057"/>
                  <a:pt x="17839" y="6995"/>
                </a:cubicBezTo>
                <a:cubicBezTo>
                  <a:pt x="17839" y="6934"/>
                  <a:pt x="17815" y="6884"/>
                  <a:pt x="17784" y="6884"/>
                </a:cubicBezTo>
                <a:close/>
                <a:moveTo>
                  <a:pt x="17605" y="6884"/>
                </a:moveTo>
                <a:cubicBezTo>
                  <a:pt x="17575" y="6884"/>
                  <a:pt x="17550" y="6934"/>
                  <a:pt x="17550" y="6995"/>
                </a:cubicBezTo>
                <a:cubicBezTo>
                  <a:pt x="17550" y="7057"/>
                  <a:pt x="17575" y="7106"/>
                  <a:pt x="17605" y="7106"/>
                </a:cubicBezTo>
                <a:cubicBezTo>
                  <a:pt x="17635" y="7106"/>
                  <a:pt x="17660" y="7057"/>
                  <a:pt x="17660" y="6995"/>
                </a:cubicBezTo>
                <a:cubicBezTo>
                  <a:pt x="17660" y="6934"/>
                  <a:pt x="17635" y="6884"/>
                  <a:pt x="17605" y="6884"/>
                </a:cubicBezTo>
                <a:close/>
                <a:moveTo>
                  <a:pt x="17426" y="6884"/>
                </a:moveTo>
                <a:cubicBezTo>
                  <a:pt x="17396" y="6884"/>
                  <a:pt x="17371" y="6934"/>
                  <a:pt x="17371" y="6995"/>
                </a:cubicBezTo>
                <a:cubicBezTo>
                  <a:pt x="17371" y="7057"/>
                  <a:pt x="17396" y="7106"/>
                  <a:pt x="17426" y="7106"/>
                </a:cubicBezTo>
                <a:cubicBezTo>
                  <a:pt x="17456" y="7106"/>
                  <a:pt x="17481" y="7057"/>
                  <a:pt x="17481" y="6995"/>
                </a:cubicBezTo>
                <a:cubicBezTo>
                  <a:pt x="17481" y="6934"/>
                  <a:pt x="17456" y="6884"/>
                  <a:pt x="17426" y="6884"/>
                </a:cubicBezTo>
                <a:close/>
                <a:moveTo>
                  <a:pt x="17247" y="6884"/>
                </a:moveTo>
                <a:cubicBezTo>
                  <a:pt x="17217" y="6884"/>
                  <a:pt x="17192" y="6934"/>
                  <a:pt x="17192" y="6995"/>
                </a:cubicBezTo>
                <a:cubicBezTo>
                  <a:pt x="17192" y="7057"/>
                  <a:pt x="17217" y="7106"/>
                  <a:pt x="17247" y="7106"/>
                </a:cubicBezTo>
                <a:cubicBezTo>
                  <a:pt x="17277" y="7106"/>
                  <a:pt x="17302" y="7057"/>
                  <a:pt x="17302" y="6995"/>
                </a:cubicBezTo>
                <a:cubicBezTo>
                  <a:pt x="17302" y="6934"/>
                  <a:pt x="17277" y="6884"/>
                  <a:pt x="17247" y="6884"/>
                </a:cubicBezTo>
                <a:close/>
                <a:moveTo>
                  <a:pt x="17068" y="6884"/>
                </a:moveTo>
                <a:cubicBezTo>
                  <a:pt x="17038" y="6884"/>
                  <a:pt x="17013" y="6934"/>
                  <a:pt x="17013" y="6995"/>
                </a:cubicBezTo>
                <a:cubicBezTo>
                  <a:pt x="17013" y="7057"/>
                  <a:pt x="17038" y="7106"/>
                  <a:pt x="17068" y="7106"/>
                </a:cubicBezTo>
                <a:cubicBezTo>
                  <a:pt x="17098" y="7106"/>
                  <a:pt x="17123" y="7057"/>
                  <a:pt x="17123" y="6995"/>
                </a:cubicBezTo>
                <a:cubicBezTo>
                  <a:pt x="17123" y="6934"/>
                  <a:pt x="17098" y="6884"/>
                  <a:pt x="17068" y="6884"/>
                </a:cubicBezTo>
                <a:close/>
                <a:moveTo>
                  <a:pt x="16889" y="6884"/>
                </a:moveTo>
                <a:cubicBezTo>
                  <a:pt x="16859" y="6884"/>
                  <a:pt x="16834" y="6934"/>
                  <a:pt x="16834" y="6995"/>
                </a:cubicBezTo>
                <a:cubicBezTo>
                  <a:pt x="16834" y="7057"/>
                  <a:pt x="16859" y="7106"/>
                  <a:pt x="16889" y="7106"/>
                </a:cubicBezTo>
                <a:cubicBezTo>
                  <a:pt x="16919" y="7106"/>
                  <a:pt x="16944" y="7057"/>
                  <a:pt x="16944" y="6995"/>
                </a:cubicBezTo>
                <a:cubicBezTo>
                  <a:pt x="16944" y="6934"/>
                  <a:pt x="16919" y="6884"/>
                  <a:pt x="16889" y="6884"/>
                </a:cubicBezTo>
                <a:close/>
                <a:moveTo>
                  <a:pt x="16710" y="6884"/>
                </a:moveTo>
                <a:cubicBezTo>
                  <a:pt x="16679" y="6884"/>
                  <a:pt x="16655" y="6934"/>
                  <a:pt x="16655" y="6995"/>
                </a:cubicBezTo>
                <a:cubicBezTo>
                  <a:pt x="16655" y="7057"/>
                  <a:pt x="16679" y="7106"/>
                  <a:pt x="16710" y="7106"/>
                </a:cubicBezTo>
                <a:cubicBezTo>
                  <a:pt x="16740" y="7106"/>
                  <a:pt x="16765" y="7057"/>
                  <a:pt x="16765" y="6995"/>
                </a:cubicBezTo>
                <a:cubicBezTo>
                  <a:pt x="16765" y="6934"/>
                  <a:pt x="16740" y="6884"/>
                  <a:pt x="16710" y="6884"/>
                </a:cubicBezTo>
                <a:close/>
                <a:moveTo>
                  <a:pt x="16531" y="6884"/>
                </a:moveTo>
                <a:cubicBezTo>
                  <a:pt x="16500" y="6884"/>
                  <a:pt x="16476" y="6934"/>
                  <a:pt x="16476" y="6995"/>
                </a:cubicBezTo>
                <a:cubicBezTo>
                  <a:pt x="16476" y="7057"/>
                  <a:pt x="16500" y="7106"/>
                  <a:pt x="16531" y="7106"/>
                </a:cubicBezTo>
                <a:cubicBezTo>
                  <a:pt x="16561" y="7106"/>
                  <a:pt x="16585" y="7057"/>
                  <a:pt x="16585" y="6995"/>
                </a:cubicBezTo>
                <a:cubicBezTo>
                  <a:pt x="16585" y="6934"/>
                  <a:pt x="16561" y="6884"/>
                  <a:pt x="16531" y="6884"/>
                </a:cubicBezTo>
                <a:close/>
                <a:moveTo>
                  <a:pt x="16352" y="6884"/>
                </a:moveTo>
                <a:cubicBezTo>
                  <a:pt x="16321" y="6884"/>
                  <a:pt x="16297" y="6934"/>
                  <a:pt x="16297" y="6995"/>
                </a:cubicBezTo>
                <a:cubicBezTo>
                  <a:pt x="16297" y="7057"/>
                  <a:pt x="16321" y="7106"/>
                  <a:pt x="16352" y="7106"/>
                </a:cubicBezTo>
                <a:cubicBezTo>
                  <a:pt x="16382" y="7106"/>
                  <a:pt x="16406" y="7057"/>
                  <a:pt x="16406" y="6995"/>
                </a:cubicBezTo>
                <a:cubicBezTo>
                  <a:pt x="16406" y="6934"/>
                  <a:pt x="16382" y="6884"/>
                  <a:pt x="16352" y="6884"/>
                </a:cubicBezTo>
                <a:close/>
                <a:moveTo>
                  <a:pt x="16172" y="6884"/>
                </a:moveTo>
                <a:cubicBezTo>
                  <a:pt x="16142" y="6884"/>
                  <a:pt x="16118" y="6934"/>
                  <a:pt x="16118" y="6995"/>
                </a:cubicBezTo>
                <a:cubicBezTo>
                  <a:pt x="16118" y="7057"/>
                  <a:pt x="16142" y="7106"/>
                  <a:pt x="16172" y="7106"/>
                </a:cubicBezTo>
                <a:cubicBezTo>
                  <a:pt x="16203" y="7106"/>
                  <a:pt x="16227" y="7057"/>
                  <a:pt x="16227" y="6995"/>
                </a:cubicBezTo>
                <a:cubicBezTo>
                  <a:pt x="16227" y="6934"/>
                  <a:pt x="16203" y="6884"/>
                  <a:pt x="16172" y="6884"/>
                </a:cubicBezTo>
                <a:close/>
                <a:moveTo>
                  <a:pt x="15993" y="6884"/>
                </a:moveTo>
                <a:cubicBezTo>
                  <a:pt x="15963" y="6884"/>
                  <a:pt x="15938" y="6934"/>
                  <a:pt x="15938" y="6995"/>
                </a:cubicBezTo>
                <a:cubicBezTo>
                  <a:pt x="15938" y="7057"/>
                  <a:pt x="15963" y="7106"/>
                  <a:pt x="15993" y="7106"/>
                </a:cubicBezTo>
                <a:cubicBezTo>
                  <a:pt x="16024" y="7106"/>
                  <a:pt x="16048" y="7057"/>
                  <a:pt x="16048" y="6995"/>
                </a:cubicBezTo>
                <a:cubicBezTo>
                  <a:pt x="16048" y="6934"/>
                  <a:pt x="16024" y="6884"/>
                  <a:pt x="15993" y="6884"/>
                </a:cubicBezTo>
                <a:close/>
                <a:moveTo>
                  <a:pt x="15814" y="6884"/>
                </a:moveTo>
                <a:cubicBezTo>
                  <a:pt x="15784" y="6884"/>
                  <a:pt x="15759" y="6934"/>
                  <a:pt x="15759" y="6995"/>
                </a:cubicBezTo>
                <a:cubicBezTo>
                  <a:pt x="15759" y="7057"/>
                  <a:pt x="15784" y="7106"/>
                  <a:pt x="15814" y="7106"/>
                </a:cubicBezTo>
                <a:cubicBezTo>
                  <a:pt x="15845" y="7106"/>
                  <a:pt x="15869" y="7057"/>
                  <a:pt x="15869" y="6995"/>
                </a:cubicBezTo>
                <a:cubicBezTo>
                  <a:pt x="15869" y="6934"/>
                  <a:pt x="15845" y="6884"/>
                  <a:pt x="15814" y="6884"/>
                </a:cubicBezTo>
                <a:close/>
                <a:moveTo>
                  <a:pt x="15635" y="6884"/>
                </a:moveTo>
                <a:cubicBezTo>
                  <a:pt x="15605" y="6884"/>
                  <a:pt x="15580" y="6934"/>
                  <a:pt x="15580" y="6995"/>
                </a:cubicBezTo>
                <a:cubicBezTo>
                  <a:pt x="15580" y="7057"/>
                  <a:pt x="15605" y="7106"/>
                  <a:pt x="15635" y="7106"/>
                </a:cubicBezTo>
                <a:cubicBezTo>
                  <a:pt x="15666" y="7106"/>
                  <a:pt x="15690" y="7057"/>
                  <a:pt x="15690" y="6995"/>
                </a:cubicBezTo>
                <a:cubicBezTo>
                  <a:pt x="15690" y="6934"/>
                  <a:pt x="15666" y="6884"/>
                  <a:pt x="15635" y="6884"/>
                </a:cubicBezTo>
                <a:close/>
                <a:moveTo>
                  <a:pt x="15456" y="6884"/>
                </a:moveTo>
                <a:cubicBezTo>
                  <a:pt x="15426" y="6884"/>
                  <a:pt x="15401" y="6934"/>
                  <a:pt x="15401" y="6995"/>
                </a:cubicBezTo>
                <a:cubicBezTo>
                  <a:pt x="15401" y="7057"/>
                  <a:pt x="15426" y="7106"/>
                  <a:pt x="15456" y="7106"/>
                </a:cubicBezTo>
                <a:cubicBezTo>
                  <a:pt x="15486" y="7106"/>
                  <a:pt x="15511" y="7057"/>
                  <a:pt x="15511" y="6995"/>
                </a:cubicBezTo>
                <a:cubicBezTo>
                  <a:pt x="15511" y="6934"/>
                  <a:pt x="15486" y="6884"/>
                  <a:pt x="15456" y="6884"/>
                </a:cubicBezTo>
                <a:close/>
                <a:moveTo>
                  <a:pt x="15277" y="6884"/>
                </a:moveTo>
                <a:cubicBezTo>
                  <a:pt x="15247" y="6884"/>
                  <a:pt x="15222" y="6934"/>
                  <a:pt x="15222" y="6995"/>
                </a:cubicBezTo>
                <a:cubicBezTo>
                  <a:pt x="15222" y="7057"/>
                  <a:pt x="15247" y="7106"/>
                  <a:pt x="15277" y="7106"/>
                </a:cubicBezTo>
                <a:cubicBezTo>
                  <a:pt x="15307" y="7106"/>
                  <a:pt x="15332" y="7057"/>
                  <a:pt x="15332" y="6995"/>
                </a:cubicBezTo>
                <a:cubicBezTo>
                  <a:pt x="15332" y="6934"/>
                  <a:pt x="15307" y="6884"/>
                  <a:pt x="15277" y="6884"/>
                </a:cubicBezTo>
                <a:close/>
                <a:moveTo>
                  <a:pt x="15098" y="6884"/>
                </a:moveTo>
                <a:cubicBezTo>
                  <a:pt x="15068" y="6884"/>
                  <a:pt x="15043" y="6934"/>
                  <a:pt x="15043" y="6995"/>
                </a:cubicBezTo>
                <a:cubicBezTo>
                  <a:pt x="15043" y="7057"/>
                  <a:pt x="15068" y="7106"/>
                  <a:pt x="15098" y="7106"/>
                </a:cubicBezTo>
                <a:cubicBezTo>
                  <a:pt x="15128" y="7106"/>
                  <a:pt x="15153" y="7057"/>
                  <a:pt x="15153" y="6995"/>
                </a:cubicBezTo>
                <a:cubicBezTo>
                  <a:pt x="15153" y="6934"/>
                  <a:pt x="15128" y="6884"/>
                  <a:pt x="15098" y="6884"/>
                </a:cubicBezTo>
                <a:close/>
                <a:moveTo>
                  <a:pt x="14919" y="6884"/>
                </a:moveTo>
                <a:cubicBezTo>
                  <a:pt x="14889" y="6884"/>
                  <a:pt x="14864" y="6934"/>
                  <a:pt x="14864" y="6995"/>
                </a:cubicBezTo>
                <a:cubicBezTo>
                  <a:pt x="14864" y="7057"/>
                  <a:pt x="14889" y="7106"/>
                  <a:pt x="14919" y="7106"/>
                </a:cubicBezTo>
                <a:cubicBezTo>
                  <a:pt x="14949" y="7106"/>
                  <a:pt x="14974" y="7057"/>
                  <a:pt x="14974" y="6995"/>
                </a:cubicBezTo>
                <a:cubicBezTo>
                  <a:pt x="14974" y="6934"/>
                  <a:pt x="14949" y="6884"/>
                  <a:pt x="14919" y="6884"/>
                </a:cubicBezTo>
                <a:close/>
                <a:moveTo>
                  <a:pt x="14740" y="6884"/>
                </a:moveTo>
                <a:cubicBezTo>
                  <a:pt x="14709" y="6884"/>
                  <a:pt x="14685" y="6934"/>
                  <a:pt x="14685" y="6995"/>
                </a:cubicBezTo>
                <a:cubicBezTo>
                  <a:pt x="14685" y="7057"/>
                  <a:pt x="14709" y="7106"/>
                  <a:pt x="14740" y="7106"/>
                </a:cubicBezTo>
                <a:cubicBezTo>
                  <a:pt x="14770" y="7106"/>
                  <a:pt x="14795" y="7057"/>
                  <a:pt x="14795" y="6995"/>
                </a:cubicBezTo>
                <a:cubicBezTo>
                  <a:pt x="14795" y="6934"/>
                  <a:pt x="14770" y="6884"/>
                  <a:pt x="14740" y="6884"/>
                </a:cubicBezTo>
                <a:close/>
                <a:moveTo>
                  <a:pt x="14561" y="6884"/>
                </a:moveTo>
                <a:cubicBezTo>
                  <a:pt x="14530" y="6884"/>
                  <a:pt x="14506" y="6934"/>
                  <a:pt x="14506" y="6995"/>
                </a:cubicBezTo>
                <a:cubicBezTo>
                  <a:pt x="14506" y="7057"/>
                  <a:pt x="14530" y="7106"/>
                  <a:pt x="14561" y="7106"/>
                </a:cubicBezTo>
                <a:cubicBezTo>
                  <a:pt x="14591" y="7106"/>
                  <a:pt x="14616" y="7057"/>
                  <a:pt x="14616" y="6995"/>
                </a:cubicBezTo>
                <a:cubicBezTo>
                  <a:pt x="14616" y="6934"/>
                  <a:pt x="14591" y="6884"/>
                  <a:pt x="14561" y="6884"/>
                </a:cubicBezTo>
                <a:close/>
                <a:moveTo>
                  <a:pt x="14382" y="6884"/>
                </a:moveTo>
                <a:cubicBezTo>
                  <a:pt x="14351" y="6884"/>
                  <a:pt x="14327" y="6934"/>
                  <a:pt x="14327" y="6995"/>
                </a:cubicBezTo>
                <a:cubicBezTo>
                  <a:pt x="14327" y="7057"/>
                  <a:pt x="14351" y="7106"/>
                  <a:pt x="14382" y="7106"/>
                </a:cubicBezTo>
                <a:cubicBezTo>
                  <a:pt x="14412" y="7106"/>
                  <a:pt x="14436" y="7057"/>
                  <a:pt x="14436" y="6995"/>
                </a:cubicBezTo>
                <a:cubicBezTo>
                  <a:pt x="14436" y="6934"/>
                  <a:pt x="14412" y="6884"/>
                  <a:pt x="14382" y="6884"/>
                </a:cubicBezTo>
                <a:close/>
                <a:moveTo>
                  <a:pt x="14202" y="6884"/>
                </a:moveTo>
                <a:cubicBezTo>
                  <a:pt x="14172" y="6884"/>
                  <a:pt x="14148" y="6934"/>
                  <a:pt x="14148" y="6995"/>
                </a:cubicBezTo>
                <a:cubicBezTo>
                  <a:pt x="14148" y="7057"/>
                  <a:pt x="14172" y="7106"/>
                  <a:pt x="14202" y="7106"/>
                </a:cubicBezTo>
                <a:cubicBezTo>
                  <a:pt x="14233" y="7106"/>
                  <a:pt x="14257" y="7057"/>
                  <a:pt x="14257" y="6995"/>
                </a:cubicBezTo>
                <a:cubicBezTo>
                  <a:pt x="14257" y="6934"/>
                  <a:pt x="14233" y="6884"/>
                  <a:pt x="14202" y="6884"/>
                </a:cubicBezTo>
                <a:close/>
                <a:moveTo>
                  <a:pt x="14023" y="6884"/>
                </a:moveTo>
                <a:cubicBezTo>
                  <a:pt x="13993" y="6884"/>
                  <a:pt x="13969" y="6934"/>
                  <a:pt x="13969" y="6995"/>
                </a:cubicBezTo>
                <a:cubicBezTo>
                  <a:pt x="13969" y="7057"/>
                  <a:pt x="13993" y="7106"/>
                  <a:pt x="14023" y="7106"/>
                </a:cubicBezTo>
                <a:cubicBezTo>
                  <a:pt x="14054" y="7106"/>
                  <a:pt x="14078" y="7057"/>
                  <a:pt x="14078" y="6995"/>
                </a:cubicBezTo>
                <a:cubicBezTo>
                  <a:pt x="14078" y="6934"/>
                  <a:pt x="14054" y="6884"/>
                  <a:pt x="14023" y="6884"/>
                </a:cubicBezTo>
                <a:close/>
                <a:moveTo>
                  <a:pt x="13844" y="6884"/>
                </a:moveTo>
                <a:cubicBezTo>
                  <a:pt x="13814" y="6884"/>
                  <a:pt x="13789" y="6934"/>
                  <a:pt x="13789" y="6995"/>
                </a:cubicBezTo>
                <a:cubicBezTo>
                  <a:pt x="13789" y="7057"/>
                  <a:pt x="13814" y="7106"/>
                  <a:pt x="13844" y="7106"/>
                </a:cubicBezTo>
                <a:cubicBezTo>
                  <a:pt x="13875" y="7106"/>
                  <a:pt x="13899" y="7057"/>
                  <a:pt x="13899" y="6995"/>
                </a:cubicBezTo>
                <a:cubicBezTo>
                  <a:pt x="13899" y="6934"/>
                  <a:pt x="13875" y="6884"/>
                  <a:pt x="13844" y="6884"/>
                </a:cubicBezTo>
                <a:close/>
                <a:moveTo>
                  <a:pt x="13665" y="6884"/>
                </a:moveTo>
                <a:cubicBezTo>
                  <a:pt x="13635" y="6884"/>
                  <a:pt x="13610" y="6934"/>
                  <a:pt x="13610" y="6995"/>
                </a:cubicBezTo>
                <a:cubicBezTo>
                  <a:pt x="13610" y="7057"/>
                  <a:pt x="13635" y="7106"/>
                  <a:pt x="13665" y="7106"/>
                </a:cubicBezTo>
                <a:cubicBezTo>
                  <a:pt x="13696" y="7106"/>
                  <a:pt x="13720" y="7057"/>
                  <a:pt x="13720" y="6995"/>
                </a:cubicBezTo>
                <a:cubicBezTo>
                  <a:pt x="13720" y="6934"/>
                  <a:pt x="13696" y="6884"/>
                  <a:pt x="13665" y="6884"/>
                </a:cubicBezTo>
                <a:close/>
                <a:moveTo>
                  <a:pt x="13486" y="6884"/>
                </a:moveTo>
                <a:cubicBezTo>
                  <a:pt x="13456" y="6884"/>
                  <a:pt x="13431" y="6934"/>
                  <a:pt x="13431" y="6995"/>
                </a:cubicBezTo>
                <a:cubicBezTo>
                  <a:pt x="13431" y="7057"/>
                  <a:pt x="13456" y="7106"/>
                  <a:pt x="13486" y="7106"/>
                </a:cubicBezTo>
                <a:cubicBezTo>
                  <a:pt x="13516" y="7106"/>
                  <a:pt x="13541" y="7057"/>
                  <a:pt x="13541" y="6995"/>
                </a:cubicBezTo>
                <a:cubicBezTo>
                  <a:pt x="13541" y="6934"/>
                  <a:pt x="13516" y="6884"/>
                  <a:pt x="13486" y="6884"/>
                </a:cubicBezTo>
                <a:close/>
                <a:moveTo>
                  <a:pt x="13307" y="6884"/>
                </a:moveTo>
                <a:cubicBezTo>
                  <a:pt x="13277" y="6884"/>
                  <a:pt x="13252" y="6934"/>
                  <a:pt x="13252" y="6995"/>
                </a:cubicBezTo>
                <a:cubicBezTo>
                  <a:pt x="13252" y="7057"/>
                  <a:pt x="13277" y="7106"/>
                  <a:pt x="13307" y="7106"/>
                </a:cubicBezTo>
                <a:cubicBezTo>
                  <a:pt x="13337" y="7106"/>
                  <a:pt x="13362" y="7057"/>
                  <a:pt x="13362" y="6995"/>
                </a:cubicBezTo>
                <a:cubicBezTo>
                  <a:pt x="13362" y="6934"/>
                  <a:pt x="13337" y="6884"/>
                  <a:pt x="13307" y="6884"/>
                </a:cubicBezTo>
                <a:close/>
                <a:moveTo>
                  <a:pt x="13128" y="6884"/>
                </a:moveTo>
                <a:cubicBezTo>
                  <a:pt x="13098" y="6884"/>
                  <a:pt x="13073" y="6934"/>
                  <a:pt x="13073" y="6995"/>
                </a:cubicBezTo>
                <a:cubicBezTo>
                  <a:pt x="13073" y="7057"/>
                  <a:pt x="13098" y="7106"/>
                  <a:pt x="13128" y="7106"/>
                </a:cubicBezTo>
                <a:cubicBezTo>
                  <a:pt x="13158" y="7106"/>
                  <a:pt x="13183" y="7057"/>
                  <a:pt x="13183" y="6995"/>
                </a:cubicBezTo>
                <a:cubicBezTo>
                  <a:pt x="13183" y="6934"/>
                  <a:pt x="13158" y="6884"/>
                  <a:pt x="13128" y="6884"/>
                </a:cubicBezTo>
                <a:close/>
                <a:moveTo>
                  <a:pt x="12949" y="6884"/>
                </a:moveTo>
                <a:cubicBezTo>
                  <a:pt x="12919" y="6884"/>
                  <a:pt x="12894" y="6934"/>
                  <a:pt x="12894" y="6995"/>
                </a:cubicBezTo>
                <a:cubicBezTo>
                  <a:pt x="12894" y="7057"/>
                  <a:pt x="12919" y="7106"/>
                  <a:pt x="12949" y="7106"/>
                </a:cubicBezTo>
                <a:cubicBezTo>
                  <a:pt x="12979" y="7106"/>
                  <a:pt x="13004" y="7057"/>
                  <a:pt x="13004" y="6995"/>
                </a:cubicBezTo>
                <a:cubicBezTo>
                  <a:pt x="13004" y="6934"/>
                  <a:pt x="12979" y="6884"/>
                  <a:pt x="12949" y="6884"/>
                </a:cubicBezTo>
                <a:close/>
                <a:moveTo>
                  <a:pt x="12770" y="6884"/>
                </a:moveTo>
                <a:cubicBezTo>
                  <a:pt x="12740" y="6884"/>
                  <a:pt x="12715" y="6934"/>
                  <a:pt x="12715" y="6995"/>
                </a:cubicBezTo>
                <a:cubicBezTo>
                  <a:pt x="12715" y="7057"/>
                  <a:pt x="12740" y="7106"/>
                  <a:pt x="12770" y="7106"/>
                </a:cubicBezTo>
                <a:cubicBezTo>
                  <a:pt x="12800" y="7106"/>
                  <a:pt x="12825" y="7057"/>
                  <a:pt x="12825" y="6995"/>
                </a:cubicBezTo>
                <a:cubicBezTo>
                  <a:pt x="12825" y="6934"/>
                  <a:pt x="12800" y="6884"/>
                  <a:pt x="12770" y="6884"/>
                </a:cubicBezTo>
                <a:close/>
                <a:moveTo>
                  <a:pt x="12591" y="6884"/>
                </a:moveTo>
                <a:cubicBezTo>
                  <a:pt x="12560" y="6884"/>
                  <a:pt x="12536" y="6934"/>
                  <a:pt x="12536" y="6995"/>
                </a:cubicBezTo>
                <a:cubicBezTo>
                  <a:pt x="12536" y="7057"/>
                  <a:pt x="12560" y="7106"/>
                  <a:pt x="12591" y="7106"/>
                </a:cubicBezTo>
                <a:cubicBezTo>
                  <a:pt x="12621" y="7106"/>
                  <a:pt x="12646" y="7057"/>
                  <a:pt x="12646" y="6995"/>
                </a:cubicBezTo>
                <a:cubicBezTo>
                  <a:pt x="12646" y="6934"/>
                  <a:pt x="12621" y="6884"/>
                  <a:pt x="12591" y="6884"/>
                </a:cubicBezTo>
                <a:close/>
                <a:moveTo>
                  <a:pt x="12412" y="6884"/>
                </a:moveTo>
                <a:cubicBezTo>
                  <a:pt x="12381" y="6884"/>
                  <a:pt x="12357" y="6934"/>
                  <a:pt x="12357" y="6995"/>
                </a:cubicBezTo>
                <a:cubicBezTo>
                  <a:pt x="12357" y="7057"/>
                  <a:pt x="12381" y="7106"/>
                  <a:pt x="12412" y="7106"/>
                </a:cubicBezTo>
                <a:cubicBezTo>
                  <a:pt x="12442" y="7106"/>
                  <a:pt x="12466" y="7057"/>
                  <a:pt x="12466" y="6995"/>
                </a:cubicBezTo>
                <a:cubicBezTo>
                  <a:pt x="12466" y="6934"/>
                  <a:pt x="12442" y="6884"/>
                  <a:pt x="12412" y="6884"/>
                </a:cubicBezTo>
                <a:close/>
                <a:moveTo>
                  <a:pt x="12233" y="6884"/>
                </a:moveTo>
                <a:cubicBezTo>
                  <a:pt x="12202" y="6884"/>
                  <a:pt x="12178" y="6934"/>
                  <a:pt x="12178" y="6995"/>
                </a:cubicBezTo>
                <a:cubicBezTo>
                  <a:pt x="12178" y="7057"/>
                  <a:pt x="12202" y="7106"/>
                  <a:pt x="12233" y="7106"/>
                </a:cubicBezTo>
                <a:cubicBezTo>
                  <a:pt x="12263" y="7106"/>
                  <a:pt x="12287" y="7057"/>
                  <a:pt x="12287" y="6995"/>
                </a:cubicBezTo>
                <a:cubicBezTo>
                  <a:pt x="12287" y="6934"/>
                  <a:pt x="12263" y="6884"/>
                  <a:pt x="12233" y="6884"/>
                </a:cubicBezTo>
                <a:close/>
                <a:moveTo>
                  <a:pt x="11874" y="6884"/>
                </a:moveTo>
                <a:cubicBezTo>
                  <a:pt x="11844" y="6884"/>
                  <a:pt x="11819" y="6934"/>
                  <a:pt x="11819" y="6995"/>
                </a:cubicBezTo>
                <a:cubicBezTo>
                  <a:pt x="11819" y="7057"/>
                  <a:pt x="11844" y="7106"/>
                  <a:pt x="11874" y="7106"/>
                </a:cubicBezTo>
                <a:cubicBezTo>
                  <a:pt x="11905" y="7106"/>
                  <a:pt x="11929" y="7057"/>
                  <a:pt x="11929" y="6995"/>
                </a:cubicBezTo>
                <a:cubicBezTo>
                  <a:pt x="11929" y="6934"/>
                  <a:pt x="11905" y="6884"/>
                  <a:pt x="11874" y="6884"/>
                </a:cubicBezTo>
                <a:close/>
                <a:moveTo>
                  <a:pt x="11516" y="6884"/>
                </a:moveTo>
                <a:cubicBezTo>
                  <a:pt x="11486" y="6884"/>
                  <a:pt x="11461" y="6934"/>
                  <a:pt x="11461" y="6995"/>
                </a:cubicBezTo>
                <a:cubicBezTo>
                  <a:pt x="11461" y="7057"/>
                  <a:pt x="11486" y="7106"/>
                  <a:pt x="11516" y="7106"/>
                </a:cubicBezTo>
                <a:cubicBezTo>
                  <a:pt x="11546" y="7106"/>
                  <a:pt x="11571" y="7057"/>
                  <a:pt x="11571" y="6995"/>
                </a:cubicBezTo>
                <a:cubicBezTo>
                  <a:pt x="11571" y="6934"/>
                  <a:pt x="11546" y="6884"/>
                  <a:pt x="11516" y="6884"/>
                </a:cubicBezTo>
                <a:close/>
                <a:moveTo>
                  <a:pt x="10442" y="6884"/>
                </a:moveTo>
                <a:cubicBezTo>
                  <a:pt x="10411" y="6884"/>
                  <a:pt x="10387" y="6934"/>
                  <a:pt x="10387" y="6995"/>
                </a:cubicBezTo>
                <a:cubicBezTo>
                  <a:pt x="10387" y="7057"/>
                  <a:pt x="10411" y="7106"/>
                  <a:pt x="10442" y="7106"/>
                </a:cubicBezTo>
                <a:cubicBezTo>
                  <a:pt x="10472" y="7106"/>
                  <a:pt x="10497" y="7057"/>
                  <a:pt x="10497" y="6995"/>
                </a:cubicBezTo>
                <a:cubicBezTo>
                  <a:pt x="10497" y="6934"/>
                  <a:pt x="10472" y="6884"/>
                  <a:pt x="10442" y="6884"/>
                </a:cubicBezTo>
                <a:close/>
                <a:moveTo>
                  <a:pt x="10263" y="6884"/>
                </a:moveTo>
                <a:cubicBezTo>
                  <a:pt x="10232" y="6884"/>
                  <a:pt x="10208" y="6934"/>
                  <a:pt x="10208" y="6995"/>
                </a:cubicBezTo>
                <a:cubicBezTo>
                  <a:pt x="10208" y="7057"/>
                  <a:pt x="10232" y="7106"/>
                  <a:pt x="10263" y="7106"/>
                </a:cubicBezTo>
                <a:cubicBezTo>
                  <a:pt x="10293" y="7106"/>
                  <a:pt x="10317" y="7057"/>
                  <a:pt x="10317" y="6995"/>
                </a:cubicBezTo>
                <a:cubicBezTo>
                  <a:pt x="10317" y="6934"/>
                  <a:pt x="10293" y="6884"/>
                  <a:pt x="10263" y="6884"/>
                </a:cubicBezTo>
                <a:close/>
                <a:moveTo>
                  <a:pt x="10083" y="6884"/>
                </a:moveTo>
                <a:cubicBezTo>
                  <a:pt x="10053" y="6884"/>
                  <a:pt x="10029" y="6934"/>
                  <a:pt x="10029" y="6995"/>
                </a:cubicBezTo>
                <a:cubicBezTo>
                  <a:pt x="10029" y="7057"/>
                  <a:pt x="10053" y="7106"/>
                  <a:pt x="10083" y="7106"/>
                </a:cubicBezTo>
                <a:cubicBezTo>
                  <a:pt x="10114" y="7106"/>
                  <a:pt x="10138" y="7057"/>
                  <a:pt x="10138" y="6995"/>
                </a:cubicBezTo>
                <a:cubicBezTo>
                  <a:pt x="10138" y="6934"/>
                  <a:pt x="10114" y="6884"/>
                  <a:pt x="10083" y="6884"/>
                </a:cubicBezTo>
                <a:close/>
                <a:moveTo>
                  <a:pt x="9904" y="6884"/>
                </a:moveTo>
                <a:cubicBezTo>
                  <a:pt x="9874" y="6884"/>
                  <a:pt x="9850" y="6934"/>
                  <a:pt x="9850" y="6995"/>
                </a:cubicBezTo>
                <a:cubicBezTo>
                  <a:pt x="9850" y="7057"/>
                  <a:pt x="9874" y="7106"/>
                  <a:pt x="9904" y="7106"/>
                </a:cubicBezTo>
                <a:cubicBezTo>
                  <a:pt x="9935" y="7106"/>
                  <a:pt x="9959" y="7057"/>
                  <a:pt x="9959" y="6995"/>
                </a:cubicBezTo>
                <a:cubicBezTo>
                  <a:pt x="9959" y="6934"/>
                  <a:pt x="9935" y="6884"/>
                  <a:pt x="9904" y="6884"/>
                </a:cubicBezTo>
                <a:close/>
                <a:moveTo>
                  <a:pt x="9725" y="6884"/>
                </a:moveTo>
                <a:cubicBezTo>
                  <a:pt x="9695" y="6884"/>
                  <a:pt x="9670" y="6934"/>
                  <a:pt x="9670" y="6995"/>
                </a:cubicBezTo>
                <a:cubicBezTo>
                  <a:pt x="9670" y="7057"/>
                  <a:pt x="9695" y="7106"/>
                  <a:pt x="9725" y="7106"/>
                </a:cubicBezTo>
                <a:cubicBezTo>
                  <a:pt x="9756" y="7106"/>
                  <a:pt x="9780" y="7057"/>
                  <a:pt x="9780" y="6995"/>
                </a:cubicBezTo>
                <a:cubicBezTo>
                  <a:pt x="9780" y="6934"/>
                  <a:pt x="9756" y="6884"/>
                  <a:pt x="9725" y="6884"/>
                </a:cubicBezTo>
                <a:close/>
                <a:moveTo>
                  <a:pt x="9546" y="6884"/>
                </a:moveTo>
                <a:cubicBezTo>
                  <a:pt x="9516" y="6884"/>
                  <a:pt x="9491" y="6934"/>
                  <a:pt x="9491" y="6995"/>
                </a:cubicBezTo>
                <a:cubicBezTo>
                  <a:pt x="9491" y="7057"/>
                  <a:pt x="9516" y="7106"/>
                  <a:pt x="9546" y="7106"/>
                </a:cubicBezTo>
                <a:cubicBezTo>
                  <a:pt x="9577" y="7106"/>
                  <a:pt x="9601" y="7057"/>
                  <a:pt x="9601" y="6995"/>
                </a:cubicBezTo>
                <a:cubicBezTo>
                  <a:pt x="9601" y="6934"/>
                  <a:pt x="9577" y="6884"/>
                  <a:pt x="9546" y="6884"/>
                </a:cubicBezTo>
                <a:close/>
                <a:moveTo>
                  <a:pt x="9367" y="6884"/>
                </a:moveTo>
                <a:cubicBezTo>
                  <a:pt x="9337" y="6884"/>
                  <a:pt x="9312" y="6934"/>
                  <a:pt x="9312" y="6995"/>
                </a:cubicBezTo>
                <a:cubicBezTo>
                  <a:pt x="9312" y="7057"/>
                  <a:pt x="9337" y="7106"/>
                  <a:pt x="9367" y="7106"/>
                </a:cubicBezTo>
                <a:cubicBezTo>
                  <a:pt x="9397" y="7106"/>
                  <a:pt x="9422" y="7057"/>
                  <a:pt x="9422" y="6995"/>
                </a:cubicBezTo>
                <a:cubicBezTo>
                  <a:pt x="9422" y="6934"/>
                  <a:pt x="9397" y="6884"/>
                  <a:pt x="9367" y="6884"/>
                </a:cubicBezTo>
                <a:close/>
                <a:moveTo>
                  <a:pt x="4711" y="6884"/>
                </a:moveTo>
                <a:cubicBezTo>
                  <a:pt x="4681" y="6884"/>
                  <a:pt x="4656" y="6934"/>
                  <a:pt x="4656" y="6995"/>
                </a:cubicBezTo>
                <a:cubicBezTo>
                  <a:pt x="4656" y="7057"/>
                  <a:pt x="4681" y="7106"/>
                  <a:pt x="4711" y="7106"/>
                </a:cubicBezTo>
                <a:cubicBezTo>
                  <a:pt x="4741" y="7106"/>
                  <a:pt x="4766" y="7057"/>
                  <a:pt x="4766" y="6995"/>
                </a:cubicBezTo>
                <a:cubicBezTo>
                  <a:pt x="4766" y="6934"/>
                  <a:pt x="4741" y="6884"/>
                  <a:pt x="4711" y="6884"/>
                </a:cubicBezTo>
                <a:close/>
                <a:moveTo>
                  <a:pt x="4532" y="6884"/>
                </a:moveTo>
                <a:cubicBezTo>
                  <a:pt x="4502" y="6884"/>
                  <a:pt x="4477" y="6934"/>
                  <a:pt x="4477" y="6995"/>
                </a:cubicBezTo>
                <a:cubicBezTo>
                  <a:pt x="4477" y="7057"/>
                  <a:pt x="4502" y="7106"/>
                  <a:pt x="4532" y="7106"/>
                </a:cubicBezTo>
                <a:cubicBezTo>
                  <a:pt x="4562" y="7106"/>
                  <a:pt x="4587" y="7057"/>
                  <a:pt x="4587" y="6995"/>
                </a:cubicBezTo>
                <a:cubicBezTo>
                  <a:pt x="4587" y="6934"/>
                  <a:pt x="4562" y="6884"/>
                  <a:pt x="4532" y="6884"/>
                </a:cubicBezTo>
                <a:close/>
                <a:moveTo>
                  <a:pt x="4353" y="6884"/>
                </a:moveTo>
                <a:cubicBezTo>
                  <a:pt x="4323" y="6884"/>
                  <a:pt x="4298" y="6934"/>
                  <a:pt x="4298" y="6995"/>
                </a:cubicBezTo>
                <a:cubicBezTo>
                  <a:pt x="4298" y="7057"/>
                  <a:pt x="4323" y="7106"/>
                  <a:pt x="4353" y="7106"/>
                </a:cubicBezTo>
                <a:cubicBezTo>
                  <a:pt x="4383" y="7106"/>
                  <a:pt x="4408" y="7057"/>
                  <a:pt x="4408" y="6995"/>
                </a:cubicBezTo>
                <a:cubicBezTo>
                  <a:pt x="4408" y="6934"/>
                  <a:pt x="4383" y="6884"/>
                  <a:pt x="4353" y="6884"/>
                </a:cubicBezTo>
                <a:close/>
                <a:moveTo>
                  <a:pt x="4174" y="6884"/>
                </a:moveTo>
                <a:cubicBezTo>
                  <a:pt x="4143" y="6884"/>
                  <a:pt x="4119" y="6934"/>
                  <a:pt x="4119" y="6995"/>
                </a:cubicBezTo>
                <a:cubicBezTo>
                  <a:pt x="4119" y="7057"/>
                  <a:pt x="4143" y="7106"/>
                  <a:pt x="4174" y="7106"/>
                </a:cubicBezTo>
                <a:cubicBezTo>
                  <a:pt x="4204" y="7106"/>
                  <a:pt x="4229" y="7057"/>
                  <a:pt x="4229" y="6995"/>
                </a:cubicBezTo>
                <a:cubicBezTo>
                  <a:pt x="4229" y="6934"/>
                  <a:pt x="4204" y="6884"/>
                  <a:pt x="4174" y="6884"/>
                </a:cubicBezTo>
                <a:close/>
                <a:moveTo>
                  <a:pt x="3995" y="6884"/>
                </a:moveTo>
                <a:cubicBezTo>
                  <a:pt x="3964" y="6884"/>
                  <a:pt x="3940" y="6934"/>
                  <a:pt x="3940" y="6995"/>
                </a:cubicBezTo>
                <a:cubicBezTo>
                  <a:pt x="3940" y="7057"/>
                  <a:pt x="3964" y="7106"/>
                  <a:pt x="3995" y="7106"/>
                </a:cubicBezTo>
                <a:cubicBezTo>
                  <a:pt x="4025" y="7106"/>
                  <a:pt x="4050" y="7057"/>
                  <a:pt x="4050" y="6995"/>
                </a:cubicBezTo>
                <a:cubicBezTo>
                  <a:pt x="4050" y="6934"/>
                  <a:pt x="4025" y="6884"/>
                  <a:pt x="3995" y="6884"/>
                </a:cubicBezTo>
                <a:close/>
                <a:moveTo>
                  <a:pt x="3816" y="6884"/>
                </a:moveTo>
                <a:cubicBezTo>
                  <a:pt x="3785" y="6884"/>
                  <a:pt x="3761" y="6934"/>
                  <a:pt x="3761" y="6995"/>
                </a:cubicBezTo>
                <a:cubicBezTo>
                  <a:pt x="3761" y="7057"/>
                  <a:pt x="3785" y="7106"/>
                  <a:pt x="3816" y="7106"/>
                </a:cubicBezTo>
                <a:cubicBezTo>
                  <a:pt x="3846" y="7106"/>
                  <a:pt x="3870" y="7057"/>
                  <a:pt x="3870" y="6995"/>
                </a:cubicBezTo>
                <a:cubicBezTo>
                  <a:pt x="3870" y="6934"/>
                  <a:pt x="3846" y="6884"/>
                  <a:pt x="3816" y="6884"/>
                </a:cubicBezTo>
                <a:close/>
                <a:moveTo>
                  <a:pt x="3637" y="6884"/>
                </a:moveTo>
                <a:cubicBezTo>
                  <a:pt x="3606" y="6884"/>
                  <a:pt x="3582" y="6934"/>
                  <a:pt x="3582" y="6995"/>
                </a:cubicBezTo>
                <a:cubicBezTo>
                  <a:pt x="3582" y="7057"/>
                  <a:pt x="3606" y="7106"/>
                  <a:pt x="3637" y="7106"/>
                </a:cubicBezTo>
                <a:cubicBezTo>
                  <a:pt x="3667" y="7106"/>
                  <a:pt x="3691" y="7057"/>
                  <a:pt x="3691" y="6995"/>
                </a:cubicBezTo>
                <a:cubicBezTo>
                  <a:pt x="3691" y="6934"/>
                  <a:pt x="3667" y="6884"/>
                  <a:pt x="3637" y="6884"/>
                </a:cubicBezTo>
                <a:close/>
                <a:moveTo>
                  <a:pt x="3457" y="6884"/>
                </a:moveTo>
                <a:cubicBezTo>
                  <a:pt x="3427" y="6884"/>
                  <a:pt x="3403" y="6934"/>
                  <a:pt x="3403" y="6995"/>
                </a:cubicBezTo>
                <a:cubicBezTo>
                  <a:pt x="3403" y="7057"/>
                  <a:pt x="3427" y="7106"/>
                  <a:pt x="3457" y="7106"/>
                </a:cubicBezTo>
                <a:cubicBezTo>
                  <a:pt x="3488" y="7106"/>
                  <a:pt x="3512" y="7057"/>
                  <a:pt x="3512" y="6995"/>
                </a:cubicBezTo>
                <a:cubicBezTo>
                  <a:pt x="3512" y="6934"/>
                  <a:pt x="3488" y="6884"/>
                  <a:pt x="3457" y="6884"/>
                </a:cubicBezTo>
                <a:close/>
                <a:moveTo>
                  <a:pt x="3278" y="6884"/>
                </a:moveTo>
                <a:cubicBezTo>
                  <a:pt x="3248" y="6884"/>
                  <a:pt x="3223" y="6934"/>
                  <a:pt x="3223" y="6995"/>
                </a:cubicBezTo>
                <a:cubicBezTo>
                  <a:pt x="3223" y="7057"/>
                  <a:pt x="3248" y="7106"/>
                  <a:pt x="3278" y="7106"/>
                </a:cubicBezTo>
                <a:cubicBezTo>
                  <a:pt x="3309" y="7106"/>
                  <a:pt x="3333" y="7057"/>
                  <a:pt x="3333" y="6995"/>
                </a:cubicBezTo>
                <a:cubicBezTo>
                  <a:pt x="3333" y="6934"/>
                  <a:pt x="3309" y="6884"/>
                  <a:pt x="3278" y="6884"/>
                </a:cubicBezTo>
                <a:close/>
                <a:moveTo>
                  <a:pt x="3099" y="6884"/>
                </a:moveTo>
                <a:cubicBezTo>
                  <a:pt x="3069" y="6884"/>
                  <a:pt x="3044" y="6934"/>
                  <a:pt x="3044" y="6995"/>
                </a:cubicBezTo>
                <a:cubicBezTo>
                  <a:pt x="3044" y="7057"/>
                  <a:pt x="3069" y="7106"/>
                  <a:pt x="3099" y="7106"/>
                </a:cubicBezTo>
                <a:cubicBezTo>
                  <a:pt x="3130" y="7106"/>
                  <a:pt x="3154" y="7057"/>
                  <a:pt x="3154" y="6995"/>
                </a:cubicBezTo>
                <a:cubicBezTo>
                  <a:pt x="3154" y="6934"/>
                  <a:pt x="3130" y="6884"/>
                  <a:pt x="3099" y="6884"/>
                </a:cubicBezTo>
                <a:close/>
                <a:moveTo>
                  <a:pt x="2920" y="6884"/>
                </a:moveTo>
                <a:cubicBezTo>
                  <a:pt x="2890" y="6884"/>
                  <a:pt x="2865" y="6934"/>
                  <a:pt x="2865" y="6995"/>
                </a:cubicBezTo>
                <a:cubicBezTo>
                  <a:pt x="2865" y="7057"/>
                  <a:pt x="2890" y="7106"/>
                  <a:pt x="2920" y="7106"/>
                </a:cubicBezTo>
                <a:cubicBezTo>
                  <a:pt x="2950" y="7106"/>
                  <a:pt x="2975" y="7057"/>
                  <a:pt x="2975" y="6995"/>
                </a:cubicBezTo>
                <a:cubicBezTo>
                  <a:pt x="2975" y="6934"/>
                  <a:pt x="2950" y="6884"/>
                  <a:pt x="2920" y="6884"/>
                </a:cubicBezTo>
                <a:close/>
                <a:moveTo>
                  <a:pt x="2741" y="6884"/>
                </a:moveTo>
                <a:cubicBezTo>
                  <a:pt x="2711" y="6884"/>
                  <a:pt x="2686" y="6934"/>
                  <a:pt x="2686" y="6995"/>
                </a:cubicBezTo>
                <a:cubicBezTo>
                  <a:pt x="2686" y="7057"/>
                  <a:pt x="2711" y="7106"/>
                  <a:pt x="2741" y="7106"/>
                </a:cubicBezTo>
                <a:cubicBezTo>
                  <a:pt x="2771" y="7106"/>
                  <a:pt x="2796" y="7057"/>
                  <a:pt x="2796" y="6995"/>
                </a:cubicBezTo>
                <a:cubicBezTo>
                  <a:pt x="2796" y="6934"/>
                  <a:pt x="2771" y="6884"/>
                  <a:pt x="2741" y="6884"/>
                </a:cubicBezTo>
                <a:close/>
                <a:moveTo>
                  <a:pt x="2562" y="6884"/>
                </a:moveTo>
                <a:cubicBezTo>
                  <a:pt x="2532" y="6884"/>
                  <a:pt x="2507" y="6934"/>
                  <a:pt x="2507" y="6995"/>
                </a:cubicBezTo>
                <a:cubicBezTo>
                  <a:pt x="2507" y="7057"/>
                  <a:pt x="2532" y="7106"/>
                  <a:pt x="2562" y="7106"/>
                </a:cubicBezTo>
                <a:cubicBezTo>
                  <a:pt x="2592" y="7106"/>
                  <a:pt x="2617" y="7057"/>
                  <a:pt x="2617" y="6995"/>
                </a:cubicBezTo>
                <a:cubicBezTo>
                  <a:pt x="2617" y="6934"/>
                  <a:pt x="2592" y="6884"/>
                  <a:pt x="2562" y="6884"/>
                </a:cubicBezTo>
                <a:close/>
                <a:moveTo>
                  <a:pt x="2383" y="6884"/>
                </a:moveTo>
                <a:cubicBezTo>
                  <a:pt x="2353" y="6884"/>
                  <a:pt x="2328" y="6934"/>
                  <a:pt x="2328" y="6995"/>
                </a:cubicBezTo>
                <a:cubicBezTo>
                  <a:pt x="2328" y="7057"/>
                  <a:pt x="2353" y="7106"/>
                  <a:pt x="2383" y="7106"/>
                </a:cubicBezTo>
                <a:cubicBezTo>
                  <a:pt x="2413" y="7106"/>
                  <a:pt x="2438" y="7057"/>
                  <a:pt x="2438" y="6995"/>
                </a:cubicBezTo>
                <a:cubicBezTo>
                  <a:pt x="2438" y="6934"/>
                  <a:pt x="2413" y="6884"/>
                  <a:pt x="2383" y="6884"/>
                </a:cubicBezTo>
                <a:close/>
                <a:moveTo>
                  <a:pt x="2204" y="6884"/>
                </a:moveTo>
                <a:cubicBezTo>
                  <a:pt x="2174" y="6884"/>
                  <a:pt x="2149" y="6934"/>
                  <a:pt x="2149" y="6995"/>
                </a:cubicBezTo>
                <a:cubicBezTo>
                  <a:pt x="2149" y="7057"/>
                  <a:pt x="2174" y="7106"/>
                  <a:pt x="2204" y="7106"/>
                </a:cubicBezTo>
                <a:cubicBezTo>
                  <a:pt x="2234" y="7106"/>
                  <a:pt x="2259" y="7057"/>
                  <a:pt x="2259" y="6995"/>
                </a:cubicBezTo>
                <a:cubicBezTo>
                  <a:pt x="2259" y="6934"/>
                  <a:pt x="2234" y="6884"/>
                  <a:pt x="2204" y="6884"/>
                </a:cubicBezTo>
                <a:close/>
                <a:moveTo>
                  <a:pt x="2025" y="6884"/>
                </a:moveTo>
                <a:cubicBezTo>
                  <a:pt x="1994" y="6884"/>
                  <a:pt x="1970" y="6934"/>
                  <a:pt x="1970" y="6995"/>
                </a:cubicBezTo>
                <a:cubicBezTo>
                  <a:pt x="1970" y="7057"/>
                  <a:pt x="1994" y="7106"/>
                  <a:pt x="2025" y="7106"/>
                </a:cubicBezTo>
                <a:cubicBezTo>
                  <a:pt x="2055" y="7106"/>
                  <a:pt x="2080" y="7057"/>
                  <a:pt x="2080" y="6995"/>
                </a:cubicBezTo>
                <a:cubicBezTo>
                  <a:pt x="2080" y="6934"/>
                  <a:pt x="2055" y="6884"/>
                  <a:pt x="2025" y="6884"/>
                </a:cubicBezTo>
                <a:close/>
                <a:moveTo>
                  <a:pt x="1846" y="6884"/>
                </a:moveTo>
                <a:cubicBezTo>
                  <a:pt x="1815" y="6884"/>
                  <a:pt x="1791" y="6934"/>
                  <a:pt x="1791" y="6995"/>
                </a:cubicBezTo>
                <a:cubicBezTo>
                  <a:pt x="1791" y="7057"/>
                  <a:pt x="1815" y="7106"/>
                  <a:pt x="1846" y="7106"/>
                </a:cubicBezTo>
                <a:cubicBezTo>
                  <a:pt x="1876" y="7106"/>
                  <a:pt x="1901" y="7057"/>
                  <a:pt x="1901" y="6995"/>
                </a:cubicBezTo>
                <a:cubicBezTo>
                  <a:pt x="1901" y="6934"/>
                  <a:pt x="1876" y="6884"/>
                  <a:pt x="1846" y="6884"/>
                </a:cubicBezTo>
                <a:close/>
                <a:moveTo>
                  <a:pt x="1667" y="6884"/>
                </a:moveTo>
                <a:cubicBezTo>
                  <a:pt x="1636" y="6884"/>
                  <a:pt x="1612" y="6934"/>
                  <a:pt x="1612" y="6995"/>
                </a:cubicBezTo>
                <a:cubicBezTo>
                  <a:pt x="1612" y="7057"/>
                  <a:pt x="1636" y="7106"/>
                  <a:pt x="1667" y="7106"/>
                </a:cubicBezTo>
                <a:cubicBezTo>
                  <a:pt x="1697" y="7106"/>
                  <a:pt x="1721" y="7057"/>
                  <a:pt x="1721" y="6995"/>
                </a:cubicBezTo>
                <a:cubicBezTo>
                  <a:pt x="1721" y="6934"/>
                  <a:pt x="1697" y="6884"/>
                  <a:pt x="1667" y="6884"/>
                </a:cubicBezTo>
                <a:close/>
                <a:moveTo>
                  <a:pt x="19038" y="6522"/>
                </a:moveTo>
                <a:cubicBezTo>
                  <a:pt x="19008" y="6522"/>
                  <a:pt x="18983" y="6572"/>
                  <a:pt x="18983" y="6633"/>
                </a:cubicBezTo>
                <a:cubicBezTo>
                  <a:pt x="18983" y="6694"/>
                  <a:pt x="19008" y="6744"/>
                  <a:pt x="19038" y="6744"/>
                </a:cubicBezTo>
                <a:cubicBezTo>
                  <a:pt x="19068" y="6744"/>
                  <a:pt x="19093" y="6694"/>
                  <a:pt x="19093" y="6633"/>
                </a:cubicBezTo>
                <a:cubicBezTo>
                  <a:pt x="19093" y="6572"/>
                  <a:pt x="19068" y="6522"/>
                  <a:pt x="19038" y="6522"/>
                </a:cubicBezTo>
                <a:close/>
                <a:moveTo>
                  <a:pt x="18859" y="6522"/>
                </a:moveTo>
                <a:cubicBezTo>
                  <a:pt x="18828" y="6522"/>
                  <a:pt x="18804" y="6572"/>
                  <a:pt x="18804" y="6633"/>
                </a:cubicBezTo>
                <a:cubicBezTo>
                  <a:pt x="18804" y="6694"/>
                  <a:pt x="18828" y="6744"/>
                  <a:pt x="18859" y="6744"/>
                </a:cubicBezTo>
                <a:cubicBezTo>
                  <a:pt x="18889" y="6744"/>
                  <a:pt x="18914" y="6694"/>
                  <a:pt x="18914" y="6633"/>
                </a:cubicBezTo>
                <a:cubicBezTo>
                  <a:pt x="18914" y="6572"/>
                  <a:pt x="18889" y="6522"/>
                  <a:pt x="18859" y="6522"/>
                </a:cubicBezTo>
                <a:close/>
                <a:moveTo>
                  <a:pt x="18321" y="6522"/>
                </a:moveTo>
                <a:cubicBezTo>
                  <a:pt x="18291" y="6522"/>
                  <a:pt x="18267" y="6572"/>
                  <a:pt x="18267" y="6633"/>
                </a:cubicBezTo>
                <a:cubicBezTo>
                  <a:pt x="18267" y="6694"/>
                  <a:pt x="18291" y="6744"/>
                  <a:pt x="18321" y="6744"/>
                </a:cubicBezTo>
                <a:cubicBezTo>
                  <a:pt x="18352" y="6744"/>
                  <a:pt x="18376" y="6694"/>
                  <a:pt x="18376" y="6633"/>
                </a:cubicBezTo>
                <a:cubicBezTo>
                  <a:pt x="18376" y="6572"/>
                  <a:pt x="18352" y="6522"/>
                  <a:pt x="18321" y="6522"/>
                </a:cubicBezTo>
                <a:close/>
                <a:moveTo>
                  <a:pt x="18142" y="6522"/>
                </a:moveTo>
                <a:cubicBezTo>
                  <a:pt x="18112" y="6522"/>
                  <a:pt x="18088" y="6572"/>
                  <a:pt x="18088" y="6633"/>
                </a:cubicBezTo>
                <a:cubicBezTo>
                  <a:pt x="18088" y="6694"/>
                  <a:pt x="18112" y="6744"/>
                  <a:pt x="18142" y="6744"/>
                </a:cubicBezTo>
                <a:cubicBezTo>
                  <a:pt x="18173" y="6744"/>
                  <a:pt x="18197" y="6694"/>
                  <a:pt x="18197" y="6633"/>
                </a:cubicBezTo>
                <a:cubicBezTo>
                  <a:pt x="18197" y="6572"/>
                  <a:pt x="18173" y="6522"/>
                  <a:pt x="18142" y="6522"/>
                </a:cubicBezTo>
                <a:close/>
                <a:moveTo>
                  <a:pt x="17963" y="6522"/>
                </a:moveTo>
                <a:cubicBezTo>
                  <a:pt x="17933" y="6522"/>
                  <a:pt x="17908" y="6572"/>
                  <a:pt x="17908" y="6633"/>
                </a:cubicBezTo>
                <a:cubicBezTo>
                  <a:pt x="17908" y="6694"/>
                  <a:pt x="17933" y="6744"/>
                  <a:pt x="17963" y="6744"/>
                </a:cubicBezTo>
                <a:cubicBezTo>
                  <a:pt x="17994" y="6744"/>
                  <a:pt x="18018" y="6694"/>
                  <a:pt x="18018" y="6633"/>
                </a:cubicBezTo>
                <a:cubicBezTo>
                  <a:pt x="18018" y="6572"/>
                  <a:pt x="17994" y="6522"/>
                  <a:pt x="17963" y="6522"/>
                </a:cubicBezTo>
                <a:close/>
                <a:moveTo>
                  <a:pt x="17784" y="6522"/>
                </a:moveTo>
                <a:cubicBezTo>
                  <a:pt x="17754" y="6522"/>
                  <a:pt x="17729" y="6572"/>
                  <a:pt x="17729" y="6633"/>
                </a:cubicBezTo>
                <a:cubicBezTo>
                  <a:pt x="17729" y="6694"/>
                  <a:pt x="17754" y="6744"/>
                  <a:pt x="17784" y="6744"/>
                </a:cubicBezTo>
                <a:cubicBezTo>
                  <a:pt x="17815" y="6744"/>
                  <a:pt x="17839" y="6694"/>
                  <a:pt x="17839" y="6633"/>
                </a:cubicBezTo>
                <a:cubicBezTo>
                  <a:pt x="17839" y="6572"/>
                  <a:pt x="17815" y="6522"/>
                  <a:pt x="17784" y="6522"/>
                </a:cubicBezTo>
                <a:close/>
                <a:moveTo>
                  <a:pt x="17605" y="6522"/>
                </a:moveTo>
                <a:cubicBezTo>
                  <a:pt x="17575" y="6522"/>
                  <a:pt x="17550" y="6572"/>
                  <a:pt x="17550" y="6633"/>
                </a:cubicBezTo>
                <a:cubicBezTo>
                  <a:pt x="17550" y="6694"/>
                  <a:pt x="17575" y="6744"/>
                  <a:pt x="17605" y="6744"/>
                </a:cubicBezTo>
                <a:cubicBezTo>
                  <a:pt x="17635" y="6744"/>
                  <a:pt x="17660" y="6694"/>
                  <a:pt x="17660" y="6633"/>
                </a:cubicBezTo>
                <a:cubicBezTo>
                  <a:pt x="17660" y="6572"/>
                  <a:pt x="17635" y="6522"/>
                  <a:pt x="17605" y="6522"/>
                </a:cubicBezTo>
                <a:close/>
                <a:moveTo>
                  <a:pt x="17426" y="6522"/>
                </a:moveTo>
                <a:cubicBezTo>
                  <a:pt x="17396" y="6522"/>
                  <a:pt x="17371" y="6572"/>
                  <a:pt x="17371" y="6633"/>
                </a:cubicBezTo>
                <a:cubicBezTo>
                  <a:pt x="17371" y="6694"/>
                  <a:pt x="17396" y="6744"/>
                  <a:pt x="17426" y="6744"/>
                </a:cubicBezTo>
                <a:cubicBezTo>
                  <a:pt x="17456" y="6744"/>
                  <a:pt x="17481" y="6694"/>
                  <a:pt x="17481" y="6633"/>
                </a:cubicBezTo>
                <a:cubicBezTo>
                  <a:pt x="17481" y="6572"/>
                  <a:pt x="17456" y="6522"/>
                  <a:pt x="17426" y="6522"/>
                </a:cubicBezTo>
                <a:close/>
                <a:moveTo>
                  <a:pt x="17247" y="6522"/>
                </a:moveTo>
                <a:cubicBezTo>
                  <a:pt x="17217" y="6522"/>
                  <a:pt x="17192" y="6572"/>
                  <a:pt x="17192" y="6633"/>
                </a:cubicBezTo>
                <a:cubicBezTo>
                  <a:pt x="17192" y="6694"/>
                  <a:pt x="17217" y="6744"/>
                  <a:pt x="17247" y="6744"/>
                </a:cubicBezTo>
                <a:cubicBezTo>
                  <a:pt x="17277" y="6744"/>
                  <a:pt x="17302" y="6694"/>
                  <a:pt x="17302" y="6633"/>
                </a:cubicBezTo>
                <a:cubicBezTo>
                  <a:pt x="17302" y="6572"/>
                  <a:pt x="17277" y="6522"/>
                  <a:pt x="17247" y="6522"/>
                </a:cubicBezTo>
                <a:close/>
                <a:moveTo>
                  <a:pt x="17068" y="6522"/>
                </a:moveTo>
                <a:cubicBezTo>
                  <a:pt x="17038" y="6522"/>
                  <a:pt x="17013" y="6572"/>
                  <a:pt x="17013" y="6633"/>
                </a:cubicBezTo>
                <a:cubicBezTo>
                  <a:pt x="17013" y="6694"/>
                  <a:pt x="17038" y="6744"/>
                  <a:pt x="17068" y="6744"/>
                </a:cubicBezTo>
                <a:cubicBezTo>
                  <a:pt x="17098" y="6744"/>
                  <a:pt x="17123" y="6694"/>
                  <a:pt x="17123" y="6633"/>
                </a:cubicBezTo>
                <a:cubicBezTo>
                  <a:pt x="17123" y="6572"/>
                  <a:pt x="17098" y="6522"/>
                  <a:pt x="17068" y="6522"/>
                </a:cubicBezTo>
                <a:close/>
                <a:moveTo>
                  <a:pt x="16889" y="6522"/>
                </a:moveTo>
                <a:cubicBezTo>
                  <a:pt x="16859" y="6522"/>
                  <a:pt x="16834" y="6572"/>
                  <a:pt x="16834" y="6633"/>
                </a:cubicBezTo>
                <a:cubicBezTo>
                  <a:pt x="16834" y="6694"/>
                  <a:pt x="16859" y="6744"/>
                  <a:pt x="16889" y="6744"/>
                </a:cubicBezTo>
                <a:cubicBezTo>
                  <a:pt x="16919" y="6744"/>
                  <a:pt x="16944" y="6694"/>
                  <a:pt x="16944" y="6633"/>
                </a:cubicBezTo>
                <a:cubicBezTo>
                  <a:pt x="16944" y="6572"/>
                  <a:pt x="16919" y="6522"/>
                  <a:pt x="16889" y="6522"/>
                </a:cubicBezTo>
                <a:close/>
                <a:moveTo>
                  <a:pt x="16710" y="6522"/>
                </a:moveTo>
                <a:cubicBezTo>
                  <a:pt x="16679" y="6522"/>
                  <a:pt x="16655" y="6572"/>
                  <a:pt x="16655" y="6633"/>
                </a:cubicBezTo>
                <a:cubicBezTo>
                  <a:pt x="16655" y="6694"/>
                  <a:pt x="16679" y="6744"/>
                  <a:pt x="16710" y="6744"/>
                </a:cubicBezTo>
                <a:cubicBezTo>
                  <a:pt x="16740" y="6744"/>
                  <a:pt x="16765" y="6694"/>
                  <a:pt x="16765" y="6633"/>
                </a:cubicBezTo>
                <a:cubicBezTo>
                  <a:pt x="16765" y="6572"/>
                  <a:pt x="16740" y="6522"/>
                  <a:pt x="16710" y="6522"/>
                </a:cubicBezTo>
                <a:close/>
                <a:moveTo>
                  <a:pt x="16531" y="6522"/>
                </a:moveTo>
                <a:cubicBezTo>
                  <a:pt x="16500" y="6522"/>
                  <a:pt x="16476" y="6572"/>
                  <a:pt x="16476" y="6633"/>
                </a:cubicBezTo>
                <a:cubicBezTo>
                  <a:pt x="16476" y="6694"/>
                  <a:pt x="16500" y="6744"/>
                  <a:pt x="16531" y="6744"/>
                </a:cubicBezTo>
                <a:cubicBezTo>
                  <a:pt x="16561" y="6744"/>
                  <a:pt x="16585" y="6694"/>
                  <a:pt x="16585" y="6633"/>
                </a:cubicBezTo>
                <a:cubicBezTo>
                  <a:pt x="16585" y="6572"/>
                  <a:pt x="16561" y="6522"/>
                  <a:pt x="16531" y="6522"/>
                </a:cubicBezTo>
                <a:close/>
                <a:moveTo>
                  <a:pt x="16352" y="6522"/>
                </a:moveTo>
                <a:cubicBezTo>
                  <a:pt x="16321" y="6522"/>
                  <a:pt x="16297" y="6572"/>
                  <a:pt x="16297" y="6633"/>
                </a:cubicBezTo>
                <a:cubicBezTo>
                  <a:pt x="16297" y="6694"/>
                  <a:pt x="16321" y="6744"/>
                  <a:pt x="16352" y="6744"/>
                </a:cubicBezTo>
                <a:cubicBezTo>
                  <a:pt x="16382" y="6744"/>
                  <a:pt x="16406" y="6694"/>
                  <a:pt x="16406" y="6633"/>
                </a:cubicBezTo>
                <a:cubicBezTo>
                  <a:pt x="16406" y="6572"/>
                  <a:pt x="16382" y="6522"/>
                  <a:pt x="16352" y="6522"/>
                </a:cubicBezTo>
                <a:close/>
                <a:moveTo>
                  <a:pt x="16172" y="6522"/>
                </a:moveTo>
                <a:cubicBezTo>
                  <a:pt x="16142" y="6522"/>
                  <a:pt x="16118" y="6572"/>
                  <a:pt x="16118" y="6633"/>
                </a:cubicBezTo>
                <a:cubicBezTo>
                  <a:pt x="16118" y="6694"/>
                  <a:pt x="16142" y="6744"/>
                  <a:pt x="16172" y="6744"/>
                </a:cubicBezTo>
                <a:cubicBezTo>
                  <a:pt x="16203" y="6744"/>
                  <a:pt x="16227" y="6694"/>
                  <a:pt x="16227" y="6633"/>
                </a:cubicBezTo>
                <a:cubicBezTo>
                  <a:pt x="16227" y="6572"/>
                  <a:pt x="16203" y="6522"/>
                  <a:pt x="16172" y="6522"/>
                </a:cubicBezTo>
                <a:close/>
                <a:moveTo>
                  <a:pt x="15993" y="6522"/>
                </a:moveTo>
                <a:cubicBezTo>
                  <a:pt x="15963" y="6522"/>
                  <a:pt x="15938" y="6572"/>
                  <a:pt x="15938" y="6633"/>
                </a:cubicBezTo>
                <a:cubicBezTo>
                  <a:pt x="15938" y="6694"/>
                  <a:pt x="15963" y="6744"/>
                  <a:pt x="15993" y="6744"/>
                </a:cubicBezTo>
                <a:cubicBezTo>
                  <a:pt x="16024" y="6744"/>
                  <a:pt x="16048" y="6694"/>
                  <a:pt x="16048" y="6633"/>
                </a:cubicBezTo>
                <a:cubicBezTo>
                  <a:pt x="16048" y="6572"/>
                  <a:pt x="16024" y="6522"/>
                  <a:pt x="15993" y="6522"/>
                </a:cubicBezTo>
                <a:close/>
                <a:moveTo>
                  <a:pt x="15814" y="6522"/>
                </a:moveTo>
                <a:cubicBezTo>
                  <a:pt x="15784" y="6522"/>
                  <a:pt x="15759" y="6572"/>
                  <a:pt x="15759" y="6633"/>
                </a:cubicBezTo>
                <a:cubicBezTo>
                  <a:pt x="15759" y="6694"/>
                  <a:pt x="15784" y="6744"/>
                  <a:pt x="15814" y="6744"/>
                </a:cubicBezTo>
                <a:cubicBezTo>
                  <a:pt x="15845" y="6744"/>
                  <a:pt x="15869" y="6694"/>
                  <a:pt x="15869" y="6633"/>
                </a:cubicBezTo>
                <a:cubicBezTo>
                  <a:pt x="15869" y="6572"/>
                  <a:pt x="15845" y="6522"/>
                  <a:pt x="15814" y="6522"/>
                </a:cubicBezTo>
                <a:close/>
                <a:moveTo>
                  <a:pt x="15635" y="6522"/>
                </a:moveTo>
                <a:cubicBezTo>
                  <a:pt x="15605" y="6522"/>
                  <a:pt x="15580" y="6572"/>
                  <a:pt x="15580" y="6633"/>
                </a:cubicBezTo>
                <a:cubicBezTo>
                  <a:pt x="15580" y="6694"/>
                  <a:pt x="15605" y="6744"/>
                  <a:pt x="15635" y="6744"/>
                </a:cubicBezTo>
                <a:cubicBezTo>
                  <a:pt x="15666" y="6744"/>
                  <a:pt x="15690" y="6694"/>
                  <a:pt x="15690" y="6633"/>
                </a:cubicBezTo>
                <a:cubicBezTo>
                  <a:pt x="15690" y="6572"/>
                  <a:pt x="15666" y="6522"/>
                  <a:pt x="15635" y="6522"/>
                </a:cubicBezTo>
                <a:close/>
                <a:moveTo>
                  <a:pt x="15456" y="6522"/>
                </a:moveTo>
                <a:cubicBezTo>
                  <a:pt x="15426" y="6522"/>
                  <a:pt x="15401" y="6572"/>
                  <a:pt x="15401" y="6633"/>
                </a:cubicBezTo>
                <a:cubicBezTo>
                  <a:pt x="15401" y="6694"/>
                  <a:pt x="15426" y="6744"/>
                  <a:pt x="15456" y="6744"/>
                </a:cubicBezTo>
                <a:cubicBezTo>
                  <a:pt x="15486" y="6744"/>
                  <a:pt x="15511" y="6694"/>
                  <a:pt x="15511" y="6633"/>
                </a:cubicBezTo>
                <a:cubicBezTo>
                  <a:pt x="15511" y="6572"/>
                  <a:pt x="15486" y="6522"/>
                  <a:pt x="15456" y="6522"/>
                </a:cubicBezTo>
                <a:close/>
                <a:moveTo>
                  <a:pt x="15277" y="6522"/>
                </a:moveTo>
                <a:cubicBezTo>
                  <a:pt x="15247" y="6522"/>
                  <a:pt x="15222" y="6572"/>
                  <a:pt x="15222" y="6633"/>
                </a:cubicBezTo>
                <a:cubicBezTo>
                  <a:pt x="15222" y="6694"/>
                  <a:pt x="15247" y="6744"/>
                  <a:pt x="15277" y="6744"/>
                </a:cubicBezTo>
                <a:cubicBezTo>
                  <a:pt x="15307" y="6744"/>
                  <a:pt x="15332" y="6694"/>
                  <a:pt x="15332" y="6633"/>
                </a:cubicBezTo>
                <a:cubicBezTo>
                  <a:pt x="15332" y="6572"/>
                  <a:pt x="15307" y="6522"/>
                  <a:pt x="15277" y="6522"/>
                </a:cubicBezTo>
                <a:close/>
                <a:moveTo>
                  <a:pt x="15098" y="6522"/>
                </a:moveTo>
                <a:cubicBezTo>
                  <a:pt x="15068" y="6522"/>
                  <a:pt x="15043" y="6572"/>
                  <a:pt x="15043" y="6633"/>
                </a:cubicBezTo>
                <a:cubicBezTo>
                  <a:pt x="15043" y="6694"/>
                  <a:pt x="15068" y="6744"/>
                  <a:pt x="15098" y="6744"/>
                </a:cubicBezTo>
                <a:cubicBezTo>
                  <a:pt x="15128" y="6744"/>
                  <a:pt x="15153" y="6694"/>
                  <a:pt x="15153" y="6633"/>
                </a:cubicBezTo>
                <a:cubicBezTo>
                  <a:pt x="15153" y="6572"/>
                  <a:pt x="15128" y="6522"/>
                  <a:pt x="15098" y="6522"/>
                </a:cubicBezTo>
                <a:close/>
                <a:moveTo>
                  <a:pt x="14919" y="6522"/>
                </a:moveTo>
                <a:cubicBezTo>
                  <a:pt x="14889" y="6522"/>
                  <a:pt x="14864" y="6572"/>
                  <a:pt x="14864" y="6633"/>
                </a:cubicBezTo>
                <a:cubicBezTo>
                  <a:pt x="14864" y="6694"/>
                  <a:pt x="14889" y="6744"/>
                  <a:pt x="14919" y="6744"/>
                </a:cubicBezTo>
                <a:cubicBezTo>
                  <a:pt x="14949" y="6744"/>
                  <a:pt x="14974" y="6694"/>
                  <a:pt x="14974" y="6633"/>
                </a:cubicBezTo>
                <a:cubicBezTo>
                  <a:pt x="14974" y="6572"/>
                  <a:pt x="14949" y="6522"/>
                  <a:pt x="14919" y="6522"/>
                </a:cubicBezTo>
                <a:close/>
                <a:moveTo>
                  <a:pt x="14740" y="6522"/>
                </a:moveTo>
                <a:cubicBezTo>
                  <a:pt x="14709" y="6522"/>
                  <a:pt x="14685" y="6572"/>
                  <a:pt x="14685" y="6633"/>
                </a:cubicBezTo>
                <a:cubicBezTo>
                  <a:pt x="14685" y="6694"/>
                  <a:pt x="14709" y="6744"/>
                  <a:pt x="14740" y="6744"/>
                </a:cubicBezTo>
                <a:cubicBezTo>
                  <a:pt x="14770" y="6744"/>
                  <a:pt x="14795" y="6694"/>
                  <a:pt x="14795" y="6633"/>
                </a:cubicBezTo>
                <a:cubicBezTo>
                  <a:pt x="14795" y="6572"/>
                  <a:pt x="14770" y="6522"/>
                  <a:pt x="14740" y="6522"/>
                </a:cubicBezTo>
                <a:close/>
                <a:moveTo>
                  <a:pt x="14561" y="6522"/>
                </a:moveTo>
                <a:cubicBezTo>
                  <a:pt x="14530" y="6522"/>
                  <a:pt x="14506" y="6572"/>
                  <a:pt x="14506" y="6633"/>
                </a:cubicBezTo>
                <a:cubicBezTo>
                  <a:pt x="14506" y="6694"/>
                  <a:pt x="14530" y="6744"/>
                  <a:pt x="14561" y="6744"/>
                </a:cubicBezTo>
                <a:cubicBezTo>
                  <a:pt x="14591" y="6744"/>
                  <a:pt x="14616" y="6694"/>
                  <a:pt x="14616" y="6633"/>
                </a:cubicBezTo>
                <a:cubicBezTo>
                  <a:pt x="14616" y="6572"/>
                  <a:pt x="14591" y="6522"/>
                  <a:pt x="14561" y="6522"/>
                </a:cubicBezTo>
                <a:close/>
                <a:moveTo>
                  <a:pt x="14382" y="6522"/>
                </a:moveTo>
                <a:cubicBezTo>
                  <a:pt x="14351" y="6522"/>
                  <a:pt x="14327" y="6572"/>
                  <a:pt x="14327" y="6633"/>
                </a:cubicBezTo>
                <a:cubicBezTo>
                  <a:pt x="14327" y="6694"/>
                  <a:pt x="14351" y="6744"/>
                  <a:pt x="14382" y="6744"/>
                </a:cubicBezTo>
                <a:cubicBezTo>
                  <a:pt x="14412" y="6744"/>
                  <a:pt x="14436" y="6694"/>
                  <a:pt x="14436" y="6633"/>
                </a:cubicBezTo>
                <a:cubicBezTo>
                  <a:pt x="14436" y="6572"/>
                  <a:pt x="14412" y="6522"/>
                  <a:pt x="14382" y="6522"/>
                </a:cubicBezTo>
                <a:close/>
                <a:moveTo>
                  <a:pt x="14202" y="6522"/>
                </a:moveTo>
                <a:cubicBezTo>
                  <a:pt x="14172" y="6522"/>
                  <a:pt x="14148" y="6572"/>
                  <a:pt x="14148" y="6633"/>
                </a:cubicBezTo>
                <a:cubicBezTo>
                  <a:pt x="14148" y="6694"/>
                  <a:pt x="14172" y="6744"/>
                  <a:pt x="14202" y="6744"/>
                </a:cubicBezTo>
                <a:cubicBezTo>
                  <a:pt x="14233" y="6744"/>
                  <a:pt x="14257" y="6694"/>
                  <a:pt x="14257" y="6633"/>
                </a:cubicBezTo>
                <a:cubicBezTo>
                  <a:pt x="14257" y="6572"/>
                  <a:pt x="14233" y="6522"/>
                  <a:pt x="14202" y="6522"/>
                </a:cubicBezTo>
                <a:close/>
                <a:moveTo>
                  <a:pt x="14023" y="6522"/>
                </a:moveTo>
                <a:cubicBezTo>
                  <a:pt x="13993" y="6522"/>
                  <a:pt x="13969" y="6572"/>
                  <a:pt x="13969" y="6633"/>
                </a:cubicBezTo>
                <a:cubicBezTo>
                  <a:pt x="13969" y="6694"/>
                  <a:pt x="13993" y="6744"/>
                  <a:pt x="14023" y="6744"/>
                </a:cubicBezTo>
                <a:cubicBezTo>
                  <a:pt x="14054" y="6744"/>
                  <a:pt x="14078" y="6694"/>
                  <a:pt x="14078" y="6633"/>
                </a:cubicBezTo>
                <a:cubicBezTo>
                  <a:pt x="14078" y="6572"/>
                  <a:pt x="14054" y="6522"/>
                  <a:pt x="14023" y="6522"/>
                </a:cubicBezTo>
                <a:close/>
                <a:moveTo>
                  <a:pt x="13844" y="6522"/>
                </a:moveTo>
                <a:cubicBezTo>
                  <a:pt x="13814" y="6522"/>
                  <a:pt x="13789" y="6572"/>
                  <a:pt x="13789" y="6633"/>
                </a:cubicBezTo>
                <a:cubicBezTo>
                  <a:pt x="13789" y="6694"/>
                  <a:pt x="13814" y="6744"/>
                  <a:pt x="13844" y="6744"/>
                </a:cubicBezTo>
                <a:cubicBezTo>
                  <a:pt x="13875" y="6744"/>
                  <a:pt x="13899" y="6694"/>
                  <a:pt x="13899" y="6633"/>
                </a:cubicBezTo>
                <a:cubicBezTo>
                  <a:pt x="13899" y="6572"/>
                  <a:pt x="13875" y="6522"/>
                  <a:pt x="13844" y="6522"/>
                </a:cubicBezTo>
                <a:close/>
                <a:moveTo>
                  <a:pt x="13665" y="6522"/>
                </a:moveTo>
                <a:cubicBezTo>
                  <a:pt x="13635" y="6522"/>
                  <a:pt x="13610" y="6572"/>
                  <a:pt x="13610" y="6633"/>
                </a:cubicBezTo>
                <a:cubicBezTo>
                  <a:pt x="13610" y="6694"/>
                  <a:pt x="13635" y="6744"/>
                  <a:pt x="13665" y="6744"/>
                </a:cubicBezTo>
                <a:cubicBezTo>
                  <a:pt x="13696" y="6744"/>
                  <a:pt x="13720" y="6694"/>
                  <a:pt x="13720" y="6633"/>
                </a:cubicBezTo>
                <a:cubicBezTo>
                  <a:pt x="13720" y="6572"/>
                  <a:pt x="13696" y="6522"/>
                  <a:pt x="13665" y="6522"/>
                </a:cubicBezTo>
                <a:close/>
                <a:moveTo>
                  <a:pt x="13486" y="6522"/>
                </a:moveTo>
                <a:cubicBezTo>
                  <a:pt x="13456" y="6522"/>
                  <a:pt x="13431" y="6572"/>
                  <a:pt x="13431" y="6633"/>
                </a:cubicBezTo>
                <a:cubicBezTo>
                  <a:pt x="13431" y="6694"/>
                  <a:pt x="13456" y="6744"/>
                  <a:pt x="13486" y="6744"/>
                </a:cubicBezTo>
                <a:cubicBezTo>
                  <a:pt x="13516" y="6744"/>
                  <a:pt x="13541" y="6694"/>
                  <a:pt x="13541" y="6633"/>
                </a:cubicBezTo>
                <a:cubicBezTo>
                  <a:pt x="13541" y="6572"/>
                  <a:pt x="13516" y="6522"/>
                  <a:pt x="13486" y="6522"/>
                </a:cubicBezTo>
                <a:close/>
                <a:moveTo>
                  <a:pt x="13307" y="6522"/>
                </a:moveTo>
                <a:cubicBezTo>
                  <a:pt x="13277" y="6522"/>
                  <a:pt x="13252" y="6572"/>
                  <a:pt x="13252" y="6633"/>
                </a:cubicBezTo>
                <a:cubicBezTo>
                  <a:pt x="13252" y="6694"/>
                  <a:pt x="13277" y="6744"/>
                  <a:pt x="13307" y="6744"/>
                </a:cubicBezTo>
                <a:cubicBezTo>
                  <a:pt x="13337" y="6744"/>
                  <a:pt x="13362" y="6694"/>
                  <a:pt x="13362" y="6633"/>
                </a:cubicBezTo>
                <a:cubicBezTo>
                  <a:pt x="13362" y="6572"/>
                  <a:pt x="13337" y="6522"/>
                  <a:pt x="13307" y="6522"/>
                </a:cubicBezTo>
                <a:close/>
                <a:moveTo>
                  <a:pt x="13128" y="6522"/>
                </a:moveTo>
                <a:cubicBezTo>
                  <a:pt x="13098" y="6522"/>
                  <a:pt x="13073" y="6572"/>
                  <a:pt x="13073" y="6633"/>
                </a:cubicBezTo>
                <a:cubicBezTo>
                  <a:pt x="13073" y="6694"/>
                  <a:pt x="13098" y="6744"/>
                  <a:pt x="13128" y="6744"/>
                </a:cubicBezTo>
                <a:cubicBezTo>
                  <a:pt x="13158" y="6744"/>
                  <a:pt x="13183" y="6694"/>
                  <a:pt x="13183" y="6633"/>
                </a:cubicBezTo>
                <a:cubicBezTo>
                  <a:pt x="13183" y="6572"/>
                  <a:pt x="13158" y="6522"/>
                  <a:pt x="13128" y="6522"/>
                </a:cubicBezTo>
                <a:close/>
                <a:moveTo>
                  <a:pt x="12949" y="6522"/>
                </a:moveTo>
                <a:cubicBezTo>
                  <a:pt x="12919" y="6522"/>
                  <a:pt x="12894" y="6572"/>
                  <a:pt x="12894" y="6633"/>
                </a:cubicBezTo>
                <a:cubicBezTo>
                  <a:pt x="12894" y="6694"/>
                  <a:pt x="12919" y="6744"/>
                  <a:pt x="12949" y="6744"/>
                </a:cubicBezTo>
                <a:cubicBezTo>
                  <a:pt x="12979" y="6744"/>
                  <a:pt x="13004" y="6694"/>
                  <a:pt x="13004" y="6633"/>
                </a:cubicBezTo>
                <a:cubicBezTo>
                  <a:pt x="13004" y="6572"/>
                  <a:pt x="12979" y="6522"/>
                  <a:pt x="12949" y="6522"/>
                </a:cubicBezTo>
                <a:close/>
                <a:moveTo>
                  <a:pt x="12770" y="6522"/>
                </a:moveTo>
                <a:cubicBezTo>
                  <a:pt x="12740" y="6522"/>
                  <a:pt x="12715" y="6572"/>
                  <a:pt x="12715" y="6633"/>
                </a:cubicBezTo>
                <a:cubicBezTo>
                  <a:pt x="12715" y="6694"/>
                  <a:pt x="12740" y="6744"/>
                  <a:pt x="12770" y="6744"/>
                </a:cubicBezTo>
                <a:cubicBezTo>
                  <a:pt x="12800" y="6744"/>
                  <a:pt x="12825" y="6694"/>
                  <a:pt x="12825" y="6633"/>
                </a:cubicBezTo>
                <a:cubicBezTo>
                  <a:pt x="12825" y="6572"/>
                  <a:pt x="12800" y="6522"/>
                  <a:pt x="12770" y="6522"/>
                </a:cubicBezTo>
                <a:close/>
                <a:moveTo>
                  <a:pt x="12591" y="6522"/>
                </a:moveTo>
                <a:cubicBezTo>
                  <a:pt x="12560" y="6522"/>
                  <a:pt x="12536" y="6572"/>
                  <a:pt x="12536" y="6633"/>
                </a:cubicBezTo>
                <a:cubicBezTo>
                  <a:pt x="12536" y="6694"/>
                  <a:pt x="12560" y="6744"/>
                  <a:pt x="12591" y="6744"/>
                </a:cubicBezTo>
                <a:cubicBezTo>
                  <a:pt x="12621" y="6744"/>
                  <a:pt x="12646" y="6694"/>
                  <a:pt x="12646" y="6633"/>
                </a:cubicBezTo>
                <a:cubicBezTo>
                  <a:pt x="12646" y="6572"/>
                  <a:pt x="12621" y="6522"/>
                  <a:pt x="12591" y="6522"/>
                </a:cubicBezTo>
                <a:close/>
                <a:moveTo>
                  <a:pt x="12412" y="6522"/>
                </a:moveTo>
                <a:cubicBezTo>
                  <a:pt x="12381" y="6522"/>
                  <a:pt x="12357" y="6572"/>
                  <a:pt x="12357" y="6633"/>
                </a:cubicBezTo>
                <a:cubicBezTo>
                  <a:pt x="12357" y="6694"/>
                  <a:pt x="12381" y="6744"/>
                  <a:pt x="12412" y="6744"/>
                </a:cubicBezTo>
                <a:cubicBezTo>
                  <a:pt x="12442" y="6744"/>
                  <a:pt x="12466" y="6694"/>
                  <a:pt x="12466" y="6633"/>
                </a:cubicBezTo>
                <a:cubicBezTo>
                  <a:pt x="12466" y="6572"/>
                  <a:pt x="12442" y="6522"/>
                  <a:pt x="12412" y="6522"/>
                </a:cubicBezTo>
                <a:close/>
                <a:moveTo>
                  <a:pt x="12233" y="6522"/>
                </a:moveTo>
                <a:cubicBezTo>
                  <a:pt x="12202" y="6522"/>
                  <a:pt x="12178" y="6572"/>
                  <a:pt x="12178" y="6633"/>
                </a:cubicBezTo>
                <a:cubicBezTo>
                  <a:pt x="12178" y="6694"/>
                  <a:pt x="12202" y="6744"/>
                  <a:pt x="12233" y="6744"/>
                </a:cubicBezTo>
                <a:cubicBezTo>
                  <a:pt x="12263" y="6744"/>
                  <a:pt x="12287" y="6694"/>
                  <a:pt x="12287" y="6633"/>
                </a:cubicBezTo>
                <a:cubicBezTo>
                  <a:pt x="12287" y="6572"/>
                  <a:pt x="12263" y="6522"/>
                  <a:pt x="12233" y="6522"/>
                </a:cubicBezTo>
                <a:close/>
                <a:moveTo>
                  <a:pt x="12053" y="6522"/>
                </a:moveTo>
                <a:cubicBezTo>
                  <a:pt x="12023" y="6522"/>
                  <a:pt x="11999" y="6572"/>
                  <a:pt x="11999" y="6633"/>
                </a:cubicBezTo>
                <a:cubicBezTo>
                  <a:pt x="11999" y="6694"/>
                  <a:pt x="12023" y="6744"/>
                  <a:pt x="12053" y="6744"/>
                </a:cubicBezTo>
                <a:cubicBezTo>
                  <a:pt x="12084" y="6744"/>
                  <a:pt x="12108" y="6694"/>
                  <a:pt x="12108" y="6633"/>
                </a:cubicBezTo>
                <a:cubicBezTo>
                  <a:pt x="12108" y="6572"/>
                  <a:pt x="12084" y="6522"/>
                  <a:pt x="12053" y="6522"/>
                </a:cubicBezTo>
                <a:close/>
                <a:moveTo>
                  <a:pt x="11874" y="6522"/>
                </a:moveTo>
                <a:cubicBezTo>
                  <a:pt x="11844" y="6522"/>
                  <a:pt x="11819" y="6572"/>
                  <a:pt x="11819" y="6633"/>
                </a:cubicBezTo>
                <a:cubicBezTo>
                  <a:pt x="11819" y="6694"/>
                  <a:pt x="11844" y="6744"/>
                  <a:pt x="11874" y="6744"/>
                </a:cubicBezTo>
                <a:cubicBezTo>
                  <a:pt x="11905" y="6744"/>
                  <a:pt x="11929" y="6694"/>
                  <a:pt x="11929" y="6633"/>
                </a:cubicBezTo>
                <a:cubicBezTo>
                  <a:pt x="11929" y="6572"/>
                  <a:pt x="11905" y="6522"/>
                  <a:pt x="11874" y="6522"/>
                </a:cubicBezTo>
                <a:close/>
                <a:moveTo>
                  <a:pt x="11695" y="6522"/>
                </a:moveTo>
                <a:cubicBezTo>
                  <a:pt x="11665" y="6522"/>
                  <a:pt x="11640" y="6572"/>
                  <a:pt x="11640" y="6633"/>
                </a:cubicBezTo>
                <a:cubicBezTo>
                  <a:pt x="11640" y="6694"/>
                  <a:pt x="11665" y="6744"/>
                  <a:pt x="11695" y="6744"/>
                </a:cubicBezTo>
                <a:cubicBezTo>
                  <a:pt x="11726" y="6744"/>
                  <a:pt x="11750" y="6694"/>
                  <a:pt x="11750" y="6633"/>
                </a:cubicBezTo>
                <a:cubicBezTo>
                  <a:pt x="11750" y="6572"/>
                  <a:pt x="11726" y="6522"/>
                  <a:pt x="11695" y="6522"/>
                </a:cubicBezTo>
                <a:close/>
                <a:moveTo>
                  <a:pt x="11516" y="6522"/>
                </a:moveTo>
                <a:cubicBezTo>
                  <a:pt x="11486" y="6522"/>
                  <a:pt x="11461" y="6572"/>
                  <a:pt x="11461" y="6633"/>
                </a:cubicBezTo>
                <a:cubicBezTo>
                  <a:pt x="11461" y="6694"/>
                  <a:pt x="11486" y="6744"/>
                  <a:pt x="11516" y="6744"/>
                </a:cubicBezTo>
                <a:cubicBezTo>
                  <a:pt x="11546" y="6744"/>
                  <a:pt x="11571" y="6694"/>
                  <a:pt x="11571" y="6633"/>
                </a:cubicBezTo>
                <a:cubicBezTo>
                  <a:pt x="11571" y="6572"/>
                  <a:pt x="11546" y="6522"/>
                  <a:pt x="11516" y="6522"/>
                </a:cubicBezTo>
                <a:close/>
                <a:moveTo>
                  <a:pt x="11337" y="6522"/>
                </a:moveTo>
                <a:cubicBezTo>
                  <a:pt x="11307" y="6522"/>
                  <a:pt x="11282" y="6572"/>
                  <a:pt x="11282" y="6633"/>
                </a:cubicBezTo>
                <a:cubicBezTo>
                  <a:pt x="11282" y="6694"/>
                  <a:pt x="11307" y="6744"/>
                  <a:pt x="11337" y="6744"/>
                </a:cubicBezTo>
                <a:cubicBezTo>
                  <a:pt x="11367" y="6744"/>
                  <a:pt x="11392" y="6694"/>
                  <a:pt x="11392" y="6633"/>
                </a:cubicBezTo>
                <a:cubicBezTo>
                  <a:pt x="11392" y="6572"/>
                  <a:pt x="11367" y="6522"/>
                  <a:pt x="11337" y="6522"/>
                </a:cubicBezTo>
                <a:close/>
                <a:moveTo>
                  <a:pt x="11158" y="6522"/>
                </a:moveTo>
                <a:cubicBezTo>
                  <a:pt x="11128" y="6522"/>
                  <a:pt x="11103" y="6572"/>
                  <a:pt x="11103" y="6633"/>
                </a:cubicBezTo>
                <a:cubicBezTo>
                  <a:pt x="11103" y="6694"/>
                  <a:pt x="11128" y="6744"/>
                  <a:pt x="11158" y="6744"/>
                </a:cubicBezTo>
                <a:cubicBezTo>
                  <a:pt x="11188" y="6744"/>
                  <a:pt x="11213" y="6694"/>
                  <a:pt x="11213" y="6633"/>
                </a:cubicBezTo>
                <a:cubicBezTo>
                  <a:pt x="11213" y="6572"/>
                  <a:pt x="11188" y="6522"/>
                  <a:pt x="11158" y="6522"/>
                </a:cubicBezTo>
                <a:close/>
                <a:moveTo>
                  <a:pt x="10800" y="6522"/>
                </a:moveTo>
                <a:cubicBezTo>
                  <a:pt x="10770" y="6522"/>
                  <a:pt x="10745" y="6572"/>
                  <a:pt x="10745" y="6633"/>
                </a:cubicBezTo>
                <a:cubicBezTo>
                  <a:pt x="10745" y="6694"/>
                  <a:pt x="10770" y="6744"/>
                  <a:pt x="10800" y="6744"/>
                </a:cubicBezTo>
                <a:cubicBezTo>
                  <a:pt x="10830" y="6744"/>
                  <a:pt x="10855" y="6694"/>
                  <a:pt x="10855" y="6633"/>
                </a:cubicBezTo>
                <a:cubicBezTo>
                  <a:pt x="10855" y="6572"/>
                  <a:pt x="10830" y="6522"/>
                  <a:pt x="10800" y="6522"/>
                </a:cubicBezTo>
                <a:close/>
                <a:moveTo>
                  <a:pt x="10621" y="6522"/>
                </a:moveTo>
                <a:cubicBezTo>
                  <a:pt x="10590" y="6522"/>
                  <a:pt x="10566" y="6572"/>
                  <a:pt x="10566" y="6633"/>
                </a:cubicBezTo>
                <a:cubicBezTo>
                  <a:pt x="10566" y="6694"/>
                  <a:pt x="10590" y="6744"/>
                  <a:pt x="10621" y="6744"/>
                </a:cubicBezTo>
                <a:cubicBezTo>
                  <a:pt x="10651" y="6744"/>
                  <a:pt x="10676" y="6694"/>
                  <a:pt x="10676" y="6633"/>
                </a:cubicBezTo>
                <a:cubicBezTo>
                  <a:pt x="10676" y="6572"/>
                  <a:pt x="10651" y="6522"/>
                  <a:pt x="10621" y="6522"/>
                </a:cubicBezTo>
                <a:close/>
                <a:moveTo>
                  <a:pt x="10442" y="6522"/>
                </a:moveTo>
                <a:cubicBezTo>
                  <a:pt x="10411" y="6522"/>
                  <a:pt x="10387" y="6572"/>
                  <a:pt x="10387" y="6633"/>
                </a:cubicBezTo>
                <a:cubicBezTo>
                  <a:pt x="10387" y="6694"/>
                  <a:pt x="10411" y="6744"/>
                  <a:pt x="10442" y="6744"/>
                </a:cubicBezTo>
                <a:cubicBezTo>
                  <a:pt x="10472" y="6744"/>
                  <a:pt x="10497" y="6694"/>
                  <a:pt x="10497" y="6633"/>
                </a:cubicBezTo>
                <a:cubicBezTo>
                  <a:pt x="10497" y="6572"/>
                  <a:pt x="10472" y="6522"/>
                  <a:pt x="10442" y="6522"/>
                </a:cubicBezTo>
                <a:close/>
                <a:moveTo>
                  <a:pt x="10263" y="6522"/>
                </a:moveTo>
                <a:cubicBezTo>
                  <a:pt x="10232" y="6522"/>
                  <a:pt x="10208" y="6572"/>
                  <a:pt x="10208" y="6633"/>
                </a:cubicBezTo>
                <a:cubicBezTo>
                  <a:pt x="10208" y="6694"/>
                  <a:pt x="10232" y="6744"/>
                  <a:pt x="10263" y="6744"/>
                </a:cubicBezTo>
                <a:cubicBezTo>
                  <a:pt x="10293" y="6744"/>
                  <a:pt x="10317" y="6694"/>
                  <a:pt x="10317" y="6633"/>
                </a:cubicBezTo>
                <a:cubicBezTo>
                  <a:pt x="10317" y="6572"/>
                  <a:pt x="10293" y="6522"/>
                  <a:pt x="10263" y="6522"/>
                </a:cubicBezTo>
                <a:close/>
                <a:moveTo>
                  <a:pt x="10083" y="6522"/>
                </a:moveTo>
                <a:cubicBezTo>
                  <a:pt x="10053" y="6522"/>
                  <a:pt x="10029" y="6572"/>
                  <a:pt x="10029" y="6633"/>
                </a:cubicBezTo>
                <a:cubicBezTo>
                  <a:pt x="10029" y="6694"/>
                  <a:pt x="10053" y="6744"/>
                  <a:pt x="10083" y="6744"/>
                </a:cubicBezTo>
                <a:cubicBezTo>
                  <a:pt x="10114" y="6744"/>
                  <a:pt x="10138" y="6694"/>
                  <a:pt x="10138" y="6633"/>
                </a:cubicBezTo>
                <a:cubicBezTo>
                  <a:pt x="10138" y="6572"/>
                  <a:pt x="10114" y="6522"/>
                  <a:pt x="10083" y="6522"/>
                </a:cubicBezTo>
                <a:close/>
                <a:moveTo>
                  <a:pt x="9904" y="6522"/>
                </a:moveTo>
                <a:cubicBezTo>
                  <a:pt x="9874" y="6522"/>
                  <a:pt x="9850" y="6572"/>
                  <a:pt x="9850" y="6633"/>
                </a:cubicBezTo>
                <a:cubicBezTo>
                  <a:pt x="9850" y="6694"/>
                  <a:pt x="9874" y="6744"/>
                  <a:pt x="9904" y="6744"/>
                </a:cubicBezTo>
                <a:cubicBezTo>
                  <a:pt x="9935" y="6744"/>
                  <a:pt x="9959" y="6694"/>
                  <a:pt x="9959" y="6633"/>
                </a:cubicBezTo>
                <a:cubicBezTo>
                  <a:pt x="9959" y="6572"/>
                  <a:pt x="9935" y="6522"/>
                  <a:pt x="9904" y="6522"/>
                </a:cubicBezTo>
                <a:close/>
                <a:moveTo>
                  <a:pt x="9546" y="6522"/>
                </a:moveTo>
                <a:cubicBezTo>
                  <a:pt x="9516" y="6522"/>
                  <a:pt x="9491" y="6572"/>
                  <a:pt x="9491" y="6633"/>
                </a:cubicBezTo>
                <a:cubicBezTo>
                  <a:pt x="9491" y="6694"/>
                  <a:pt x="9516" y="6744"/>
                  <a:pt x="9546" y="6744"/>
                </a:cubicBezTo>
                <a:cubicBezTo>
                  <a:pt x="9577" y="6744"/>
                  <a:pt x="9601" y="6694"/>
                  <a:pt x="9601" y="6633"/>
                </a:cubicBezTo>
                <a:cubicBezTo>
                  <a:pt x="9601" y="6572"/>
                  <a:pt x="9577" y="6522"/>
                  <a:pt x="9546" y="6522"/>
                </a:cubicBezTo>
                <a:close/>
                <a:moveTo>
                  <a:pt x="9367" y="6522"/>
                </a:moveTo>
                <a:cubicBezTo>
                  <a:pt x="9337" y="6522"/>
                  <a:pt x="9312" y="6572"/>
                  <a:pt x="9312" y="6633"/>
                </a:cubicBezTo>
                <a:cubicBezTo>
                  <a:pt x="9312" y="6694"/>
                  <a:pt x="9337" y="6744"/>
                  <a:pt x="9367" y="6744"/>
                </a:cubicBezTo>
                <a:cubicBezTo>
                  <a:pt x="9397" y="6744"/>
                  <a:pt x="9422" y="6694"/>
                  <a:pt x="9422" y="6633"/>
                </a:cubicBezTo>
                <a:cubicBezTo>
                  <a:pt x="9422" y="6572"/>
                  <a:pt x="9397" y="6522"/>
                  <a:pt x="9367" y="6522"/>
                </a:cubicBezTo>
                <a:close/>
                <a:moveTo>
                  <a:pt x="9188" y="6522"/>
                </a:moveTo>
                <a:cubicBezTo>
                  <a:pt x="9158" y="6522"/>
                  <a:pt x="9133" y="6572"/>
                  <a:pt x="9133" y="6633"/>
                </a:cubicBezTo>
                <a:cubicBezTo>
                  <a:pt x="9133" y="6694"/>
                  <a:pt x="9158" y="6744"/>
                  <a:pt x="9188" y="6744"/>
                </a:cubicBezTo>
                <a:cubicBezTo>
                  <a:pt x="9218" y="6744"/>
                  <a:pt x="9243" y="6694"/>
                  <a:pt x="9243" y="6633"/>
                </a:cubicBezTo>
                <a:cubicBezTo>
                  <a:pt x="9243" y="6572"/>
                  <a:pt x="9218" y="6522"/>
                  <a:pt x="9188" y="6522"/>
                </a:cubicBezTo>
                <a:close/>
                <a:moveTo>
                  <a:pt x="4711" y="6522"/>
                </a:moveTo>
                <a:cubicBezTo>
                  <a:pt x="4681" y="6522"/>
                  <a:pt x="4656" y="6572"/>
                  <a:pt x="4656" y="6633"/>
                </a:cubicBezTo>
                <a:cubicBezTo>
                  <a:pt x="4656" y="6694"/>
                  <a:pt x="4681" y="6744"/>
                  <a:pt x="4711" y="6744"/>
                </a:cubicBezTo>
                <a:cubicBezTo>
                  <a:pt x="4741" y="6744"/>
                  <a:pt x="4766" y="6694"/>
                  <a:pt x="4766" y="6633"/>
                </a:cubicBezTo>
                <a:cubicBezTo>
                  <a:pt x="4766" y="6572"/>
                  <a:pt x="4741" y="6522"/>
                  <a:pt x="4711" y="6522"/>
                </a:cubicBezTo>
                <a:close/>
                <a:moveTo>
                  <a:pt x="4532" y="6522"/>
                </a:moveTo>
                <a:cubicBezTo>
                  <a:pt x="4502" y="6522"/>
                  <a:pt x="4477" y="6572"/>
                  <a:pt x="4477" y="6633"/>
                </a:cubicBezTo>
                <a:cubicBezTo>
                  <a:pt x="4477" y="6694"/>
                  <a:pt x="4502" y="6744"/>
                  <a:pt x="4532" y="6744"/>
                </a:cubicBezTo>
                <a:cubicBezTo>
                  <a:pt x="4562" y="6744"/>
                  <a:pt x="4587" y="6694"/>
                  <a:pt x="4587" y="6633"/>
                </a:cubicBezTo>
                <a:cubicBezTo>
                  <a:pt x="4587" y="6572"/>
                  <a:pt x="4562" y="6522"/>
                  <a:pt x="4532" y="6522"/>
                </a:cubicBezTo>
                <a:close/>
                <a:moveTo>
                  <a:pt x="4353" y="6522"/>
                </a:moveTo>
                <a:cubicBezTo>
                  <a:pt x="4323" y="6522"/>
                  <a:pt x="4298" y="6572"/>
                  <a:pt x="4298" y="6633"/>
                </a:cubicBezTo>
                <a:cubicBezTo>
                  <a:pt x="4298" y="6694"/>
                  <a:pt x="4323" y="6744"/>
                  <a:pt x="4353" y="6744"/>
                </a:cubicBezTo>
                <a:cubicBezTo>
                  <a:pt x="4383" y="6744"/>
                  <a:pt x="4408" y="6694"/>
                  <a:pt x="4408" y="6633"/>
                </a:cubicBezTo>
                <a:cubicBezTo>
                  <a:pt x="4408" y="6572"/>
                  <a:pt x="4383" y="6522"/>
                  <a:pt x="4353" y="6522"/>
                </a:cubicBezTo>
                <a:close/>
                <a:moveTo>
                  <a:pt x="4174" y="6522"/>
                </a:moveTo>
                <a:cubicBezTo>
                  <a:pt x="4143" y="6522"/>
                  <a:pt x="4119" y="6572"/>
                  <a:pt x="4119" y="6633"/>
                </a:cubicBezTo>
                <a:cubicBezTo>
                  <a:pt x="4119" y="6694"/>
                  <a:pt x="4143" y="6744"/>
                  <a:pt x="4174" y="6744"/>
                </a:cubicBezTo>
                <a:cubicBezTo>
                  <a:pt x="4204" y="6744"/>
                  <a:pt x="4229" y="6694"/>
                  <a:pt x="4229" y="6633"/>
                </a:cubicBezTo>
                <a:cubicBezTo>
                  <a:pt x="4229" y="6572"/>
                  <a:pt x="4204" y="6522"/>
                  <a:pt x="4174" y="6522"/>
                </a:cubicBezTo>
                <a:close/>
                <a:moveTo>
                  <a:pt x="3995" y="6522"/>
                </a:moveTo>
                <a:cubicBezTo>
                  <a:pt x="3964" y="6522"/>
                  <a:pt x="3940" y="6572"/>
                  <a:pt x="3940" y="6633"/>
                </a:cubicBezTo>
                <a:cubicBezTo>
                  <a:pt x="3940" y="6694"/>
                  <a:pt x="3964" y="6744"/>
                  <a:pt x="3995" y="6744"/>
                </a:cubicBezTo>
                <a:cubicBezTo>
                  <a:pt x="4025" y="6744"/>
                  <a:pt x="4050" y="6694"/>
                  <a:pt x="4050" y="6633"/>
                </a:cubicBezTo>
                <a:cubicBezTo>
                  <a:pt x="4050" y="6572"/>
                  <a:pt x="4025" y="6522"/>
                  <a:pt x="3995" y="6522"/>
                </a:cubicBezTo>
                <a:close/>
                <a:moveTo>
                  <a:pt x="3816" y="6522"/>
                </a:moveTo>
                <a:cubicBezTo>
                  <a:pt x="3785" y="6522"/>
                  <a:pt x="3761" y="6572"/>
                  <a:pt x="3761" y="6633"/>
                </a:cubicBezTo>
                <a:cubicBezTo>
                  <a:pt x="3761" y="6694"/>
                  <a:pt x="3785" y="6744"/>
                  <a:pt x="3816" y="6744"/>
                </a:cubicBezTo>
                <a:cubicBezTo>
                  <a:pt x="3846" y="6744"/>
                  <a:pt x="3870" y="6694"/>
                  <a:pt x="3870" y="6633"/>
                </a:cubicBezTo>
                <a:cubicBezTo>
                  <a:pt x="3870" y="6572"/>
                  <a:pt x="3846" y="6522"/>
                  <a:pt x="3816" y="6522"/>
                </a:cubicBezTo>
                <a:close/>
                <a:moveTo>
                  <a:pt x="3637" y="6522"/>
                </a:moveTo>
                <a:cubicBezTo>
                  <a:pt x="3606" y="6522"/>
                  <a:pt x="3582" y="6572"/>
                  <a:pt x="3582" y="6633"/>
                </a:cubicBezTo>
                <a:cubicBezTo>
                  <a:pt x="3582" y="6694"/>
                  <a:pt x="3606" y="6744"/>
                  <a:pt x="3637" y="6744"/>
                </a:cubicBezTo>
                <a:cubicBezTo>
                  <a:pt x="3667" y="6744"/>
                  <a:pt x="3691" y="6694"/>
                  <a:pt x="3691" y="6633"/>
                </a:cubicBezTo>
                <a:cubicBezTo>
                  <a:pt x="3691" y="6572"/>
                  <a:pt x="3667" y="6522"/>
                  <a:pt x="3637" y="6522"/>
                </a:cubicBezTo>
                <a:close/>
                <a:moveTo>
                  <a:pt x="3457" y="6522"/>
                </a:moveTo>
                <a:cubicBezTo>
                  <a:pt x="3427" y="6522"/>
                  <a:pt x="3403" y="6572"/>
                  <a:pt x="3403" y="6633"/>
                </a:cubicBezTo>
                <a:cubicBezTo>
                  <a:pt x="3403" y="6694"/>
                  <a:pt x="3427" y="6744"/>
                  <a:pt x="3457" y="6744"/>
                </a:cubicBezTo>
                <a:cubicBezTo>
                  <a:pt x="3488" y="6744"/>
                  <a:pt x="3512" y="6694"/>
                  <a:pt x="3512" y="6633"/>
                </a:cubicBezTo>
                <a:cubicBezTo>
                  <a:pt x="3512" y="6572"/>
                  <a:pt x="3488" y="6522"/>
                  <a:pt x="3457" y="6522"/>
                </a:cubicBezTo>
                <a:close/>
                <a:moveTo>
                  <a:pt x="3278" y="6522"/>
                </a:moveTo>
                <a:cubicBezTo>
                  <a:pt x="3248" y="6522"/>
                  <a:pt x="3223" y="6572"/>
                  <a:pt x="3223" y="6633"/>
                </a:cubicBezTo>
                <a:cubicBezTo>
                  <a:pt x="3223" y="6694"/>
                  <a:pt x="3248" y="6744"/>
                  <a:pt x="3278" y="6744"/>
                </a:cubicBezTo>
                <a:cubicBezTo>
                  <a:pt x="3309" y="6744"/>
                  <a:pt x="3333" y="6694"/>
                  <a:pt x="3333" y="6633"/>
                </a:cubicBezTo>
                <a:cubicBezTo>
                  <a:pt x="3333" y="6572"/>
                  <a:pt x="3309" y="6522"/>
                  <a:pt x="3278" y="6522"/>
                </a:cubicBezTo>
                <a:close/>
                <a:moveTo>
                  <a:pt x="3099" y="6522"/>
                </a:moveTo>
                <a:cubicBezTo>
                  <a:pt x="3069" y="6522"/>
                  <a:pt x="3044" y="6572"/>
                  <a:pt x="3044" y="6633"/>
                </a:cubicBezTo>
                <a:cubicBezTo>
                  <a:pt x="3044" y="6694"/>
                  <a:pt x="3069" y="6744"/>
                  <a:pt x="3099" y="6744"/>
                </a:cubicBezTo>
                <a:cubicBezTo>
                  <a:pt x="3130" y="6744"/>
                  <a:pt x="3154" y="6694"/>
                  <a:pt x="3154" y="6633"/>
                </a:cubicBezTo>
                <a:cubicBezTo>
                  <a:pt x="3154" y="6572"/>
                  <a:pt x="3130" y="6522"/>
                  <a:pt x="3099" y="6522"/>
                </a:cubicBezTo>
                <a:close/>
                <a:moveTo>
                  <a:pt x="2920" y="6522"/>
                </a:moveTo>
                <a:cubicBezTo>
                  <a:pt x="2890" y="6522"/>
                  <a:pt x="2865" y="6572"/>
                  <a:pt x="2865" y="6633"/>
                </a:cubicBezTo>
                <a:cubicBezTo>
                  <a:pt x="2865" y="6694"/>
                  <a:pt x="2890" y="6744"/>
                  <a:pt x="2920" y="6744"/>
                </a:cubicBezTo>
                <a:cubicBezTo>
                  <a:pt x="2950" y="6744"/>
                  <a:pt x="2975" y="6694"/>
                  <a:pt x="2975" y="6633"/>
                </a:cubicBezTo>
                <a:cubicBezTo>
                  <a:pt x="2975" y="6572"/>
                  <a:pt x="2950" y="6522"/>
                  <a:pt x="2920" y="6522"/>
                </a:cubicBezTo>
                <a:close/>
                <a:moveTo>
                  <a:pt x="2741" y="6522"/>
                </a:moveTo>
                <a:cubicBezTo>
                  <a:pt x="2711" y="6522"/>
                  <a:pt x="2686" y="6572"/>
                  <a:pt x="2686" y="6633"/>
                </a:cubicBezTo>
                <a:cubicBezTo>
                  <a:pt x="2686" y="6694"/>
                  <a:pt x="2711" y="6744"/>
                  <a:pt x="2741" y="6744"/>
                </a:cubicBezTo>
                <a:cubicBezTo>
                  <a:pt x="2771" y="6744"/>
                  <a:pt x="2796" y="6694"/>
                  <a:pt x="2796" y="6633"/>
                </a:cubicBezTo>
                <a:cubicBezTo>
                  <a:pt x="2796" y="6572"/>
                  <a:pt x="2771" y="6522"/>
                  <a:pt x="2741" y="6522"/>
                </a:cubicBezTo>
                <a:close/>
                <a:moveTo>
                  <a:pt x="2562" y="6522"/>
                </a:moveTo>
                <a:cubicBezTo>
                  <a:pt x="2532" y="6522"/>
                  <a:pt x="2507" y="6572"/>
                  <a:pt x="2507" y="6633"/>
                </a:cubicBezTo>
                <a:cubicBezTo>
                  <a:pt x="2507" y="6694"/>
                  <a:pt x="2532" y="6744"/>
                  <a:pt x="2562" y="6744"/>
                </a:cubicBezTo>
                <a:cubicBezTo>
                  <a:pt x="2592" y="6744"/>
                  <a:pt x="2617" y="6694"/>
                  <a:pt x="2617" y="6633"/>
                </a:cubicBezTo>
                <a:cubicBezTo>
                  <a:pt x="2617" y="6572"/>
                  <a:pt x="2592" y="6522"/>
                  <a:pt x="2562" y="6522"/>
                </a:cubicBezTo>
                <a:close/>
                <a:moveTo>
                  <a:pt x="2383" y="6522"/>
                </a:moveTo>
                <a:cubicBezTo>
                  <a:pt x="2353" y="6522"/>
                  <a:pt x="2328" y="6572"/>
                  <a:pt x="2328" y="6633"/>
                </a:cubicBezTo>
                <a:cubicBezTo>
                  <a:pt x="2328" y="6694"/>
                  <a:pt x="2353" y="6744"/>
                  <a:pt x="2383" y="6744"/>
                </a:cubicBezTo>
                <a:cubicBezTo>
                  <a:pt x="2413" y="6744"/>
                  <a:pt x="2438" y="6694"/>
                  <a:pt x="2438" y="6633"/>
                </a:cubicBezTo>
                <a:cubicBezTo>
                  <a:pt x="2438" y="6572"/>
                  <a:pt x="2413" y="6522"/>
                  <a:pt x="2383" y="6522"/>
                </a:cubicBezTo>
                <a:close/>
                <a:moveTo>
                  <a:pt x="2204" y="6522"/>
                </a:moveTo>
                <a:cubicBezTo>
                  <a:pt x="2174" y="6522"/>
                  <a:pt x="2149" y="6572"/>
                  <a:pt x="2149" y="6633"/>
                </a:cubicBezTo>
                <a:cubicBezTo>
                  <a:pt x="2149" y="6694"/>
                  <a:pt x="2174" y="6744"/>
                  <a:pt x="2204" y="6744"/>
                </a:cubicBezTo>
                <a:cubicBezTo>
                  <a:pt x="2234" y="6744"/>
                  <a:pt x="2259" y="6694"/>
                  <a:pt x="2259" y="6633"/>
                </a:cubicBezTo>
                <a:cubicBezTo>
                  <a:pt x="2259" y="6572"/>
                  <a:pt x="2234" y="6522"/>
                  <a:pt x="2204" y="6522"/>
                </a:cubicBezTo>
                <a:close/>
                <a:moveTo>
                  <a:pt x="2025" y="6522"/>
                </a:moveTo>
                <a:cubicBezTo>
                  <a:pt x="1994" y="6522"/>
                  <a:pt x="1970" y="6572"/>
                  <a:pt x="1970" y="6633"/>
                </a:cubicBezTo>
                <a:cubicBezTo>
                  <a:pt x="1970" y="6694"/>
                  <a:pt x="1994" y="6744"/>
                  <a:pt x="2025" y="6744"/>
                </a:cubicBezTo>
                <a:cubicBezTo>
                  <a:pt x="2055" y="6744"/>
                  <a:pt x="2080" y="6694"/>
                  <a:pt x="2080" y="6633"/>
                </a:cubicBezTo>
                <a:cubicBezTo>
                  <a:pt x="2080" y="6572"/>
                  <a:pt x="2055" y="6522"/>
                  <a:pt x="2025" y="6522"/>
                </a:cubicBezTo>
                <a:close/>
                <a:moveTo>
                  <a:pt x="1846" y="6522"/>
                </a:moveTo>
                <a:cubicBezTo>
                  <a:pt x="1815" y="6522"/>
                  <a:pt x="1791" y="6572"/>
                  <a:pt x="1791" y="6633"/>
                </a:cubicBezTo>
                <a:cubicBezTo>
                  <a:pt x="1791" y="6694"/>
                  <a:pt x="1815" y="6744"/>
                  <a:pt x="1846" y="6744"/>
                </a:cubicBezTo>
                <a:cubicBezTo>
                  <a:pt x="1876" y="6744"/>
                  <a:pt x="1901" y="6694"/>
                  <a:pt x="1901" y="6633"/>
                </a:cubicBezTo>
                <a:cubicBezTo>
                  <a:pt x="1901" y="6572"/>
                  <a:pt x="1876" y="6522"/>
                  <a:pt x="1846" y="6522"/>
                </a:cubicBezTo>
                <a:close/>
                <a:moveTo>
                  <a:pt x="1667" y="6522"/>
                </a:moveTo>
                <a:cubicBezTo>
                  <a:pt x="1636" y="6522"/>
                  <a:pt x="1612" y="6572"/>
                  <a:pt x="1612" y="6633"/>
                </a:cubicBezTo>
                <a:cubicBezTo>
                  <a:pt x="1612" y="6694"/>
                  <a:pt x="1636" y="6744"/>
                  <a:pt x="1667" y="6744"/>
                </a:cubicBezTo>
                <a:cubicBezTo>
                  <a:pt x="1697" y="6744"/>
                  <a:pt x="1721" y="6694"/>
                  <a:pt x="1721" y="6633"/>
                </a:cubicBezTo>
                <a:cubicBezTo>
                  <a:pt x="1721" y="6572"/>
                  <a:pt x="1697" y="6522"/>
                  <a:pt x="1667" y="6522"/>
                </a:cubicBezTo>
                <a:close/>
                <a:moveTo>
                  <a:pt x="19038" y="6160"/>
                </a:moveTo>
                <a:cubicBezTo>
                  <a:pt x="19008" y="6160"/>
                  <a:pt x="18983" y="6209"/>
                  <a:pt x="18983" y="6271"/>
                </a:cubicBezTo>
                <a:cubicBezTo>
                  <a:pt x="18983" y="6332"/>
                  <a:pt x="19008" y="6382"/>
                  <a:pt x="19038" y="6382"/>
                </a:cubicBezTo>
                <a:cubicBezTo>
                  <a:pt x="19068" y="6382"/>
                  <a:pt x="19093" y="6332"/>
                  <a:pt x="19093" y="6271"/>
                </a:cubicBezTo>
                <a:cubicBezTo>
                  <a:pt x="19093" y="6209"/>
                  <a:pt x="19068" y="6160"/>
                  <a:pt x="19038" y="6160"/>
                </a:cubicBezTo>
                <a:close/>
                <a:moveTo>
                  <a:pt x="18859" y="6160"/>
                </a:moveTo>
                <a:cubicBezTo>
                  <a:pt x="18828" y="6160"/>
                  <a:pt x="18804" y="6209"/>
                  <a:pt x="18804" y="6271"/>
                </a:cubicBezTo>
                <a:cubicBezTo>
                  <a:pt x="18804" y="6332"/>
                  <a:pt x="18828" y="6382"/>
                  <a:pt x="18859" y="6382"/>
                </a:cubicBezTo>
                <a:cubicBezTo>
                  <a:pt x="18889" y="6382"/>
                  <a:pt x="18914" y="6332"/>
                  <a:pt x="18914" y="6271"/>
                </a:cubicBezTo>
                <a:cubicBezTo>
                  <a:pt x="18914" y="6209"/>
                  <a:pt x="18889" y="6160"/>
                  <a:pt x="18859" y="6160"/>
                </a:cubicBezTo>
                <a:close/>
                <a:moveTo>
                  <a:pt x="18142" y="6160"/>
                </a:moveTo>
                <a:cubicBezTo>
                  <a:pt x="18112" y="6160"/>
                  <a:pt x="18088" y="6209"/>
                  <a:pt x="18088" y="6271"/>
                </a:cubicBezTo>
                <a:cubicBezTo>
                  <a:pt x="18088" y="6332"/>
                  <a:pt x="18112" y="6382"/>
                  <a:pt x="18142" y="6382"/>
                </a:cubicBezTo>
                <a:cubicBezTo>
                  <a:pt x="18173" y="6382"/>
                  <a:pt x="18197" y="6332"/>
                  <a:pt x="18197" y="6271"/>
                </a:cubicBezTo>
                <a:cubicBezTo>
                  <a:pt x="18197" y="6209"/>
                  <a:pt x="18173" y="6160"/>
                  <a:pt x="18142" y="6160"/>
                </a:cubicBezTo>
                <a:close/>
                <a:moveTo>
                  <a:pt x="17963" y="6160"/>
                </a:moveTo>
                <a:cubicBezTo>
                  <a:pt x="17933" y="6160"/>
                  <a:pt x="17908" y="6209"/>
                  <a:pt x="17908" y="6271"/>
                </a:cubicBezTo>
                <a:cubicBezTo>
                  <a:pt x="17908" y="6332"/>
                  <a:pt x="17933" y="6382"/>
                  <a:pt x="17963" y="6382"/>
                </a:cubicBezTo>
                <a:cubicBezTo>
                  <a:pt x="17994" y="6382"/>
                  <a:pt x="18018" y="6332"/>
                  <a:pt x="18018" y="6271"/>
                </a:cubicBezTo>
                <a:cubicBezTo>
                  <a:pt x="18018" y="6209"/>
                  <a:pt x="17994" y="6160"/>
                  <a:pt x="17963" y="6160"/>
                </a:cubicBezTo>
                <a:close/>
                <a:moveTo>
                  <a:pt x="17784" y="6160"/>
                </a:moveTo>
                <a:cubicBezTo>
                  <a:pt x="17754" y="6160"/>
                  <a:pt x="17729" y="6209"/>
                  <a:pt x="17729" y="6271"/>
                </a:cubicBezTo>
                <a:cubicBezTo>
                  <a:pt x="17729" y="6332"/>
                  <a:pt x="17754" y="6382"/>
                  <a:pt x="17784" y="6382"/>
                </a:cubicBezTo>
                <a:cubicBezTo>
                  <a:pt x="17815" y="6382"/>
                  <a:pt x="17839" y="6332"/>
                  <a:pt x="17839" y="6271"/>
                </a:cubicBezTo>
                <a:cubicBezTo>
                  <a:pt x="17839" y="6209"/>
                  <a:pt x="17815" y="6160"/>
                  <a:pt x="17784" y="6160"/>
                </a:cubicBezTo>
                <a:close/>
                <a:moveTo>
                  <a:pt x="17605" y="6160"/>
                </a:moveTo>
                <a:cubicBezTo>
                  <a:pt x="17575" y="6160"/>
                  <a:pt x="17550" y="6209"/>
                  <a:pt x="17550" y="6271"/>
                </a:cubicBezTo>
                <a:cubicBezTo>
                  <a:pt x="17550" y="6332"/>
                  <a:pt x="17575" y="6382"/>
                  <a:pt x="17605" y="6382"/>
                </a:cubicBezTo>
                <a:cubicBezTo>
                  <a:pt x="17635" y="6382"/>
                  <a:pt x="17660" y="6332"/>
                  <a:pt x="17660" y="6271"/>
                </a:cubicBezTo>
                <a:cubicBezTo>
                  <a:pt x="17660" y="6209"/>
                  <a:pt x="17635" y="6160"/>
                  <a:pt x="17605" y="6160"/>
                </a:cubicBezTo>
                <a:close/>
                <a:moveTo>
                  <a:pt x="17426" y="6160"/>
                </a:moveTo>
                <a:cubicBezTo>
                  <a:pt x="17396" y="6160"/>
                  <a:pt x="17371" y="6209"/>
                  <a:pt x="17371" y="6271"/>
                </a:cubicBezTo>
                <a:cubicBezTo>
                  <a:pt x="17371" y="6332"/>
                  <a:pt x="17396" y="6382"/>
                  <a:pt x="17426" y="6382"/>
                </a:cubicBezTo>
                <a:cubicBezTo>
                  <a:pt x="17456" y="6382"/>
                  <a:pt x="17481" y="6332"/>
                  <a:pt x="17481" y="6271"/>
                </a:cubicBezTo>
                <a:cubicBezTo>
                  <a:pt x="17481" y="6209"/>
                  <a:pt x="17456" y="6160"/>
                  <a:pt x="17426" y="6160"/>
                </a:cubicBezTo>
                <a:close/>
                <a:moveTo>
                  <a:pt x="17247" y="6160"/>
                </a:moveTo>
                <a:cubicBezTo>
                  <a:pt x="17217" y="6160"/>
                  <a:pt x="17192" y="6209"/>
                  <a:pt x="17192" y="6271"/>
                </a:cubicBezTo>
                <a:cubicBezTo>
                  <a:pt x="17192" y="6332"/>
                  <a:pt x="17217" y="6382"/>
                  <a:pt x="17247" y="6382"/>
                </a:cubicBezTo>
                <a:cubicBezTo>
                  <a:pt x="17277" y="6382"/>
                  <a:pt x="17302" y="6332"/>
                  <a:pt x="17302" y="6271"/>
                </a:cubicBezTo>
                <a:cubicBezTo>
                  <a:pt x="17302" y="6209"/>
                  <a:pt x="17277" y="6160"/>
                  <a:pt x="17247" y="6160"/>
                </a:cubicBezTo>
                <a:close/>
                <a:moveTo>
                  <a:pt x="17068" y="6160"/>
                </a:moveTo>
                <a:cubicBezTo>
                  <a:pt x="17038" y="6160"/>
                  <a:pt x="17013" y="6209"/>
                  <a:pt x="17013" y="6271"/>
                </a:cubicBezTo>
                <a:cubicBezTo>
                  <a:pt x="17013" y="6332"/>
                  <a:pt x="17038" y="6382"/>
                  <a:pt x="17068" y="6382"/>
                </a:cubicBezTo>
                <a:cubicBezTo>
                  <a:pt x="17098" y="6382"/>
                  <a:pt x="17123" y="6332"/>
                  <a:pt x="17123" y="6271"/>
                </a:cubicBezTo>
                <a:cubicBezTo>
                  <a:pt x="17123" y="6209"/>
                  <a:pt x="17098" y="6160"/>
                  <a:pt x="17068" y="6160"/>
                </a:cubicBezTo>
                <a:close/>
                <a:moveTo>
                  <a:pt x="16889" y="6160"/>
                </a:moveTo>
                <a:cubicBezTo>
                  <a:pt x="16859" y="6160"/>
                  <a:pt x="16834" y="6209"/>
                  <a:pt x="16834" y="6271"/>
                </a:cubicBezTo>
                <a:cubicBezTo>
                  <a:pt x="16834" y="6332"/>
                  <a:pt x="16859" y="6382"/>
                  <a:pt x="16889" y="6382"/>
                </a:cubicBezTo>
                <a:cubicBezTo>
                  <a:pt x="16919" y="6382"/>
                  <a:pt x="16944" y="6332"/>
                  <a:pt x="16944" y="6271"/>
                </a:cubicBezTo>
                <a:cubicBezTo>
                  <a:pt x="16944" y="6209"/>
                  <a:pt x="16919" y="6160"/>
                  <a:pt x="16889" y="6160"/>
                </a:cubicBezTo>
                <a:close/>
                <a:moveTo>
                  <a:pt x="16710" y="6160"/>
                </a:moveTo>
                <a:cubicBezTo>
                  <a:pt x="16679" y="6160"/>
                  <a:pt x="16655" y="6209"/>
                  <a:pt x="16655" y="6271"/>
                </a:cubicBezTo>
                <a:cubicBezTo>
                  <a:pt x="16655" y="6332"/>
                  <a:pt x="16679" y="6382"/>
                  <a:pt x="16710" y="6382"/>
                </a:cubicBezTo>
                <a:cubicBezTo>
                  <a:pt x="16740" y="6382"/>
                  <a:pt x="16765" y="6332"/>
                  <a:pt x="16765" y="6271"/>
                </a:cubicBezTo>
                <a:cubicBezTo>
                  <a:pt x="16765" y="6209"/>
                  <a:pt x="16740" y="6160"/>
                  <a:pt x="16710" y="6160"/>
                </a:cubicBezTo>
                <a:close/>
                <a:moveTo>
                  <a:pt x="16531" y="6160"/>
                </a:moveTo>
                <a:cubicBezTo>
                  <a:pt x="16500" y="6160"/>
                  <a:pt x="16476" y="6209"/>
                  <a:pt x="16476" y="6271"/>
                </a:cubicBezTo>
                <a:cubicBezTo>
                  <a:pt x="16476" y="6332"/>
                  <a:pt x="16500" y="6382"/>
                  <a:pt x="16531" y="6382"/>
                </a:cubicBezTo>
                <a:cubicBezTo>
                  <a:pt x="16561" y="6382"/>
                  <a:pt x="16585" y="6332"/>
                  <a:pt x="16585" y="6271"/>
                </a:cubicBezTo>
                <a:cubicBezTo>
                  <a:pt x="16585" y="6209"/>
                  <a:pt x="16561" y="6160"/>
                  <a:pt x="16531" y="6160"/>
                </a:cubicBezTo>
                <a:close/>
                <a:moveTo>
                  <a:pt x="16352" y="6160"/>
                </a:moveTo>
                <a:cubicBezTo>
                  <a:pt x="16321" y="6160"/>
                  <a:pt x="16297" y="6209"/>
                  <a:pt x="16297" y="6271"/>
                </a:cubicBezTo>
                <a:cubicBezTo>
                  <a:pt x="16297" y="6332"/>
                  <a:pt x="16321" y="6382"/>
                  <a:pt x="16352" y="6382"/>
                </a:cubicBezTo>
                <a:cubicBezTo>
                  <a:pt x="16382" y="6382"/>
                  <a:pt x="16406" y="6332"/>
                  <a:pt x="16406" y="6271"/>
                </a:cubicBezTo>
                <a:cubicBezTo>
                  <a:pt x="16406" y="6209"/>
                  <a:pt x="16382" y="6160"/>
                  <a:pt x="16352" y="6160"/>
                </a:cubicBezTo>
                <a:close/>
                <a:moveTo>
                  <a:pt x="16172" y="6160"/>
                </a:moveTo>
                <a:cubicBezTo>
                  <a:pt x="16142" y="6160"/>
                  <a:pt x="16118" y="6209"/>
                  <a:pt x="16118" y="6271"/>
                </a:cubicBezTo>
                <a:cubicBezTo>
                  <a:pt x="16118" y="6332"/>
                  <a:pt x="16142" y="6382"/>
                  <a:pt x="16172" y="6382"/>
                </a:cubicBezTo>
                <a:cubicBezTo>
                  <a:pt x="16203" y="6382"/>
                  <a:pt x="16227" y="6332"/>
                  <a:pt x="16227" y="6271"/>
                </a:cubicBezTo>
                <a:cubicBezTo>
                  <a:pt x="16227" y="6209"/>
                  <a:pt x="16203" y="6160"/>
                  <a:pt x="16172" y="6160"/>
                </a:cubicBezTo>
                <a:close/>
                <a:moveTo>
                  <a:pt x="15993" y="6160"/>
                </a:moveTo>
                <a:cubicBezTo>
                  <a:pt x="15963" y="6160"/>
                  <a:pt x="15938" y="6209"/>
                  <a:pt x="15938" y="6271"/>
                </a:cubicBezTo>
                <a:cubicBezTo>
                  <a:pt x="15938" y="6332"/>
                  <a:pt x="15963" y="6382"/>
                  <a:pt x="15993" y="6382"/>
                </a:cubicBezTo>
                <a:cubicBezTo>
                  <a:pt x="16024" y="6382"/>
                  <a:pt x="16048" y="6332"/>
                  <a:pt x="16048" y="6271"/>
                </a:cubicBezTo>
                <a:cubicBezTo>
                  <a:pt x="16048" y="6209"/>
                  <a:pt x="16024" y="6160"/>
                  <a:pt x="15993" y="6160"/>
                </a:cubicBezTo>
                <a:close/>
                <a:moveTo>
                  <a:pt x="15814" y="6160"/>
                </a:moveTo>
                <a:cubicBezTo>
                  <a:pt x="15784" y="6160"/>
                  <a:pt x="15759" y="6209"/>
                  <a:pt x="15759" y="6271"/>
                </a:cubicBezTo>
                <a:cubicBezTo>
                  <a:pt x="15759" y="6332"/>
                  <a:pt x="15784" y="6382"/>
                  <a:pt x="15814" y="6382"/>
                </a:cubicBezTo>
                <a:cubicBezTo>
                  <a:pt x="15845" y="6382"/>
                  <a:pt x="15869" y="6332"/>
                  <a:pt x="15869" y="6271"/>
                </a:cubicBezTo>
                <a:cubicBezTo>
                  <a:pt x="15869" y="6209"/>
                  <a:pt x="15845" y="6160"/>
                  <a:pt x="15814" y="6160"/>
                </a:cubicBezTo>
                <a:close/>
                <a:moveTo>
                  <a:pt x="15635" y="6160"/>
                </a:moveTo>
                <a:cubicBezTo>
                  <a:pt x="15605" y="6160"/>
                  <a:pt x="15580" y="6209"/>
                  <a:pt x="15580" y="6271"/>
                </a:cubicBezTo>
                <a:cubicBezTo>
                  <a:pt x="15580" y="6332"/>
                  <a:pt x="15605" y="6382"/>
                  <a:pt x="15635" y="6382"/>
                </a:cubicBezTo>
                <a:cubicBezTo>
                  <a:pt x="15666" y="6382"/>
                  <a:pt x="15690" y="6332"/>
                  <a:pt x="15690" y="6271"/>
                </a:cubicBezTo>
                <a:cubicBezTo>
                  <a:pt x="15690" y="6209"/>
                  <a:pt x="15666" y="6160"/>
                  <a:pt x="15635" y="6160"/>
                </a:cubicBezTo>
                <a:close/>
                <a:moveTo>
                  <a:pt x="15456" y="6160"/>
                </a:moveTo>
                <a:cubicBezTo>
                  <a:pt x="15426" y="6160"/>
                  <a:pt x="15401" y="6209"/>
                  <a:pt x="15401" y="6271"/>
                </a:cubicBezTo>
                <a:cubicBezTo>
                  <a:pt x="15401" y="6332"/>
                  <a:pt x="15426" y="6382"/>
                  <a:pt x="15456" y="6382"/>
                </a:cubicBezTo>
                <a:cubicBezTo>
                  <a:pt x="15486" y="6382"/>
                  <a:pt x="15511" y="6332"/>
                  <a:pt x="15511" y="6271"/>
                </a:cubicBezTo>
                <a:cubicBezTo>
                  <a:pt x="15511" y="6209"/>
                  <a:pt x="15486" y="6160"/>
                  <a:pt x="15456" y="6160"/>
                </a:cubicBezTo>
                <a:close/>
                <a:moveTo>
                  <a:pt x="15277" y="6160"/>
                </a:moveTo>
                <a:cubicBezTo>
                  <a:pt x="15247" y="6160"/>
                  <a:pt x="15222" y="6209"/>
                  <a:pt x="15222" y="6271"/>
                </a:cubicBezTo>
                <a:cubicBezTo>
                  <a:pt x="15222" y="6332"/>
                  <a:pt x="15247" y="6382"/>
                  <a:pt x="15277" y="6382"/>
                </a:cubicBezTo>
                <a:cubicBezTo>
                  <a:pt x="15307" y="6382"/>
                  <a:pt x="15332" y="6332"/>
                  <a:pt x="15332" y="6271"/>
                </a:cubicBezTo>
                <a:cubicBezTo>
                  <a:pt x="15332" y="6209"/>
                  <a:pt x="15307" y="6160"/>
                  <a:pt x="15277" y="6160"/>
                </a:cubicBezTo>
                <a:close/>
                <a:moveTo>
                  <a:pt x="15098" y="6160"/>
                </a:moveTo>
                <a:cubicBezTo>
                  <a:pt x="15068" y="6160"/>
                  <a:pt x="15043" y="6209"/>
                  <a:pt x="15043" y="6271"/>
                </a:cubicBezTo>
                <a:cubicBezTo>
                  <a:pt x="15043" y="6332"/>
                  <a:pt x="15068" y="6382"/>
                  <a:pt x="15098" y="6382"/>
                </a:cubicBezTo>
                <a:cubicBezTo>
                  <a:pt x="15128" y="6382"/>
                  <a:pt x="15153" y="6332"/>
                  <a:pt x="15153" y="6271"/>
                </a:cubicBezTo>
                <a:cubicBezTo>
                  <a:pt x="15153" y="6209"/>
                  <a:pt x="15128" y="6160"/>
                  <a:pt x="15098" y="6160"/>
                </a:cubicBezTo>
                <a:close/>
                <a:moveTo>
                  <a:pt x="14919" y="6160"/>
                </a:moveTo>
                <a:cubicBezTo>
                  <a:pt x="14889" y="6160"/>
                  <a:pt x="14864" y="6209"/>
                  <a:pt x="14864" y="6271"/>
                </a:cubicBezTo>
                <a:cubicBezTo>
                  <a:pt x="14864" y="6332"/>
                  <a:pt x="14889" y="6382"/>
                  <a:pt x="14919" y="6382"/>
                </a:cubicBezTo>
                <a:cubicBezTo>
                  <a:pt x="14949" y="6382"/>
                  <a:pt x="14974" y="6332"/>
                  <a:pt x="14974" y="6271"/>
                </a:cubicBezTo>
                <a:cubicBezTo>
                  <a:pt x="14974" y="6209"/>
                  <a:pt x="14949" y="6160"/>
                  <a:pt x="14919" y="6160"/>
                </a:cubicBezTo>
                <a:close/>
                <a:moveTo>
                  <a:pt x="14740" y="6160"/>
                </a:moveTo>
                <a:cubicBezTo>
                  <a:pt x="14709" y="6160"/>
                  <a:pt x="14685" y="6209"/>
                  <a:pt x="14685" y="6271"/>
                </a:cubicBezTo>
                <a:cubicBezTo>
                  <a:pt x="14685" y="6332"/>
                  <a:pt x="14709" y="6382"/>
                  <a:pt x="14740" y="6382"/>
                </a:cubicBezTo>
                <a:cubicBezTo>
                  <a:pt x="14770" y="6382"/>
                  <a:pt x="14795" y="6332"/>
                  <a:pt x="14795" y="6271"/>
                </a:cubicBezTo>
                <a:cubicBezTo>
                  <a:pt x="14795" y="6209"/>
                  <a:pt x="14770" y="6160"/>
                  <a:pt x="14740" y="6160"/>
                </a:cubicBezTo>
                <a:close/>
                <a:moveTo>
                  <a:pt x="14561" y="6160"/>
                </a:moveTo>
                <a:cubicBezTo>
                  <a:pt x="14530" y="6160"/>
                  <a:pt x="14506" y="6209"/>
                  <a:pt x="14506" y="6271"/>
                </a:cubicBezTo>
                <a:cubicBezTo>
                  <a:pt x="14506" y="6332"/>
                  <a:pt x="14530" y="6382"/>
                  <a:pt x="14561" y="6382"/>
                </a:cubicBezTo>
                <a:cubicBezTo>
                  <a:pt x="14591" y="6382"/>
                  <a:pt x="14616" y="6332"/>
                  <a:pt x="14616" y="6271"/>
                </a:cubicBezTo>
                <a:cubicBezTo>
                  <a:pt x="14616" y="6209"/>
                  <a:pt x="14591" y="6160"/>
                  <a:pt x="14561" y="6160"/>
                </a:cubicBezTo>
                <a:close/>
                <a:moveTo>
                  <a:pt x="14382" y="6160"/>
                </a:moveTo>
                <a:cubicBezTo>
                  <a:pt x="14351" y="6160"/>
                  <a:pt x="14327" y="6209"/>
                  <a:pt x="14327" y="6271"/>
                </a:cubicBezTo>
                <a:cubicBezTo>
                  <a:pt x="14327" y="6332"/>
                  <a:pt x="14351" y="6382"/>
                  <a:pt x="14382" y="6382"/>
                </a:cubicBezTo>
                <a:cubicBezTo>
                  <a:pt x="14412" y="6382"/>
                  <a:pt x="14436" y="6332"/>
                  <a:pt x="14436" y="6271"/>
                </a:cubicBezTo>
                <a:cubicBezTo>
                  <a:pt x="14436" y="6209"/>
                  <a:pt x="14412" y="6160"/>
                  <a:pt x="14382" y="6160"/>
                </a:cubicBezTo>
                <a:close/>
                <a:moveTo>
                  <a:pt x="14202" y="6160"/>
                </a:moveTo>
                <a:cubicBezTo>
                  <a:pt x="14172" y="6160"/>
                  <a:pt x="14148" y="6209"/>
                  <a:pt x="14148" y="6271"/>
                </a:cubicBezTo>
                <a:cubicBezTo>
                  <a:pt x="14148" y="6332"/>
                  <a:pt x="14172" y="6382"/>
                  <a:pt x="14202" y="6382"/>
                </a:cubicBezTo>
                <a:cubicBezTo>
                  <a:pt x="14233" y="6382"/>
                  <a:pt x="14257" y="6332"/>
                  <a:pt x="14257" y="6271"/>
                </a:cubicBezTo>
                <a:cubicBezTo>
                  <a:pt x="14257" y="6209"/>
                  <a:pt x="14233" y="6160"/>
                  <a:pt x="14202" y="6160"/>
                </a:cubicBezTo>
                <a:close/>
                <a:moveTo>
                  <a:pt x="14023" y="6160"/>
                </a:moveTo>
                <a:cubicBezTo>
                  <a:pt x="13993" y="6160"/>
                  <a:pt x="13969" y="6209"/>
                  <a:pt x="13969" y="6271"/>
                </a:cubicBezTo>
                <a:cubicBezTo>
                  <a:pt x="13969" y="6332"/>
                  <a:pt x="13993" y="6382"/>
                  <a:pt x="14023" y="6382"/>
                </a:cubicBezTo>
                <a:cubicBezTo>
                  <a:pt x="14054" y="6382"/>
                  <a:pt x="14078" y="6332"/>
                  <a:pt x="14078" y="6271"/>
                </a:cubicBezTo>
                <a:cubicBezTo>
                  <a:pt x="14078" y="6209"/>
                  <a:pt x="14054" y="6160"/>
                  <a:pt x="14023" y="6160"/>
                </a:cubicBezTo>
                <a:close/>
                <a:moveTo>
                  <a:pt x="13844" y="6160"/>
                </a:moveTo>
                <a:cubicBezTo>
                  <a:pt x="13814" y="6160"/>
                  <a:pt x="13789" y="6209"/>
                  <a:pt x="13789" y="6271"/>
                </a:cubicBezTo>
                <a:cubicBezTo>
                  <a:pt x="13789" y="6332"/>
                  <a:pt x="13814" y="6382"/>
                  <a:pt x="13844" y="6382"/>
                </a:cubicBezTo>
                <a:cubicBezTo>
                  <a:pt x="13875" y="6382"/>
                  <a:pt x="13899" y="6332"/>
                  <a:pt x="13899" y="6271"/>
                </a:cubicBezTo>
                <a:cubicBezTo>
                  <a:pt x="13899" y="6209"/>
                  <a:pt x="13875" y="6160"/>
                  <a:pt x="13844" y="6160"/>
                </a:cubicBezTo>
                <a:close/>
                <a:moveTo>
                  <a:pt x="13665" y="6160"/>
                </a:moveTo>
                <a:cubicBezTo>
                  <a:pt x="13635" y="6160"/>
                  <a:pt x="13610" y="6209"/>
                  <a:pt x="13610" y="6271"/>
                </a:cubicBezTo>
                <a:cubicBezTo>
                  <a:pt x="13610" y="6332"/>
                  <a:pt x="13635" y="6382"/>
                  <a:pt x="13665" y="6382"/>
                </a:cubicBezTo>
                <a:cubicBezTo>
                  <a:pt x="13696" y="6382"/>
                  <a:pt x="13720" y="6332"/>
                  <a:pt x="13720" y="6271"/>
                </a:cubicBezTo>
                <a:cubicBezTo>
                  <a:pt x="13720" y="6209"/>
                  <a:pt x="13696" y="6160"/>
                  <a:pt x="13665" y="6160"/>
                </a:cubicBezTo>
                <a:close/>
                <a:moveTo>
                  <a:pt x="13486" y="6160"/>
                </a:moveTo>
                <a:cubicBezTo>
                  <a:pt x="13456" y="6160"/>
                  <a:pt x="13431" y="6209"/>
                  <a:pt x="13431" y="6271"/>
                </a:cubicBezTo>
                <a:cubicBezTo>
                  <a:pt x="13431" y="6332"/>
                  <a:pt x="13456" y="6382"/>
                  <a:pt x="13486" y="6382"/>
                </a:cubicBezTo>
                <a:cubicBezTo>
                  <a:pt x="13516" y="6382"/>
                  <a:pt x="13541" y="6332"/>
                  <a:pt x="13541" y="6271"/>
                </a:cubicBezTo>
                <a:cubicBezTo>
                  <a:pt x="13541" y="6209"/>
                  <a:pt x="13516" y="6160"/>
                  <a:pt x="13486" y="6160"/>
                </a:cubicBezTo>
                <a:close/>
                <a:moveTo>
                  <a:pt x="13307" y="6160"/>
                </a:moveTo>
                <a:cubicBezTo>
                  <a:pt x="13277" y="6160"/>
                  <a:pt x="13252" y="6209"/>
                  <a:pt x="13252" y="6271"/>
                </a:cubicBezTo>
                <a:cubicBezTo>
                  <a:pt x="13252" y="6332"/>
                  <a:pt x="13277" y="6382"/>
                  <a:pt x="13307" y="6382"/>
                </a:cubicBezTo>
                <a:cubicBezTo>
                  <a:pt x="13337" y="6382"/>
                  <a:pt x="13362" y="6332"/>
                  <a:pt x="13362" y="6271"/>
                </a:cubicBezTo>
                <a:cubicBezTo>
                  <a:pt x="13362" y="6209"/>
                  <a:pt x="13337" y="6160"/>
                  <a:pt x="13307" y="6160"/>
                </a:cubicBezTo>
                <a:close/>
                <a:moveTo>
                  <a:pt x="12949" y="6160"/>
                </a:moveTo>
                <a:cubicBezTo>
                  <a:pt x="12919" y="6160"/>
                  <a:pt x="12894" y="6209"/>
                  <a:pt x="12894" y="6271"/>
                </a:cubicBezTo>
                <a:cubicBezTo>
                  <a:pt x="12894" y="6332"/>
                  <a:pt x="12919" y="6382"/>
                  <a:pt x="12949" y="6382"/>
                </a:cubicBezTo>
                <a:cubicBezTo>
                  <a:pt x="12979" y="6382"/>
                  <a:pt x="13004" y="6332"/>
                  <a:pt x="13004" y="6271"/>
                </a:cubicBezTo>
                <a:cubicBezTo>
                  <a:pt x="13004" y="6209"/>
                  <a:pt x="12979" y="6160"/>
                  <a:pt x="12949" y="6160"/>
                </a:cubicBezTo>
                <a:close/>
                <a:moveTo>
                  <a:pt x="12770" y="6160"/>
                </a:moveTo>
                <a:cubicBezTo>
                  <a:pt x="12740" y="6160"/>
                  <a:pt x="12715" y="6209"/>
                  <a:pt x="12715" y="6271"/>
                </a:cubicBezTo>
                <a:cubicBezTo>
                  <a:pt x="12715" y="6332"/>
                  <a:pt x="12740" y="6382"/>
                  <a:pt x="12770" y="6382"/>
                </a:cubicBezTo>
                <a:cubicBezTo>
                  <a:pt x="12800" y="6382"/>
                  <a:pt x="12825" y="6332"/>
                  <a:pt x="12825" y="6271"/>
                </a:cubicBezTo>
                <a:cubicBezTo>
                  <a:pt x="12825" y="6209"/>
                  <a:pt x="12800" y="6160"/>
                  <a:pt x="12770" y="6160"/>
                </a:cubicBezTo>
                <a:close/>
                <a:moveTo>
                  <a:pt x="12591" y="6160"/>
                </a:moveTo>
                <a:cubicBezTo>
                  <a:pt x="12560" y="6160"/>
                  <a:pt x="12536" y="6209"/>
                  <a:pt x="12536" y="6271"/>
                </a:cubicBezTo>
                <a:cubicBezTo>
                  <a:pt x="12536" y="6332"/>
                  <a:pt x="12560" y="6382"/>
                  <a:pt x="12591" y="6382"/>
                </a:cubicBezTo>
                <a:cubicBezTo>
                  <a:pt x="12621" y="6382"/>
                  <a:pt x="12646" y="6332"/>
                  <a:pt x="12646" y="6271"/>
                </a:cubicBezTo>
                <a:cubicBezTo>
                  <a:pt x="12646" y="6209"/>
                  <a:pt x="12621" y="6160"/>
                  <a:pt x="12591" y="6160"/>
                </a:cubicBezTo>
                <a:close/>
                <a:moveTo>
                  <a:pt x="12412" y="6160"/>
                </a:moveTo>
                <a:cubicBezTo>
                  <a:pt x="12381" y="6160"/>
                  <a:pt x="12357" y="6209"/>
                  <a:pt x="12357" y="6271"/>
                </a:cubicBezTo>
                <a:cubicBezTo>
                  <a:pt x="12357" y="6332"/>
                  <a:pt x="12381" y="6382"/>
                  <a:pt x="12412" y="6382"/>
                </a:cubicBezTo>
                <a:cubicBezTo>
                  <a:pt x="12442" y="6382"/>
                  <a:pt x="12466" y="6332"/>
                  <a:pt x="12466" y="6271"/>
                </a:cubicBezTo>
                <a:cubicBezTo>
                  <a:pt x="12466" y="6209"/>
                  <a:pt x="12442" y="6160"/>
                  <a:pt x="12412" y="6160"/>
                </a:cubicBezTo>
                <a:close/>
                <a:moveTo>
                  <a:pt x="12233" y="6160"/>
                </a:moveTo>
                <a:cubicBezTo>
                  <a:pt x="12202" y="6160"/>
                  <a:pt x="12178" y="6209"/>
                  <a:pt x="12178" y="6271"/>
                </a:cubicBezTo>
                <a:cubicBezTo>
                  <a:pt x="12178" y="6332"/>
                  <a:pt x="12202" y="6382"/>
                  <a:pt x="12233" y="6382"/>
                </a:cubicBezTo>
                <a:cubicBezTo>
                  <a:pt x="12263" y="6382"/>
                  <a:pt x="12287" y="6332"/>
                  <a:pt x="12287" y="6271"/>
                </a:cubicBezTo>
                <a:cubicBezTo>
                  <a:pt x="12287" y="6209"/>
                  <a:pt x="12263" y="6160"/>
                  <a:pt x="12233" y="6160"/>
                </a:cubicBezTo>
                <a:close/>
                <a:moveTo>
                  <a:pt x="12053" y="6160"/>
                </a:moveTo>
                <a:cubicBezTo>
                  <a:pt x="12023" y="6160"/>
                  <a:pt x="11999" y="6209"/>
                  <a:pt x="11999" y="6271"/>
                </a:cubicBezTo>
                <a:cubicBezTo>
                  <a:pt x="11999" y="6332"/>
                  <a:pt x="12023" y="6382"/>
                  <a:pt x="12053" y="6382"/>
                </a:cubicBezTo>
                <a:cubicBezTo>
                  <a:pt x="12084" y="6382"/>
                  <a:pt x="12108" y="6332"/>
                  <a:pt x="12108" y="6271"/>
                </a:cubicBezTo>
                <a:cubicBezTo>
                  <a:pt x="12108" y="6209"/>
                  <a:pt x="12084" y="6160"/>
                  <a:pt x="12053" y="6160"/>
                </a:cubicBezTo>
                <a:close/>
                <a:moveTo>
                  <a:pt x="11874" y="6160"/>
                </a:moveTo>
                <a:cubicBezTo>
                  <a:pt x="11844" y="6160"/>
                  <a:pt x="11819" y="6209"/>
                  <a:pt x="11819" y="6271"/>
                </a:cubicBezTo>
                <a:cubicBezTo>
                  <a:pt x="11819" y="6332"/>
                  <a:pt x="11844" y="6382"/>
                  <a:pt x="11874" y="6382"/>
                </a:cubicBezTo>
                <a:cubicBezTo>
                  <a:pt x="11905" y="6382"/>
                  <a:pt x="11929" y="6332"/>
                  <a:pt x="11929" y="6271"/>
                </a:cubicBezTo>
                <a:cubicBezTo>
                  <a:pt x="11929" y="6209"/>
                  <a:pt x="11905" y="6160"/>
                  <a:pt x="11874" y="6160"/>
                </a:cubicBezTo>
                <a:close/>
                <a:moveTo>
                  <a:pt x="11695" y="6160"/>
                </a:moveTo>
                <a:cubicBezTo>
                  <a:pt x="11665" y="6160"/>
                  <a:pt x="11640" y="6209"/>
                  <a:pt x="11640" y="6271"/>
                </a:cubicBezTo>
                <a:cubicBezTo>
                  <a:pt x="11640" y="6332"/>
                  <a:pt x="11665" y="6382"/>
                  <a:pt x="11695" y="6382"/>
                </a:cubicBezTo>
                <a:cubicBezTo>
                  <a:pt x="11726" y="6382"/>
                  <a:pt x="11750" y="6332"/>
                  <a:pt x="11750" y="6271"/>
                </a:cubicBezTo>
                <a:cubicBezTo>
                  <a:pt x="11750" y="6209"/>
                  <a:pt x="11726" y="6160"/>
                  <a:pt x="11695" y="6160"/>
                </a:cubicBezTo>
                <a:close/>
                <a:moveTo>
                  <a:pt x="11516" y="6160"/>
                </a:moveTo>
                <a:cubicBezTo>
                  <a:pt x="11486" y="6160"/>
                  <a:pt x="11461" y="6209"/>
                  <a:pt x="11461" y="6271"/>
                </a:cubicBezTo>
                <a:cubicBezTo>
                  <a:pt x="11461" y="6332"/>
                  <a:pt x="11486" y="6382"/>
                  <a:pt x="11516" y="6382"/>
                </a:cubicBezTo>
                <a:cubicBezTo>
                  <a:pt x="11546" y="6382"/>
                  <a:pt x="11571" y="6332"/>
                  <a:pt x="11571" y="6271"/>
                </a:cubicBezTo>
                <a:cubicBezTo>
                  <a:pt x="11571" y="6209"/>
                  <a:pt x="11546" y="6160"/>
                  <a:pt x="11516" y="6160"/>
                </a:cubicBezTo>
                <a:close/>
                <a:moveTo>
                  <a:pt x="11337" y="6160"/>
                </a:moveTo>
                <a:cubicBezTo>
                  <a:pt x="11307" y="6160"/>
                  <a:pt x="11282" y="6209"/>
                  <a:pt x="11282" y="6271"/>
                </a:cubicBezTo>
                <a:cubicBezTo>
                  <a:pt x="11282" y="6332"/>
                  <a:pt x="11307" y="6382"/>
                  <a:pt x="11337" y="6382"/>
                </a:cubicBezTo>
                <a:cubicBezTo>
                  <a:pt x="11367" y="6382"/>
                  <a:pt x="11392" y="6332"/>
                  <a:pt x="11392" y="6271"/>
                </a:cubicBezTo>
                <a:cubicBezTo>
                  <a:pt x="11392" y="6209"/>
                  <a:pt x="11367" y="6160"/>
                  <a:pt x="11337" y="6160"/>
                </a:cubicBezTo>
                <a:close/>
                <a:moveTo>
                  <a:pt x="11158" y="6160"/>
                </a:moveTo>
                <a:cubicBezTo>
                  <a:pt x="11128" y="6160"/>
                  <a:pt x="11103" y="6209"/>
                  <a:pt x="11103" y="6271"/>
                </a:cubicBezTo>
                <a:cubicBezTo>
                  <a:pt x="11103" y="6332"/>
                  <a:pt x="11128" y="6382"/>
                  <a:pt x="11158" y="6382"/>
                </a:cubicBezTo>
                <a:cubicBezTo>
                  <a:pt x="11188" y="6382"/>
                  <a:pt x="11213" y="6332"/>
                  <a:pt x="11213" y="6271"/>
                </a:cubicBezTo>
                <a:cubicBezTo>
                  <a:pt x="11213" y="6209"/>
                  <a:pt x="11188" y="6160"/>
                  <a:pt x="11158" y="6160"/>
                </a:cubicBezTo>
                <a:close/>
                <a:moveTo>
                  <a:pt x="10979" y="6160"/>
                </a:moveTo>
                <a:cubicBezTo>
                  <a:pt x="10949" y="6160"/>
                  <a:pt x="10924" y="6209"/>
                  <a:pt x="10924" y="6271"/>
                </a:cubicBezTo>
                <a:cubicBezTo>
                  <a:pt x="10924" y="6332"/>
                  <a:pt x="10949" y="6382"/>
                  <a:pt x="10979" y="6382"/>
                </a:cubicBezTo>
                <a:cubicBezTo>
                  <a:pt x="11009" y="6382"/>
                  <a:pt x="11034" y="6332"/>
                  <a:pt x="11034" y="6271"/>
                </a:cubicBezTo>
                <a:cubicBezTo>
                  <a:pt x="11034" y="6209"/>
                  <a:pt x="11009" y="6160"/>
                  <a:pt x="10979" y="6160"/>
                </a:cubicBezTo>
                <a:close/>
                <a:moveTo>
                  <a:pt x="10800" y="6160"/>
                </a:moveTo>
                <a:cubicBezTo>
                  <a:pt x="10770" y="6160"/>
                  <a:pt x="10745" y="6209"/>
                  <a:pt x="10745" y="6271"/>
                </a:cubicBezTo>
                <a:cubicBezTo>
                  <a:pt x="10745" y="6332"/>
                  <a:pt x="10770" y="6382"/>
                  <a:pt x="10800" y="6382"/>
                </a:cubicBezTo>
                <a:cubicBezTo>
                  <a:pt x="10830" y="6382"/>
                  <a:pt x="10855" y="6332"/>
                  <a:pt x="10855" y="6271"/>
                </a:cubicBezTo>
                <a:cubicBezTo>
                  <a:pt x="10855" y="6209"/>
                  <a:pt x="10830" y="6160"/>
                  <a:pt x="10800" y="6160"/>
                </a:cubicBezTo>
                <a:close/>
                <a:moveTo>
                  <a:pt x="10442" y="6160"/>
                </a:moveTo>
                <a:cubicBezTo>
                  <a:pt x="10411" y="6160"/>
                  <a:pt x="10387" y="6209"/>
                  <a:pt x="10387" y="6271"/>
                </a:cubicBezTo>
                <a:cubicBezTo>
                  <a:pt x="10387" y="6332"/>
                  <a:pt x="10411" y="6382"/>
                  <a:pt x="10442" y="6382"/>
                </a:cubicBezTo>
                <a:cubicBezTo>
                  <a:pt x="10472" y="6382"/>
                  <a:pt x="10497" y="6332"/>
                  <a:pt x="10497" y="6271"/>
                </a:cubicBezTo>
                <a:cubicBezTo>
                  <a:pt x="10497" y="6209"/>
                  <a:pt x="10472" y="6160"/>
                  <a:pt x="10442" y="6160"/>
                </a:cubicBezTo>
                <a:close/>
                <a:moveTo>
                  <a:pt x="10263" y="6160"/>
                </a:moveTo>
                <a:cubicBezTo>
                  <a:pt x="10232" y="6160"/>
                  <a:pt x="10208" y="6209"/>
                  <a:pt x="10208" y="6271"/>
                </a:cubicBezTo>
                <a:cubicBezTo>
                  <a:pt x="10208" y="6332"/>
                  <a:pt x="10232" y="6382"/>
                  <a:pt x="10263" y="6382"/>
                </a:cubicBezTo>
                <a:cubicBezTo>
                  <a:pt x="10293" y="6382"/>
                  <a:pt x="10317" y="6332"/>
                  <a:pt x="10317" y="6271"/>
                </a:cubicBezTo>
                <a:cubicBezTo>
                  <a:pt x="10317" y="6209"/>
                  <a:pt x="10293" y="6160"/>
                  <a:pt x="10263" y="6160"/>
                </a:cubicBezTo>
                <a:close/>
                <a:moveTo>
                  <a:pt x="9725" y="6160"/>
                </a:moveTo>
                <a:cubicBezTo>
                  <a:pt x="9695" y="6160"/>
                  <a:pt x="9670" y="6209"/>
                  <a:pt x="9670" y="6271"/>
                </a:cubicBezTo>
                <a:cubicBezTo>
                  <a:pt x="9670" y="6332"/>
                  <a:pt x="9695" y="6382"/>
                  <a:pt x="9725" y="6382"/>
                </a:cubicBezTo>
                <a:cubicBezTo>
                  <a:pt x="9756" y="6382"/>
                  <a:pt x="9780" y="6332"/>
                  <a:pt x="9780" y="6271"/>
                </a:cubicBezTo>
                <a:cubicBezTo>
                  <a:pt x="9780" y="6209"/>
                  <a:pt x="9756" y="6160"/>
                  <a:pt x="9725" y="6160"/>
                </a:cubicBezTo>
                <a:close/>
                <a:moveTo>
                  <a:pt x="9546" y="6160"/>
                </a:moveTo>
                <a:cubicBezTo>
                  <a:pt x="9516" y="6160"/>
                  <a:pt x="9491" y="6209"/>
                  <a:pt x="9491" y="6271"/>
                </a:cubicBezTo>
                <a:cubicBezTo>
                  <a:pt x="9491" y="6332"/>
                  <a:pt x="9516" y="6382"/>
                  <a:pt x="9546" y="6382"/>
                </a:cubicBezTo>
                <a:cubicBezTo>
                  <a:pt x="9577" y="6382"/>
                  <a:pt x="9601" y="6332"/>
                  <a:pt x="9601" y="6271"/>
                </a:cubicBezTo>
                <a:cubicBezTo>
                  <a:pt x="9601" y="6209"/>
                  <a:pt x="9577" y="6160"/>
                  <a:pt x="9546" y="6160"/>
                </a:cubicBezTo>
                <a:close/>
                <a:moveTo>
                  <a:pt x="9367" y="6160"/>
                </a:moveTo>
                <a:cubicBezTo>
                  <a:pt x="9337" y="6160"/>
                  <a:pt x="9312" y="6209"/>
                  <a:pt x="9312" y="6271"/>
                </a:cubicBezTo>
                <a:cubicBezTo>
                  <a:pt x="9312" y="6332"/>
                  <a:pt x="9337" y="6382"/>
                  <a:pt x="9367" y="6382"/>
                </a:cubicBezTo>
                <a:cubicBezTo>
                  <a:pt x="9397" y="6382"/>
                  <a:pt x="9422" y="6332"/>
                  <a:pt x="9422" y="6271"/>
                </a:cubicBezTo>
                <a:cubicBezTo>
                  <a:pt x="9422" y="6209"/>
                  <a:pt x="9397" y="6160"/>
                  <a:pt x="9367" y="6160"/>
                </a:cubicBezTo>
                <a:close/>
                <a:moveTo>
                  <a:pt x="9188" y="6160"/>
                </a:moveTo>
                <a:cubicBezTo>
                  <a:pt x="9158" y="6160"/>
                  <a:pt x="9133" y="6209"/>
                  <a:pt x="9133" y="6271"/>
                </a:cubicBezTo>
                <a:cubicBezTo>
                  <a:pt x="9133" y="6332"/>
                  <a:pt x="9158" y="6382"/>
                  <a:pt x="9188" y="6382"/>
                </a:cubicBezTo>
                <a:cubicBezTo>
                  <a:pt x="9218" y="6382"/>
                  <a:pt x="9243" y="6332"/>
                  <a:pt x="9243" y="6271"/>
                </a:cubicBezTo>
                <a:cubicBezTo>
                  <a:pt x="9243" y="6209"/>
                  <a:pt x="9218" y="6160"/>
                  <a:pt x="9188" y="6160"/>
                </a:cubicBezTo>
                <a:close/>
                <a:moveTo>
                  <a:pt x="4890" y="6160"/>
                </a:moveTo>
                <a:cubicBezTo>
                  <a:pt x="4860" y="6160"/>
                  <a:pt x="4835" y="6209"/>
                  <a:pt x="4835" y="6271"/>
                </a:cubicBezTo>
                <a:cubicBezTo>
                  <a:pt x="4835" y="6332"/>
                  <a:pt x="4860" y="6382"/>
                  <a:pt x="4890" y="6382"/>
                </a:cubicBezTo>
                <a:cubicBezTo>
                  <a:pt x="4920" y="6382"/>
                  <a:pt x="4945" y="6332"/>
                  <a:pt x="4945" y="6271"/>
                </a:cubicBezTo>
                <a:cubicBezTo>
                  <a:pt x="4945" y="6209"/>
                  <a:pt x="4920" y="6160"/>
                  <a:pt x="4890" y="6160"/>
                </a:cubicBezTo>
                <a:close/>
                <a:moveTo>
                  <a:pt x="4711" y="6160"/>
                </a:moveTo>
                <a:cubicBezTo>
                  <a:pt x="4681" y="6160"/>
                  <a:pt x="4656" y="6209"/>
                  <a:pt x="4656" y="6271"/>
                </a:cubicBezTo>
                <a:cubicBezTo>
                  <a:pt x="4656" y="6332"/>
                  <a:pt x="4681" y="6382"/>
                  <a:pt x="4711" y="6382"/>
                </a:cubicBezTo>
                <a:cubicBezTo>
                  <a:pt x="4741" y="6382"/>
                  <a:pt x="4766" y="6332"/>
                  <a:pt x="4766" y="6271"/>
                </a:cubicBezTo>
                <a:cubicBezTo>
                  <a:pt x="4766" y="6209"/>
                  <a:pt x="4741" y="6160"/>
                  <a:pt x="4711" y="6160"/>
                </a:cubicBezTo>
                <a:close/>
                <a:moveTo>
                  <a:pt x="4532" y="6160"/>
                </a:moveTo>
                <a:cubicBezTo>
                  <a:pt x="4502" y="6160"/>
                  <a:pt x="4477" y="6209"/>
                  <a:pt x="4477" y="6271"/>
                </a:cubicBezTo>
                <a:cubicBezTo>
                  <a:pt x="4477" y="6332"/>
                  <a:pt x="4502" y="6382"/>
                  <a:pt x="4532" y="6382"/>
                </a:cubicBezTo>
                <a:cubicBezTo>
                  <a:pt x="4562" y="6382"/>
                  <a:pt x="4587" y="6332"/>
                  <a:pt x="4587" y="6271"/>
                </a:cubicBezTo>
                <a:cubicBezTo>
                  <a:pt x="4587" y="6209"/>
                  <a:pt x="4562" y="6160"/>
                  <a:pt x="4532" y="6160"/>
                </a:cubicBezTo>
                <a:close/>
                <a:moveTo>
                  <a:pt x="4353" y="6160"/>
                </a:moveTo>
                <a:cubicBezTo>
                  <a:pt x="4323" y="6160"/>
                  <a:pt x="4298" y="6209"/>
                  <a:pt x="4298" y="6271"/>
                </a:cubicBezTo>
                <a:cubicBezTo>
                  <a:pt x="4298" y="6332"/>
                  <a:pt x="4323" y="6382"/>
                  <a:pt x="4353" y="6382"/>
                </a:cubicBezTo>
                <a:cubicBezTo>
                  <a:pt x="4383" y="6382"/>
                  <a:pt x="4408" y="6332"/>
                  <a:pt x="4408" y="6271"/>
                </a:cubicBezTo>
                <a:cubicBezTo>
                  <a:pt x="4408" y="6209"/>
                  <a:pt x="4383" y="6160"/>
                  <a:pt x="4353" y="6160"/>
                </a:cubicBezTo>
                <a:close/>
                <a:moveTo>
                  <a:pt x="4174" y="6160"/>
                </a:moveTo>
                <a:cubicBezTo>
                  <a:pt x="4143" y="6160"/>
                  <a:pt x="4119" y="6209"/>
                  <a:pt x="4119" y="6271"/>
                </a:cubicBezTo>
                <a:cubicBezTo>
                  <a:pt x="4119" y="6332"/>
                  <a:pt x="4143" y="6382"/>
                  <a:pt x="4174" y="6382"/>
                </a:cubicBezTo>
                <a:cubicBezTo>
                  <a:pt x="4204" y="6382"/>
                  <a:pt x="4229" y="6332"/>
                  <a:pt x="4229" y="6271"/>
                </a:cubicBezTo>
                <a:cubicBezTo>
                  <a:pt x="4229" y="6209"/>
                  <a:pt x="4204" y="6160"/>
                  <a:pt x="4174" y="6160"/>
                </a:cubicBezTo>
                <a:close/>
                <a:moveTo>
                  <a:pt x="3995" y="6160"/>
                </a:moveTo>
                <a:cubicBezTo>
                  <a:pt x="3964" y="6160"/>
                  <a:pt x="3940" y="6209"/>
                  <a:pt x="3940" y="6271"/>
                </a:cubicBezTo>
                <a:cubicBezTo>
                  <a:pt x="3940" y="6332"/>
                  <a:pt x="3964" y="6382"/>
                  <a:pt x="3995" y="6382"/>
                </a:cubicBezTo>
                <a:cubicBezTo>
                  <a:pt x="4025" y="6382"/>
                  <a:pt x="4050" y="6332"/>
                  <a:pt x="4050" y="6271"/>
                </a:cubicBezTo>
                <a:cubicBezTo>
                  <a:pt x="4050" y="6209"/>
                  <a:pt x="4025" y="6160"/>
                  <a:pt x="3995" y="6160"/>
                </a:cubicBezTo>
                <a:close/>
                <a:moveTo>
                  <a:pt x="3816" y="6160"/>
                </a:moveTo>
                <a:cubicBezTo>
                  <a:pt x="3785" y="6160"/>
                  <a:pt x="3761" y="6209"/>
                  <a:pt x="3761" y="6271"/>
                </a:cubicBezTo>
                <a:cubicBezTo>
                  <a:pt x="3761" y="6332"/>
                  <a:pt x="3785" y="6382"/>
                  <a:pt x="3816" y="6382"/>
                </a:cubicBezTo>
                <a:cubicBezTo>
                  <a:pt x="3846" y="6382"/>
                  <a:pt x="3870" y="6332"/>
                  <a:pt x="3870" y="6271"/>
                </a:cubicBezTo>
                <a:cubicBezTo>
                  <a:pt x="3870" y="6209"/>
                  <a:pt x="3846" y="6160"/>
                  <a:pt x="3816" y="6160"/>
                </a:cubicBezTo>
                <a:close/>
                <a:moveTo>
                  <a:pt x="3637" y="6160"/>
                </a:moveTo>
                <a:cubicBezTo>
                  <a:pt x="3606" y="6160"/>
                  <a:pt x="3582" y="6209"/>
                  <a:pt x="3582" y="6271"/>
                </a:cubicBezTo>
                <a:cubicBezTo>
                  <a:pt x="3582" y="6332"/>
                  <a:pt x="3606" y="6382"/>
                  <a:pt x="3637" y="6382"/>
                </a:cubicBezTo>
                <a:cubicBezTo>
                  <a:pt x="3667" y="6382"/>
                  <a:pt x="3691" y="6332"/>
                  <a:pt x="3691" y="6271"/>
                </a:cubicBezTo>
                <a:cubicBezTo>
                  <a:pt x="3691" y="6209"/>
                  <a:pt x="3667" y="6160"/>
                  <a:pt x="3637" y="6160"/>
                </a:cubicBezTo>
                <a:close/>
                <a:moveTo>
                  <a:pt x="3457" y="6160"/>
                </a:moveTo>
                <a:cubicBezTo>
                  <a:pt x="3427" y="6160"/>
                  <a:pt x="3403" y="6209"/>
                  <a:pt x="3403" y="6271"/>
                </a:cubicBezTo>
                <a:cubicBezTo>
                  <a:pt x="3403" y="6332"/>
                  <a:pt x="3427" y="6382"/>
                  <a:pt x="3457" y="6382"/>
                </a:cubicBezTo>
                <a:cubicBezTo>
                  <a:pt x="3488" y="6382"/>
                  <a:pt x="3512" y="6332"/>
                  <a:pt x="3512" y="6271"/>
                </a:cubicBezTo>
                <a:cubicBezTo>
                  <a:pt x="3512" y="6209"/>
                  <a:pt x="3488" y="6160"/>
                  <a:pt x="3457" y="6160"/>
                </a:cubicBezTo>
                <a:close/>
                <a:moveTo>
                  <a:pt x="3278" y="6160"/>
                </a:moveTo>
                <a:cubicBezTo>
                  <a:pt x="3248" y="6160"/>
                  <a:pt x="3223" y="6209"/>
                  <a:pt x="3223" y="6271"/>
                </a:cubicBezTo>
                <a:cubicBezTo>
                  <a:pt x="3223" y="6332"/>
                  <a:pt x="3248" y="6382"/>
                  <a:pt x="3278" y="6382"/>
                </a:cubicBezTo>
                <a:cubicBezTo>
                  <a:pt x="3309" y="6382"/>
                  <a:pt x="3333" y="6332"/>
                  <a:pt x="3333" y="6271"/>
                </a:cubicBezTo>
                <a:cubicBezTo>
                  <a:pt x="3333" y="6209"/>
                  <a:pt x="3309" y="6160"/>
                  <a:pt x="3278" y="6160"/>
                </a:cubicBezTo>
                <a:close/>
                <a:moveTo>
                  <a:pt x="3099" y="6160"/>
                </a:moveTo>
                <a:cubicBezTo>
                  <a:pt x="3069" y="6160"/>
                  <a:pt x="3044" y="6209"/>
                  <a:pt x="3044" y="6271"/>
                </a:cubicBezTo>
                <a:cubicBezTo>
                  <a:pt x="3044" y="6332"/>
                  <a:pt x="3069" y="6382"/>
                  <a:pt x="3099" y="6382"/>
                </a:cubicBezTo>
                <a:cubicBezTo>
                  <a:pt x="3130" y="6382"/>
                  <a:pt x="3154" y="6332"/>
                  <a:pt x="3154" y="6271"/>
                </a:cubicBezTo>
                <a:cubicBezTo>
                  <a:pt x="3154" y="6209"/>
                  <a:pt x="3130" y="6160"/>
                  <a:pt x="3099" y="6160"/>
                </a:cubicBezTo>
                <a:close/>
                <a:moveTo>
                  <a:pt x="2920" y="6160"/>
                </a:moveTo>
                <a:cubicBezTo>
                  <a:pt x="2890" y="6160"/>
                  <a:pt x="2865" y="6209"/>
                  <a:pt x="2865" y="6271"/>
                </a:cubicBezTo>
                <a:cubicBezTo>
                  <a:pt x="2865" y="6332"/>
                  <a:pt x="2890" y="6382"/>
                  <a:pt x="2920" y="6382"/>
                </a:cubicBezTo>
                <a:cubicBezTo>
                  <a:pt x="2950" y="6382"/>
                  <a:pt x="2975" y="6332"/>
                  <a:pt x="2975" y="6271"/>
                </a:cubicBezTo>
                <a:cubicBezTo>
                  <a:pt x="2975" y="6209"/>
                  <a:pt x="2950" y="6160"/>
                  <a:pt x="2920" y="6160"/>
                </a:cubicBezTo>
                <a:close/>
                <a:moveTo>
                  <a:pt x="2741" y="6160"/>
                </a:moveTo>
                <a:cubicBezTo>
                  <a:pt x="2711" y="6160"/>
                  <a:pt x="2686" y="6209"/>
                  <a:pt x="2686" y="6271"/>
                </a:cubicBezTo>
                <a:cubicBezTo>
                  <a:pt x="2686" y="6332"/>
                  <a:pt x="2711" y="6382"/>
                  <a:pt x="2741" y="6382"/>
                </a:cubicBezTo>
                <a:cubicBezTo>
                  <a:pt x="2771" y="6382"/>
                  <a:pt x="2796" y="6332"/>
                  <a:pt x="2796" y="6271"/>
                </a:cubicBezTo>
                <a:cubicBezTo>
                  <a:pt x="2796" y="6209"/>
                  <a:pt x="2771" y="6160"/>
                  <a:pt x="2741" y="6160"/>
                </a:cubicBezTo>
                <a:close/>
                <a:moveTo>
                  <a:pt x="2562" y="6160"/>
                </a:moveTo>
                <a:cubicBezTo>
                  <a:pt x="2532" y="6160"/>
                  <a:pt x="2507" y="6209"/>
                  <a:pt x="2507" y="6271"/>
                </a:cubicBezTo>
                <a:cubicBezTo>
                  <a:pt x="2507" y="6332"/>
                  <a:pt x="2532" y="6382"/>
                  <a:pt x="2562" y="6382"/>
                </a:cubicBezTo>
                <a:cubicBezTo>
                  <a:pt x="2592" y="6382"/>
                  <a:pt x="2617" y="6332"/>
                  <a:pt x="2617" y="6271"/>
                </a:cubicBezTo>
                <a:cubicBezTo>
                  <a:pt x="2617" y="6209"/>
                  <a:pt x="2592" y="6160"/>
                  <a:pt x="2562" y="6160"/>
                </a:cubicBezTo>
                <a:close/>
                <a:moveTo>
                  <a:pt x="2383" y="6160"/>
                </a:moveTo>
                <a:cubicBezTo>
                  <a:pt x="2353" y="6160"/>
                  <a:pt x="2328" y="6209"/>
                  <a:pt x="2328" y="6271"/>
                </a:cubicBezTo>
                <a:cubicBezTo>
                  <a:pt x="2328" y="6332"/>
                  <a:pt x="2353" y="6382"/>
                  <a:pt x="2383" y="6382"/>
                </a:cubicBezTo>
                <a:cubicBezTo>
                  <a:pt x="2413" y="6382"/>
                  <a:pt x="2438" y="6332"/>
                  <a:pt x="2438" y="6271"/>
                </a:cubicBezTo>
                <a:cubicBezTo>
                  <a:pt x="2438" y="6209"/>
                  <a:pt x="2413" y="6160"/>
                  <a:pt x="2383" y="6160"/>
                </a:cubicBezTo>
                <a:close/>
                <a:moveTo>
                  <a:pt x="2204" y="6160"/>
                </a:moveTo>
                <a:cubicBezTo>
                  <a:pt x="2174" y="6160"/>
                  <a:pt x="2149" y="6209"/>
                  <a:pt x="2149" y="6271"/>
                </a:cubicBezTo>
                <a:cubicBezTo>
                  <a:pt x="2149" y="6332"/>
                  <a:pt x="2174" y="6382"/>
                  <a:pt x="2204" y="6382"/>
                </a:cubicBezTo>
                <a:cubicBezTo>
                  <a:pt x="2234" y="6382"/>
                  <a:pt x="2259" y="6332"/>
                  <a:pt x="2259" y="6271"/>
                </a:cubicBezTo>
                <a:cubicBezTo>
                  <a:pt x="2259" y="6209"/>
                  <a:pt x="2234" y="6160"/>
                  <a:pt x="2204" y="6160"/>
                </a:cubicBezTo>
                <a:close/>
                <a:moveTo>
                  <a:pt x="2025" y="6160"/>
                </a:moveTo>
                <a:cubicBezTo>
                  <a:pt x="1994" y="6160"/>
                  <a:pt x="1970" y="6209"/>
                  <a:pt x="1970" y="6271"/>
                </a:cubicBezTo>
                <a:cubicBezTo>
                  <a:pt x="1970" y="6332"/>
                  <a:pt x="1994" y="6382"/>
                  <a:pt x="2025" y="6382"/>
                </a:cubicBezTo>
                <a:cubicBezTo>
                  <a:pt x="2055" y="6382"/>
                  <a:pt x="2080" y="6332"/>
                  <a:pt x="2080" y="6271"/>
                </a:cubicBezTo>
                <a:cubicBezTo>
                  <a:pt x="2080" y="6209"/>
                  <a:pt x="2055" y="6160"/>
                  <a:pt x="2025" y="6160"/>
                </a:cubicBezTo>
                <a:close/>
                <a:moveTo>
                  <a:pt x="1846" y="6160"/>
                </a:moveTo>
                <a:cubicBezTo>
                  <a:pt x="1815" y="6160"/>
                  <a:pt x="1791" y="6209"/>
                  <a:pt x="1791" y="6271"/>
                </a:cubicBezTo>
                <a:cubicBezTo>
                  <a:pt x="1791" y="6332"/>
                  <a:pt x="1815" y="6382"/>
                  <a:pt x="1846" y="6382"/>
                </a:cubicBezTo>
                <a:cubicBezTo>
                  <a:pt x="1876" y="6382"/>
                  <a:pt x="1901" y="6332"/>
                  <a:pt x="1901" y="6271"/>
                </a:cubicBezTo>
                <a:cubicBezTo>
                  <a:pt x="1901" y="6209"/>
                  <a:pt x="1876" y="6160"/>
                  <a:pt x="1846" y="6160"/>
                </a:cubicBezTo>
                <a:close/>
                <a:moveTo>
                  <a:pt x="1667" y="6160"/>
                </a:moveTo>
                <a:cubicBezTo>
                  <a:pt x="1636" y="6160"/>
                  <a:pt x="1612" y="6209"/>
                  <a:pt x="1612" y="6271"/>
                </a:cubicBezTo>
                <a:cubicBezTo>
                  <a:pt x="1612" y="6332"/>
                  <a:pt x="1636" y="6382"/>
                  <a:pt x="1667" y="6382"/>
                </a:cubicBezTo>
                <a:cubicBezTo>
                  <a:pt x="1697" y="6382"/>
                  <a:pt x="1721" y="6332"/>
                  <a:pt x="1721" y="6271"/>
                </a:cubicBezTo>
                <a:cubicBezTo>
                  <a:pt x="1721" y="6209"/>
                  <a:pt x="1697" y="6160"/>
                  <a:pt x="1667" y="6160"/>
                </a:cubicBezTo>
                <a:close/>
                <a:moveTo>
                  <a:pt x="19038" y="5797"/>
                </a:moveTo>
                <a:cubicBezTo>
                  <a:pt x="19008" y="5797"/>
                  <a:pt x="18983" y="5847"/>
                  <a:pt x="18983" y="5908"/>
                </a:cubicBezTo>
                <a:cubicBezTo>
                  <a:pt x="18983" y="5970"/>
                  <a:pt x="19008" y="6019"/>
                  <a:pt x="19038" y="6019"/>
                </a:cubicBezTo>
                <a:cubicBezTo>
                  <a:pt x="19068" y="6019"/>
                  <a:pt x="19093" y="5970"/>
                  <a:pt x="19093" y="5908"/>
                </a:cubicBezTo>
                <a:cubicBezTo>
                  <a:pt x="19093" y="5847"/>
                  <a:pt x="19068" y="5797"/>
                  <a:pt x="19038" y="5797"/>
                </a:cubicBezTo>
                <a:close/>
                <a:moveTo>
                  <a:pt x="18859" y="5797"/>
                </a:moveTo>
                <a:cubicBezTo>
                  <a:pt x="18828" y="5797"/>
                  <a:pt x="18804" y="5847"/>
                  <a:pt x="18804" y="5908"/>
                </a:cubicBezTo>
                <a:cubicBezTo>
                  <a:pt x="18804" y="5970"/>
                  <a:pt x="18828" y="6019"/>
                  <a:pt x="18859" y="6019"/>
                </a:cubicBezTo>
                <a:cubicBezTo>
                  <a:pt x="18889" y="6019"/>
                  <a:pt x="18914" y="5970"/>
                  <a:pt x="18914" y="5908"/>
                </a:cubicBezTo>
                <a:cubicBezTo>
                  <a:pt x="18914" y="5847"/>
                  <a:pt x="18889" y="5797"/>
                  <a:pt x="18859" y="5797"/>
                </a:cubicBezTo>
                <a:close/>
                <a:moveTo>
                  <a:pt x="18142" y="5797"/>
                </a:moveTo>
                <a:cubicBezTo>
                  <a:pt x="18112" y="5797"/>
                  <a:pt x="18088" y="5847"/>
                  <a:pt x="18088" y="5908"/>
                </a:cubicBezTo>
                <a:cubicBezTo>
                  <a:pt x="18088" y="5970"/>
                  <a:pt x="18112" y="6019"/>
                  <a:pt x="18142" y="6019"/>
                </a:cubicBezTo>
                <a:cubicBezTo>
                  <a:pt x="18173" y="6019"/>
                  <a:pt x="18197" y="5970"/>
                  <a:pt x="18197" y="5908"/>
                </a:cubicBezTo>
                <a:cubicBezTo>
                  <a:pt x="18197" y="5847"/>
                  <a:pt x="18173" y="5797"/>
                  <a:pt x="18142" y="5797"/>
                </a:cubicBezTo>
                <a:close/>
                <a:moveTo>
                  <a:pt x="17963" y="5797"/>
                </a:moveTo>
                <a:cubicBezTo>
                  <a:pt x="17933" y="5797"/>
                  <a:pt x="17908" y="5847"/>
                  <a:pt x="17908" y="5908"/>
                </a:cubicBezTo>
                <a:cubicBezTo>
                  <a:pt x="17908" y="5970"/>
                  <a:pt x="17933" y="6019"/>
                  <a:pt x="17963" y="6019"/>
                </a:cubicBezTo>
                <a:cubicBezTo>
                  <a:pt x="17994" y="6019"/>
                  <a:pt x="18018" y="5970"/>
                  <a:pt x="18018" y="5908"/>
                </a:cubicBezTo>
                <a:cubicBezTo>
                  <a:pt x="18018" y="5847"/>
                  <a:pt x="17994" y="5797"/>
                  <a:pt x="17963" y="5797"/>
                </a:cubicBezTo>
                <a:close/>
                <a:moveTo>
                  <a:pt x="17784" y="5797"/>
                </a:moveTo>
                <a:cubicBezTo>
                  <a:pt x="17754" y="5797"/>
                  <a:pt x="17729" y="5847"/>
                  <a:pt x="17729" y="5908"/>
                </a:cubicBezTo>
                <a:cubicBezTo>
                  <a:pt x="17729" y="5970"/>
                  <a:pt x="17754" y="6019"/>
                  <a:pt x="17784" y="6019"/>
                </a:cubicBezTo>
                <a:cubicBezTo>
                  <a:pt x="17815" y="6019"/>
                  <a:pt x="17839" y="5970"/>
                  <a:pt x="17839" y="5908"/>
                </a:cubicBezTo>
                <a:cubicBezTo>
                  <a:pt x="17839" y="5847"/>
                  <a:pt x="17815" y="5797"/>
                  <a:pt x="17784" y="5797"/>
                </a:cubicBezTo>
                <a:close/>
                <a:moveTo>
                  <a:pt x="17605" y="5797"/>
                </a:moveTo>
                <a:cubicBezTo>
                  <a:pt x="17575" y="5797"/>
                  <a:pt x="17550" y="5847"/>
                  <a:pt x="17550" y="5908"/>
                </a:cubicBezTo>
                <a:cubicBezTo>
                  <a:pt x="17550" y="5970"/>
                  <a:pt x="17575" y="6019"/>
                  <a:pt x="17605" y="6019"/>
                </a:cubicBezTo>
                <a:cubicBezTo>
                  <a:pt x="17635" y="6019"/>
                  <a:pt x="17660" y="5970"/>
                  <a:pt x="17660" y="5908"/>
                </a:cubicBezTo>
                <a:cubicBezTo>
                  <a:pt x="17660" y="5847"/>
                  <a:pt x="17635" y="5797"/>
                  <a:pt x="17605" y="5797"/>
                </a:cubicBezTo>
                <a:close/>
                <a:moveTo>
                  <a:pt x="17426" y="5797"/>
                </a:moveTo>
                <a:cubicBezTo>
                  <a:pt x="17396" y="5797"/>
                  <a:pt x="17371" y="5847"/>
                  <a:pt x="17371" y="5908"/>
                </a:cubicBezTo>
                <a:cubicBezTo>
                  <a:pt x="17371" y="5970"/>
                  <a:pt x="17396" y="6019"/>
                  <a:pt x="17426" y="6019"/>
                </a:cubicBezTo>
                <a:cubicBezTo>
                  <a:pt x="17456" y="6019"/>
                  <a:pt x="17481" y="5970"/>
                  <a:pt x="17481" y="5908"/>
                </a:cubicBezTo>
                <a:cubicBezTo>
                  <a:pt x="17481" y="5847"/>
                  <a:pt x="17456" y="5797"/>
                  <a:pt x="17426" y="5797"/>
                </a:cubicBezTo>
                <a:close/>
                <a:moveTo>
                  <a:pt x="17247" y="5797"/>
                </a:moveTo>
                <a:cubicBezTo>
                  <a:pt x="17217" y="5797"/>
                  <a:pt x="17192" y="5847"/>
                  <a:pt x="17192" y="5908"/>
                </a:cubicBezTo>
                <a:cubicBezTo>
                  <a:pt x="17192" y="5970"/>
                  <a:pt x="17217" y="6019"/>
                  <a:pt x="17247" y="6019"/>
                </a:cubicBezTo>
                <a:cubicBezTo>
                  <a:pt x="17277" y="6019"/>
                  <a:pt x="17302" y="5970"/>
                  <a:pt x="17302" y="5908"/>
                </a:cubicBezTo>
                <a:cubicBezTo>
                  <a:pt x="17302" y="5847"/>
                  <a:pt x="17277" y="5797"/>
                  <a:pt x="17247" y="5797"/>
                </a:cubicBezTo>
                <a:close/>
                <a:moveTo>
                  <a:pt x="17068" y="5797"/>
                </a:moveTo>
                <a:cubicBezTo>
                  <a:pt x="17038" y="5797"/>
                  <a:pt x="17013" y="5847"/>
                  <a:pt x="17013" y="5908"/>
                </a:cubicBezTo>
                <a:cubicBezTo>
                  <a:pt x="17013" y="5970"/>
                  <a:pt x="17038" y="6019"/>
                  <a:pt x="17068" y="6019"/>
                </a:cubicBezTo>
                <a:cubicBezTo>
                  <a:pt x="17098" y="6019"/>
                  <a:pt x="17123" y="5970"/>
                  <a:pt x="17123" y="5908"/>
                </a:cubicBezTo>
                <a:cubicBezTo>
                  <a:pt x="17123" y="5847"/>
                  <a:pt x="17098" y="5797"/>
                  <a:pt x="17068" y="5797"/>
                </a:cubicBezTo>
                <a:close/>
                <a:moveTo>
                  <a:pt x="16889" y="5797"/>
                </a:moveTo>
                <a:cubicBezTo>
                  <a:pt x="16859" y="5797"/>
                  <a:pt x="16834" y="5847"/>
                  <a:pt x="16834" y="5908"/>
                </a:cubicBezTo>
                <a:cubicBezTo>
                  <a:pt x="16834" y="5970"/>
                  <a:pt x="16859" y="6019"/>
                  <a:pt x="16889" y="6019"/>
                </a:cubicBezTo>
                <a:cubicBezTo>
                  <a:pt x="16919" y="6019"/>
                  <a:pt x="16944" y="5970"/>
                  <a:pt x="16944" y="5908"/>
                </a:cubicBezTo>
                <a:cubicBezTo>
                  <a:pt x="16944" y="5847"/>
                  <a:pt x="16919" y="5797"/>
                  <a:pt x="16889" y="5797"/>
                </a:cubicBezTo>
                <a:close/>
                <a:moveTo>
                  <a:pt x="16710" y="5797"/>
                </a:moveTo>
                <a:cubicBezTo>
                  <a:pt x="16679" y="5797"/>
                  <a:pt x="16655" y="5847"/>
                  <a:pt x="16655" y="5908"/>
                </a:cubicBezTo>
                <a:cubicBezTo>
                  <a:pt x="16655" y="5970"/>
                  <a:pt x="16679" y="6019"/>
                  <a:pt x="16710" y="6019"/>
                </a:cubicBezTo>
                <a:cubicBezTo>
                  <a:pt x="16740" y="6019"/>
                  <a:pt x="16765" y="5970"/>
                  <a:pt x="16765" y="5908"/>
                </a:cubicBezTo>
                <a:cubicBezTo>
                  <a:pt x="16765" y="5847"/>
                  <a:pt x="16740" y="5797"/>
                  <a:pt x="16710" y="5797"/>
                </a:cubicBezTo>
                <a:close/>
                <a:moveTo>
                  <a:pt x="16531" y="5797"/>
                </a:moveTo>
                <a:cubicBezTo>
                  <a:pt x="16500" y="5797"/>
                  <a:pt x="16476" y="5847"/>
                  <a:pt x="16476" y="5908"/>
                </a:cubicBezTo>
                <a:cubicBezTo>
                  <a:pt x="16476" y="5970"/>
                  <a:pt x="16500" y="6019"/>
                  <a:pt x="16531" y="6019"/>
                </a:cubicBezTo>
                <a:cubicBezTo>
                  <a:pt x="16561" y="6019"/>
                  <a:pt x="16585" y="5970"/>
                  <a:pt x="16585" y="5908"/>
                </a:cubicBezTo>
                <a:cubicBezTo>
                  <a:pt x="16585" y="5847"/>
                  <a:pt x="16561" y="5797"/>
                  <a:pt x="16531" y="5797"/>
                </a:cubicBezTo>
                <a:close/>
                <a:moveTo>
                  <a:pt x="16352" y="5797"/>
                </a:moveTo>
                <a:cubicBezTo>
                  <a:pt x="16321" y="5797"/>
                  <a:pt x="16297" y="5847"/>
                  <a:pt x="16297" y="5908"/>
                </a:cubicBezTo>
                <a:cubicBezTo>
                  <a:pt x="16297" y="5970"/>
                  <a:pt x="16321" y="6019"/>
                  <a:pt x="16352" y="6019"/>
                </a:cubicBezTo>
                <a:cubicBezTo>
                  <a:pt x="16382" y="6019"/>
                  <a:pt x="16406" y="5970"/>
                  <a:pt x="16406" y="5908"/>
                </a:cubicBezTo>
                <a:cubicBezTo>
                  <a:pt x="16406" y="5847"/>
                  <a:pt x="16382" y="5797"/>
                  <a:pt x="16352" y="5797"/>
                </a:cubicBezTo>
                <a:close/>
                <a:moveTo>
                  <a:pt x="16172" y="5797"/>
                </a:moveTo>
                <a:cubicBezTo>
                  <a:pt x="16142" y="5797"/>
                  <a:pt x="16118" y="5847"/>
                  <a:pt x="16118" y="5908"/>
                </a:cubicBezTo>
                <a:cubicBezTo>
                  <a:pt x="16118" y="5970"/>
                  <a:pt x="16142" y="6019"/>
                  <a:pt x="16172" y="6019"/>
                </a:cubicBezTo>
                <a:cubicBezTo>
                  <a:pt x="16203" y="6019"/>
                  <a:pt x="16227" y="5970"/>
                  <a:pt x="16227" y="5908"/>
                </a:cubicBezTo>
                <a:cubicBezTo>
                  <a:pt x="16227" y="5847"/>
                  <a:pt x="16203" y="5797"/>
                  <a:pt x="16172" y="5797"/>
                </a:cubicBezTo>
                <a:close/>
                <a:moveTo>
                  <a:pt x="15993" y="5797"/>
                </a:moveTo>
                <a:cubicBezTo>
                  <a:pt x="15963" y="5797"/>
                  <a:pt x="15938" y="5847"/>
                  <a:pt x="15938" y="5908"/>
                </a:cubicBezTo>
                <a:cubicBezTo>
                  <a:pt x="15938" y="5970"/>
                  <a:pt x="15963" y="6019"/>
                  <a:pt x="15993" y="6019"/>
                </a:cubicBezTo>
                <a:cubicBezTo>
                  <a:pt x="16024" y="6019"/>
                  <a:pt x="16048" y="5970"/>
                  <a:pt x="16048" y="5908"/>
                </a:cubicBezTo>
                <a:cubicBezTo>
                  <a:pt x="16048" y="5847"/>
                  <a:pt x="16024" y="5797"/>
                  <a:pt x="15993" y="5797"/>
                </a:cubicBezTo>
                <a:close/>
                <a:moveTo>
                  <a:pt x="15814" y="5797"/>
                </a:moveTo>
                <a:cubicBezTo>
                  <a:pt x="15784" y="5797"/>
                  <a:pt x="15759" y="5847"/>
                  <a:pt x="15759" y="5908"/>
                </a:cubicBezTo>
                <a:cubicBezTo>
                  <a:pt x="15759" y="5970"/>
                  <a:pt x="15784" y="6019"/>
                  <a:pt x="15814" y="6019"/>
                </a:cubicBezTo>
                <a:cubicBezTo>
                  <a:pt x="15845" y="6019"/>
                  <a:pt x="15869" y="5970"/>
                  <a:pt x="15869" y="5908"/>
                </a:cubicBezTo>
                <a:cubicBezTo>
                  <a:pt x="15869" y="5847"/>
                  <a:pt x="15845" y="5797"/>
                  <a:pt x="15814" y="5797"/>
                </a:cubicBezTo>
                <a:close/>
                <a:moveTo>
                  <a:pt x="15635" y="5797"/>
                </a:moveTo>
                <a:cubicBezTo>
                  <a:pt x="15605" y="5797"/>
                  <a:pt x="15580" y="5847"/>
                  <a:pt x="15580" y="5908"/>
                </a:cubicBezTo>
                <a:cubicBezTo>
                  <a:pt x="15580" y="5970"/>
                  <a:pt x="15605" y="6019"/>
                  <a:pt x="15635" y="6019"/>
                </a:cubicBezTo>
                <a:cubicBezTo>
                  <a:pt x="15666" y="6019"/>
                  <a:pt x="15690" y="5970"/>
                  <a:pt x="15690" y="5908"/>
                </a:cubicBezTo>
                <a:cubicBezTo>
                  <a:pt x="15690" y="5847"/>
                  <a:pt x="15666" y="5797"/>
                  <a:pt x="15635" y="5797"/>
                </a:cubicBezTo>
                <a:close/>
                <a:moveTo>
                  <a:pt x="15456" y="5797"/>
                </a:moveTo>
                <a:cubicBezTo>
                  <a:pt x="15426" y="5797"/>
                  <a:pt x="15401" y="5847"/>
                  <a:pt x="15401" y="5908"/>
                </a:cubicBezTo>
                <a:cubicBezTo>
                  <a:pt x="15401" y="5970"/>
                  <a:pt x="15426" y="6019"/>
                  <a:pt x="15456" y="6019"/>
                </a:cubicBezTo>
                <a:cubicBezTo>
                  <a:pt x="15486" y="6019"/>
                  <a:pt x="15511" y="5970"/>
                  <a:pt x="15511" y="5908"/>
                </a:cubicBezTo>
                <a:cubicBezTo>
                  <a:pt x="15511" y="5847"/>
                  <a:pt x="15486" y="5797"/>
                  <a:pt x="15456" y="5797"/>
                </a:cubicBezTo>
                <a:close/>
                <a:moveTo>
                  <a:pt x="15277" y="5797"/>
                </a:moveTo>
                <a:cubicBezTo>
                  <a:pt x="15247" y="5797"/>
                  <a:pt x="15222" y="5847"/>
                  <a:pt x="15222" y="5908"/>
                </a:cubicBezTo>
                <a:cubicBezTo>
                  <a:pt x="15222" y="5970"/>
                  <a:pt x="15247" y="6019"/>
                  <a:pt x="15277" y="6019"/>
                </a:cubicBezTo>
                <a:cubicBezTo>
                  <a:pt x="15307" y="6019"/>
                  <a:pt x="15332" y="5970"/>
                  <a:pt x="15332" y="5908"/>
                </a:cubicBezTo>
                <a:cubicBezTo>
                  <a:pt x="15332" y="5847"/>
                  <a:pt x="15307" y="5797"/>
                  <a:pt x="15277" y="5797"/>
                </a:cubicBezTo>
                <a:close/>
                <a:moveTo>
                  <a:pt x="15098" y="5797"/>
                </a:moveTo>
                <a:cubicBezTo>
                  <a:pt x="15068" y="5797"/>
                  <a:pt x="15043" y="5847"/>
                  <a:pt x="15043" y="5908"/>
                </a:cubicBezTo>
                <a:cubicBezTo>
                  <a:pt x="15043" y="5970"/>
                  <a:pt x="15068" y="6019"/>
                  <a:pt x="15098" y="6019"/>
                </a:cubicBezTo>
                <a:cubicBezTo>
                  <a:pt x="15128" y="6019"/>
                  <a:pt x="15153" y="5970"/>
                  <a:pt x="15153" y="5908"/>
                </a:cubicBezTo>
                <a:cubicBezTo>
                  <a:pt x="15153" y="5847"/>
                  <a:pt x="15128" y="5797"/>
                  <a:pt x="15098" y="5797"/>
                </a:cubicBezTo>
                <a:close/>
                <a:moveTo>
                  <a:pt x="14919" y="5797"/>
                </a:moveTo>
                <a:cubicBezTo>
                  <a:pt x="14889" y="5797"/>
                  <a:pt x="14864" y="5847"/>
                  <a:pt x="14864" y="5908"/>
                </a:cubicBezTo>
                <a:cubicBezTo>
                  <a:pt x="14864" y="5970"/>
                  <a:pt x="14889" y="6019"/>
                  <a:pt x="14919" y="6019"/>
                </a:cubicBezTo>
                <a:cubicBezTo>
                  <a:pt x="14949" y="6019"/>
                  <a:pt x="14974" y="5970"/>
                  <a:pt x="14974" y="5908"/>
                </a:cubicBezTo>
                <a:cubicBezTo>
                  <a:pt x="14974" y="5847"/>
                  <a:pt x="14949" y="5797"/>
                  <a:pt x="14919" y="5797"/>
                </a:cubicBezTo>
                <a:close/>
                <a:moveTo>
                  <a:pt x="14740" y="5797"/>
                </a:moveTo>
                <a:cubicBezTo>
                  <a:pt x="14709" y="5797"/>
                  <a:pt x="14685" y="5847"/>
                  <a:pt x="14685" y="5908"/>
                </a:cubicBezTo>
                <a:cubicBezTo>
                  <a:pt x="14685" y="5970"/>
                  <a:pt x="14709" y="6019"/>
                  <a:pt x="14740" y="6019"/>
                </a:cubicBezTo>
                <a:cubicBezTo>
                  <a:pt x="14770" y="6019"/>
                  <a:pt x="14795" y="5970"/>
                  <a:pt x="14795" y="5908"/>
                </a:cubicBezTo>
                <a:cubicBezTo>
                  <a:pt x="14795" y="5847"/>
                  <a:pt x="14770" y="5797"/>
                  <a:pt x="14740" y="5797"/>
                </a:cubicBezTo>
                <a:close/>
                <a:moveTo>
                  <a:pt x="14561" y="5797"/>
                </a:moveTo>
                <a:cubicBezTo>
                  <a:pt x="14530" y="5797"/>
                  <a:pt x="14506" y="5847"/>
                  <a:pt x="14506" y="5908"/>
                </a:cubicBezTo>
                <a:cubicBezTo>
                  <a:pt x="14506" y="5970"/>
                  <a:pt x="14530" y="6019"/>
                  <a:pt x="14561" y="6019"/>
                </a:cubicBezTo>
                <a:cubicBezTo>
                  <a:pt x="14591" y="6019"/>
                  <a:pt x="14616" y="5970"/>
                  <a:pt x="14616" y="5908"/>
                </a:cubicBezTo>
                <a:cubicBezTo>
                  <a:pt x="14616" y="5847"/>
                  <a:pt x="14591" y="5797"/>
                  <a:pt x="14561" y="5797"/>
                </a:cubicBezTo>
                <a:close/>
                <a:moveTo>
                  <a:pt x="14382" y="5797"/>
                </a:moveTo>
                <a:cubicBezTo>
                  <a:pt x="14351" y="5797"/>
                  <a:pt x="14327" y="5847"/>
                  <a:pt x="14327" y="5908"/>
                </a:cubicBezTo>
                <a:cubicBezTo>
                  <a:pt x="14327" y="5970"/>
                  <a:pt x="14351" y="6019"/>
                  <a:pt x="14382" y="6019"/>
                </a:cubicBezTo>
                <a:cubicBezTo>
                  <a:pt x="14412" y="6019"/>
                  <a:pt x="14436" y="5970"/>
                  <a:pt x="14436" y="5908"/>
                </a:cubicBezTo>
                <a:cubicBezTo>
                  <a:pt x="14436" y="5847"/>
                  <a:pt x="14412" y="5797"/>
                  <a:pt x="14382" y="5797"/>
                </a:cubicBezTo>
                <a:close/>
                <a:moveTo>
                  <a:pt x="14202" y="5797"/>
                </a:moveTo>
                <a:cubicBezTo>
                  <a:pt x="14172" y="5797"/>
                  <a:pt x="14148" y="5847"/>
                  <a:pt x="14148" y="5908"/>
                </a:cubicBezTo>
                <a:cubicBezTo>
                  <a:pt x="14148" y="5970"/>
                  <a:pt x="14172" y="6019"/>
                  <a:pt x="14202" y="6019"/>
                </a:cubicBezTo>
                <a:cubicBezTo>
                  <a:pt x="14233" y="6019"/>
                  <a:pt x="14257" y="5970"/>
                  <a:pt x="14257" y="5908"/>
                </a:cubicBezTo>
                <a:cubicBezTo>
                  <a:pt x="14257" y="5847"/>
                  <a:pt x="14233" y="5797"/>
                  <a:pt x="14202" y="5797"/>
                </a:cubicBezTo>
                <a:close/>
                <a:moveTo>
                  <a:pt x="14023" y="5797"/>
                </a:moveTo>
                <a:cubicBezTo>
                  <a:pt x="13993" y="5797"/>
                  <a:pt x="13969" y="5847"/>
                  <a:pt x="13969" y="5908"/>
                </a:cubicBezTo>
                <a:cubicBezTo>
                  <a:pt x="13969" y="5970"/>
                  <a:pt x="13993" y="6019"/>
                  <a:pt x="14023" y="6019"/>
                </a:cubicBezTo>
                <a:cubicBezTo>
                  <a:pt x="14054" y="6019"/>
                  <a:pt x="14078" y="5970"/>
                  <a:pt x="14078" y="5908"/>
                </a:cubicBezTo>
                <a:cubicBezTo>
                  <a:pt x="14078" y="5847"/>
                  <a:pt x="14054" y="5797"/>
                  <a:pt x="14023" y="5797"/>
                </a:cubicBezTo>
                <a:close/>
                <a:moveTo>
                  <a:pt x="13844" y="5797"/>
                </a:moveTo>
                <a:cubicBezTo>
                  <a:pt x="13814" y="5797"/>
                  <a:pt x="13789" y="5847"/>
                  <a:pt x="13789" y="5908"/>
                </a:cubicBezTo>
                <a:cubicBezTo>
                  <a:pt x="13789" y="5970"/>
                  <a:pt x="13814" y="6019"/>
                  <a:pt x="13844" y="6019"/>
                </a:cubicBezTo>
                <a:cubicBezTo>
                  <a:pt x="13875" y="6019"/>
                  <a:pt x="13899" y="5970"/>
                  <a:pt x="13899" y="5908"/>
                </a:cubicBezTo>
                <a:cubicBezTo>
                  <a:pt x="13899" y="5847"/>
                  <a:pt x="13875" y="5797"/>
                  <a:pt x="13844" y="5797"/>
                </a:cubicBezTo>
                <a:close/>
                <a:moveTo>
                  <a:pt x="13665" y="5797"/>
                </a:moveTo>
                <a:cubicBezTo>
                  <a:pt x="13635" y="5797"/>
                  <a:pt x="13610" y="5847"/>
                  <a:pt x="13610" y="5908"/>
                </a:cubicBezTo>
                <a:cubicBezTo>
                  <a:pt x="13610" y="5970"/>
                  <a:pt x="13635" y="6019"/>
                  <a:pt x="13665" y="6019"/>
                </a:cubicBezTo>
                <a:cubicBezTo>
                  <a:pt x="13696" y="6019"/>
                  <a:pt x="13720" y="5970"/>
                  <a:pt x="13720" y="5908"/>
                </a:cubicBezTo>
                <a:cubicBezTo>
                  <a:pt x="13720" y="5847"/>
                  <a:pt x="13696" y="5797"/>
                  <a:pt x="13665" y="5797"/>
                </a:cubicBezTo>
                <a:close/>
                <a:moveTo>
                  <a:pt x="13486" y="5797"/>
                </a:moveTo>
                <a:cubicBezTo>
                  <a:pt x="13456" y="5797"/>
                  <a:pt x="13431" y="5847"/>
                  <a:pt x="13431" y="5908"/>
                </a:cubicBezTo>
                <a:cubicBezTo>
                  <a:pt x="13431" y="5970"/>
                  <a:pt x="13456" y="6019"/>
                  <a:pt x="13486" y="6019"/>
                </a:cubicBezTo>
                <a:cubicBezTo>
                  <a:pt x="13516" y="6019"/>
                  <a:pt x="13541" y="5970"/>
                  <a:pt x="13541" y="5908"/>
                </a:cubicBezTo>
                <a:cubicBezTo>
                  <a:pt x="13541" y="5847"/>
                  <a:pt x="13516" y="5797"/>
                  <a:pt x="13486" y="5797"/>
                </a:cubicBezTo>
                <a:close/>
                <a:moveTo>
                  <a:pt x="13307" y="5797"/>
                </a:moveTo>
                <a:cubicBezTo>
                  <a:pt x="13277" y="5797"/>
                  <a:pt x="13252" y="5847"/>
                  <a:pt x="13252" y="5908"/>
                </a:cubicBezTo>
                <a:cubicBezTo>
                  <a:pt x="13252" y="5970"/>
                  <a:pt x="13277" y="6019"/>
                  <a:pt x="13307" y="6019"/>
                </a:cubicBezTo>
                <a:cubicBezTo>
                  <a:pt x="13337" y="6019"/>
                  <a:pt x="13362" y="5970"/>
                  <a:pt x="13362" y="5908"/>
                </a:cubicBezTo>
                <a:cubicBezTo>
                  <a:pt x="13362" y="5847"/>
                  <a:pt x="13337" y="5797"/>
                  <a:pt x="13307" y="5797"/>
                </a:cubicBezTo>
                <a:close/>
                <a:moveTo>
                  <a:pt x="13128" y="5797"/>
                </a:moveTo>
                <a:cubicBezTo>
                  <a:pt x="13098" y="5797"/>
                  <a:pt x="13073" y="5847"/>
                  <a:pt x="13073" y="5908"/>
                </a:cubicBezTo>
                <a:cubicBezTo>
                  <a:pt x="13073" y="5970"/>
                  <a:pt x="13098" y="6019"/>
                  <a:pt x="13128" y="6019"/>
                </a:cubicBezTo>
                <a:cubicBezTo>
                  <a:pt x="13158" y="6019"/>
                  <a:pt x="13183" y="5970"/>
                  <a:pt x="13183" y="5908"/>
                </a:cubicBezTo>
                <a:cubicBezTo>
                  <a:pt x="13183" y="5847"/>
                  <a:pt x="13158" y="5797"/>
                  <a:pt x="13128" y="5797"/>
                </a:cubicBezTo>
                <a:close/>
                <a:moveTo>
                  <a:pt x="12949" y="5797"/>
                </a:moveTo>
                <a:cubicBezTo>
                  <a:pt x="12919" y="5797"/>
                  <a:pt x="12894" y="5847"/>
                  <a:pt x="12894" y="5908"/>
                </a:cubicBezTo>
                <a:cubicBezTo>
                  <a:pt x="12894" y="5970"/>
                  <a:pt x="12919" y="6019"/>
                  <a:pt x="12949" y="6019"/>
                </a:cubicBezTo>
                <a:cubicBezTo>
                  <a:pt x="12979" y="6019"/>
                  <a:pt x="13004" y="5970"/>
                  <a:pt x="13004" y="5908"/>
                </a:cubicBezTo>
                <a:cubicBezTo>
                  <a:pt x="13004" y="5847"/>
                  <a:pt x="12979" y="5797"/>
                  <a:pt x="12949" y="5797"/>
                </a:cubicBezTo>
                <a:close/>
                <a:moveTo>
                  <a:pt x="12770" y="5797"/>
                </a:moveTo>
                <a:cubicBezTo>
                  <a:pt x="12740" y="5797"/>
                  <a:pt x="12715" y="5847"/>
                  <a:pt x="12715" y="5908"/>
                </a:cubicBezTo>
                <a:cubicBezTo>
                  <a:pt x="12715" y="5970"/>
                  <a:pt x="12740" y="6019"/>
                  <a:pt x="12770" y="6019"/>
                </a:cubicBezTo>
                <a:cubicBezTo>
                  <a:pt x="12800" y="6019"/>
                  <a:pt x="12825" y="5970"/>
                  <a:pt x="12825" y="5908"/>
                </a:cubicBezTo>
                <a:cubicBezTo>
                  <a:pt x="12825" y="5847"/>
                  <a:pt x="12800" y="5797"/>
                  <a:pt x="12770" y="5797"/>
                </a:cubicBezTo>
                <a:close/>
                <a:moveTo>
                  <a:pt x="12591" y="5797"/>
                </a:moveTo>
                <a:cubicBezTo>
                  <a:pt x="12560" y="5797"/>
                  <a:pt x="12536" y="5847"/>
                  <a:pt x="12536" y="5908"/>
                </a:cubicBezTo>
                <a:cubicBezTo>
                  <a:pt x="12536" y="5970"/>
                  <a:pt x="12560" y="6019"/>
                  <a:pt x="12591" y="6019"/>
                </a:cubicBezTo>
                <a:cubicBezTo>
                  <a:pt x="12621" y="6019"/>
                  <a:pt x="12646" y="5970"/>
                  <a:pt x="12646" y="5908"/>
                </a:cubicBezTo>
                <a:cubicBezTo>
                  <a:pt x="12646" y="5847"/>
                  <a:pt x="12621" y="5797"/>
                  <a:pt x="12591" y="5797"/>
                </a:cubicBezTo>
                <a:close/>
                <a:moveTo>
                  <a:pt x="12412" y="5797"/>
                </a:moveTo>
                <a:cubicBezTo>
                  <a:pt x="12381" y="5797"/>
                  <a:pt x="12357" y="5847"/>
                  <a:pt x="12357" y="5908"/>
                </a:cubicBezTo>
                <a:cubicBezTo>
                  <a:pt x="12357" y="5970"/>
                  <a:pt x="12381" y="6019"/>
                  <a:pt x="12412" y="6019"/>
                </a:cubicBezTo>
                <a:cubicBezTo>
                  <a:pt x="12442" y="6019"/>
                  <a:pt x="12466" y="5970"/>
                  <a:pt x="12466" y="5908"/>
                </a:cubicBezTo>
                <a:cubicBezTo>
                  <a:pt x="12466" y="5847"/>
                  <a:pt x="12442" y="5797"/>
                  <a:pt x="12412" y="5797"/>
                </a:cubicBezTo>
                <a:close/>
                <a:moveTo>
                  <a:pt x="12053" y="5797"/>
                </a:moveTo>
                <a:cubicBezTo>
                  <a:pt x="12023" y="5797"/>
                  <a:pt x="11999" y="5847"/>
                  <a:pt x="11999" y="5908"/>
                </a:cubicBezTo>
                <a:cubicBezTo>
                  <a:pt x="11999" y="5970"/>
                  <a:pt x="12023" y="6019"/>
                  <a:pt x="12053" y="6019"/>
                </a:cubicBezTo>
                <a:cubicBezTo>
                  <a:pt x="12084" y="6019"/>
                  <a:pt x="12108" y="5970"/>
                  <a:pt x="12108" y="5908"/>
                </a:cubicBezTo>
                <a:cubicBezTo>
                  <a:pt x="12108" y="5847"/>
                  <a:pt x="12084" y="5797"/>
                  <a:pt x="12053" y="5797"/>
                </a:cubicBezTo>
                <a:close/>
                <a:moveTo>
                  <a:pt x="11874" y="5797"/>
                </a:moveTo>
                <a:cubicBezTo>
                  <a:pt x="11844" y="5797"/>
                  <a:pt x="11819" y="5847"/>
                  <a:pt x="11819" y="5908"/>
                </a:cubicBezTo>
                <a:cubicBezTo>
                  <a:pt x="11819" y="5970"/>
                  <a:pt x="11844" y="6019"/>
                  <a:pt x="11874" y="6019"/>
                </a:cubicBezTo>
                <a:cubicBezTo>
                  <a:pt x="11905" y="6019"/>
                  <a:pt x="11929" y="5970"/>
                  <a:pt x="11929" y="5908"/>
                </a:cubicBezTo>
                <a:cubicBezTo>
                  <a:pt x="11929" y="5847"/>
                  <a:pt x="11905" y="5797"/>
                  <a:pt x="11874" y="5797"/>
                </a:cubicBezTo>
                <a:close/>
                <a:moveTo>
                  <a:pt x="11695" y="5797"/>
                </a:moveTo>
                <a:cubicBezTo>
                  <a:pt x="11665" y="5797"/>
                  <a:pt x="11640" y="5847"/>
                  <a:pt x="11640" y="5908"/>
                </a:cubicBezTo>
                <a:cubicBezTo>
                  <a:pt x="11640" y="5970"/>
                  <a:pt x="11665" y="6019"/>
                  <a:pt x="11695" y="6019"/>
                </a:cubicBezTo>
                <a:cubicBezTo>
                  <a:pt x="11726" y="6019"/>
                  <a:pt x="11750" y="5970"/>
                  <a:pt x="11750" y="5908"/>
                </a:cubicBezTo>
                <a:cubicBezTo>
                  <a:pt x="11750" y="5847"/>
                  <a:pt x="11726" y="5797"/>
                  <a:pt x="11695" y="5797"/>
                </a:cubicBezTo>
                <a:close/>
                <a:moveTo>
                  <a:pt x="11516" y="5797"/>
                </a:moveTo>
                <a:cubicBezTo>
                  <a:pt x="11486" y="5797"/>
                  <a:pt x="11461" y="5847"/>
                  <a:pt x="11461" y="5908"/>
                </a:cubicBezTo>
                <a:cubicBezTo>
                  <a:pt x="11461" y="5970"/>
                  <a:pt x="11486" y="6019"/>
                  <a:pt x="11516" y="6019"/>
                </a:cubicBezTo>
                <a:cubicBezTo>
                  <a:pt x="11546" y="6019"/>
                  <a:pt x="11571" y="5970"/>
                  <a:pt x="11571" y="5908"/>
                </a:cubicBezTo>
                <a:cubicBezTo>
                  <a:pt x="11571" y="5847"/>
                  <a:pt x="11546" y="5797"/>
                  <a:pt x="11516" y="5797"/>
                </a:cubicBezTo>
                <a:close/>
                <a:moveTo>
                  <a:pt x="11337" y="5797"/>
                </a:moveTo>
                <a:cubicBezTo>
                  <a:pt x="11307" y="5797"/>
                  <a:pt x="11282" y="5847"/>
                  <a:pt x="11282" y="5908"/>
                </a:cubicBezTo>
                <a:cubicBezTo>
                  <a:pt x="11282" y="5970"/>
                  <a:pt x="11307" y="6019"/>
                  <a:pt x="11337" y="6019"/>
                </a:cubicBezTo>
                <a:cubicBezTo>
                  <a:pt x="11367" y="6019"/>
                  <a:pt x="11392" y="5970"/>
                  <a:pt x="11392" y="5908"/>
                </a:cubicBezTo>
                <a:cubicBezTo>
                  <a:pt x="11392" y="5847"/>
                  <a:pt x="11367" y="5797"/>
                  <a:pt x="11337" y="5797"/>
                </a:cubicBezTo>
                <a:close/>
                <a:moveTo>
                  <a:pt x="11158" y="5797"/>
                </a:moveTo>
                <a:cubicBezTo>
                  <a:pt x="11128" y="5797"/>
                  <a:pt x="11103" y="5847"/>
                  <a:pt x="11103" y="5908"/>
                </a:cubicBezTo>
                <a:cubicBezTo>
                  <a:pt x="11103" y="5970"/>
                  <a:pt x="11128" y="6019"/>
                  <a:pt x="11158" y="6019"/>
                </a:cubicBezTo>
                <a:cubicBezTo>
                  <a:pt x="11188" y="6019"/>
                  <a:pt x="11213" y="5970"/>
                  <a:pt x="11213" y="5908"/>
                </a:cubicBezTo>
                <a:cubicBezTo>
                  <a:pt x="11213" y="5847"/>
                  <a:pt x="11188" y="5797"/>
                  <a:pt x="11158" y="5797"/>
                </a:cubicBezTo>
                <a:close/>
                <a:moveTo>
                  <a:pt x="10979" y="5797"/>
                </a:moveTo>
                <a:cubicBezTo>
                  <a:pt x="10949" y="5797"/>
                  <a:pt x="10924" y="5847"/>
                  <a:pt x="10924" y="5908"/>
                </a:cubicBezTo>
                <a:cubicBezTo>
                  <a:pt x="10924" y="5970"/>
                  <a:pt x="10949" y="6019"/>
                  <a:pt x="10979" y="6019"/>
                </a:cubicBezTo>
                <a:cubicBezTo>
                  <a:pt x="11009" y="6019"/>
                  <a:pt x="11034" y="5970"/>
                  <a:pt x="11034" y="5908"/>
                </a:cubicBezTo>
                <a:cubicBezTo>
                  <a:pt x="11034" y="5847"/>
                  <a:pt x="11009" y="5797"/>
                  <a:pt x="10979" y="5797"/>
                </a:cubicBezTo>
                <a:close/>
                <a:moveTo>
                  <a:pt x="10800" y="5797"/>
                </a:moveTo>
                <a:cubicBezTo>
                  <a:pt x="10770" y="5797"/>
                  <a:pt x="10745" y="5847"/>
                  <a:pt x="10745" y="5908"/>
                </a:cubicBezTo>
                <a:cubicBezTo>
                  <a:pt x="10745" y="5970"/>
                  <a:pt x="10770" y="6019"/>
                  <a:pt x="10800" y="6019"/>
                </a:cubicBezTo>
                <a:cubicBezTo>
                  <a:pt x="10830" y="6019"/>
                  <a:pt x="10855" y="5970"/>
                  <a:pt x="10855" y="5908"/>
                </a:cubicBezTo>
                <a:cubicBezTo>
                  <a:pt x="10855" y="5847"/>
                  <a:pt x="10830" y="5797"/>
                  <a:pt x="10800" y="5797"/>
                </a:cubicBezTo>
                <a:close/>
                <a:moveTo>
                  <a:pt x="10621" y="5797"/>
                </a:moveTo>
                <a:cubicBezTo>
                  <a:pt x="10590" y="5797"/>
                  <a:pt x="10566" y="5847"/>
                  <a:pt x="10566" y="5908"/>
                </a:cubicBezTo>
                <a:cubicBezTo>
                  <a:pt x="10566" y="5970"/>
                  <a:pt x="10590" y="6019"/>
                  <a:pt x="10621" y="6019"/>
                </a:cubicBezTo>
                <a:cubicBezTo>
                  <a:pt x="10651" y="6019"/>
                  <a:pt x="10676" y="5970"/>
                  <a:pt x="10676" y="5908"/>
                </a:cubicBezTo>
                <a:cubicBezTo>
                  <a:pt x="10676" y="5847"/>
                  <a:pt x="10651" y="5797"/>
                  <a:pt x="10621" y="5797"/>
                </a:cubicBezTo>
                <a:close/>
                <a:moveTo>
                  <a:pt x="10442" y="5797"/>
                </a:moveTo>
                <a:cubicBezTo>
                  <a:pt x="10411" y="5797"/>
                  <a:pt x="10387" y="5847"/>
                  <a:pt x="10387" y="5908"/>
                </a:cubicBezTo>
                <a:cubicBezTo>
                  <a:pt x="10387" y="5970"/>
                  <a:pt x="10411" y="6019"/>
                  <a:pt x="10442" y="6019"/>
                </a:cubicBezTo>
                <a:cubicBezTo>
                  <a:pt x="10472" y="6019"/>
                  <a:pt x="10497" y="5970"/>
                  <a:pt x="10497" y="5908"/>
                </a:cubicBezTo>
                <a:cubicBezTo>
                  <a:pt x="10497" y="5847"/>
                  <a:pt x="10472" y="5797"/>
                  <a:pt x="10442" y="5797"/>
                </a:cubicBezTo>
                <a:close/>
                <a:moveTo>
                  <a:pt x="10263" y="5797"/>
                </a:moveTo>
                <a:cubicBezTo>
                  <a:pt x="10232" y="5797"/>
                  <a:pt x="10208" y="5847"/>
                  <a:pt x="10208" y="5908"/>
                </a:cubicBezTo>
                <a:cubicBezTo>
                  <a:pt x="10208" y="5970"/>
                  <a:pt x="10232" y="6019"/>
                  <a:pt x="10263" y="6019"/>
                </a:cubicBezTo>
                <a:cubicBezTo>
                  <a:pt x="10293" y="6019"/>
                  <a:pt x="10317" y="5970"/>
                  <a:pt x="10317" y="5908"/>
                </a:cubicBezTo>
                <a:cubicBezTo>
                  <a:pt x="10317" y="5847"/>
                  <a:pt x="10293" y="5797"/>
                  <a:pt x="10263" y="5797"/>
                </a:cubicBezTo>
                <a:close/>
                <a:moveTo>
                  <a:pt x="9904" y="5797"/>
                </a:moveTo>
                <a:cubicBezTo>
                  <a:pt x="9874" y="5797"/>
                  <a:pt x="9850" y="5847"/>
                  <a:pt x="9850" y="5908"/>
                </a:cubicBezTo>
                <a:cubicBezTo>
                  <a:pt x="9850" y="5970"/>
                  <a:pt x="9874" y="6019"/>
                  <a:pt x="9904" y="6019"/>
                </a:cubicBezTo>
                <a:cubicBezTo>
                  <a:pt x="9935" y="6019"/>
                  <a:pt x="9959" y="5970"/>
                  <a:pt x="9959" y="5908"/>
                </a:cubicBezTo>
                <a:cubicBezTo>
                  <a:pt x="9959" y="5847"/>
                  <a:pt x="9935" y="5797"/>
                  <a:pt x="9904" y="5797"/>
                </a:cubicBezTo>
                <a:close/>
                <a:moveTo>
                  <a:pt x="9725" y="5797"/>
                </a:moveTo>
                <a:cubicBezTo>
                  <a:pt x="9695" y="5797"/>
                  <a:pt x="9670" y="5847"/>
                  <a:pt x="9670" y="5908"/>
                </a:cubicBezTo>
                <a:cubicBezTo>
                  <a:pt x="9670" y="5970"/>
                  <a:pt x="9695" y="6019"/>
                  <a:pt x="9725" y="6019"/>
                </a:cubicBezTo>
                <a:cubicBezTo>
                  <a:pt x="9756" y="6019"/>
                  <a:pt x="9780" y="5970"/>
                  <a:pt x="9780" y="5908"/>
                </a:cubicBezTo>
                <a:cubicBezTo>
                  <a:pt x="9780" y="5847"/>
                  <a:pt x="9756" y="5797"/>
                  <a:pt x="9725" y="5797"/>
                </a:cubicBezTo>
                <a:close/>
                <a:moveTo>
                  <a:pt x="9546" y="5797"/>
                </a:moveTo>
                <a:cubicBezTo>
                  <a:pt x="9516" y="5797"/>
                  <a:pt x="9491" y="5847"/>
                  <a:pt x="9491" y="5908"/>
                </a:cubicBezTo>
                <a:cubicBezTo>
                  <a:pt x="9491" y="5970"/>
                  <a:pt x="9516" y="6019"/>
                  <a:pt x="9546" y="6019"/>
                </a:cubicBezTo>
                <a:cubicBezTo>
                  <a:pt x="9577" y="6019"/>
                  <a:pt x="9601" y="5970"/>
                  <a:pt x="9601" y="5908"/>
                </a:cubicBezTo>
                <a:cubicBezTo>
                  <a:pt x="9601" y="5847"/>
                  <a:pt x="9577" y="5797"/>
                  <a:pt x="9546" y="5797"/>
                </a:cubicBezTo>
                <a:close/>
                <a:moveTo>
                  <a:pt x="9367" y="5797"/>
                </a:moveTo>
                <a:cubicBezTo>
                  <a:pt x="9337" y="5797"/>
                  <a:pt x="9312" y="5847"/>
                  <a:pt x="9312" y="5908"/>
                </a:cubicBezTo>
                <a:cubicBezTo>
                  <a:pt x="9312" y="5970"/>
                  <a:pt x="9337" y="6019"/>
                  <a:pt x="9367" y="6019"/>
                </a:cubicBezTo>
                <a:cubicBezTo>
                  <a:pt x="9397" y="6019"/>
                  <a:pt x="9422" y="5970"/>
                  <a:pt x="9422" y="5908"/>
                </a:cubicBezTo>
                <a:cubicBezTo>
                  <a:pt x="9422" y="5847"/>
                  <a:pt x="9397" y="5797"/>
                  <a:pt x="9367" y="5797"/>
                </a:cubicBezTo>
                <a:close/>
                <a:moveTo>
                  <a:pt x="9188" y="5797"/>
                </a:moveTo>
                <a:cubicBezTo>
                  <a:pt x="9158" y="5797"/>
                  <a:pt x="9133" y="5847"/>
                  <a:pt x="9133" y="5908"/>
                </a:cubicBezTo>
                <a:cubicBezTo>
                  <a:pt x="9133" y="5970"/>
                  <a:pt x="9158" y="6019"/>
                  <a:pt x="9188" y="6019"/>
                </a:cubicBezTo>
                <a:cubicBezTo>
                  <a:pt x="9218" y="6019"/>
                  <a:pt x="9243" y="5970"/>
                  <a:pt x="9243" y="5908"/>
                </a:cubicBezTo>
                <a:cubicBezTo>
                  <a:pt x="9243" y="5847"/>
                  <a:pt x="9218" y="5797"/>
                  <a:pt x="9188" y="5797"/>
                </a:cubicBezTo>
                <a:close/>
                <a:moveTo>
                  <a:pt x="5248" y="5797"/>
                </a:moveTo>
                <a:cubicBezTo>
                  <a:pt x="5218" y="5797"/>
                  <a:pt x="5193" y="5847"/>
                  <a:pt x="5193" y="5908"/>
                </a:cubicBezTo>
                <a:cubicBezTo>
                  <a:pt x="5193" y="5970"/>
                  <a:pt x="5218" y="6019"/>
                  <a:pt x="5248" y="6019"/>
                </a:cubicBezTo>
                <a:cubicBezTo>
                  <a:pt x="5279" y="6019"/>
                  <a:pt x="5303" y="5970"/>
                  <a:pt x="5303" y="5908"/>
                </a:cubicBezTo>
                <a:cubicBezTo>
                  <a:pt x="5303" y="5847"/>
                  <a:pt x="5279" y="5797"/>
                  <a:pt x="5248" y="5797"/>
                </a:cubicBezTo>
                <a:close/>
                <a:moveTo>
                  <a:pt x="5069" y="5797"/>
                </a:moveTo>
                <a:cubicBezTo>
                  <a:pt x="5039" y="5797"/>
                  <a:pt x="5014" y="5847"/>
                  <a:pt x="5014" y="5908"/>
                </a:cubicBezTo>
                <a:cubicBezTo>
                  <a:pt x="5014" y="5970"/>
                  <a:pt x="5039" y="6019"/>
                  <a:pt x="5069" y="6019"/>
                </a:cubicBezTo>
                <a:cubicBezTo>
                  <a:pt x="5099" y="6019"/>
                  <a:pt x="5124" y="5970"/>
                  <a:pt x="5124" y="5908"/>
                </a:cubicBezTo>
                <a:cubicBezTo>
                  <a:pt x="5124" y="5847"/>
                  <a:pt x="5099" y="5797"/>
                  <a:pt x="5069" y="5797"/>
                </a:cubicBezTo>
                <a:close/>
                <a:moveTo>
                  <a:pt x="4890" y="5797"/>
                </a:moveTo>
                <a:cubicBezTo>
                  <a:pt x="4860" y="5797"/>
                  <a:pt x="4835" y="5847"/>
                  <a:pt x="4835" y="5908"/>
                </a:cubicBezTo>
                <a:cubicBezTo>
                  <a:pt x="4835" y="5970"/>
                  <a:pt x="4860" y="6019"/>
                  <a:pt x="4890" y="6019"/>
                </a:cubicBezTo>
                <a:cubicBezTo>
                  <a:pt x="4920" y="6019"/>
                  <a:pt x="4945" y="5970"/>
                  <a:pt x="4945" y="5908"/>
                </a:cubicBezTo>
                <a:cubicBezTo>
                  <a:pt x="4945" y="5847"/>
                  <a:pt x="4920" y="5797"/>
                  <a:pt x="4890" y="5797"/>
                </a:cubicBezTo>
                <a:close/>
                <a:moveTo>
                  <a:pt x="4711" y="5797"/>
                </a:moveTo>
                <a:cubicBezTo>
                  <a:pt x="4681" y="5797"/>
                  <a:pt x="4656" y="5847"/>
                  <a:pt x="4656" y="5908"/>
                </a:cubicBezTo>
                <a:cubicBezTo>
                  <a:pt x="4656" y="5970"/>
                  <a:pt x="4681" y="6019"/>
                  <a:pt x="4711" y="6019"/>
                </a:cubicBezTo>
                <a:cubicBezTo>
                  <a:pt x="4741" y="6019"/>
                  <a:pt x="4766" y="5970"/>
                  <a:pt x="4766" y="5908"/>
                </a:cubicBezTo>
                <a:cubicBezTo>
                  <a:pt x="4766" y="5847"/>
                  <a:pt x="4741" y="5797"/>
                  <a:pt x="4711" y="5797"/>
                </a:cubicBezTo>
                <a:close/>
                <a:moveTo>
                  <a:pt x="4532" y="5797"/>
                </a:moveTo>
                <a:cubicBezTo>
                  <a:pt x="4502" y="5797"/>
                  <a:pt x="4477" y="5847"/>
                  <a:pt x="4477" y="5908"/>
                </a:cubicBezTo>
                <a:cubicBezTo>
                  <a:pt x="4477" y="5970"/>
                  <a:pt x="4502" y="6019"/>
                  <a:pt x="4532" y="6019"/>
                </a:cubicBezTo>
                <a:cubicBezTo>
                  <a:pt x="4562" y="6019"/>
                  <a:pt x="4587" y="5970"/>
                  <a:pt x="4587" y="5908"/>
                </a:cubicBezTo>
                <a:cubicBezTo>
                  <a:pt x="4587" y="5847"/>
                  <a:pt x="4562" y="5797"/>
                  <a:pt x="4532" y="5797"/>
                </a:cubicBezTo>
                <a:close/>
                <a:moveTo>
                  <a:pt x="4353" y="5797"/>
                </a:moveTo>
                <a:cubicBezTo>
                  <a:pt x="4323" y="5797"/>
                  <a:pt x="4298" y="5847"/>
                  <a:pt x="4298" y="5908"/>
                </a:cubicBezTo>
                <a:cubicBezTo>
                  <a:pt x="4298" y="5970"/>
                  <a:pt x="4323" y="6019"/>
                  <a:pt x="4353" y="6019"/>
                </a:cubicBezTo>
                <a:cubicBezTo>
                  <a:pt x="4383" y="6019"/>
                  <a:pt x="4408" y="5970"/>
                  <a:pt x="4408" y="5908"/>
                </a:cubicBezTo>
                <a:cubicBezTo>
                  <a:pt x="4408" y="5847"/>
                  <a:pt x="4383" y="5797"/>
                  <a:pt x="4353" y="5797"/>
                </a:cubicBezTo>
                <a:close/>
                <a:moveTo>
                  <a:pt x="4174" y="5797"/>
                </a:moveTo>
                <a:cubicBezTo>
                  <a:pt x="4143" y="5797"/>
                  <a:pt x="4119" y="5847"/>
                  <a:pt x="4119" y="5908"/>
                </a:cubicBezTo>
                <a:cubicBezTo>
                  <a:pt x="4119" y="5970"/>
                  <a:pt x="4143" y="6019"/>
                  <a:pt x="4174" y="6019"/>
                </a:cubicBezTo>
                <a:cubicBezTo>
                  <a:pt x="4204" y="6019"/>
                  <a:pt x="4229" y="5970"/>
                  <a:pt x="4229" y="5908"/>
                </a:cubicBezTo>
                <a:cubicBezTo>
                  <a:pt x="4229" y="5847"/>
                  <a:pt x="4204" y="5797"/>
                  <a:pt x="4174" y="5797"/>
                </a:cubicBezTo>
                <a:close/>
                <a:moveTo>
                  <a:pt x="3995" y="5797"/>
                </a:moveTo>
                <a:cubicBezTo>
                  <a:pt x="3964" y="5797"/>
                  <a:pt x="3940" y="5847"/>
                  <a:pt x="3940" y="5908"/>
                </a:cubicBezTo>
                <a:cubicBezTo>
                  <a:pt x="3940" y="5970"/>
                  <a:pt x="3964" y="6019"/>
                  <a:pt x="3995" y="6019"/>
                </a:cubicBezTo>
                <a:cubicBezTo>
                  <a:pt x="4025" y="6019"/>
                  <a:pt x="4050" y="5970"/>
                  <a:pt x="4050" y="5908"/>
                </a:cubicBezTo>
                <a:cubicBezTo>
                  <a:pt x="4050" y="5847"/>
                  <a:pt x="4025" y="5797"/>
                  <a:pt x="3995" y="5797"/>
                </a:cubicBezTo>
                <a:close/>
                <a:moveTo>
                  <a:pt x="3816" y="5797"/>
                </a:moveTo>
                <a:cubicBezTo>
                  <a:pt x="3785" y="5797"/>
                  <a:pt x="3761" y="5847"/>
                  <a:pt x="3761" y="5908"/>
                </a:cubicBezTo>
                <a:cubicBezTo>
                  <a:pt x="3761" y="5970"/>
                  <a:pt x="3785" y="6019"/>
                  <a:pt x="3816" y="6019"/>
                </a:cubicBezTo>
                <a:cubicBezTo>
                  <a:pt x="3846" y="6019"/>
                  <a:pt x="3870" y="5970"/>
                  <a:pt x="3870" y="5908"/>
                </a:cubicBezTo>
                <a:cubicBezTo>
                  <a:pt x="3870" y="5847"/>
                  <a:pt x="3846" y="5797"/>
                  <a:pt x="3816" y="5797"/>
                </a:cubicBezTo>
                <a:close/>
                <a:moveTo>
                  <a:pt x="3637" y="5797"/>
                </a:moveTo>
                <a:cubicBezTo>
                  <a:pt x="3606" y="5797"/>
                  <a:pt x="3582" y="5847"/>
                  <a:pt x="3582" y="5908"/>
                </a:cubicBezTo>
                <a:cubicBezTo>
                  <a:pt x="3582" y="5970"/>
                  <a:pt x="3606" y="6019"/>
                  <a:pt x="3637" y="6019"/>
                </a:cubicBezTo>
                <a:cubicBezTo>
                  <a:pt x="3667" y="6019"/>
                  <a:pt x="3691" y="5970"/>
                  <a:pt x="3691" y="5908"/>
                </a:cubicBezTo>
                <a:cubicBezTo>
                  <a:pt x="3691" y="5847"/>
                  <a:pt x="3667" y="5797"/>
                  <a:pt x="3637" y="5797"/>
                </a:cubicBezTo>
                <a:close/>
                <a:moveTo>
                  <a:pt x="3457" y="5797"/>
                </a:moveTo>
                <a:cubicBezTo>
                  <a:pt x="3427" y="5797"/>
                  <a:pt x="3403" y="5847"/>
                  <a:pt x="3403" y="5908"/>
                </a:cubicBezTo>
                <a:cubicBezTo>
                  <a:pt x="3403" y="5970"/>
                  <a:pt x="3427" y="6019"/>
                  <a:pt x="3457" y="6019"/>
                </a:cubicBezTo>
                <a:cubicBezTo>
                  <a:pt x="3488" y="6019"/>
                  <a:pt x="3512" y="5970"/>
                  <a:pt x="3512" y="5908"/>
                </a:cubicBezTo>
                <a:cubicBezTo>
                  <a:pt x="3512" y="5847"/>
                  <a:pt x="3488" y="5797"/>
                  <a:pt x="3457" y="5797"/>
                </a:cubicBezTo>
                <a:close/>
                <a:moveTo>
                  <a:pt x="3278" y="5797"/>
                </a:moveTo>
                <a:cubicBezTo>
                  <a:pt x="3248" y="5797"/>
                  <a:pt x="3223" y="5847"/>
                  <a:pt x="3223" y="5908"/>
                </a:cubicBezTo>
                <a:cubicBezTo>
                  <a:pt x="3223" y="5970"/>
                  <a:pt x="3248" y="6019"/>
                  <a:pt x="3278" y="6019"/>
                </a:cubicBezTo>
                <a:cubicBezTo>
                  <a:pt x="3309" y="6019"/>
                  <a:pt x="3333" y="5970"/>
                  <a:pt x="3333" y="5908"/>
                </a:cubicBezTo>
                <a:cubicBezTo>
                  <a:pt x="3333" y="5847"/>
                  <a:pt x="3309" y="5797"/>
                  <a:pt x="3278" y="5797"/>
                </a:cubicBezTo>
                <a:close/>
                <a:moveTo>
                  <a:pt x="3099" y="5797"/>
                </a:moveTo>
                <a:cubicBezTo>
                  <a:pt x="3069" y="5797"/>
                  <a:pt x="3044" y="5847"/>
                  <a:pt x="3044" y="5908"/>
                </a:cubicBezTo>
                <a:cubicBezTo>
                  <a:pt x="3044" y="5970"/>
                  <a:pt x="3069" y="6019"/>
                  <a:pt x="3099" y="6019"/>
                </a:cubicBezTo>
                <a:cubicBezTo>
                  <a:pt x="3130" y="6019"/>
                  <a:pt x="3154" y="5970"/>
                  <a:pt x="3154" y="5908"/>
                </a:cubicBezTo>
                <a:cubicBezTo>
                  <a:pt x="3154" y="5847"/>
                  <a:pt x="3130" y="5797"/>
                  <a:pt x="3099" y="5797"/>
                </a:cubicBezTo>
                <a:close/>
                <a:moveTo>
                  <a:pt x="2920" y="5797"/>
                </a:moveTo>
                <a:cubicBezTo>
                  <a:pt x="2890" y="5797"/>
                  <a:pt x="2865" y="5847"/>
                  <a:pt x="2865" y="5908"/>
                </a:cubicBezTo>
                <a:cubicBezTo>
                  <a:pt x="2865" y="5970"/>
                  <a:pt x="2890" y="6019"/>
                  <a:pt x="2920" y="6019"/>
                </a:cubicBezTo>
                <a:cubicBezTo>
                  <a:pt x="2950" y="6019"/>
                  <a:pt x="2975" y="5970"/>
                  <a:pt x="2975" y="5908"/>
                </a:cubicBezTo>
                <a:cubicBezTo>
                  <a:pt x="2975" y="5847"/>
                  <a:pt x="2950" y="5797"/>
                  <a:pt x="2920" y="5797"/>
                </a:cubicBezTo>
                <a:close/>
                <a:moveTo>
                  <a:pt x="2741" y="5797"/>
                </a:moveTo>
                <a:cubicBezTo>
                  <a:pt x="2711" y="5797"/>
                  <a:pt x="2686" y="5847"/>
                  <a:pt x="2686" y="5908"/>
                </a:cubicBezTo>
                <a:cubicBezTo>
                  <a:pt x="2686" y="5970"/>
                  <a:pt x="2711" y="6019"/>
                  <a:pt x="2741" y="6019"/>
                </a:cubicBezTo>
                <a:cubicBezTo>
                  <a:pt x="2771" y="6019"/>
                  <a:pt x="2796" y="5970"/>
                  <a:pt x="2796" y="5908"/>
                </a:cubicBezTo>
                <a:cubicBezTo>
                  <a:pt x="2796" y="5847"/>
                  <a:pt x="2771" y="5797"/>
                  <a:pt x="2741" y="5797"/>
                </a:cubicBezTo>
                <a:close/>
                <a:moveTo>
                  <a:pt x="2562" y="5797"/>
                </a:moveTo>
                <a:cubicBezTo>
                  <a:pt x="2532" y="5797"/>
                  <a:pt x="2507" y="5847"/>
                  <a:pt x="2507" y="5908"/>
                </a:cubicBezTo>
                <a:cubicBezTo>
                  <a:pt x="2507" y="5970"/>
                  <a:pt x="2532" y="6019"/>
                  <a:pt x="2562" y="6019"/>
                </a:cubicBezTo>
                <a:cubicBezTo>
                  <a:pt x="2592" y="6019"/>
                  <a:pt x="2617" y="5970"/>
                  <a:pt x="2617" y="5908"/>
                </a:cubicBezTo>
                <a:cubicBezTo>
                  <a:pt x="2617" y="5847"/>
                  <a:pt x="2592" y="5797"/>
                  <a:pt x="2562" y="5797"/>
                </a:cubicBezTo>
                <a:close/>
                <a:moveTo>
                  <a:pt x="2383" y="5797"/>
                </a:moveTo>
                <a:cubicBezTo>
                  <a:pt x="2353" y="5797"/>
                  <a:pt x="2328" y="5847"/>
                  <a:pt x="2328" y="5908"/>
                </a:cubicBezTo>
                <a:cubicBezTo>
                  <a:pt x="2328" y="5970"/>
                  <a:pt x="2353" y="6019"/>
                  <a:pt x="2383" y="6019"/>
                </a:cubicBezTo>
                <a:cubicBezTo>
                  <a:pt x="2413" y="6019"/>
                  <a:pt x="2438" y="5970"/>
                  <a:pt x="2438" y="5908"/>
                </a:cubicBezTo>
                <a:cubicBezTo>
                  <a:pt x="2438" y="5847"/>
                  <a:pt x="2413" y="5797"/>
                  <a:pt x="2383" y="5797"/>
                </a:cubicBezTo>
                <a:close/>
                <a:moveTo>
                  <a:pt x="2204" y="5797"/>
                </a:moveTo>
                <a:cubicBezTo>
                  <a:pt x="2174" y="5797"/>
                  <a:pt x="2149" y="5847"/>
                  <a:pt x="2149" y="5908"/>
                </a:cubicBezTo>
                <a:cubicBezTo>
                  <a:pt x="2149" y="5970"/>
                  <a:pt x="2174" y="6019"/>
                  <a:pt x="2204" y="6019"/>
                </a:cubicBezTo>
                <a:cubicBezTo>
                  <a:pt x="2234" y="6019"/>
                  <a:pt x="2259" y="5970"/>
                  <a:pt x="2259" y="5908"/>
                </a:cubicBezTo>
                <a:cubicBezTo>
                  <a:pt x="2259" y="5847"/>
                  <a:pt x="2234" y="5797"/>
                  <a:pt x="2204" y="5797"/>
                </a:cubicBezTo>
                <a:close/>
                <a:moveTo>
                  <a:pt x="2025" y="5797"/>
                </a:moveTo>
                <a:cubicBezTo>
                  <a:pt x="1994" y="5797"/>
                  <a:pt x="1970" y="5847"/>
                  <a:pt x="1970" y="5908"/>
                </a:cubicBezTo>
                <a:cubicBezTo>
                  <a:pt x="1970" y="5970"/>
                  <a:pt x="1994" y="6019"/>
                  <a:pt x="2025" y="6019"/>
                </a:cubicBezTo>
                <a:cubicBezTo>
                  <a:pt x="2055" y="6019"/>
                  <a:pt x="2080" y="5970"/>
                  <a:pt x="2080" y="5908"/>
                </a:cubicBezTo>
                <a:cubicBezTo>
                  <a:pt x="2080" y="5847"/>
                  <a:pt x="2055" y="5797"/>
                  <a:pt x="2025" y="5797"/>
                </a:cubicBezTo>
                <a:close/>
                <a:moveTo>
                  <a:pt x="1846" y="5797"/>
                </a:moveTo>
                <a:cubicBezTo>
                  <a:pt x="1815" y="5797"/>
                  <a:pt x="1791" y="5847"/>
                  <a:pt x="1791" y="5908"/>
                </a:cubicBezTo>
                <a:cubicBezTo>
                  <a:pt x="1791" y="5970"/>
                  <a:pt x="1815" y="6019"/>
                  <a:pt x="1846" y="6019"/>
                </a:cubicBezTo>
                <a:cubicBezTo>
                  <a:pt x="1876" y="6019"/>
                  <a:pt x="1901" y="5970"/>
                  <a:pt x="1901" y="5908"/>
                </a:cubicBezTo>
                <a:cubicBezTo>
                  <a:pt x="1901" y="5847"/>
                  <a:pt x="1876" y="5797"/>
                  <a:pt x="1846" y="5797"/>
                </a:cubicBezTo>
                <a:close/>
                <a:moveTo>
                  <a:pt x="1667" y="5797"/>
                </a:moveTo>
                <a:cubicBezTo>
                  <a:pt x="1636" y="5797"/>
                  <a:pt x="1612" y="5847"/>
                  <a:pt x="1612" y="5908"/>
                </a:cubicBezTo>
                <a:cubicBezTo>
                  <a:pt x="1612" y="5970"/>
                  <a:pt x="1636" y="6019"/>
                  <a:pt x="1667" y="6019"/>
                </a:cubicBezTo>
                <a:cubicBezTo>
                  <a:pt x="1697" y="6019"/>
                  <a:pt x="1721" y="5970"/>
                  <a:pt x="1721" y="5908"/>
                </a:cubicBezTo>
                <a:cubicBezTo>
                  <a:pt x="1721" y="5847"/>
                  <a:pt x="1697" y="5797"/>
                  <a:pt x="1667" y="5797"/>
                </a:cubicBezTo>
                <a:close/>
                <a:moveTo>
                  <a:pt x="19038" y="5435"/>
                </a:moveTo>
                <a:cubicBezTo>
                  <a:pt x="19008" y="5435"/>
                  <a:pt x="18983" y="5485"/>
                  <a:pt x="18983" y="5546"/>
                </a:cubicBezTo>
                <a:cubicBezTo>
                  <a:pt x="18983" y="5607"/>
                  <a:pt x="19008" y="5657"/>
                  <a:pt x="19038" y="5657"/>
                </a:cubicBezTo>
                <a:cubicBezTo>
                  <a:pt x="19068" y="5657"/>
                  <a:pt x="19093" y="5607"/>
                  <a:pt x="19093" y="5546"/>
                </a:cubicBezTo>
                <a:cubicBezTo>
                  <a:pt x="19093" y="5485"/>
                  <a:pt x="19068" y="5435"/>
                  <a:pt x="19038" y="5435"/>
                </a:cubicBezTo>
                <a:close/>
                <a:moveTo>
                  <a:pt x="18859" y="5435"/>
                </a:moveTo>
                <a:cubicBezTo>
                  <a:pt x="18828" y="5435"/>
                  <a:pt x="18804" y="5485"/>
                  <a:pt x="18804" y="5546"/>
                </a:cubicBezTo>
                <a:cubicBezTo>
                  <a:pt x="18804" y="5607"/>
                  <a:pt x="18828" y="5657"/>
                  <a:pt x="18859" y="5657"/>
                </a:cubicBezTo>
                <a:cubicBezTo>
                  <a:pt x="18889" y="5657"/>
                  <a:pt x="18914" y="5607"/>
                  <a:pt x="18914" y="5546"/>
                </a:cubicBezTo>
                <a:cubicBezTo>
                  <a:pt x="18914" y="5485"/>
                  <a:pt x="18889" y="5435"/>
                  <a:pt x="18859" y="5435"/>
                </a:cubicBezTo>
                <a:close/>
                <a:moveTo>
                  <a:pt x="18321" y="5435"/>
                </a:moveTo>
                <a:cubicBezTo>
                  <a:pt x="18291" y="5435"/>
                  <a:pt x="18267" y="5485"/>
                  <a:pt x="18267" y="5546"/>
                </a:cubicBezTo>
                <a:cubicBezTo>
                  <a:pt x="18267" y="5607"/>
                  <a:pt x="18291" y="5657"/>
                  <a:pt x="18321" y="5657"/>
                </a:cubicBezTo>
                <a:cubicBezTo>
                  <a:pt x="18352" y="5657"/>
                  <a:pt x="18376" y="5607"/>
                  <a:pt x="18376" y="5546"/>
                </a:cubicBezTo>
                <a:cubicBezTo>
                  <a:pt x="18376" y="5485"/>
                  <a:pt x="18352" y="5435"/>
                  <a:pt x="18321" y="5435"/>
                </a:cubicBezTo>
                <a:close/>
                <a:moveTo>
                  <a:pt x="18142" y="5435"/>
                </a:moveTo>
                <a:cubicBezTo>
                  <a:pt x="18112" y="5435"/>
                  <a:pt x="18088" y="5485"/>
                  <a:pt x="18088" y="5546"/>
                </a:cubicBezTo>
                <a:cubicBezTo>
                  <a:pt x="18088" y="5607"/>
                  <a:pt x="18112" y="5657"/>
                  <a:pt x="18142" y="5657"/>
                </a:cubicBezTo>
                <a:cubicBezTo>
                  <a:pt x="18173" y="5657"/>
                  <a:pt x="18197" y="5607"/>
                  <a:pt x="18197" y="5546"/>
                </a:cubicBezTo>
                <a:cubicBezTo>
                  <a:pt x="18197" y="5485"/>
                  <a:pt x="18173" y="5435"/>
                  <a:pt x="18142" y="5435"/>
                </a:cubicBezTo>
                <a:close/>
                <a:moveTo>
                  <a:pt x="17963" y="5435"/>
                </a:moveTo>
                <a:cubicBezTo>
                  <a:pt x="17933" y="5435"/>
                  <a:pt x="17908" y="5485"/>
                  <a:pt x="17908" y="5546"/>
                </a:cubicBezTo>
                <a:cubicBezTo>
                  <a:pt x="17908" y="5607"/>
                  <a:pt x="17933" y="5657"/>
                  <a:pt x="17963" y="5657"/>
                </a:cubicBezTo>
                <a:cubicBezTo>
                  <a:pt x="17994" y="5657"/>
                  <a:pt x="18018" y="5607"/>
                  <a:pt x="18018" y="5546"/>
                </a:cubicBezTo>
                <a:cubicBezTo>
                  <a:pt x="18018" y="5485"/>
                  <a:pt x="17994" y="5435"/>
                  <a:pt x="17963" y="5435"/>
                </a:cubicBezTo>
                <a:close/>
                <a:moveTo>
                  <a:pt x="17784" y="5435"/>
                </a:moveTo>
                <a:cubicBezTo>
                  <a:pt x="17754" y="5435"/>
                  <a:pt x="17729" y="5485"/>
                  <a:pt x="17729" y="5546"/>
                </a:cubicBezTo>
                <a:cubicBezTo>
                  <a:pt x="17729" y="5607"/>
                  <a:pt x="17754" y="5657"/>
                  <a:pt x="17784" y="5657"/>
                </a:cubicBezTo>
                <a:cubicBezTo>
                  <a:pt x="17815" y="5657"/>
                  <a:pt x="17839" y="5607"/>
                  <a:pt x="17839" y="5546"/>
                </a:cubicBezTo>
                <a:cubicBezTo>
                  <a:pt x="17839" y="5485"/>
                  <a:pt x="17815" y="5435"/>
                  <a:pt x="17784" y="5435"/>
                </a:cubicBezTo>
                <a:close/>
                <a:moveTo>
                  <a:pt x="17605" y="5435"/>
                </a:moveTo>
                <a:cubicBezTo>
                  <a:pt x="17575" y="5435"/>
                  <a:pt x="17550" y="5485"/>
                  <a:pt x="17550" y="5546"/>
                </a:cubicBezTo>
                <a:cubicBezTo>
                  <a:pt x="17550" y="5607"/>
                  <a:pt x="17575" y="5657"/>
                  <a:pt x="17605" y="5657"/>
                </a:cubicBezTo>
                <a:cubicBezTo>
                  <a:pt x="17635" y="5657"/>
                  <a:pt x="17660" y="5607"/>
                  <a:pt x="17660" y="5546"/>
                </a:cubicBezTo>
                <a:cubicBezTo>
                  <a:pt x="17660" y="5485"/>
                  <a:pt x="17635" y="5435"/>
                  <a:pt x="17605" y="5435"/>
                </a:cubicBezTo>
                <a:close/>
                <a:moveTo>
                  <a:pt x="17426" y="5435"/>
                </a:moveTo>
                <a:cubicBezTo>
                  <a:pt x="17396" y="5435"/>
                  <a:pt x="17371" y="5485"/>
                  <a:pt x="17371" y="5546"/>
                </a:cubicBezTo>
                <a:cubicBezTo>
                  <a:pt x="17371" y="5607"/>
                  <a:pt x="17396" y="5657"/>
                  <a:pt x="17426" y="5657"/>
                </a:cubicBezTo>
                <a:cubicBezTo>
                  <a:pt x="17456" y="5657"/>
                  <a:pt x="17481" y="5607"/>
                  <a:pt x="17481" y="5546"/>
                </a:cubicBezTo>
                <a:cubicBezTo>
                  <a:pt x="17481" y="5485"/>
                  <a:pt x="17456" y="5435"/>
                  <a:pt x="17426" y="5435"/>
                </a:cubicBezTo>
                <a:close/>
                <a:moveTo>
                  <a:pt x="17247" y="5435"/>
                </a:moveTo>
                <a:cubicBezTo>
                  <a:pt x="17217" y="5435"/>
                  <a:pt x="17192" y="5485"/>
                  <a:pt x="17192" y="5546"/>
                </a:cubicBezTo>
                <a:cubicBezTo>
                  <a:pt x="17192" y="5607"/>
                  <a:pt x="17217" y="5657"/>
                  <a:pt x="17247" y="5657"/>
                </a:cubicBezTo>
                <a:cubicBezTo>
                  <a:pt x="17277" y="5657"/>
                  <a:pt x="17302" y="5607"/>
                  <a:pt x="17302" y="5546"/>
                </a:cubicBezTo>
                <a:cubicBezTo>
                  <a:pt x="17302" y="5485"/>
                  <a:pt x="17277" y="5435"/>
                  <a:pt x="17247" y="5435"/>
                </a:cubicBezTo>
                <a:close/>
                <a:moveTo>
                  <a:pt x="17068" y="5435"/>
                </a:moveTo>
                <a:cubicBezTo>
                  <a:pt x="17038" y="5435"/>
                  <a:pt x="17013" y="5485"/>
                  <a:pt x="17013" y="5546"/>
                </a:cubicBezTo>
                <a:cubicBezTo>
                  <a:pt x="17013" y="5607"/>
                  <a:pt x="17038" y="5657"/>
                  <a:pt x="17068" y="5657"/>
                </a:cubicBezTo>
                <a:cubicBezTo>
                  <a:pt x="17098" y="5657"/>
                  <a:pt x="17123" y="5607"/>
                  <a:pt x="17123" y="5546"/>
                </a:cubicBezTo>
                <a:cubicBezTo>
                  <a:pt x="17123" y="5485"/>
                  <a:pt x="17098" y="5435"/>
                  <a:pt x="17068" y="5435"/>
                </a:cubicBezTo>
                <a:close/>
                <a:moveTo>
                  <a:pt x="16889" y="5435"/>
                </a:moveTo>
                <a:cubicBezTo>
                  <a:pt x="16859" y="5435"/>
                  <a:pt x="16834" y="5485"/>
                  <a:pt x="16834" y="5546"/>
                </a:cubicBezTo>
                <a:cubicBezTo>
                  <a:pt x="16834" y="5607"/>
                  <a:pt x="16859" y="5657"/>
                  <a:pt x="16889" y="5657"/>
                </a:cubicBezTo>
                <a:cubicBezTo>
                  <a:pt x="16919" y="5657"/>
                  <a:pt x="16944" y="5607"/>
                  <a:pt x="16944" y="5546"/>
                </a:cubicBezTo>
                <a:cubicBezTo>
                  <a:pt x="16944" y="5485"/>
                  <a:pt x="16919" y="5435"/>
                  <a:pt x="16889" y="5435"/>
                </a:cubicBezTo>
                <a:close/>
                <a:moveTo>
                  <a:pt x="16710" y="5435"/>
                </a:moveTo>
                <a:cubicBezTo>
                  <a:pt x="16679" y="5435"/>
                  <a:pt x="16655" y="5485"/>
                  <a:pt x="16655" y="5546"/>
                </a:cubicBezTo>
                <a:cubicBezTo>
                  <a:pt x="16655" y="5607"/>
                  <a:pt x="16679" y="5657"/>
                  <a:pt x="16710" y="5657"/>
                </a:cubicBezTo>
                <a:cubicBezTo>
                  <a:pt x="16740" y="5657"/>
                  <a:pt x="16765" y="5607"/>
                  <a:pt x="16765" y="5546"/>
                </a:cubicBezTo>
                <a:cubicBezTo>
                  <a:pt x="16765" y="5485"/>
                  <a:pt x="16740" y="5435"/>
                  <a:pt x="16710" y="5435"/>
                </a:cubicBezTo>
                <a:close/>
                <a:moveTo>
                  <a:pt x="16531" y="5435"/>
                </a:moveTo>
                <a:cubicBezTo>
                  <a:pt x="16500" y="5435"/>
                  <a:pt x="16476" y="5485"/>
                  <a:pt x="16476" y="5546"/>
                </a:cubicBezTo>
                <a:cubicBezTo>
                  <a:pt x="16476" y="5607"/>
                  <a:pt x="16500" y="5657"/>
                  <a:pt x="16531" y="5657"/>
                </a:cubicBezTo>
                <a:cubicBezTo>
                  <a:pt x="16561" y="5657"/>
                  <a:pt x="16585" y="5607"/>
                  <a:pt x="16585" y="5546"/>
                </a:cubicBezTo>
                <a:cubicBezTo>
                  <a:pt x="16585" y="5485"/>
                  <a:pt x="16561" y="5435"/>
                  <a:pt x="16531" y="5435"/>
                </a:cubicBezTo>
                <a:close/>
                <a:moveTo>
                  <a:pt x="16352" y="5435"/>
                </a:moveTo>
                <a:cubicBezTo>
                  <a:pt x="16321" y="5435"/>
                  <a:pt x="16297" y="5485"/>
                  <a:pt x="16297" y="5546"/>
                </a:cubicBezTo>
                <a:cubicBezTo>
                  <a:pt x="16297" y="5607"/>
                  <a:pt x="16321" y="5657"/>
                  <a:pt x="16352" y="5657"/>
                </a:cubicBezTo>
                <a:cubicBezTo>
                  <a:pt x="16382" y="5657"/>
                  <a:pt x="16406" y="5607"/>
                  <a:pt x="16406" y="5546"/>
                </a:cubicBezTo>
                <a:cubicBezTo>
                  <a:pt x="16406" y="5485"/>
                  <a:pt x="16382" y="5435"/>
                  <a:pt x="16352" y="5435"/>
                </a:cubicBezTo>
                <a:close/>
                <a:moveTo>
                  <a:pt x="16172" y="5435"/>
                </a:moveTo>
                <a:cubicBezTo>
                  <a:pt x="16142" y="5435"/>
                  <a:pt x="16118" y="5485"/>
                  <a:pt x="16118" y="5546"/>
                </a:cubicBezTo>
                <a:cubicBezTo>
                  <a:pt x="16118" y="5607"/>
                  <a:pt x="16142" y="5657"/>
                  <a:pt x="16172" y="5657"/>
                </a:cubicBezTo>
                <a:cubicBezTo>
                  <a:pt x="16203" y="5657"/>
                  <a:pt x="16227" y="5607"/>
                  <a:pt x="16227" y="5546"/>
                </a:cubicBezTo>
                <a:cubicBezTo>
                  <a:pt x="16227" y="5485"/>
                  <a:pt x="16203" y="5435"/>
                  <a:pt x="16172" y="5435"/>
                </a:cubicBezTo>
                <a:close/>
                <a:moveTo>
                  <a:pt x="15993" y="5435"/>
                </a:moveTo>
                <a:cubicBezTo>
                  <a:pt x="15963" y="5435"/>
                  <a:pt x="15938" y="5485"/>
                  <a:pt x="15938" y="5546"/>
                </a:cubicBezTo>
                <a:cubicBezTo>
                  <a:pt x="15938" y="5607"/>
                  <a:pt x="15963" y="5657"/>
                  <a:pt x="15993" y="5657"/>
                </a:cubicBezTo>
                <a:cubicBezTo>
                  <a:pt x="16024" y="5657"/>
                  <a:pt x="16048" y="5607"/>
                  <a:pt x="16048" y="5546"/>
                </a:cubicBezTo>
                <a:cubicBezTo>
                  <a:pt x="16048" y="5485"/>
                  <a:pt x="16024" y="5435"/>
                  <a:pt x="15993" y="5435"/>
                </a:cubicBezTo>
                <a:close/>
                <a:moveTo>
                  <a:pt x="15814" y="5435"/>
                </a:moveTo>
                <a:cubicBezTo>
                  <a:pt x="15784" y="5435"/>
                  <a:pt x="15759" y="5485"/>
                  <a:pt x="15759" y="5546"/>
                </a:cubicBezTo>
                <a:cubicBezTo>
                  <a:pt x="15759" y="5607"/>
                  <a:pt x="15784" y="5657"/>
                  <a:pt x="15814" y="5657"/>
                </a:cubicBezTo>
                <a:cubicBezTo>
                  <a:pt x="15845" y="5657"/>
                  <a:pt x="15869" y="5607"/>
                  <a:pt x="15869" y="5546"/>
                </a:cubicBezTo>
                <a:cubicBezTo>
                  <a:pt x="15869" y="5485"/>
                  <a:pt x="15845" y="5435"/>
                  <a:pt x="15814" y="5435"/>
                </a:cubicBezTo>
                <a:close/>
                <a:moveTo>
                  <a:pt x="15635" y="5435"/>
                </a:moveTo>
                <a:cubicBezTo>
                  <a:pt x="15605" y="5435"/>
                  <a:pt x="15580" y="5485"/>
                  <a:pt x="15580" y="5546"/>
                </a:cubicBezTo>
                <a:cubicBezTo>
                  <a:pt x="15580" y="5607"/>
                  <a:pt x="15605" y="5657"/>
                  <a:pt x="15635" y="5657"/>
                </a:cubicBezTo>
                <a:cubicBezTo>
                  <a:pt x="15666" y="5657"/>
                  <a:pt x="15690" y="5607"/>
                  <a:pt x="15690" y="5546"/>
                </a:cubicBezTo>
                <a:cubicBezTo>
                  <a:pt x="15690" y="5485"/>
                  <a:pt x="15666" y="5435"/>
                  <a:pt x="15635" y="5435"/>
                </a:cubicBezTo>
                <a:close/>
                <a:moveTo>
                  <a:pt x="15456" y="5435"/>
                </a:moveTo>
                <a:cubicBezTo>
                  <a:pt x="15426" y="5435"/>
                  <a:pt x="15401" y="5485"/>
                  <a:pt x="15401" y="5546"/>
                </a:cubicBezTo>
                <a:cubicBezTo>
                  <a:pt x="15401" y="5607"/>
                  <a:pt x="15426" y="5657"/>
                  <a:pt x="15456" y="5657"/>
                </a:cubicBezTo>
                <a:cubicBezTo>
                  <a:pt x="15486" y="5657"/>
                  <a:pt x="15511" y="5607"/>
                  <a:pt x="15511" y="5546"/>
                </a:cubicBezTo>
                <a:cubicBezTo>
                  <a:pt x="15511" y="5485"/>
                  <a:pt x="15486" y="5435"/>
                  <a:pt x="15456" y="5435"/>
                </a:cubicBezTo>
                <a:close/>
                <a:moveTo>
                  <a:pt x="15277" y="5435"/>
                </a:moveTo>
                <a:cubicBezTo>
                  <a:pt x="15247" y="5435"/>
                  <a:pt x="15222" y="5485"/>
                  <a:pt x="15222" y="5546"/>
                </a:cubicBezTo>
                <a:cubicBezTo>
                  <a:pt x="15222" y="5607"/>
                  <a:pt x="15247" y="5657"/>
                  <a:pt x="15277" y="5657"/>
                </a:cubicBezTo>
                <a:cubicBezTo>
                  <a:pt x="15307" y="5657"/>
                  <a:pt x="15332" y="5607"/>
                  <a:pt x="15332" y="5546"/>
                </a:cubicBezTo>
                <a:cubicBezTo>
                  <a:pt x="15332" y="5485"/>
                  <a:pt x="15307" y="5435"/>
                  <a:pt x="15277" y="5435"/>
                </a:cubicBezTo>
                <a:close/>
                <a:moveTo>
                  <a:pt x="15098" y="5435"/>
                </a:moveTo>
                <a:cubicBezTo>
                  <a:pt x="15068" y="5435"/>
                  <a:pt x="15043" y="5485"/>
                  <a:pt x="15043" y="5546"/>
                </a:cubicBezTo>
                <a:cubicBezTo>
                  <a:pt x="15043" y="5607"/>
                  <a:pt x="15068" y="5657"/>
                  <a:pt x="15098" y="5657"/>
                </a:cubicBezTo>
                <a:cubicBezTo>
                  <a:pt x="15128" y="5657"/>
                  <a:pt x="15153" y="5607"/>
                  <a:pt x="15153" y="5546"/>
                </a:cubicBezTo>
                <a:cubicBezTo>
                  <a:pt x="15153" y="5485"/>
                  <a:pt x="15128" y="5435"/>
                  <a:pt x="15098" y="5435"/>
                </a:cubicBezTo>
                <a:close/>
                <a:moveTo>
                  <a:pt x="14919" y="5435"/>
                </a:moveTo>
                <a:cubicBezTo>
                  <a:pt x="14889" y="5435"/>
                  <a:pt x="14864" y="5485"/>
                  <a:pt x="14864" y="5546"/>
                </a:cubicBezTo>
                <a:cubicBezTo>
                  <a:pt x="14864" y="5607"/>
                  <a:pt x="14889" y="5657"/>
                  <a:pt x="14919" y="5657"/>
                </a:cubicBezTo>
                <a:cubicBezTo>
                  <a:pt x="14949" y="5657"/>
                  <a:pt x="14974" y="5607"/>
                  <a:pt x="14974" y="5546"/>
                </a:cubicBezTo>
                <a:cubicBezTo>
                  <a:pt x="14974" y="5485"/>
                  <a:pt x="14949" y="5435"/>
                  <a:pt x="14919" y="5435"/>
                </a:cubicBezTo>
                <a:close/>
                <a:moveTo>
                  <a:pt x="14740" y="5435"/>
                </a:moveTo>
                <a:cubicBezTo>
                  <a:pt x="14709" y="5435"/>
                  <a:pt x="14685" y="5485"/>
                  <a:pt x="14685" y="5546"/>
                </a:cubicBezTo>
                <a:cubicBezTo>
                  <a:pt x="14685" y="5607"/>
                  <a:pt x="14709" y="5657"/>
                  <a:pt x="14740" y="5657"/>
                </a:cubicBezTo>
                <a:cubicBezTo>
                  <a:pt x="14770" y="5657"/>
                  <a:pt x="14795" y="5607"/>
                  <a:pt x="14795" y="5546"/>
                </a:cubicBezTo>
                <a:cubicBezTo>
                  <a:pt x="14795" y="5485"/>
                  <a:pt x="14770" y="5435"/>
                  <a:pt x="14740" y="5435"/>
                </a:cubicBezTo>
                <a:close/>
                <a:moveTo>
                  <a:pt x="14561" y="5435"/>
                </a:moveTo>
                <a:cubicBezTo>
                  <a:pt x="14530" y="5435"/>
                  <a:pt x="14506" y="5485"/>
                  <a:pt x="14506" y="5546"/>
                </a:cubicBezTo>
                <a:cubicBezTo>
                  <a:pt x="14506" y="5607"/>
                  <a:pt x="14530" y="5657"/>
                  <a:pt x="14561" y="5657"/>
                </a:cubicBezTo>
                <a:cubicBezTo>
                  <a:pt x="14591" y="5657"/>
                  <a:pt x="14616" y="5607"/>
                  <a:pt x="14616" y="5546"/>
                </a:cubicBezTo>
                <a:cubicBezTo>
                  <a:pt x="14616" y="5485"/>
                  <a:pt x="14591" y="5435"/>
                  <a:pt x="14561" y="5435"/>
                </a:cubicBezTo>
                <a:close/>
                <a:moveTo>
                  <a:pt x="14382" y="5435"/>
                </a:moveTo>
                <a:cubicBezTo>
                  <a:pt x="14351" y="5435"/>
                  <a:pt x="14327" y="5485"/>
                  <a:pt x="14327" y="5546"/>
                </a:cubicBezTo>
                <a:cubicBezTo>
                  <a:pt x="14327" y="5607"/>
                  <a:pt x="14351" y="5657"/>
                  <a:pt x="14382" y="5657"/>
                </a:cubicBezTo>
                <a:cubicBezTo>
                  <a:pt x="14412" y="5657"/>
                  <a:pt x="14436" y="5607"/>
                  <a:pt x="14436" y="5546"/>
                </a:cubicBezTo>
                <a:cubicBezTo>
                  <a:pt x="14436" y="5485"/>
                  <a:pt x="14412" y="5435"/>
                  <a:pt x="14382" y="5435"/>
                </a:cubicBezTo>
                <a:close/>
                <a:moveTo>
                  <a:pt x="14202" y="5435"/>
                </a:moveTo>
                <a:cubicBezTo>
                  <a:pt x="14172" y="5435"/>
                  <a:pt x="14148" y="5485"/>
                  <a:pt x="14148" y="5546"/>
                </a:cubicBezTo>
                <a:cubicBezTo>
                  <a:pt x="14148" y="5607"/>
                  <a:pt x="14172" y="5657"/>
                  <a:pt x="14202" y="5657"/>
                </a:cubicBezTo>
                <a:cubicBezTo>
                  <a:pt x="14233" y="5657"/>
                  <a:pt x="14257" y="5607"/>
                  <a:pt x="14257" y="5546"/>
                </a:cubicBezTo>
                <a:cubicBezTo>
                  <a:pt x="14257" y="5485"/>
                  <a:pt x="14233" y="5435"/>
                  <a:pt x="14202" y="5435"/>
                </a:cubicBezTo>
                <a:close/>
                <a:moveTo>
                  <a:pt x="14023" y="5435"/>
                </a:moveTo>
                <a:cubicBezTo>
                  <a:pt x="13993" y="5435"/>
                  <a:pt x="13969" y="5485"/>
                  <a:pt x="13969" y="5546"/>
                </a:cubicBezTo>
                <a:cubicBezTo>
                  <a:pt x="13969" y="5607"/>
                  <a:pt x="13993" y="5657"/>
                  <a:pt x="14023" y="5657"/>
                </a:cubicBezTo>
                <a:cubicBezTo>
                  <a:pt x="14054" y="5657"/>
                  <a:pt x="14078" y="5607"/>
                  <a:pt x="14078" y="5546"/>
                </a:cubicBezTo>
                <a:cubicBezTo>
                  <a:pt x="14078" y="5485"/>
                  <a:pt x="14054" y="5435"/>
                  <a:pt x="14023" y="5435"/>
                </a:cubicBezTo>
                <a:close/>
                <a:moveTo>
                  <a:pt x="13844" y="5435"/>
                </a:moveTo>
                <a:cubicBezTo>
                  <a:pt x="13814" y="5435"/>
                  <a:pt x="13789" y="5485"/>
                  <a:pt x="13789" y="5546"/>
                </a:cubicBezTo>
                <a:cubicBezTo>
                  <a:pt x="13789" y="5607"/>
                  <a:pt x="13814" y="5657"/>
                  <a:pt x="13844" y="5657"/>
                </a:cubicBezTo>
                <a:cubicBezTo>
                  <a:pt x="13875" y="5657"/>
                  <a:pt x="13899" y="5607"/>
                  <a:pt x="13899" y="5546"/>
                </a:cubicBezTo>
                <a:cubicBezTo>
                  <a:pt x="13899" y="5485"/>
                  <a:pt x="13875" y="5435"/>
                  <a:pt x="13844" y="5435"/>
                </a:cubicBezTo>
                <a:close/>
                <a:moveTo>
                  <a:pt x="13665" y="5435"/>
                </a:moveTo>
                <a:cubicBezTo>
                  <a:pt x="13635" y="5435"/>
                  <a:pt x="13610" y="5485"/>
                  <a:pt x="13610" y="5546"/>
                </a:cubicBezTo>
                <a:cubicBezTo>
                  <a:pt x="13610" y="5607"/>
                  <a:pt x="13635" y="5657"/>
                  <a:pt x="13665" y="5657"/>
                </a:cubicBezTo>
                <a:cubicBezTo>
                  <a:pt x="13696" y="5657"/>
                  <a:pt x="13720" y="5607"/>
                  <a:pt x="13720" y="5546"/>
                </a:cubicBezTo>
                <a:cubicBezTo>
                  <a:pt x="13720" y="5485"/>
                  <a:pt x="13696" y="5435"/>
                  <a:pt x="13665" y="5435"/>
                </a:cubicBezTo>
                <a:close/>
                <a:moveTo>
                  <a:pt x="13486" y="5435"/>
                </a:moveTo>
                <a:cubicBezTo>
                  <a:pt x="13456" y="5435"/>
                  <a:pt x="13431" y="5485"/>
                  <a:pt x="13431" y="5546"/>
                </a:cubicBezTo>
                <a:cubicBezTo>
                  <a:pt x="13431" y="5607"/>
                  <a:pt x="13456" y="5657"/>
                  <a:pt x="13486" y="5657"/>
                </a:cubicBezTo>
                <a:cubicBezTo>
                  <a:pt x="13516" y="5657"/>
                  <a:pt x="13541" y="5607"/>
                  <a:pt x="13541" y="5546"/>
                </a:cubicBezTo>
                <a:cubicBezTo>
                  <a:pt x="13541" y="5485"/>
                  <a:pt x="13516" y="5435"/>
                  <a:pt x="13486" y="5435"/>
                </a:cubicBezTo>
                <a:close/>
                <a:moveTo>
                  <a:pt x="13307" y="5435"/>
                </a:moveTo>
                <a:cubicBezTo>
                  <a:pt x="13277" y="5435"/>
                  <a:pt x="13252" y="5485"/>
                  <a:pt x="13252" y="5546"/>
                </a:cubicBezTo>
                <a:cubicBezTo>
                  <a:pt x="13252" y="5607"/>
                  <a:pt x="13277" y="5657"/>
                  <a:pt x="13307" y="5657"/>
                </a:cubicBezTo>
                <a:cubicBezTo>
                  <a:pt x="13337" y="5657"/>
                  <a:pt x="13362" y="5607"/>
                  <a:pt x="13362" y="5546"/>
                </a:cubicBezTo>
                <a:cubicBezTo>
                  <a:pt x="13362" y="5485"/>
                  <a:pt x="13337" y="5435"/>
                  <a:pt x="13307" y="5435"/>
                </a:cubicBezTo>
                <a:close/>
                <a:moveTo>
                  <a:pt x="13128" y="5435"/>
                </a:moveTo>
                <a:cubicBezTo>
                  <a:pt x="13098" y="5435"/>
                  <a:pt x="13073" y="5485"/>
                  <a:pt x="13073" y="5546"/>
                </a:cubicBezTo>
                <a:cubicBezTo>
                  <a:pt x="13073" y="5607"/>
                  <a:pt x="13098" y="5657"/>
                  <a:pt x="13128" y="5657"/>
                </a:cubicBezTo>
                <a:cubicBezTo>
                  <a:pt x="13158" y="5657"/>
                  <a:pt x="13183" y="5607"/>
                  <a:pt x="13183" y="5546"/>
                </a:cubicBezTo>
                <a:cubicBezTo>
                  <a:pt x="13183" y="5485"/>
                  <a:pt x="13158" y="5435"/>
                  <a:pt x="13128" y="5435"/>
                </a:cubicBezTo>
                <a:close/>
                <a:moveTo>
                  <a:pt x="12770" y="5435"/>
                </a:moveTo>
                <a:cubicBezTo>
                  <a:pt x="12740" y="5435"/>
                  <a:pt x="12715" y="5485"/>
                  <a:pt x="12715" y="5546"/>
                </a:cubicBezTo>
                <a:cubicBezTo>
                  <a:pt x="12715" y="5607"/>
                  <a:pt x="12740" y="5657"/>
                  <a:pt x="12770" y="5657"/>
                </a:cubicBezTo>
                <a:cubicBezTo>
                  <a:pt x="12800" y="5657"/>
                  <a:pt x="12825" y="5607"/>
                  <a:pt x="12825" y="5546"/>
                </a:cubicBezTo>
                <a:cubicBezTo>
                  <a:pt x="12825" y="5485"/>
                  <a:pt x="12800" y="5435"/>
                  <a:pt x="12770" y="5435"/>
                </a:cubicBezTo>
                <a:close/>
                <a:moveTo>
                  <a:pt x="12591" y="5435"/>
                </a:moveTo>
                <a:cubicBezTo>
                  <a:pt x="12560" y="5435"/>
                  <a:pt x="12536" y="5485"/>
                  <a:pt x="12536" y="5546"/>
                </a:cubicBezTo>
                <a:cubicBezTo>
                  <a:pt x="12536" y="5607"/>
                  <a:pt x="12560" y="5657"/>
                  <a:pt x="12591" y="5657"/>
                </a:cubicBezTo>
                <a:cubicBezTo>
                  <a:pt x="12621" y="5657"/>
                  <a:pt x="12646" y="5607"/>
                  <a:pt x="12646" y="5546"/>
                </a:cubicBezTo>
                <a:cubicBezTo>
                  <a:pt x="12646" y="5485"/>
                  <a:pt x="12621" y="5435"/>
                  <a:pt x="12591" y="5435"/>
                </a:cubicBezTo>
                <a:close/>
                <a:moveTo>
                  <a:pt x="12412" y="5435"/>
                </a:moveTo>
                <a:cubicBezTo>
                  <a:pt x="12381" y="5435"/>
                  <a:pt x="12357" y="5485"/>
                  <a:pt x="12357" y="5546"/>
                </a:cubicBezTo>
                <a:cubicBezTo>
                  <a:pt x="12357" y="5607"/>
                  <a:pt x="12381" y="5657"/>
                  <a:pt x="12412" y="5657"/>
                </a:cubicBezTo>
                <a:cubicBezTo>
                  <a:pt x="12442" y="5657"/>
                  <a:pt x="12466" y="5607"/>
                  <a:pt x="12466" y="5546"/>
                </a:cubicBezTo>
                <a:cubicBezTo>
                  <a:pt x="12466" y="5485"/>
                  <a:pt x="12442" y="5435"/>
                  <a:pt x="12412" y="5435"/>
                </a:cubicBezTo>
                <a:close/>
                <a:moveTo>
                  <a:pt x="12233" y="5435"/>
                </a:moveTo>
                <a:cubicBezTo>
                  <a:pt x="12202" y="5435"/>
                  <a:pt x="12178" y="5485"/>
                  <a:pt x="12178" y="5546"/>
                </a:cubicBezTo>
                <a:cubicBezTo>
                  <a:pt x="12178" y="5607"/>
                  <a:pt x="12202" y="5657"/>
                  <a:pt x="12233" y="5657"/>
                </a:cubicBezTo>
                <a:cubicBezTo>
                  <a:pt x="12263" y="5657"/>
                  <a:pt x="12287" y="5607"/>
                  <a:pt x="12287" y="5546"/>
                </a:cubicBezTo>
                <a:cubicBezTo>
                  <a:pt x="12287" y="5485"/>
                  <a:pt x="12263" y="5435"/>
                  <a:pt x="12233" y="5435"/>
                </a:cubicBezTo>
                <a:close/>
                <a:moveTo>
                  <a:pt x="11516" y="5435"/>
                </a:moveTo>
                <a:cubicBezTo>
                  <a:pt x="11486" y="5435"/>
                  <a:pt x="11461" y="5485"/>
                  <a:pt x="11461" y="5546"/>
                </a:cubicBezTo>
                <a:cubicBezTo>
                  <a:pt x="11461" y="5607"/>
                  <a:pt x="11486" y="5657"/>
                  <a:pt x="11516" y="5657"/>
                </a:cubicBezTo>
                <a:cubicBezTo>
                  <a:pt x="11546" y="5657"/>
                  <a:pt x="11571" y="5607"/>
                  <a:pt x="11571" y="5546"/>
                </a:cubicBezTo>
                <a:cubicBezTo>
                  <a:pt x="11571" y="5485"/>
                  <a:pt x="11546" y="5435"/>
                  <a:pt x="11516" y="5435"/>
                </a:cubicBezTo>
                <a:close/>
                <a:moveTo>
                  <a:pt x="11337" y="5435"/>
                </a:moveTo>
                <a:cubicBezTo>
                  <a:pt x="11307" y="5435"/>
                  <a:pt x="11282" y="5485"/>
                  <a:pt x="11282" y="5546"/>
                </a:cubicBezTo>
                <a:cubicBezTo>
                  <a:pt x="11282" y="5607"/>
                  <a:pt x="11307" y="5657"/>
                  <a:pt x="11337" y="5657"/>
                </a:cubicBezTo>
                <a:cubicBezTo>
                  <a:pt x="11367" y="5657"/>
                  <a:pt x="11392" y="5607"/>
                  <a:pt x="11392" y="5546"/>
                </a:cubicBezTo>
                <a:cubicBezTo>
                  <a:pt x="11392" y="5485"/>
                  <a:pt x="11367" y="5435"/>
                  <a:pt x="11337" y="5435"/>
                </a:cubicBezTo>
                <a:close/>
                <a:moveTo>
                  <a:pt x="11158" y="5435"/>
                </a:moveTo>
                <a:cubicBezTo>
                  <a:pt x="11128" y="5435"/>
                  <a:pt x="11103" y="5485"/>
                  <a:pt x="11103" y="5546"/>
                </a:cubicBezTo>
                <a:cubicBezTo>
                  <a:pt x="11103" y="5607"/>
                  <a:pt x="11128" y="5657"/>
                  <a:pt x="11158" y="5657"/>
                </a:cubicBezTo>
                <a:cubicBezTo>
                  <a:pt x="11188" y="5657"/>
                  <a:pt x="11213" y="5607"/>
                  <a:pt x="11213" y="5546"/>
                </a:cubicBezTo>
                <a:cubicBezTo>
                  <a:pt x="11213" y="5485"/>
                  <a:pt x="11188" y="5435"/>
                  <a:pt x="11158" y="5435"/>
                </a:cubicBezTo>
                <a:close/>
                <a:moveTo>
                  <a:pt x="10979" y="5435"/>
                </a:moveTo>
                <a:cubicBezTo>
                  <a:pt x="10949" y="5435"/>
                  <a:pt x="10924" y="5485"/>
                  <a:pt x="10924" y="5546"/>
                </a:cubicBezTo>
                <a:cubicBezTo>
                  <a:pt x="10924" y="5607"/>
                  <a:pt x="10949" y="5657"/>
                  <a:pt x="10979" y="5657"/>
                </a:cubicBezTo>
                <a:cubicBezTo>
                  <a:pt x="11009" y="5657"/>
                  <a:pt x="11034" y="5607"/>
                  <a:pt x="11034" y="5546"/>
                </a:cubicBezTo>
                <a:cubicBezTo>
                  <a:pt x="11034" y="5485"/>
                  <a:pt x="11009" y="5435"/>
                  <a:pt x="10979" y="5435"/>
                </a:cubicBezTo>
                <a:close/>
                <a:moveTo>
                  <a:pt x="10800" y="5435"/>
                </a:moveTo>
                <a:cubicBezTo>
                  <a:pt x="10770" y="5435"/>
                  <a:pt x="10745" y="5485"/>
                  <a:pt x="10745" y="5546"/>
                </a:cubicBezTo>
                <a:cubicBezTo>
                  <a:pt x="10745" y="5607"/>
                  <a:pt x="10770" y="5657"/>
                  <a:pt x="10800" y="5657"/>
                </a:cubicBezTo>
                <a:cubicBezTo>
                  <a:pt x="10830" y="5657"/>
                  <a:pt x="10855" y="5607"/>
                  <a:pt x="10855" y="5546"/>
                </a:cubicBezTo>
                <a:cubicBezTo>
                  <a:pt x="10855" y="5485"/>
                  <a:pt x="10830" y="5435"/>
                  <a:pt x="10800" y="5435"/>
                </a:cubicBezTo>
                <a:close/>
                <a:moveTo>
                  <a:pt x="10621" y="5435"/>
                </a:moveTo>
                <a:cubicBezTo>
                  <a:pt x="10590" y="5435"/>
                  <a:pt x="10566" y="5485"/>
                  <a:pt x="10566" y="5546"/>
                </a:cubicBezTo>
                <a:cubicBezTo>
                  <a:pt x="10566" y="5607"/>
                  <a:pt x="10590" y="5657"/>
                  <a:pt x="10621" y="5657"/>
                </a:cubicBezTo>
                <a:cubicBezTo>
                  <a:pt x="10651" y="5657"/>
                  <a:pt x="10676" y="5607"/>
                  <a:pt x="10676" y="5546"/>
                </a:cubicBezTo>
                <a:cubicBezTo>
                  <a:pt x="10676" y="5485"/>
                  <a:pt x="10651" y="5435"/>
                  <a:pt x="10621" y="5435"/>
                </a:cubicBezTo>
                <a:close/>
                <a:moveTo>
                  <a:pt x="10442" y="5435"/>
                </a:moveTo>
                <a:cubicBezTo>
                  <a:pt x="10411" y="5435"/>
                  <a:pt x="10387" y="5485"/>
                  <a:pt x="10387" y="5546"/>
                </a:cubicBezTo>
                <a:cubicBezTo>
                  <a:pt x="10387" y="5607"/>
                  <a:pt x="10411" y="5657"/>
                  <a:pt x="10442" y="5657"/>
                </a:cubicBezTo>
                <a:cubicBezTo>
                  <a:pt x="10472" y="5657"/>
                  <a:pt x="10497" y="5607"/>
                  <a:pt x="10497" y="5546"/>
                </a:cubicBezTo>
                <a:cubicBezTo>
                  <a:pt x="10497" y="5485"/>
                  <a:pt x="10472" y="5435"/>
                  <a:pt x="10442" y="5435"/>
                </a:cubicBezTo>
                <a:close/>
                <a:moveTo>
                  <a:pt x="10263" y="5435"/>
                </a:moveTo>
                <a:cubicBezTo>
                  <a:pt x="10232" y="5435"/>
                  <a:pt x="10208" y="5485"/>
                  <a:pt x="10208" y="5546"/>
                </a:cubicBezTo>
                <a:cubicBezTo>
                  <a:pt x="10208" y="5607"/>
                  <a:pt x="10232" y="5657"/>
                  <a:pt x="10263" y="5657"/>
                </a:cubicBezTo>
                <a:cubicBezTo>
                  <a:pt x="10293" y="5657"/>
                  <a:pt x="10317" y="5607"/>
                  <a:pt x="10317" y="5546"/>
                </a:cubicBezTo>
                <a:cubicBezTo>
                  <a:pt x="10317" y="5485"/>
                  <a:pt x="10293" y="5435"/>
                  <a:pt x="10263" y="5435"/>
                </a:cubicBezTo>
                <a:close/>
                <a:moveTo>
                  <a:pt x="10083" y="5435"/>
                </a:moveTo>
                <a:cubicBezTo>
                  <a:pt x="10053" y="5435"/>
                  <a:pt x="10029" y="5485"/>
                  <a:pt x="10029" y="5546"/>
                </a:cubicBezTo>
                <a:cubicBezTo>
                  <a:pt x="10029" y="5607"/>
                  <a:pt x="10053" y="5657"/>
                  <a:pt x="10083" y="5657"/>
                </a:cubicBezTo>
                <a:cubicBezTo>
                  <a:pt x="10114" y="5657"/>
                  <a:pt x="10138" y="5607"/>
                  <a:pt x="10138" y="5546"/>
                </a:cubicBezTo>
                <a:cubicBezTo>
                  <a:pt x="10138" y="5485"/>
                  <a:pt x="10114" y="5435"/>
                  <a:pt x="10083" y="5435"/>
                </a:cubicBezTo>
                <a:close/>
                <a:moveTo>
                  <a:pt x="9904" y="5435"/>
                </a:moveTo>
                <a:cubicBezTo>
                  <a:pt x="9874" y="5435"/>
                  <a:pt x="9850" y="5485"/>
                  <a:pt x="9850" y="5546"/>
                </a:cubicBezTo>
                <a:cubicBezTo>
                  <a:pt x="9850" y="5607"/>
                  <a:pt x="9874" y="5657"/>
                  <a:pt x="9904" y="5657"/>
                </a:cubicBezTo>
                <a:cubicBezTo>
                  <a:pt x="9935" y="5657"/>
                  <a:pt x="9959" y="5607"/>
                  <a:pt x="9959" y="5546"/>
                </a:cubicBezTo>
                <a:cubicBezTo>
                  <a:pt x="9959" y="5485"/>
                  <a:pt x="9935" y="5435"/>
                  <a:pt x="9904" y="5435"/>
                </a:cubicBezTo>
                <a:close/>
                <a:moveTo>
                  <a:pt x="9725" y="5435"/>
                </a:moveTo>
                <a:cubicBezTo>
                  <a:pt x="9695" y="5435"/>
                  <a:pt x="9670" y="5485"/>
                  <a:pt x="9670" y="5546"/>
                </a:cubicBezTo>
                <a:cubicBezTo>
                  <a:pt x="9670" y="5607"/>
                  <a:pt x="9695" y="5657"/>
                  <a:pt x="9725" y="5657"/>
                </a:cubicBezTo>
                <a:cubicBezTo>
                  <a:pt x="9756" y="5657"/>
                  <a:pt x="9780" y="5607"/>
                  <a:pt x="9780" y="5546"/>
                </a:cubicBezTo>
                <a:cubicBezTo>
                  <a:pt x="9780" y="5485"/>
                  <a:pt x="9756" y="5435"/>
                  <a:pt x="9725" y="5435"/>
                </a:cubicBezTo>
                <a:close/>
                <a:moveTo>
                  <a:pt x="9546" y="5435"/>
                </a:moveTo>
                <a:cubicBezTo>
                  <a:pt x="9516" y="5435"/>
                  <a:pt x="9491" y="5485"/>
                  <a:pt x="9491" y="5546"/>
                </a:cubicBezTo>
                <a:cubicBezTo>
                  <a:pt x="9491" y="5607"/>
                  <a:pt x="9516" y="5657"/>
                  <a:pt x="9546" y="5657"/>
                </a:cubicBezTo>
                <a:cubicBezTo>
                  <a:pt x="9577" y="5657"/>
                  <a:pt x="9601" y="5607"/>
                  <a:pt x="9601" y="5546"/>
                </a:cubicBezTo>
                <a:cubicBezTo>
                  <a:pt x="9601" y="5485"/>
                  <a:pt x="9577" y="5435"/>
                  <a:pt x="9546" y="5435"/>
                </a:cubicBezTo>
                <a:close/>
                <a:moveTo>
                  <a:pt x="9367" y="5435"/>
                </a:moveTo>
                <a:cubicBezTo>
                  <a:pt x="9337" y="5435"/>
                  <a:pt x="9312" y="5485"/>
                  <a:pt x="9312" y="5546"/>
                </a:cubicBezTo>
                <a:cubicBezTo>
                  <a:pt x="9312" y="5607"/>
                  <a:pt x="9337" y="5657"/>
                  <a:pt x="9367" y="5657"/>
                </a:cubicBezTo>
                <a:cubicBezTo>
                  <a:pt x="9397" y="5657"/>
                  <a:pt x="9422" y="5607"/>
                  <a:pt x="9422" y="5546"/>
                </a:cubicBezTo>
                <a:cubicBezTo>
                  <a:pt x="9422" y="5485"/>
                  <a:pt x="9397" y="5435"/>
                  <a:pt x="9367" y="5435"/>
                </a:cubicBezTo>
                <a:close/>
                <a:moveTo>
                  <a:pt x="9188" y="5435"/>
                </a:moveTo>
                <a:cubicBezTo>
                  <a:pt x="9158" y="5435"/>
                  <a:pt x="9133" y="5485"/>
                  <a:pt x="9133" y="5546"/>
                </a:cubicBezTo>
                <a:cubicBezTo>
                  <a:pt x="9133" y="5607"/>
                  <a:pt x="9158" y="5657"/>
                  <a:pt x="9188" y="5657"/>
                </a:cubicBezTo>
                <a:cubicBezTo>
                  <a:pt x="9218" y="5657"/>
                  <a:pt x="9243" y="5607"/>
                  <a:pt x="9243" y="5546"/>
                </a:cubicBezTo>
                <a:cubicBezTo>
                  <a:pt x="9243" y="5485"/>
                  <a:pt x="9218" y="5435"/>
                  <a:pt x="9188" y="5435"/>
                </a:cubicBezTo>
                <a:close/>
                <a:moveTo>
                  <a:pt x="5786" y="5435"/>
                </a:moveTo>
                <a:cubicBezTo>
                  <a:pt x="5755" y="5435"/>
                  <a:pt x="5731" y="5485"/>
                  <a:pt x="5731" y="5546"/>
                </a:cubicBezTo>
                <a:cubicBezTo>
                  <a:pt x="5731" y="5607"/>
                  <a:pt x="5755" y="5657"/>
                  <a:pt x="5786" y="5657"/>
                </a:cubicBezTo>
                <a:cubicBezTo>
                  <a:pt x="5816" y="5657"/>
                  <a:pt x="5840" y="5607"/>
                  <a:pt x="5840" y="5546"/>
                </a:cubicBezTo>
                <a:cubicBezTo>
                  <a:pt x="5840" y="5485"/>
                  <a:pt x="5816" y="5435"/>
                  <a:pt x="5786" y="5435"/>
                </a:cubicBezTo>
                <a:close/>
                <a:moveTo>
                  <a:pt x="5606" y="5435"/>
                </a:moveTo>
                <a:cubicBezTo>
                  <a:pt x="5576" y="5435"/>
                  <a:pt x="5552" y="5485"/>
                  <a:pt x="5552" y="5546"/>
                </a:cubicBezTo>
                <a:cubicBezTo>
                  <a:pt x="5552" y="5607"/>
                  <a:pt x="5576" y="5657"/>
                  <a:pt x="5606" y="5657"/>
                </a:cubicBezTo>
                <a:cubicBezTo>
                  <a:pt x="5637" y="5657"/>
                  <a:pt x="5661" y="5607"/>
                  <a:pt x="5661" y="5546"/>
                </a:cubicBezTo>
                <a:cubicBezTo>
                  <a:pt x="5661" y="5485"/>
                  <a:pt x="5637" y="5435"/>
                  <a:pt x="5606" y="5435"/>
                </a:cubicBezTo>
                <a:close/>
                <a:moveTo>
                  <a:pt x="5427" y="5435"/>
                </a:moveTo>
                <a:cubicBezTo>
                  <a:pt x="5397" y="5435"/>
                  <a:pt x="5372" y="5485"/>
                  <a:pt x="5372" y="5546"/>
                </a:cubicBezTo>
                <a:cubicBezTo>
                  <a:pt x="5372" y="5607"/>
                  <a:pt x="5397" y="5657"/>
                  <a:pt x="5427" y="5657"/>
                </a:cubicBezTo>
                <a:cubicBezTo>
                  <a:pt x="5458" y="5657"/>
                  <a:pt x="5482" y="5607"/>
                  <a:pt x="5482" y="5546"/>
                </a:cubicBezTo>
                <a:cubicBezTo>
                  <a:pt x="5482" y="5485"/>
                  <a:pt x="5458" y="5435"/>
                  <a:pt x="5427" y="5435"/>
                </a:cubicBezTo>
                <a:close/>
                <a:moveTo>
                  <a:pt x="5248" y="5435"/>
                </a:moveTo>
                <a:cubicBezTo>
                  <a:pt x="5218" y="5435"/>
                  <a:pt x="5193" y="5485"/>
                  <a:pt x="5193" y="5546"/>
                </a:cubicBezTo>
                <a:cubicBezTo>
                  <a:pt x="5193" y="5607"/>
                  <a:pt x="5218" y="5657"/>
                  <a:pt x="5248" y="5657"/>
                </a:cubicBezTo>
                <a:cubicBezTo>
                  <a:pt x="5279" y="5657"/>
                  <a:pt x="5303" y="5607"/>
                  <a:pt x="5303" y="5546"/>
                </a:cubicBezTo>
                <a:cubicBezTo>
                  <a:pt x="5303" y="5485"/>
                  <a:pt x="5279" y="5435"/>
                  <a:pt x="5248" y="5435"/>
                </a:cubicBezTo>
                <a:close/>
                <a:moveTo>
                  <a:pt x="5069" y="5435"/>
                </a:moveTo>
                <a:cubicBezTo>
                  <a:pt x="5039" y="5435"/>
                  <a:pt x="5014" y="5485"/>
                  <a:pt x="5014" y="5546"/>
                </a:cubicBezTo>
                <a:cubicBezTo>
                  <a:pt x="5014" y="5607"/>
                  <a:pt x="5039" y="5657"/>
                  <a:pt x="5069" y="5657"/>
                </a:cubicBezTo>
                <a:cubicBezTo>
                  <a:pt x="5099" y="5657"/>
                  <a:pt x="5124" y="5607"/>
                  <a:pt x="5124" y="5546"/>
                </a:cubicBezTo>
                <a:cubicBezTo>
                  <a:pt x="5124" y="5485"/>
                  <a:pt x="5099" y="5435"/>
                  <a:pt x="5069" y="5435"/>
                </a:cubicBezTo>
                <a:close/>
                <a:moveTo>
                  <a:pt x="4890" y="5435"/>
                </a:moveTo>
                <a:cubicBezTo>
                  <a:pt x="4860" y="5435"/>
                  <a:pt x="4835" y="5485"/>
                  <a:pt x="4835" y="5546"/>
                </a:cubicBezTo>
                <a:cubicBezTo>
                  <a:pt x="4835" y="5607"/>
                  <a:pt x="4860" y="5657"/>
                  <a:pt x="4890" y="5657"/>
                </a:cubicBezTo>
                <a:cubicBezTo>
                  <a:pt x="4920" y="5657"/>
                  <a:pt x="4945" y="5607"/>
                  <a:pt x="4945" y="5546"/>
                </a:cubicBezTo>
                <a:cubicBezTo>
                  <a:pt x="4945" y="5485"/>
                  <a:pt x="4920" y="5435"/>
                  <a:pt x="4890" y="5435"/>
                </a:cubicBezTo>
                <a:close/>
                <a:moveTo>
                  <a:pt x="4711" y="5435"/>
                </a:moveTo>
                <a:cubicBezTo>
                  <a:pt x="4681" y="5435"/>
                  <a:pt x="4656" y="5485"/>
                  <a:pt x="4656" y="5546"/>
                </a:cubicBezTo>
                <a:cubicBezTo>
                  <a:pt x="4656" y="5607"/>
                  <a:pt x="4681" y="5657"/>
                  <a:pt x="4711" y="5657"/>
                </a:cubicBezTo>
                <a:cubicBezTo>
                  <a:pt x="4741" y="5657"/>
                  <a:pt x="4766" y="5607"/>
                  <a:pt x="4766" y="5546"/>
                </a:cubicBezTo>
                <a:cubicBezTo>
                  <a:pt x="4766" y="5485"/>
                  <a:pt x="4741" y="5435"/>
                  <a:pt x="4711" y="5435"/>
                </a:cubicBezTo>
                <a:close/>
                <a:moveTo>
                  <a:pt x="4532" y="5435"/>
                </a:moveTo>
                <a:cubicBezTo>
                  <a:pt x="4502" y="5435"/>
                  <a:pt x="4477" y="5485"/>
                  <a:pt x="4477" y="5546"/>
                </a:cubicBezTo>
                <a:cubicBezTo>
                  <a:pt x="4477" y="5607"/>
                  <a:pt x="4502" y="5657"/>
                  <a:pt x="4532" y="5657"/>
                </a:cubicBezTo>
                <a:cubicBezTo>
                  <a:pt x="4562" y="5657"/>
                  <a:pt x="4587" y="5607"/>
                  <a:pt x="4587" y="5546"/>
                </a:cubicBezTo>
                <a:cubicBezTo>
                  <a:pt x="4587" y="5485"/>
                  <a:pt x="4562" y="5435"/>
                  <a:pt x="4532" y="5435"/>
                </a:cubicBezTo>
                <a:close/>
                <a:moveTo>
                  <a:pt x="4353" y="5435"/>
                </a:moveTo>
                <a:cubicBezTo>
                  <a:pt x="4323" y="5435"/>
                  <a:pt x="4298" y="5485"/>
                  <a:pt x="4298" y="5546"/>
                </a:cubicBezTo>
                <a:cubicBezTo>
                  <a:pt x="4298" y="5607"/>
                  <a:pt x="4323" y="5657"/>
                  <a:pt x="4353" y="5657"/>
                </a:cubicBezTo>
                <a:cubicBezTo>
                  <a:pt x="4383" y="5657"/>
                  <a:pt x="4408" y="5607"/>
                  <a:pt x="4408" y="5546"/>
                </a:cubicBezTo>
                <a:cubicBezTo>
                  <a:pt x="4408" y="5485"/>
                  <a:pt x="4383" y="5435"/>
                  <a:pt x="4353" y="5435"/>
                </a:cubicBezTo>
                <a:close/>
                <a:moveTo>
                  <a:pt x="4174" y="5435"/>
                </a:moveTo>
                <a:cubicBezTo>
                  <a:pt x="4143" y="5435"/>
                  <a:pt x="4119" y="5485"/>
                  <a:pt x="4119" y="5546"/>
                </a:cubicBezTo>
                <a:cubicBezTo>
                  <a:pt x="4119" y="5607"/>
                  <a:pt x="4143" y="5657"/>
                  <a:pt x="4174" y="5657"/>
                </a:cubicBezTo>
                <a:cubicBezTo>
                  <a:pt x="4204" y="5657"/>
                  <a:pt x="4229" y="5607"/>
                  <a:pt x="4229" y="5546"/>
                </a:cubicBezTo>
                <a:cubicBezTo>
                  <a:pt x="4229" y="5485"/>
                  <a:pt x="4204" y="5435"/>
                  <a:pt x="4174" y="5435"/>
                </a:cubicBezTo>
                <a:close/>
                <a:moveTo>
                  <a:pt x="3995" y="5435"/>
                </a:moveTo>
                <a:cubicBezTo>
                  <a:pt x="3964" y="5435"/>
                  <a:pt x="3940" y="5485"/>
                  <a:pt x="3940" y="5546"/>
                </a:cubicBezTo>
                <a:cubicBezTo>
                  <a:pt x="3940" y="5607"/>
                  <a:pt x="3964" y="5657"/>
                  <a:pt x="3995" y="5657"/>
                </a:cubicBezTo>
                <a:cubicBezTo>
                  <a:pt x="4025" y="5657"/>
                  <a:pt x="4050" y="5607"/>
                  <a:pt x="4050" y="5546"/>
                </a:cubicBezTo>
                <a:cubicBezTo>
                  <a:pt x="4050" y="5485"/>
                  <a:pt x="4025" y="5435"/>
                  <a:pt x="3995" y="5435"/>
                </a:cubicBezTo>
                <a:close/>
                <a:moveTo>
                  <a:pt x="3816" y="5435"/>
                </a:moveTo>
                <a:cubicBezTo>
                  <a:pt x="3785" y="5435"/>
                  <a:pt x="3761" y="5485"/>
                  <a:pt x="3761" y="5546"/>
                </a:cubicBezTo>
                <a:cubicBezTo>
                  <a:pt x="3761" y="5607"/>
                  <a:pt x="3785" y="5657"/>
                  <a:pt x="3816" y="5657"/>
                </a:cubicBezTo>
                <a:cubicBezTo>
                  <a:pt x="3846" y="5657"/>
                  <a:pt x="3870" y="5607"/>
                  <a:pt x="3870" y="5546"/>
                </a:cubicBezTo>
                <a:cubicBezTo>
                  <a:pt x="3870" y="5485"/>
                  <a:pt x="3846" y="5435"/>
                  <a:pt x="3816" y="5435"/>
                </a:cubicBezTo>
                <a:close/>
                <a:moveTo>
                  <a:pt x="3637" y="5435"/>
                </a:moveTo>
                <a:cubicBezTo>
                  <a:pt x="3606" y="5435"/>
                  <a:pt x="3582" y="5485"/>
                  <a:pt x="3582" y="5546"/>
                </a:cubicBezTo>
                <a:cubicBezTo>
                  <a:pt x="3582" y="5607"/>
                  <a:pt x="3606" y="5657"/>
                  <a:pt x="3637" y="5657"/>
                </a:cubicBezTo>
                <a:cubicBezTo>
                  <a:pt x="3667" y="5657"/>
                  <a:pt x="3691" y="5607"/>
                  <a:pt x="3691" y="5546"/>
                </a:cubicBezTo>
                <a:cubicBezTo>
                  <a:pt x="3691" y="5485"/>
                  <a:pt x="3667" y="5435"/>
                  <a:pt x="3637" y="5435"/>
                </a:cubicBezTo>
                <a:close/>
                <a:moveTo>
                  <a:pt x="3457" y="5435"/>
                </a:moveTo>
                <a:cubicBezTo>
                  <a:pt x="3427" y="5435"/>
                  <a:pt x="3403" y="5485"/>
                  <a:pt x="3403" y="5546"/>
                </a:cubicBezTo>
                <a:cubicBezTo>
                  <a:pt x="3403" y="5607"/>
                  <a:pt x="3427" y="5657"/>
                  <a:pt x="3457" y="5657"/>
                </a:cubicBezTo>
                <a:cubicBezTo>
                  <a:pt x="3488" y="5657"/>
                  <a:pt x="3512" y="5607"/>
                  <a:pt x="3512" y="5546"/>
                </a:cubicBezTo>
                <a:cubicBezTo>
                  <a:pt x="3512" y="5485"/>
                  <a:pt x="3488" y="5435"/>
                  <a:pt x="3457" y="5435"/>
                </a:cubicBezTo>
                <a:close/>
                <a:moveTo>
                  <a:pt x="3278" y="5435"/>
                </a:moveTo>
                <a:cubicBezTo>
                  <a:pt x="3248" y="5435"/>
                  <a:pt x="3223" y="5485"/>
                  <a:pt x="3223" y="5546"/>
                </a:cubicBezTo>
                <a:cubicBezTo>
                  <a:pt x="3223" y="5607"/>
                  <a:pt x="3248" y="5657"/>
                  <a:pt x="3278" y="5657"/>
                </a:cubicBezTo>
                <a:cubicBezTo>
                  <a:pt x="3309" y="5657"/>
                  <a:pt x="3333" y="5607"/>
                  <a:pt x="3333" y="5546"/>
                </a:cubicBezTo>
                <a:cubicBezTo>
                  <a:pt x="3333" y="5485"/>
                  <a:pt x="3309" y="5435"/>
                  <a:pt x="3278" y="5435"/>
                </a:cubicBezTo>
                <a:close/>
                <a:moveTo>
                  <a:pt x="3099" y="5435"/>
                </a:moveTo>
                <a:cubicBezTo>
                  <a:pt x="3069" y="5435"/>
                  <a:pt x="3044" y="5485"/>
                  <a:pt x="3044" y="5546"/>
                </a:cubicBezTo>
                <a:cubicBezTo>
                  <a:pt x="3044" y="5607"/>
                  <a:pt x="3069" y="5657"/>
                  <a:pt x="3099" y="5657"/>
                </a:cubicBezTo>
                <a:cubicBezTo>
                  <a:pt x="3130" y="5657"/>
                  <a:pt x="3154" y="5607"/>
                  <a:pt x="3154" y="5546"/>
                </a:cubicBezTo>
                <a:cubicBezTo>
                  <a:pt x="3154" y="5485"/>
                  <a:pt x="3130" y="5435"/>
                  <a:pt x="3099" y="5435"/>
                </a:cubicBezTo>
                <a:close/>
                <a:moveTo>
                  <a:pt x="2920" y="5435"/>
                </a:moveTo>
                <a:cubicBezTo>
                  <a:pt x="2890" y="5435"/>
                  <a:pt x="2865" y="5485"/>
                  <a:pt x="2865" y="5546"/>
                </a:cubicBezTo>
                <a:cubicBezTo>
                  <a:pt x="2865" y="5607"/>
                  <a:pt x="2890" y="5657"/>
                  <a:pt x="2920" y="5657"/>
                </a:cubicBezTo>
                <a:cubicBezTo>
                  <a:pt x="2950" y="5657"/>
                  <a:pt x="2975" y="5607"/>
                  <a:pt x="2975" y="5546"/>
                </a:cubicBezTo>
                <a:cubicBezTo>
                  <a:pt x="2975" y="5485"/>
                  <a:pt x="2950" y="5435"/>
                  <a:pt x="2920" y="5435"/>
                </a:cubicBezTo>
                <a:close/>
                <a:moveTo>
                  <a:pt x="2741" y="5435"/>
                </a:moveTo>
                <a:cubicBezTo>
                  <a:pt x="2711" y="5435"/>
                  <a:pt x="2686" y="5485"/>
                  <a:pt x="2686" y="5546"/>
                </a:cubicBezTo>
                <a:cubicBezTo>
                  <a:pt x="2686" y="5607"/>
                  <a:pt x="2711" y="5657"/>
                  <a:pt x="2741" y="5657"/>
                </a:cubicBezTo>
                <a:cubicBezTo>
                  <a:pt x="2771" y="5657"/>
                  <a:pt x="2796" y="5607"/>
                  <a:pt x="2796" y="5546"/>
                </a:cubicBezTo>
                <a:cubicBezTo>
                  <a:pt x="2796" y="5485"/>
                  <a:pt x="2771" y="5435"/>
                  <a:pt x="2741" y="5435"/>
                </a:cubicBezTo>
                <a:close/>
                <a:moveTo>
                  <a:pt x="2562" y="5435"/>
                </a:moveTo>
                <a:cubicBezTo>
                  <a:pt x="2532" y="5435"/>
                  <a:pt x="2507" y="5485"/>
                  <a:pt x="2507" y="5546"/>
                </a:cubicBezTo>
                <a:cubicBezTo>
                  <a:pt x="2507" y="5607"/>
                  <a:pt x="2532" y="5657"/>
                  <a:pt x="2562" y="5657"/>
                </a:cubicBezTo>
                <a:cubicBezTo>
                  <a:pt x="2592" y="5657"/>
                  <a:pt x="2617" y="5607"/>
                  <a:pt x="2617" y="5546"/>
                </a:cubicBezTo>
                <a:cubicBezTo>
                  <a:pt x="2617" y="5485"/>
                  <a:pt x="2592" y="5435"/>
                  <a:pt x="2562" y="5435"/>
                </a:cubicBezTo>
                <a:close/>
                <a:moveTo>
                  <a:pt x="2383" y="5435"/>
                </a:moveTo>
                <a:cubicBezTo>
                  <a:pt x="2353" y="5435"/>
                  <a:pt x="2328" y="5485"/>
                  <a:pt x="2328" y="5546"/>
                </a:cubicBezTo>
                <a:cubicBezTo>
                  <a:pt x="2328" y="5607"/>
                  <a:pt x="2353" y="5657"/>
                  <a:pt x="2383" y="5657"/>
                </a:cubicBezTo>
                <a:cubicBezTo>
                  <a:pt x="2413" y="5657"/>
                  <a:pt x="2438" y="5607"/>
                  <a:pt x="2438" y="5546"/>
                </a:cubicBezTo>
                <a:cubicBezTo>
                  <a:pt x="2438" y="5485"/>
                  <a:pt x="2413" y="5435"/>
                  <a:pt x="2383" y="5435"/>
                </a:cubicBezTo>
                <a:close/>
                <a:moveTo>
                  <a:pt x="2204" y="5435"/>
                </a:moveTo>
                <a:cubicBezTo>
                  <a:pt x="2174" y="5435"/>
                  <a:pt x="2149" y="5485"/>
                  <a:pt x="2149" y="5546"/>
                </a:cubicBezTo>
                <a:cubicBezTo>
                  <a:pt x="2149" y="5607"/>
                  <a:pt x="2174" y="5657"/>
                  <a:pt x="2204" y="5657"/>
                </a:cubicBezTo>
                <a:cubicBezTo>
                  <a:pt x="2234" y="5657"/>
                  <a:pt x="2259" y="5607"/>
                  <a:pt x="2259" y="5546"/>
                </a:cubicBezTo>
                <a:cubicBezTo>
                  <a:pt x="2259" y="5485"/>
                  <a:pt x="2234" y="5435"/>
                  <a:pt x="2204" y="5435"/>
                </a:cubicBezTo>
                <a:close/>
                <a:moveTo>
                  <a:pt x="2025" y="5435"/>
                </a:moveTo>
                <a:cubicBezTo>
                  <a:pt x="1994" y="5435"/>
                  <a:pt x="1970" y="5485"/>
                  <a:pt x="1970" y="5546"/>
                </a:cubicBezTo>
                <a:cubicBezTo>
                  <a:pt x="1970" y="5607"/>
                  <a:pt x="1994" y="5657"/>
                  <a:pt x="2025" y="5657"/>
                </a:cubicBezTo>
                <a:cubicBezTo>
                  <a:pt x="2055" y="5657"/>
                  <a:pt x="2080" y="5607"/>
                  <a:pt x="2080" y="5546"/>
                </a:cubicBezTo>
                <a:cubicBezTo>
                  <a:pt x="2080" y="5485"/>
                  <a:pt x="2055" y="5435"/>
                  <a:pt x="2025" y="5435"/>
                </a:cubicBezTo>
                <a:close/>
                <a:moveTo>
                  <a:pt x="1846" y="5435"/>
                </a:moveTo>
                <a:cubicBezTo>
                  <a:pt x="1815" y="5435"/>
                  <a:pt x="1791" y="5485"/>
                  <a:pt x="1791" y="5546"/>
                </a:cubicBezTo>
                <a:cubicBezTo>
                  <a:pt x="1791" y="5607"/>
                  <a:pt x="1815" y="5657"/>
                  <a:pt x="1846" y="5657"/>
                </a:cubicBezTo>
                <a:cubicBezTo>
                  <a:pt x="1876" y="5657"/>
                  <a:pt x="1901" y="5607"/>
                  <a:pt x="1901" y="5546"/>
                </a:cubicBezTo>
                <a:cubicBezTo>
                  <a:pt x="1901" y="5485"/>
                  <a:pt x="1876" y="5435"/>
                  <a:pt x="1846" y="5435"/>
                </a:cubicBezTo>
                <a:close/>
                <a:moveTo>
                  <a:pt x="18680" y="5073"/>
                </a:moveTo>
                <a:cubicBezTo>
                  <a:pt x="18649" y="5073"/>
                  <a:pt x="18625" y="5122"/>
                  <a:pt x="18625" y="5184"/>
                </a:cubicBezTo>
                <a:cubicBezTo>
                  <a:pt x="18625" y="5245"/>
                  <a:pt x="18649" y="5295"/>
                  <a:pt x="18680" y="5295"/>
                </a:cubicBezTo>
                <a:cubicBezTo>
                  <a:pt x="18710" y="5295"/>
                  <a:pt x="18735" y="5245"/>
                  <a:pt x="18735" y="5184"/>
                </a:cubicBezTo>
                <a:cubicBezTo>
                  <a:pt x="18735" y="5122"/>
                  <a:pt x="18710" y="5073"/>
                  <a:pt x="18680" y="5073"/>
                </a:cubicBezTo>
                <a:close/>
                <a:moveTo>
                  <a:pt x="18501" y="5073"/>
                </a:moveTo>
                <a:cubicBezTo>
                  <a:pt x="18470" y="5073"/>
                  <a:pt x="18446" y="5122"/>
                  <a:pt x="18446" y="5184"/>
                </a:cubicBezTo>
                <a:cubicBezTo>
                  <a:pt x="18446" y="5245"/>
                  <a:pt x="18470" y="5295"/>
                  <a:pt x="18501" y="5295"/>
                </a:cubicBezTo>
                <a:cubicBezTo>
                  <a:pt x="18531" y="5295"/>
                  <a:pt x="18555" y="5245"/>
                  <a:pt x="18555" y="5184"/>
                </a:cubicBezTo>
                <a:cubicBezTo>
                  <a:pt x="18555" y="5122"/>
                  <a:pt x="18531" y="5073"/>
                  <a:pt x="18501" y="5073"/>
                </a:cubicBezTo>
                <a:close/>
                <a:moveTo>
                  <a:pt x="18321" y="5073"/>
                </a:moveTo>
                <a:cubicBezTo>
                  <a:pt x="18291" y="5073"/>
                  <a:pt x="18267" y="5122"/>
                  <a:pt x="18267" y="5184"/>
                </a:cubicBezTo>
                <a:cubicBezTo>
                  <a:pt x="18267" y="5245"/>
                  <a:pt x="18291" y="5295"/>
                  <a:pt x="18321" y="5295"/>
                </a:cubicBezTo>
                <a:cubicBezTo>
                  <a:pt x="18352" y="5295"/>
                  <a:pt x="18376" y="5245"/>
                  <a:pt x="18376" y="5184"/>
                </a:cubicBezTo>
                <a:cubicBezTo>
                  <a:pt x="18376" y="5122"/>
                  <a:pt x="18352" y="5073"/>
                  <a:pt x="18321" y="5073"/>
                </a:cubicBezTo>
                <a:close/>
                <a:moveTo>
                  <a:pt x="18142" y="5073"/>
                </a:moveTo>
                <a:cubicBezTo>
                  <a:pt x="18112" y="5073"/>
                  <a:pt x="18088" y="5122"/>
                  <a:pt x="18088" y="5184"/>
                </a:cubicBezTo>
                <a:cubicBezTo>
                  <a:pt x="18088" y="5245"/>
                  <a:pt x="18112" y="5295"/>
                  <a:pt x="18142" y="5295"/>
                </a:cubicBezTo>
                <a:cubicBezTo>
                  <a:pt x="18173" y="5295"/>
                  <a:pt x="18197" y="5245"/>
                  <a:pt x="18197" y="5184"/>
                </a:cubicBezTo>
                <a:cubicBezTo>
                  <a:pt x="18197" y="5122"/>
                  <a:pt x="18173" y="5073"/>
                  <a:pt x="18142" y="5073"/>
                </a:cubicBezTo>
                <a:close/>
                <a:moveTo>
                  <a:pt x="17963" y="5073"/>
                </a:moveTo>
                <a:cubicBezTo>
                  <a:pt x="17933" y="5073"/>
                  <a:pt x="17908" y="5122"/>
                  <a:pt x="17908" y="5184"/>
                </a:cubicBezTo>
                <a:cubicBezTo>
                  <a:pt x="17908" y="5245"/>
                  <a:pt x="17933" y="5295"/>
                  <a:pt x="17963" y="5295"/>
                </a:cubicBezTo>
                <a:cubicBezTo>
                  <a:pt x="17994" y="5295"/>
                  <a:pt x="18018" y="5245"/>
                  <a:pt x="18018" y="5184"/>
                </a:cubicBezTo>
                <a:cubicBezTo>
                  <a:pt x="18018" y="5122"/>
                  <a:pt x="17994" y="5073"/>
                  <a:pt x="17963" y="5073"/>
                </a:cubicBezTo>
                <a:close/>
                <a:moveTo>
                  <a:pt x="17784" y="5073"/>
                </a:moveTo>
                <a:cubicBezTo>
                  <a:pt x="17754" y="5073"/>
                  <a:pt x="17729" y="5122"/>
                  <a:pt x="17729" y="5184"/>
                </a:cubicBezTo>
                <a:cubicBezTo>
                  <a:pt x="17729" y="5245"/>
                  <a:pt x="17754" y="5295"/>
                  <a:pt x="17784" y="5295"/>
                </a:cubicBezTo>
                <a:cubicBezTo>
                  <a:pt x="17815" y="5295"/>
                  <a:pt x="17839" y="5245"/>
                  <a:pt x="17839" y="5184"/>
                </a:cubicBezTo>
                <a:cubicBezTo>
                  <a:pt x="17839" y="5122"/>
                  <a:pt x="17815" y="5073"/>
                  <a:pt x="17784" y="5073"/>
                </a:cubicBezTo>
                <a:close/>
                <a:moveTo>
                  <a:pt x="17605" y="5073"/>
                </a:moveTo>
                <a:cubicBezTo>
                  <a:pt x="17575" y="5073"/>
                  <a:pt x="17550" y="5122"/>
                  <a:pt x="17550" y="5184"/>
                </a:cubicBezTo>
                <a:cubicBezTo>
                  <a:pt x="17550" y="5245"/>
                  <a:pt x="17575" y="5295"/>
                  <a:pt x="17605" y="5295"/>
                </a:cubicBezTo>
                <a:cubicBezTo>
                  <a:pt x="17635" y="5295"/>
                  <a:pt x="17660" y="5245"/>
                  <a:pt x="17660" y="5184"/>
                </a:cubicBezTo>
                <a:cubicBezTo>
                  <a:pt x="17660" y="5122"/>
                  <a:pt x="17635" y="5073"/>
                  <a:pt x="17605" y="5073"/>
                </a:cubicBezTo>
                <a:close/>
                <a:moveTo>
                  <a:pt x="17426" y="5073"/>
                </a:moveTo>
                <a:cubicBezTo>
                  <a:pt x="17396" y="5073"/>
                  <a:pt x="17371" y="5122"/>
                  <a:pt x="17371" y="5184"/>
                </a:cubicBezTo>
                <a:cubicBezTo>
                  <a:pt x="17371" y="5245"/>
                  <a:pt x="17396" y="5295"/>
                  <a:pt x="17426" y="5295"/>
                </a:cubicBezTo>
                <a:cubicBezTo>
                  <a:pt x="17456" y="5295"/>
                  <a:pt x="17481" y="5245"/>
                  <a:pt x="17481" y="5184"/>
                </a:cubicBezTo>
                <a:cubicBezTo>
                  <a:pt x="17481" y="5122"/>
                  <a:pt x="17456" y="5073"/>
                  <a:pt x="17426" y="5073"/>
                </a:cubicBezTo>
                <a:close/>
                <a:moveTo>
                  <a:pt x="17247" y="5073"/>
                </a:moveTo>
                <a:cubicBezTo>
                  <a:pt x="17217" y="5073"/>
                  <a:pt x="17192" y="5122"/>
                  <a:pt x="17192" y="5184"/>
                </a:cubicBezTo>
                <a:cubicBezTo>
                  <a:pt x="17192" y="5245"/>
                  <a:pt x="17217" y="5295"/>
                  <a:pt x="17247" y="5295"/>
                </a:cubicBezTo>
                <a:cubicBezTo>
                  <a:pt x="17277" y="5295"/>
                  <a:pt x="17302" y="5245"/>
                  <a:pt x="17302" y="5184"/>
                </a:cubicBezTo>
                <a:cubicBezTo>
                  <a:pt x="17302" y="5122"/>
                  <a:pt x="17277" y="5073"/>
                  <a:pt x="17247" y="5073"/>
                </a:cubicBezTo>
                <a:close/>
                <a:moveTo>
                  <a:pt x="17068" y="5073"/>
                </a:moveTo>
                <a:cubicBezTo>
                  <a:pt x="17038" y="5073"/>
                  <a:pt x="17013" y="5122"/>
                  <a:pt x="17013" y="5184"/>
                </a:cubicBezTo>
                <a:cubicBezTo>
                  <a:pt x="17013" y="5245"/>
                  <a:pt x="17038" y="5295"/>
                  <a:pt x="17068" y="5295"/>
                </a:cubicBezTo>
                <a:cubicBezTo>
                  <a:pt x="17098" y="5295"/>
                  <a:pt x="17123" y="5245"/>
                  <a:pt x="17123" y="5184"/>
                </a:cubicBezTo>
                <a:cubicBezTo>
                  <a:pt x="17123" y="5122"/>
                  <a:pt x="17098" y="5073"/>
                  <a:pt x="17068" y="5073"/>
                </a:cubicBezTo>
                <a:close/>
                <a:moveTo>
                  <a:pt x="16889" y="5073"/>
                </a:moveTo>
                <a:cubicBezTo>
                  <a:pt x="16859" y="5073"/>
                  <a:pt x="16834" y="5122"/>
                  <a:pt x="16834" y="5184"/>
                </a:cubicBezTo>
                <a:cubicBezTo>
                  <a:pt x="16834" y="5245"/>
                  <a:pt x="16859" y="5295"/>
                  <a:pt x="16889" y="5295"/>
                </a:cubicBezTo>
                <a:cubicBezTo>
                  <a:pt x="16919" y="5295"/>
                  <a:pt x="16944" y="5245"/>
                  <a:pt x="16944" y="5184"/>
                </a:cubicBezTo>
                <a:cubicBezTo>
                  <a:pt x="16944" y="5122"/>
                  <a:pt x="16919" y="5073"/>
                  <a:pt x="16889" y="5073"/>
                </a:cubicBezTo>
                <a:close/>
                <a:moveTo>
                  <a:pt x="16710" y="5073"/>
                </a:moveTo>
                <a:cubicBezTo>
                  <a:pt x="16679" y="5073"/>
                  <a:pt x="16655" y="5122"/>
                  <a:pt x="16655" y="5184"/>
                </a:cubicBezTo>
                <a:cubicBezTo>
                  <a:pt x="16655" y="5245"/>
                  <a:pt x="16679" y="5295"/>
                  <a:pt x="16710" y="5295"/>
                </a:cubicBezTo>
                <a:cubicBezTo>
                  <a:pt x="16740" y="5295"/>
                  <a:pt x="16765" y="5245"/>
                  <a:pt x="16765" y="5184"/>
                </a:cubicBezTo>
                <a:cubicBezTo>
                  <a:pt x="16765" y="5122"/>
                  <a:pt x="16740" y="5073"/>
                  <a:pt x="16710" y="5073"/>
                </a:cubicBezTo>
                <a:close/>
                <a:moveTo>
                  <a:pt x="16531" y="5073"/>
                </a:moveTo>
                <a:cubicBezTo>
                  <a:pt x="16500" y="5073"/>
                  <a:pt x="16476" y="5122"/>
                  <a:pt x="16476" y="5184"/>
                </a:cubicBezTo>
                <a:cubicBezTo>
                  <a:pt x="16476" y="5245"/>
                  <a:pt x="16500" y="5295"/>
                  <a:pt x="16531" y="5295"/>
                </a:cubicBezTo>
                <a:cubicBezTo>
                  <a:pt x="16561" y="5295"/>
                  <a:pt x="16585" y="5245"/>
                  <a:pt x="16585" y="5184"/>
                </a:cubicBezTo>
                <a:cubicBezTo>
                  <a:pt x="16585" y="5122"/>
                  <a:pt x="16561" y="5073"/>
                  <a:pt x="16531" y="5073"/>
                </a:cubicBezTo>
                <a:close/>
                <a:moveTo>
                  <a:pt x="16352" y="5073"/>
                </a:moveTo>
                <a:cubicBezTo>
                  <a:pt x="16321" y="5073"/>
                  <a:pt x="16297" y="5122"/>
                  <a:pt x="16297" y="5184"/>
                </a:cubicBezTo>
                <a:cubicBezTo>
                  <a:pt x="16297" y="5245"/>
                  <a:pt x="16321" y="5295"/>
                  <a:pt x="16352" y="5295"/>
                </a:cubicBezTo>
                <a:cubicBezTo>
                  <a:pt x="16382" y="5295"/>
                  <a:pt x="16406" y="5245"/>
                  <a:pt x="16406" y="5184"/>
                </a:cubicBezTo>
                <a:cubicBezTo>
                  <a:pt x="16406" y="5122"/>
                  <a:pt x="16382" y="5073"/>
                  <a:pt x="16352" y="5073"/>
                </a:cubicBezTo>
                <a:close/>
                <a:moveTo>
                  <a:pt x="16172" y="5073"/>
                </a:moveTo>
                <a:cubicBezTo>
                  <a:pt x="16142" y="5073"/>
                  <a:pt x="16118" y="5122"/>
                  <a:pt x="16118" y="5184"/>
                </a:cubicBezTo>
                <a:cubicBezTo>
                  <a:pt x="16118" y="5245"/>
                  <a:pt x="16142" y="5295"/>
                  <a:pt x="16172" y="5295"/>
                </a:cubicBezTo>
                <a:cubicBezTo>
                  <a:pt x="16203" y="5295"/>
                  <a:pt x="16227" y="5245"/>
                  <a:pt x="16227" y="5184"/>
                </a:cubicBezTo>
                <a:cubicBezTo>
                  <a:pt x="16227" y="5122"/>
                  <a:pt x="16203" y="5073"/>
                  <a:pt x="16172" y="5073"/>
                </a:cubicBezTo>
                <a:close/>
                <a:moveTo>
                  <a:pt x="15993" y="5073"/>
                </a:moveTo>
                <a:cubicBezTo>
                  <a:pt x="15963" y="5073"/>
                  <a:pt x="15938" y="5122"/>
                  <a:pt x="15938" y="5184"/>
                </a:cubicBezTo>
                <a:cubicBezTo>
                  <a:pt x="15938" y="5245"/>
                  <a:pt x="15963" y="5295"/>
                  <a:pt x="15993" y="5295"/>
                </a:cubicBezTo>
                <a:cubicBezTo>
                  <a:pt x="16024" y="5295"/>
                  <a:pt x="16048" y="5245"/>
                  <a:pt x="16048" y="5184"/>
                </a:cubicBezTo>
                <a:cubicBezTo>
                  <a:pt x="16048" y="5122"/>
                  <a:pt x="16024" y="5073"/>
                  <a:pt x="15993" y="5073"/>
                </a:cubicBezTo>
                <a:close/>
                <a:moveTo>
                  <a:pt x="15814" y="5073"/>
                </a:moveTo>
                <a:cubicBezTo>
                  <a:pt x="15784" y="5073"/>
                  <a:pt x="15759" y="5122"/>
                  <a:pt x="15759" y="5184"/>
                </a:cubicBezTo>
                <a:cubicBezTo>
                  <a:pt x="15759" y="5245"/>
                  <a:pt x="15784" y="5295"/>
                  <a:pt x="15814" y="5295"/>
                </a:cubicBezTo>
                <a:cubicBezTo>
                  <a:pt x="15845" y="5295"/>
                  <a:pt x="15869" y="5245"/>
                  <a:pt x="15869" y="5184"/>
                </a:cubicBezTo>
                <a:cubicBezTo>
                  <a:pt x="15869" y="5122"/>
                  <a:pt x="15845" y="5073"/>
                  <a:pt x="15814" y="5073"/>
                </a:cubicBezTo>
                <a:close/>
                <a:moveTo>
                  <a:pt x="15635" y="5073"/>
                </a:moveTo>
                <a:cubicBezTo>
                  <a:pt x="15605" y="5073"/>
                  <a:pt x="15580" y="5122"/>
                  <a:pt x="15580" y="5184"/>
                </a:cubicBezTo>
                <a:cubicBezTo>
                  <a:pt x="15580" y="5245"/>
                  <a:pt x="15605" y="5295"/>
                  <a:pt x="15635" y="5295"/>
                </a:cubicBezTo>
                <a:cubicBezTo>
                  <a:pt x="15666" y="5295"/>
                  <a:pt x="15690" y="5245"/>
                  <a:pt x="15690" y="5184"/>
                </a:cubicBezTo>
                <a:cubicBezTo>
                  <a:pt x="15690" y="5122"/>
                  <a:pt x="15666" y="5073"/>
                  <a:pt x="15635" y="5073"/>
                </a:cubicBezTo>
                <a:close/>
                <a:moveTo>
                  <a:pt x="15456" y="5073"/>
                </a:moveTo>
                <a:cubicBezTo>
                  <a:pt x="15426" y="5073"/>
                  <a:pt x="15401" y="5122"/>
                  <a:pt x="15401" y="5184"/>
                </a:cubicBezTo>
                <a:cubicBezTo>
                  <a:pt x="15401" y="5245"/>
                  <a:pt x="15426" y="5295"/>
                  <a:pt x="15456" y="5295"/>
                </a:cubicBezTo>
                <a:cubicBezTo>
                  <a:pt x="15486" y="5295"/>
                  <a:pt x="15511" y="5245"/>
                  <a:pt x="15511" y="5184"/>
                </a:cubicBezTo>
                <a:cubicBezTo>
                  <a:pt x="15511" y="5122"/>
                  <a:pt x="15486" y="5073"/>
                  <a:pt x="15456" y="5073"/>
                </a:cubicBezTo>
                <a:close/>
                <a:moveTo>
                  <a:pt x="15277" y="5073"/>
                </a:moveTo>
                <a:cubicBezTo>
                  <a:pt x="15247" y="5073"/>
                  <a:pt x="15222" y="5122"/>
                  <a:pt x="15222" y="5184"/>
                </a:cubicBezTo>
                <a:cubicBezTo>
                  <a:pt x="15222" y="5245"/>
                  <a:pt x="15247" y="5295"/>
                  <a:pt x="15277" y="5295"/>
                </a:cubicBezTo>
                <a:cubicBezTo>
                  <a:pt x="15307" y="5295"/>
                  <a:pt x="15332" y="5245"/>
                  <a:pt x="15332" y="5184"/>
                </a:cubicBezTo>
                <a:cubicBezTo>
                  <a:pt x="15332" y="5122"/>
                  <a:pt x="15307" y="5073"/>
                  <a:pt x="15277" y="5073"/>
                </a:cubicBezTo>
                <a:close/>
                <a:moveTo>
                  <a:pt x="15098" y="5073"/>
                </a:moveTo>
                <a:cubicBezTo>
                  <a:pt x="15068" y="5073"/>
                  <a:pt x="15043" y="5122"/>
                  <a:pt x="15043" y="5184"/>
                </a:cubicBezTo>
                <a:cubicBezTo>
                  <a:pt x="15043" y="5245"/>
                  <a:pt x="15068" y="5295"/>
                  <a:pt x="15098" y="5295"/>
                </a:cubicBezTo>
                <a:cubicBezTo>
                  <a:pt x="15128" y="5295"/>
                  <a:pt x="15153" y="5245"/>
                  <a:pt x="15153" y="5184"/>
                </a:cubicBezTo>
                <a:cubicBezTo>
                  <a:pt x="15153" y="5122"/>
                  <a:pt x="15128" y="5073"/>
                  <a:pt x="15098" y="5073"/>
                </a:cubicBezTo>
                <a:close/>
                <a:moveTo>
                  <a:pt x="14919" y="5073"/>
                </a:moveTo>
                <a:cubicBezTo>
                  <a:pt x="14889" y="5073"/>
                  <a:pt x="14864" y="5122"/>
                  <a:pt x="14864" y="5184"/>
                </a:cubicBezTo>
                <a:cubicBezTo>
                  <a:pt x="14864" y="5245"/>
                  <a:pt x="14889" y="5295"/>
                  <a:pt x="14919" y="5295"/>
                </a:cubicBezTo>
                <a:cubicBezTo>
                  <a:pt x="14949" y="5295"/>
                  <a:pt x="14974" y="5245"/>
                  <a:pt x="14974" y="5184"/>
                </a:cubicBezTo>
                <a:cubicBezTo>
                  <a:pt x="14974" y="5122"/>
                  <a:pt x="14949" y="5073"/>
                  <a:pt x="14919" y="5073"/>
                </a:cubicBezTo>
                <a:close/>
                <a:moveTo>
                  <a:pt x="14740" y="5073"/>
                </a:moveTo>
                <a:cubicBezTo>
                  <a:pt x="14709" y="5073"/>
                  <a:pt x="14685" y="5122"/>
                  <a:pt x="14685" y="5184"/>
                </a:cubicBezTo>
                <a:cubicBezTo>
                  <a:pt x="14685" y="5245"/>
                  <a:pt x="14709" y="5295"/>
                  <a:pt x="14740" y="5295"/>
                </a:cubicBezTo>
                <a:cubicBezTo>
                  <a:pt x="14770" y="5295"/>
                  <a:pt x="14795" y="5245"/>
                  <a:pt x="14795" y="5184"/>
                </a:cubicBezTo>
                <a:cubicBezTo>
                  <a:pt x="14795" y="5122"/>
                  <a:pt x="14770" y="5073"/>
                  <a:pt x="14740" y="5073"/>
                </a:cubicBezTo>
                <a:close/>
                <a:moveTo>
                  <a:pt x="14561" y="5073"/>
                </a:moveTo>
                <a:cubicBezTo>
                  <a:pt x="14530" y="5073"/>
                  <a:pt x="14506" y="5122"/>
                  <a:pt x="14506" y="5184"/>
                </a:cubicBezTo>
                <a:cubicBezTo>
                  <a:pt x="14506" y="5245"/>
                  <a:pt x="14530" y="5295"/>
                  <a:pt x="14561" y="5295"/>
                </a:cubicBezTo>
                <a:cubicBezTo>
                  <a:pt x="14591" y="5295"/>
                  <a:pt x="14616" y="5245"/>
                  <a:pt x="14616" y="5184"/>
                </a:cubicBezTo>
                <a:cubicBezTo>
                  <a:pt x="14616" y="5122"/>
                  <a:pt x="14591" y="5073"/>
                  <a:pt x="14561" y="5073"/>
                </a:cubicBezTo>
                <a:close/>
                <a:moveTo>
                  <a:pt x="14382" y="5073"/>
                </a:moveTo>
                <a:cubicBezTo>
                  <a:pt x="14351" y="5073"/>
                  <a:pt x="14327" y="5122"/>
                  <a:pt x="14327" y="5184"/>
                </a:cubicBezTo>
                <a:cubicBezTo>
                  <a:pt x="14327" y="5245"/>
                  <a:pt x="14351" y="5295"/>
                  <a:pt x="14382" y="5295"/>
                </a:cubicBezTo>
                <a:cubicBezTo>
                  <a:pt x="14412" y="5295"/>
                  <a:pt x="14436" y="5245"/>
                  <a:pt x="14436" y="5184"/>
                </a:cubicBezTo>
                <a:cubicBezTo>
                  <a:pt x="14436" y="5122"/>
                  <a:pt x="14412" y="5073"/>
                  <a:pt x="14382" y="5073"/>
                </a:cubicBezTo>
                <a:close/>
                <a:moveTo>
                  <a:pt x="14202" y="5073"/>
                </a:moveTo>
                <a:cubicBezTo>
                  <a:pt x="14172" y="5073"/>
                  <a:pt x="14148" y="5122"/>
                  <a:pt x="14148" y="5184"/>
                </a:cubicBezTo>
                <a:cubicBezTo>
                  <a:pt x="14148" y="5245"/>
                  <a:pt x="14172" y="5295"/>
                  <a:pt x="14202" y="5295"/>
                </a:cubicBezTo>
                <a:cubicBezTo>
                  <a:pt x="14233" y="5295"/>
                  <a:pt x="14257" y="5245"/>
                  <a:pt x="14257" y="5184"/>
                </a:cubicBezTo>
                <a:cubicBezTo>
                  <a:pt x="14257" y="5122"/>
                  <a:pt x="14233" y="5073"/>
                  <a:pt x="14202" y="5073"/>
                </a:cubicBezTo>
                <a:close/>
                <a:moveTo>
                  <a:pt x="14023" y="5073"/>
                </a:moveTo>
                <a:cubicBezTo>
                  <a:pt x="13993" y="5073"/>
                  <a:pt x="13969" y="5122"/>
                  <a:pt x="13969" y="5184"/>
                </a:cubicBezTo>
                <a:cubicBezTo>
                  <a:pt x="13969" y="5245"/>
                  <a:pt x="13993" y="5295"/>
                  <a:pt x="14023" y="5295"/>
                </a:cubicBezTo>
                <a:cubicBezTo>
                  <a:pt x="14054" y="5295"/>
                  <a:pt x="14078" y="5245"/>
                  <a:pt x="14078" y="5184"/>
                </a:cubicBezTo>
                <a:cubicBezTo>
                  <a:pt x="14078" y="5122"/>
                  <a:pt x="14054" y="5073"/>
                  <a:pt x="14023" y="5073"/>
                </a:cubicBezTo>
                <a:close/>
                <a:moveTo>
                  <a:pt x="13844" y="5073"/>
                </a:moveTo>
                <a:cubicBezTo>
                  <a:pt x="13814" y="5073"/>
                  <a:pt x="13789" y="5122"/>
                  <a:pt x="13789" y="5184"/>
                </a:cubicBezTo>
                <a:cubicBezTo>
                  <a:pt x="13789" y="5245"/>
                  <a:pt x="13814" y="5295"/>
                  <a:pt x="13844" y="5295"/>
                </a:cubicBezTo>
                <a:cubicBezTo>
                  <a:pt x="13875" y="5295"/>
                  <a:pt x="13899" y="5245"/>
                  <a:pt x="13899" y="5184"/>
                </a:cubicBezTo>
                <a:cubicBezTo>
                  <a:pt x="13899" y="5122"/>
                  <a:pt x="13875" y="5073"/>
                  <a:pt x="13844" y="5073"/>
                </a:cubicBezTo>
                <a:close/>
                <a:moveTo>
                  <a:pt x="13665" y="5073"/>
                </a:moveTo>
                <a:cubicBezTo>
                  <a:pt x="13635" y="5073"/>
                  <a:pt x="13610" y="5122"/>
                  <a:pt x="13610" y="5184"/>
                </a:cubicBezTo>
                <a:cubicBezTo>
                  <a:pt x="13610" y="5245"/>
                  <a:pt x="13635" y="5295"/>
                  <a:pt x="13665" y="5295"/>
                </a:cubicBezTo>
                <a:cubicBezTo>
                  <a:pt x="13696" y="5295"/>
                  <a:pt x="13720" y="5245"/>
                  <a:pt x="13720" y="5184"/>
                </a:cubicBezTo>
                <a:cubicBezTo>
                  <a:pt x="13720" y="5122"/>
                  <a:pt x="13696" y="5073"/>
                  <a:pt x="13665" y="5073"/>
                </a:cubicBezTo>
                <a:close/>
                <a:moveTo>
                  <a:pt x="13486" y="5073"/>
                </a:moveTo>
                <a:cubicBezTo>
                  <a:pt x="13456" y="5073"/>
                  <a:pt x="13431" y="5122"/>
                  <a:pt x="13431" y="5184"/>
                </a:cubicBezTo>
                <a:cubicBezTo>
                  <a:pt x="13431" y="5245"/>
                  <a:pt x="13456" y="5295"/>
                  <a:pt x="13486" y="5295"/>
                </a:cubicBezTo>
                <a:cubicBezTo>
                  <a:pt x="13516" y="5295"/>
                  <a:pt x="13541" y="5245"/>
                  <a:pt x="13541" y="5184"/>
                </a:cubicBezTo>
                <a:cubicBezTo>
                  <a:pt x="13541" y="5122"/>
                  <a:pt x="13516" y="5073"/>
                  <a:pt x="13486" y="5073"/>
                </a:cubicBezTo>
                <a:close/>
                <a:moveTo>
                  <a:pt x="13307" y="5073"/>
                </a:moveTo>
                <a:cubicBezTo>
                  <a:pt x="13277" y="5073"/>
                  <a:pt x="13252" y="5122"/>
                  <a:pt x="13252" y="5184"/>
                </a:cubicBezTo>
                <a:cubicBezTo>
                  <a:pt x="13252" y="5245"/>
                  <a:pt x="13277" y="5295"/>
                  <a:pt x="13307" y="5295"/>
                </a:cubicBezTo>
                <a:cubicBezTo>
                  <a:pt x="13337" y="5295"/>
                  <a:pt x="13362" y="5245"/>
                  <a:pt x="13362" y="5184"/>
                </a:cubicBezTo>
                <a:cubicBezTo>
                  <a:pt x="13362" y="5122"/>
                  <a:pt x="13337" y="5073"/>
                  <a:pt x="13307" y="5073"/>
                </a:cubicBezTo>
                <a:close/>
                <a:moveTo>
                  <a:pt x="13128" y="5073"/>
                </a:moveTo>
                <a:cubicBezTo>
                  <a:pt x="13098" y="5073"/>
                  <a:pt x="13073" y="5122"/>
                  <a:pt x="13073" y="5184"/>
                </a:cubicBezTo>
                <a:cubicBezTo>
                  <a:pt x="13073" y="5245"/>
                  <a:pt x="13098" y="5295"/>
                  <a:pt x="13128" y="5295"/>
                </a:cubicBezTo>
                <a:cubicBezTo>
                  <a:pt x="13158" y="5295"/>
                  <a:pt x="13183" y="5245"/>
                  <a:pt x="13183" y="5184"/>
                </a:cubicBezTo>
                <a:cubicBezTo>
                  <a:pt x="13183" y="5122"/>
                  <a:pt x="13158" y="5073"/>
                  <a:pt x="13128" y="5073"/>
                </a:cubicBezTo>
                <a:close/>
                <a:moveTo>
                  <a:pt x="12949" y="5073"/>
                </a:moveTo>
                <a:cubicBezTo>
                  <a:pt x="12919" y="5073"/>
                  <a:pt x="12894" y="5122"/>
                  <a:pt x="12894" y="5184"/>
                </a:cubicBezTo>
                <a:cubicBezTo>
                  <a:pt x="12894" y="5245"/>
                  <a:pt x="12919" y="5295"/>
                  <a:pt x="12949" y="5295"/>
                </a:cubicBezTo>
                <a:cubicBezTo>
                  <a:pt x="12979" y="5295"/>
                  <a:pt x="13004" y="5245"/>
                  <a:pt x="13004" y="5184"/>
                </a:cubicBezTo>
                <a:cubicBezTo>
                  <a:pt x="13004" y="5122"/>
                  <a:pt x="12979" y="5073"/>
                  <a:pt x="12949" y="5073"/>
                </a:cubicBezTo>
                <a:close/>
                <a:moveTo>
                  <a:pt x="12770" y="5073"/>
                </a:moveTo>
                <a:cubicBezTo>
                  <a:pt x="12740" y="5073"/>
                  <a:pt x="12715" y="5122"/>
                  <a:pt x="12715" y="5184"/>
                </a:cubicBezTo>
                <a:cubicBezTo>
                  <a:pt x="12715" y="5245"/>
                  <a:pt x="12740" y="5295"/>
                  <a:pt x="12770" y="5295"/>
                </a:cubicBezTo>
                <a:cubicBezTo>
                  <a:pt x="12800" y="5295"/>
                  <a:pt x="12825" y="5245"/>
                  <a:pt x="12825" y="5184"/>
                </a:cubicBezTo>
                <a:cubicBezTo>
                  <a:pt x="12825" y="5122"/>
                  <a:pt x="12800" y="5073"/>
                  <a:pt x="12770" y="5073"/>
                </a:cubicBezTo>
                <a:close/>
                <a:moveTo>
                  <a:pt x="12591" y="5073"/>
                </a:moveTo>
                <a:cubicBezTo>
                  <a:pt x="12560" y="5073"/>
                  <a:pt x="12536" y="5122"/>
                  <a:pt x="12536" y="5184"/>
                </a:cubicBezTo>
                <a:cubicBezTo>
                  <a:pt x="12536" y="5245"/>
                  <a:pt x="12560" y="5295"/>
                  <a:pt x="12591" y="5295"/>
                </a:cubicBezTo>
                <a:cubicBezTo>
                  <a:pt x="12621" y="5295"/>
                  <a:pt x="12646" y="5245"/>
                  <a:pt x="12646" y="5184"/>
                </a:cubicBezTo>
                <a:cubicBezTo>
                  <a:pt x="12646" y="5122"/>
                  <a:pt x="12621" y="5073"/>
                  <a:pt x="12591" y="5073"/>
                </a:cubicBezTo>
                <a:close/>
                <a:moveTo>
                  <a:pt x="12412" y="5073"/>
                </a:moveTo>
                <a:cubicBezTo>
                  <a:pt x="12381" y="5073"/>
                  <a:pt x="12357" y="5122"/>
                  <a:pt x="12357" y="5184"/>
                </a:cubicBezTo>
                <a:cubicBezTo>
                  <a:pt x="12357" y="5245"/>
                  <a:pt x="12381" y="5295"/>
                  <a:pt x="12412" y="5295"/>
                </a:cubicBezTo>
                <a:cubicBezTo>
                  <a:pt x="12442" y="5295"/>
                  <a:pt x="12466" y="5245"/>
                  <a:pt x="12466" y="5184"/>
                </a:cubicBezTo>
                <a:cubicBezTo>
                  <a:pt x="12466" y="5122"/>
                  <a:pt x="12442" y="5073"/>
                  <a:pt x="12412" y="5073"/>
                </a:cubicBezTo>
                <a:close/>
                <a:moveTo>
                  <a:pt x="12233" y="5073"/>
                </a:moveTo>
                <a:cubicBezTo>
                  <a:pt x="12202" y="5073"/>
                  <a:pt x="12178" y="5122"/>
                  <a:pt x="12178" y="5184"/>
                </a:cubicBezTo>
                <a:cubicBezTo>
                  <a:pt x="12178" y="5245"/>
                  <a:pt x="12202" y="5295"/>
                  <a:pt x="12233" y="5295"/>
                </a:cubicBezTo>
                <a:cubicBezTo>
                  <a:pt x="12263" y="5295"/>
                  <a:pt x="12287" y="5245"/>
                  <a:pt x="12287" y="5184"/>
                </a:cubicBezTo>
                <a:cubicBezTo>
                  <a:pt x="12287" y="5122"/>
                  <a:pt x="12263" y="5073"/>
                  <a:pt x="12233" y="5073"/>
                </a:cubicBezTo>
                <a:close/>
                <a:moveTo>
                  <a:pt x="12053" y="5073"/>
                </a:moveTo>
                <a:cubicBezTo>
                  <a:pt x="12023" y="5073"/>
                  <a:pt x="11999" y="5122"/>
                  <a:pt x="11999" y="5184"/>
                </a:cubicBezTo>
                <a:cubicBezTo>
                  <a:pt x="11999" y="5245"/>
                  <a:pt x="12023" y="5295"/>
                  <a:pt x="12053" y="5295"/>
                </a:cubicBezTo>
                <a:cubicBezTo>
                  <a:pt x="12084" y="5295"/>
                  <a:pt x="12108" y="5245"/>
                  <a:pt x="12108" y="5184"/>
                </a:cubicBezTo>
                <a:cubicBezTo>
                  <a:pt x="12108" y="5122"/>
                  <a:pt x="12084" y="5073"/>
                  <a:pt x="12053" y="5073"/>
                </a:cubicBezTo>
                <a:close/>
                <a:moveTo>
                  <a:pt x="11874" y="5073"/>
                </a:moveTo>
                <a:cubicBezTo>
                  <a:pt x="11844" y="5073"/>
                  <a:pt x="11819" y="5122"/>
                  <a:pt x="11819" y="5184"/>
                </a:cubicBezTo>
                <a:cubicBezTo>
                  <a:pt x="11819" y="5245"/>
                  <a:pt x="11844" y="5295"/>
                  <a:pt x="11874" y="5295"/>
                </a:cubicBezTo>
                <a:cubicBezTo>
                  <a:pt x="11905" y="5295"/>
                  <a:pt x="11929" y="5245"/>
                  <a:pt x="11929" y="5184"/>
                </a:cubicBezTo>
                <a:cubicBezTo>
                  <a:pt x="11929" y="5122"/>
                  <a:pt x="11905" y="5073"/>
                  <a:pt x="11874" y="5073"/>
                </a:cubicBezTo>
                <a:close/>
                <a:moveTo>
                  <a:pt x="11695" y="5073"/>
                </a:moveTo>
                <a:cubicBezTo>
                  <a:pt x="11665" y="5073"/>
                  <a:pt x="11640" y="5122"/>
                  <a:pt x="11640" y="5184"/>
                </a:cubicBezTo>
                <a:cubicBezTo>
                  <a:pt x="11640" y="5245"/>
                  <a:pt x="11665" y="5295"/>
                  <a:pt x="11695" y="5295"/>
                </a:cubicBezTo>
                <a:cubicBezTo>
                  <a:pt x="11726" y="5295"/>
                  <a:pt x="11750" y="5245"/>
                  <a:pt x="11750" y="5184"/>
                </a:cubicBezTo>
                <a:cubicBezTo>
                  <a:pt x="11750" y="5122"/>
                  <a:pt x="11726" y="5073"/>
                  <a:pt x="11695" y="5073"/>
                </a:cubicBezTo>
                <a:close/>
                <a:moveTo>
                  <a:pt x="11516" y="5073"/>
                </a:moveTo>
                <a:cubicBezTo>
                  <a:pt x="11486" y="5073"/>
                  <a:pt x="11461" y="5122"/>
                  <a:pt x="11461" y="5184"/>
                </a:cubicBezTo>
                <a:cubicBezTo>
                  <a:pt x="11461" y="5245"/>
                  <a:pt x="11486" y="5295"/>
                  <a:pt x="11516" y="5295"/>
                </a:cubicBezTo>
                <a:cubicBezTo>
                  <a:pt x="11546" y="5295"/>
                  <a:pt x="11571" y="5245"/>
                  <a:pt x="11571" y="5184"/>
                </a:cubicBezTo>
                <a:cubicBezTo>
                  <a:pt x="11571" y="5122"/>
                  <a:pt x="11546" y="5073"/>
                  <a:pt x="11516" y="5073"/>
                </a:cubicBezTo>
                <a:close/>
                <a:moveTo>
                  <a:pt x="11337" y="5073"/>
                </a:moveTo>
                <a:cubicBezTo>
                  <a:pt x="11307" y="5073"/>
                  <a:pt x="11282" y="5122"/>
                  <a:pt x="11282" y="5184"/>
                </a:cubicBezTo>
                <a:cubicBezTo>
                  <a:pt x="11282" y="5245"/>
                  <a:pt x="11307" y="5295"/>
                  <a:pt x="11337" y="5295"/>
                </a:cubicBezTo>
                <a:cubicBezTo>
                  <a:pt x="11367" y="5295"/>
                  <a:pt x="11392" y="5245"/>
                  <a:pt x="11392" y="5184"/>
                </a:cubicBezTo>
                <a:cubicBezTo>
                  <a:pt x="11392" y="5122"/>
                  <a:pt x="11367" y="5073"/>
                  <a:pt x="11337" y="5073"/>
                </a:cubicBezTo>
                <a:close/>
                <a:moveTo>
                  <a:pt x="11158" y="5073"/>
                </a:moveTo>
                <a:cubicBezTo>
                  <a:pt x="11128" y="5073"/>
                  <a:pt x="11103" y="5122"/>
                  <a:pt x="11103" y="5184"/>
                </a:cubicBezTo>
                <a:cubicBezTo>
                  <a:pt x="11103" y="5245"/>
                  <a:pt x="11128" y="5295"/>
                  <a:pt x="11158" y="5295"/>
                </a:cubicBezTo>
                <a:cubicBezTo>
                  <a:pt x="11188" y="5295"/>
                  <a:pt x="11213" y="5245"/>
                  <a:pt x="11213" y="5184"/>
                </a:cubicBezTo>
                <a:cubicBezTo>
                  <a:pt x="11213" y="5122"/>
                  <a:pt x="11188" y="5073"/>
                  <a:pt x="11158" y="5073"/>
                </a:cubicBezTo>
                <a:close/>
                <a:moveTo>
                  <a:pt x="10979" y="5073"/>
                </a:moveTo>
                <a:cubicBezTo>
                  <a:pt x="10949" y="5073"/>
                  <a:pt x="10924" y="5122"/>
                  <a:pt x="10924" y="5184"/>
                </a:cubicBezTo>
                <a:cubicBezTo>
                  <a:pt x="10924" y="5245"/>
                  <a:pt x="10949" y="5295"/>
                  <a:pt x="10979" y="5295"/>
                </a:cubicBezTo>
                <a:cubicBezTo>
                  <a:pt x="11009" y="5295"/>
                  <a:pt x="11034" y="5245"/>
                  <a:pt x="11034" y="5184"/>
                </a:cubicBezTo>
                <a:cubicBezTo>
                  <a:pt x="11034" y="5122"/>
                  <a:pt x="11009" y="5073"/>
                  <a:pt x="10979" y="5073"/>
                </a:cubicBezTo>
                <a:close/>
                <a:moveTo>
                  <a:pt x="10800" y="5073"/>
                </a:moveTo>
                <a:cubicBezTo>
                  <a:pt x="10770" y="5073"/>
                  <a:pt x="10745" y="5122"/>
                  <a:pt x="10745" y="5184"/>
                </a:cubicBezTo>
                <a:cubicBezTo>
                  <a:pt x="10745" y="5245"/>
                  <a:pt x="10770" y="5295"/>
                  <a:pt x="10800" y="5295"/>
                </a:cubicBezTo>
                <a:cubicBezTo>
                  <a:pt x="10830" y="5295"/>
                  <a:pt x="10855" y="5245"/>
                  <a:pt x="10855" y="5184"/>
                </a:cubicBezTo>
                <a:cubicBezTo>
                  <a:pt x="10855" y="5122"/>
                  <a:pt x="10830" y="5073"/>
                  <a:pt x="10800" y="5073"/>
                </a:cubicBezTo>
                <a:close/>
                <a:moveTo>
                  <a:pt x="10621" y="5073"/>
                </a:moveTo>
                <a:cubicBezTo>
                  <a:pt x="10590" y="5073"/>
                  <a:pt x="10566" y="5122"/>
                  <a:pt x="10566" y="5184"/>
                </a:cubicBezTo>
                <a:cubicBezTo>
                  <a:pt x="10566" y="5245"/>
                  <a:pt x="10590" y="5295"/>
                  <a:pt x="10621" y="5295"/>
                </a:cubicBezTo>
                <a:cubicBezTo>
                  <a:pt x="10651" y="5295"/>
                  <a:pt x="10676" y="5245"/>
                  <a:pt x="10676" y="5184"/>
                </a:cubicBezTo>
                <a:cubicBezTo>
                  <a:pt x="10676" y="5122"/>
                  <a:pt x="10651" y="5073"/>
                  <a:pt x="10621" y="5073"/>
                </a:cubicBezTo>
                <a:close/>
                <a:moveTo>
                  <a:pt x="10442" y="5073"/>
                </a:moveTo>
                <a:cubicBezTo>
                  <a:pt x="10411" y="5073"/>
                  <a:pt x="10387" y="5122"/>
                  <a:pt x="10387" y="5184"/>
                </a:cubicBezTo>
                <a:cubicBezTo>
                  <a:pt x="10387" y="5245"/>
                  <a:pt x="10411" y="5295"/>
                  <a:pt x="10442" y="5295"/>
                </a:cubicBezTo>
                <a:cubicBezTo>
                  <a:pt x="10472" y="5295"/>
                  <a:pt x="10497" y="5245"/>
                  <a:pt x="10497" y="5184"/>
                </a:cubicBezTo>
                <a:cubicBezTo>
                  <a:pt x="10497" y="5122"/>
                  <a:pt x="10472" y="5073"/>
                  <a:pt x="10442" y="5073"/>
                </a:cubicBezTo>
                <a:close/>
                <a:moveTo>
                  <a:pt x="10263" y="5073"/>
                </a:moveTo>
                <a:cubicBezTo>
                  <a:pt x="10232" y="5073"/>
                  <a:pt x="10208" y="5122"/>
                  <a:pt x="10208" y="5184"/>
                </a:cubicBezTo>
                <a:cubicBezTo>
                  <a:pt x="10208" y="5245"/>
                  <a:pt x="10232" y="5295"/>
                  <a:pt x="10263" y="5295"/>
                </a:cubicBezTo>
                <a:cubicBezTo>
                  <a:pt x="10293" y="5295"/>
                  <a:pt x="10317" y="5245"/>
                  <a:pt x="10317" y="5184"/>
                </a:cubicBezTo>
                <a:cubicBezTo>
                  <a:pt x="10317" y="5122"/>
                  <a:pt x="10293" y="5073"/>
                  <a:pt x="10263" y="5073"/>
                </a:cubicBezTo>
                <a:close/>
                <a:moveTo>
                  <a:pt x="10083" y="5073"/>
                </a:moveTo>
                <a:cubicBezTo>
                  <a:pt x="10053" y="5073"/>
                  <a:pt x="10029" y="5122"/>
                  <a:pt x="10029" y="5184"/>
                </a:cubicBezTo>
                <a:cubicBezTo>
                  <a:pt x="10029" y="5245"/>
                  <a:pt x="10053" y="5295"/>
                  <a:pt x="10083" y="5295"/>
                </a:cubicBezTo>
                <a:cubicBezTo>
                  <a:pt x="10114" y="5295"/>
                  <a:pt x="10138" y="5245"/>
                  <a:pt x="10138" y="5184"/>
                </a:cubicBezTo>
                <a:cubicBezTo>
                  <a:pt x="10138" y="5122"/>
                  <a:pt x="10114" y="5073"/>
                  <a:pt x="10083" y="5073"/>
                </a:cubicBezTo>
                <a:close/>
                <a:moveTo>
                  <a:pt x="9904" y="5073"/>
                </a:moveTo>
                <a:cubicBezTo>
                  <a:pt x="9874" y="5073"/>
                  <a:pt x="9850" y="5122"/>
                  <a:pt x="9850" y="5184"/>
                </a:cubicBezTo>
                <a:cubicBezTo>
                  <a:pt x="9850" y="5245"/>
                  <a:pt x="9874" y="5295"/>
                  <a:pt x="9904" y="5295"/>
                </a:cubicBezTo>
                <a:cubicBezTo>
                  <a:pt x="9935" y="5295"/>
                  <a:pt x="9959" y="5245"/>
                  <a:pt x="9959" y="5184"/>
                </a:cubicBezTo>
                <a:cubicBezTo>
                  <a:pt x="9959" y="5122"/>
                  <a:pt x="9935" y="5073"/>
                  <a:pt x="9904" y="5073"/>
                </a:cubicBezTo>
                <a:close/>
                <a:moveTo>
                  <a:pt x="9725" y="5073"/>
                </a:moveTo>
                <a:cubicBezTo>
                  <a:pt x="9695" y="5073"/>
                  <a:pt x="9670" y="5122"/>
                  <a:pt x="9670" y="5184"/>
                </a:cubicBezTo>
                <a:cubicBezTo>
                  <a:pt x="9670" y="5245"/>
                  <a:pt x="9695" y="5295"/>
                  <a:pt x="9725" y="5295"/>
                </a:cubicBezTo>
                <a:cubicBezTo>
                  <a:pt x="9756" y="5295"/>
                  <a:pt x="9780" y="5245"/>
                  <a:pt x="9780" y="5184"/>
                </a:cubicBezTo>
                <a:cubicBezTo>
                  <a:pt x="9780" y="5122"/>
                  <a:pt x="9756" y="5073"/>
                  <a:pt x="9725" y="5073"/>
                </a:cubicBezTo>
                <a:close/>
                <a:moveTo>
                  <a:pt x="6502" y="5073"/>
                </a:moveTo>
                <a:cubicBezTo>
                  <a:pt x="6472" y="5073"/>
                  <a:pt x="6447" y="5122"/>
                  <a:pt x="6447" y="5184"/>
                </a:cubicBezTo>
                <a:cubicBezTo>
                  <a:pt x="6447" y="5245"/>
                  <a:pt x="6472" y="5295"/>
                  <a:pt x="6502" y="5295"/>
                </a:cubicBezTo>
                <a:cubicBezTo>
                  <a:pt x="6532" y="5295"/>
                  <a:pt x="6557" y="5245"/>
                  <a:pt x="6557" y="5184"/>
                </a:cubicBezTo>
                <a:cubicBezTo>
                  <a:pt x="6557" y="5122"/>
                  <a:pt x="6532" y="5073"/>
                  <a:pt x="6502" y="5073"/>
                </a:cubicBezTo>
                <a:close/>
                <a:moveTo>
                  <a:pt x="6323" y="5073"/>
                </a:moveTo>
                <a:cubicBezTo>
                  <a:pt x="6292" y="5073"/>
                  <a:pt x="6268" y="5122"/>
                  <a:pt x="6268" y="5184"/>
                </a:cubicBezTo>
                <a:cubicBezTo>
                  <a:pt x="6268" y="5245"/>
                  <a:pt x="6292" y="5295"/>
                  <a:pt x="6323" y="5295"/>
                </a:cubicBezTo>
                <a:cubicBezTo>
                  <a:pt x="6353" y="5295"/>
                  <a:pt x="6378" y="5245"/>
                  <a:pt x="6378" y="5184"/>
                </a:cubicBezTo>
                <a:cubicBezTo>
                  <a:pt x="6378" y="5122"/>
                  <a:pt x="6353" y="5073"/>
                  <a:pt x="6323" y="5073"/>
                </a:cubicBezTo>
                <a:close/>
                <a:moveTo>
                  <a:pt x="5965" y="5073"/>
                </a:moveTo>
                <a:cubicBezTo>
                  <a:pt x="5934" y="5073"/>
                  <a:pt x="5910" y="5122"/>
                  <a:pt x="5910" y="5184"/>
                </a:cubicBezTo>
                <a:cubicBezTo>
                  <a:pt x="5910" y="5245"/>
                  <a:pt x="5934" y="5295"/>
                  <a:pt x="5965" y="5295"/>
                </a:cubicBezTo>
                <a:cubicBezTo>
                  <a:pt x="5995" y="5295"/>
                  <a:pt x="6019" y="5245"/>
                  <a:pt x="6019" y="5184"/>
                </a:cubicBezTo>
                <a:cubicBezTo>
                  <a:pt x="6019" y="5122"/>
                  <a:pt x="5995" y="5073"/>
                  <a:pt x="5965" y="5073"/>
                </a:cubicBezTo>
                <a:close/>
                <a:moveTo>
                  <a:pt x="5786" y="5073"/>
                </a:moveTo>
                <a:cubicBezTo>
                  <a:pt x="5755" y="5073"/>
                  <a:pt x="5731" y="5122"/>
                  <a:pt x="5731" y="5184"/>
                </a:cubicBezTo>
                <a:cubicBezTo>
                  <a:pt x="5731" y="5245"/>
                  <a:pt x="5755" y="5295"/>
                  <a:pt x="5786" y="5295"/>
                </a:cubicBezTo>
                <a:cubicBezTo>
                  <a:pt x="5816" y="5295"/>
                  <a:pt x="5840" y="5245"/>
                  <a:pt x="5840" y="5184"/>
                </a:cubicBezTo>
                <a:cubicBezTo>
                  <a:pt x="5840" y="5122"/>
                  <a:pt x="5816" y="5073"/>
                  <a:pt x="5786" y="5073"/>
                </a:cubicBezTo>
                <a:close/>
                <a:moveTo>
                  <a:pt x="5606" y="5073"/>
                </a:moveTo>
                <a:cubicBezTo>
                  <a:pt x="5576" y="5073"/>
                  <a:pt x="5552" y="5122"/>
                  <a:pt x="5552" y="5184"/>
                </a:cubicBezTo>
                <a:cubicBezTo>
                  <a:pt x="5552" y="5245"/>
                  <a:pt x="5576" y="5295"/>
                  <a:pt x="5606" y="5295"/>
                </a:cubicBezTo>
                <a:cubicBezTo>
                  <a:pt x="5637" y="5295"/>
                  <a:pt x="5661" y="5245"/>
                  <a:pt x="5661" y="5184"/>
                </a:cubicBezTo>
                <a:cubicBezTo>
                  <a:pt x="5661" y="5122"/>
                  <a:pt x="5637" y="5073"/>
                  <a:pt x="5606" y="5073"/>
                </a:cubicBezTo>
                <a:close/>
                <a:moveTo>
                  <a:pt x="5427" y="5073"/>
                </a:moveTo>
                <a:cubicBezTo>
                  <a:pt x="5397" y="5073"/>
                  <a:pt x="5372" y="5122"/>
                  <a:pt x="5372" y="5184"/>
                </a:cubicBezTo>
                <a:cubicBezTo>
                  <a:pt x="5372" y="5245"/>
                  <a:pt x="5397" y="5295"/>
                  <a:pt x="5427" y="5295"/>
                </a:cubicBezTo>
                <a:cubicBezTo>
                  <a:pt x="5458" y="5295"/>
                  <a:pt x="5482" y="5245"/>
                  <a:pt x="5482" y="5184"/>
                </a:cubicBezTo>
                <a:cubicBezTo>
                  <a:pt x="5482" y="5122"/>
                  <a:pt x="5458" y="5073"/>
                  <a:pt x="5427" y="5073"/>
                </a:cubicBezTo>
                <a:close/>
                <a:moveTo>
                  <a:pt x="5248" y="5073"/>
                </a:moveTo>
                <a:cubicBezTo>
                  <a:pt x="5218" y="5073"/>
                  <a:pt x="5193" y="5122"/>
                  <a:pt x="5193" y="5184"/>
                </a:cubicBezTo>
                <a:cubicBezTo>
                  <a:pt x="5193" y="5245"/>
                  <a:pt x="5218" y="5295"/>
                  <a:pt x="5248" y="5295"/>
                </a:cubicBezTo>
                <a:cubicBezTo>
                  <a:pt x="5279" y="5295"/>
                  <a:pt x="5303" y="5245"/>
                  <a:pt x="5303" y="5184"/>
                </a:cubicBezTo>
                <a:cubicBezTo>
                  <a:pt x="5303" y="5122"/>
                  <a:pt x="5279" y="5073"/>
                  <a:pt x="5248" y="5073"/>
                </a:cubicBezTo>
                <a:close/>
                <a:moveTo>
                  <a:pt x="5069" y="5073"/>
                </a:moveTo>
                <a:cubicBezTo>
                  <a:pt x="5039" y="5073"/>
                  <a:pt x="5014" y="5122"/>
                  <a:pt x="5014" y="5184"/>
                </a:cubicBezTo>
                <a:cubicBezTo>
                  <a:pt x="5014" y="5245"/>
                  <a:pt x="5039" y="5295"/>
                  <a:pt x="5069" y="5295"/>
                </a:cubicBezTo>
                <a:cubicBezTo>
                  <a:pt x="5099" y="5295"/>
                  <a:pt x="5124" y="5245"/>
                  <a:pt x="5124" y="5184"/>
                </a:cubicBezTo>
                <a:cubicBezTo>
                  <a:pt x="5124" y="5122"/>
                  <a:pt x="5099" y="5073"/>
                  <a:pt x="5069" y="5073"/>
                </a:cubicBezTo>
                <a:close/>
                <a:moveTo>
                  <a:pt x="4890" y="5073"/>
                </a:moveTo>
                <a:cubicBezTo>
                  <a:pt x="4860" y="5073"/>
                  <a:pt x="4835" y="5122"/>
                  <a:pt x="4835" y="5184"/>
                </a:cubicBezTo>
                <a:cubicBezTo>
                  <a:pt x="4835" y="5245"/>
                  <a:pt x="4860" y="5295"/>
                  <a:pt x="4890" y="5295"/>
                </a:cubicBezTo>
                <a:cubicBezTo>
                  <a:pt x="4920" y="5295"/>
                  <a:pt x="4945" y="5245"/>
                  <a:pt x="4945" y="5184"/>
                </a:cubicBezTo>
                <a:cubicBezTo>
                  <a:pt x="4945" y="5122"/>
                  <a:pt x="4920" y="5073"/>
                  <a:pt x="4890" y="5073"/>
                </a:cubicBezTo>
                <a:close/>
                <a:moveTo>
                  <a:pt x="4711" y="5073"/>
                </a:moveTo>
                <a:cubicBezTo>
                  <a:pt x="4681" y="5073"/>
                  <a:pt x="4656" y="5122"/>
                  <a:pt x="4656" y="5184"/>
                </a:cubicBezTo>
                <a:cubicBezTo>
                  <a:pt x="4656" y="5245"/>
                  <a:pt x="4681" y="5295"/>
                  <a:pt x="4711" y="5295"/>
                </a:cubicBezTo>
                <a:cubicBezTo>
                  <a:pt x="4741" y="5295"/>
                  <a:pt x="4766" y="5245"/>
                  <a:pt x="4766" y="5184"/>
                </a:cubicBezTo>
                <a:cubicBezTo>
                  <a:pt x="4766" y="5122"/>
                  <a:pt x="4741" y="5073"/>
                  <a:pt x="4711" y="5073"/>
                </a:cubicBezTo>
                <a:close/>
                <a:moveTo>
                  <a:pt x="4532" y="5073"/>
                </a:moveTo>
                <a:cubicBezTo>
                  <a:pt x="4502" y="5073"/>
                  <a:pt x="4477" y="5122"/>
                  <a:pt x="4477" y="5184"/>
                </a:cubicBezTo>
                <a:cubicBezTo>
                  <a:pt x="4477" y="5245"/>
                  <a:pt x="4502" y="5295"/>
                  <a:pt x="4532" y="5295"/>
                </a:cubicBezTo>
                <a:cubicBezTo>
                  <a:pt x="4562" y="5295"/>
                  <a:pt x="4587" y="5245"/>
                  <a:pt x="4587" y="5184"/>
                </a:cubicBezTo>
                <a:cubicBezTo>
                  <a:pt x="4587" y="5122"/>
                  <a:pt x="4562" y="5073"/>
                  <a:pt x="4532" y="5073"/>
                </a:cubicBezTo>
                <a:close/>
                <a:moveTo>
                  <a:pt x="4353" y="5073"/>
                </a:moveTo>
                <a:cubicBezTo>
                  <a:pt x="4323" y="5073"/>
                  <a:pt x="4298" y="5122"/>
                  <a:pt x="4298" y="5184"/>
                </a:cubicBezTo>
                <a:cubicBezTo>
                  <a:pt x="4298" y="5245"/>
                  <a:pt x="4323" y="5295"/>
                  <a:pt x="4353" y="5295"/>
                </a:cubicBezTo>
                <a:cubicBezTo>
                  <a:pt x="4383" y="5295"/>
                  <a:pt x="4408" y="5245"/>
                  <a:pt x="4408" y="5184"/>
                </a:cubicBezTo>
                <a:cubicBezTo>
                  <a:pt x="4408" y="5122"/>
                  <a:pt x="4383" y="5073"/>
                  <a:pt x="4353" y="5073"/>
                </a:cubicBezTo>
                <a:close/>
                <a:moveTo>
                  <a:pt x="4174" y="5073"/>
                </a:moveTo>
                <a:cubicBezTo>
                  <a:pt x="4143" y="5073"/>
                  <a:pt x="4119" y="5122"/>
                  <a:pt x="4119" y="5184"/>
                </a:cubicBezTo>
                <a:cubicBezTo>
                  <a:pt x="4119" y="5245"/>
                  <a:pt x="4143" y="5295"/>
                  <a:pt x="4174" y="5295"/>
                </a:cubicBezTo>
                <a:cubicBezTo>
                  <a:pt x="4204" y="5295"/>
                  <a:pt x="4229" y="5245"/>
                  <a:pt x="4229" y="5184"/>
                </a:cubicBezTo>
                <a:cubicBezTo>
                  <a:pt x="4229" y="5122"/>
                  <a:pt x="4204" y="5073"/>
                  <a:pt x="4174" y="5073"/>
                </a:cubicBezTo>
                <a:close/>
                <a:moveTo>
                  <a:pt x="3995" y="5073"/>
                </a:moveTo>
                <a:cubicBezTo>
                  <a:pt x="3964" y="5073"/>
                  <a:pt x="3940" y="5122"/>
                  <a:pt x="3940" y="5184"/>
                </a:cubicBezTo>
                <a:cubicBezTo>
                  <a:pt x="3940" y="5245"/>
                  <a:pt x="3964" y="5295"/>
                  <a:pt x="3995" y="5295"/>
                </a:cubicBezTo>
                <a:cubicBezTo>
                  <a:pt x="4025" y="5295"/>
                  <a:pt x="4050" y="5245"/>
                  <a:pt x="4050" y="5184"/>
                </a:cubicBezTo>
                <a:cubicBezTo>
                  <a:pt x="4050" y="5122"/>
                  <a:pt x="4025" y="5073"/>
                  <a:pt x="3995" y="5073"/>
                </a:cubicBezTo>
                <a:close/>
                <a:moveTo>
                  <a:pt x="3816" y="5073"/>
                </a:moveTo>
                <a:cubicBezTo>
                  <a:pt x="3785" y="5073"/>
                  <a:pt x="3761" y="5122"/>
                  <a:pt x="3761" y="5184"/>
                </a:cubicBezTo>
                <a:cubicBezTo>
                  <a:pt x="3761" y="5245"/>
                  <a:pt x="3785" y="5295"/>
                  <a:pt x="3816" y="5295"/>
                </a:cubicBezTo>
                <a:cubicBezTo>
                  <a:pt x="3846" y="5295"/>
                  <a:pt x="3870" y="5245"/>
                  <a:pt x="3870" y="5184"/>
                </a:cubicBezTo>
                <a:cubicBezTo>
                  <a:pt x="3870" y="5122"/>
                  <a:pt x="3846" y="5073"/>
                  <a:pt x="3816" y="5073"/>
                </a:cubicBezTo>
                <a:close/>
                <a:moveTo>
                  <a:pt x="3637" y="5073"/>
                </a:moveTo>
                <a:cubicBezTo>
                  <a:pt x="3606" y="5073"/>
                  <a:pt x="3582" y="5122"/>
                  <a:pt x="3582" y="5184"/>
                </a:cubicBezTo>
                <a:cubicBezTo>
                  <a:pt x="3582" y="5245"/>
                  <a:pt x="3606" y="5295"/>
                  <a:pt x="3637" y="5295"/>
                </a:cubicBezTo>
                <a:cubicBezTo>
                  <a:pt x="3667" y="5295"/>
                  <a:pt x="3691" y="5245"/>
                  <a:pt x="3691" y="5184"/>
                </a:cubicBezTo>
                <a:cubicBezTo>
                  <a:pt x="3691" y="5122"/>
                  <a:pt x="3667" y="5073"/>
                  <a:pt x="3637" y="5073"/>
                </a:cubicBezTo>
                <a:close/>
                <a:moveTo>
                  <a:pt x="3457" y="5073"/>
                </a:moveTo>
                <a:cubicBezTo>
                  <a:pt x="3427" y="5073"/>
                  <a:pt x="3403" y="5122"/>
                  <a:pt x="3403" y="5184"/>
                </a:cubicBezTo>
                <a:cubicBezTo>
                  <a:pt x="3403" y="5245"/>
                  <a:pt x="3427" y="5295"/>
                  <a:pt x="3457" y="5295"/>
                </a:cubicBezTo>
                <a:cubicBezTo>
                  <a:pt x="3488" y="5295"/>
                  <a:pt x="3512" y="5245"/>
                  <a:pt x="3512" y="5184"/>
                </a:cubicBezTo>
                <a:cubicBezTo>
                  <a:pt x="3512" y="5122"/>
                  <a:pt x="3488" y="5073"/>
                  <a:pt x="3457" y="5073"/>
                </a:cubicBezTo>
                <a:close/>
                <a:moveTo>
                  <a:pt x="3278" y="5073"/>
                </a:moveTo>
                <a:cubicBezTo>
                  <a:pt x="3248" y="5073"/>
                  <a:pt x="3223" y="5122"/>
                  <a:pt x="3223" y="5184"/>
                </a:cubicBezTo>
                <a:cubicBezTo>
                  <a:pt x="3223" y="5245"/>
                  <a:pt x="3248" y="5295"/>
                  <a:pt x="3278" y="5295"/>
                </a:cubicBezTo>
                <a:cubicBezTo>
                  <a:pt x="3309" y="5295"/>
                  <a:pt x="3333" y="5245"/>
                  <a:pt x="3333" y="5184"/>
                </a:cubicBezTo>
                <a:cubicBezTo>
                  <a:pt x="3333" y="5122"/>
                  <a:pt x="3309" y="5073"/>
                  <a:pt x="3278" y="5073"/>
                </a:cubicBezTo>
                <a:close/>
                <a:moveTo>
                  <a:pt x="3099" y="5073"/>
                </a:moveTo>
                <a:cubicBezTo>
                  <a:pt x="3069" y="5073"/>
                  <a:pt x="3044" y="5122"/>
                  <a:pt x="3044" y="5184"/>
                </a:cubicBezTo>
                <a:cubicBezTo>
                  <a:pt x="3044" y="5245"/>
                  <a:pt x="3069" y="5295"/>
                  <a:pt x="3099" y="5295"/>
                </a:cubicBezTo>
                <a:cubicBezTo>
                  <a:pt x="3130" y="5295"/>
                  <a:pt x="3154" y="5245"/>
                  <a:pt x="3154" y="5184"/>
                </a:cubicBezTo>
                <a:cubicBezTo>
                  <a:pt x="3154" y="5122"/>
                  <a:pt x="3130" y="5073"/>
                  <a:pt x="3099" y="5073"/>
                </a:cubicBezTo>
                <a:close/>
                <a:moveTo>
                  <a:pt x="2920" y="5073"/>
                </a:moveTo>
                <a:cubicBezTo>
                  <a:pt x="2890" y="5073"/>
                  <a:pt x="2865" y="5122"/>
                  <a:pt x="2865" y="5184"/>
                </a:cubicBezTo>
                <a:cubicBezTo>
                  <a:pt x="2865" y="5245"/>
                  <a:pt x="2890" y="5295"/>
                  <a:pt x="2920" y="5295"/>
                </a:cubicBezTo>
                <a:cubicBezTo>
                  <a:pt x="2950" y="5295"/>
                  <a:pt x="2975" y="5245"/>
                  <a:pt x="2975" y="5184"/>
                </a:cubicBezTo>
                <a:cubicBezTo>
                  <a:pt x="2975" y="5122"/>
                  <a:pt x="2950" y="5073"/>
                  <a:pt x="2920" y="5073"/>
                </a:cubicBezTo>
                <a:close/>
                <a:moveTo>
                  <a:pt x="2741" y="5073"/>
                </a:moveTo>
                <a:cubicBezTo>
                  <a:pt x="2711" y="5073"/>
                  <a:pt x="2686" y="5122"/>
                  <a:pt x="2686" y="5184"/>
                </a:cubicBezTo>
                <a:cubicBezTo>
                  <a:pt x="2686" y="5245"/>
                  <a:pt x="2711" y="5295"/>
                  <a:pt x="2741" y="5295"/>
                </a:cubicBezTo>
                <a:cubicBezTo>
                  <a:pt x="2771" y="5295"/>
                  <a:pt x="2796" y="5245"/>
                  <a:pt x="2796" y="5184"/>
                </a:cubicBezTo>
                <a:cubicBezTo>
                  <a:pt x="2796" y="5122"/>
                  <a:pt x="2771" y="5073"/>
                  <a:pt x="2741" y="5073"/>
                </a:cubicBezTo>
                <a:close/>
                <a:moveTo>
                  <a:pt x="2562" y="5073"/>
                </a:moveTo>
                <a:cubicBezTo>
                  <a:pt x="2532" y="5073"/>
                  <a:pt x="2507" y="5122"/>
                  <a:pt x="2507" y="5184"/>
                </a:cubicBezTo>
                <a:cubicBezTo>
                  <a:pt x="2507" y="5245"/>
                  <a:pt x="2532" y="5295"/>
                  <a:pt x="2562" y="5295"/>
                </a:cubicBezTo>
                <a:cubicBezTo>
                  <a:pt x="2592" y="5295"/>
                  <a:pt x="2617" y="5245"/>
                  <a:pt x="2617" y="5184"/>
                </a:cubicBezTo>
                <a:cubicBezTo>
                  <a:pt x="2617" y="5122"/>
                  <a:pt x="2592" y="5073"/>
                  <a:pt x="2562" y="5073"/>
                </a:cubicBezTo>
                <a:close/>
                <a:moveTo>
                  <a:pt x="2383" y="5073"/>
                </a:moveTo>
                <a:cubicBezTo>
                  <a:pt x="2353" y="5073"/>
                  <a:pt x="2328" y="5122"/>
                  <a:pt x="2328" y="5184"/>
                </a:cubicBezTo>
                <a:cubicBezTo>
                  <a:pt x="2328" y="5245"/>
                  <a:pt x="2353" y="5295"/>
                  <a:pt x="2383" y="5295"/>
                </a:cubicBezTo>
                <a:cubicBezTo>
                  <a:pt x="2413" y="5295"/>
                  <a:pt x="2438" y="5245"/>
                  <a:pt x="2438" y="5184"/>
                </a:cubicBezTo>
                <a:cubicBezTo>
                  <a:pt x="2438" y="5122"/>
                  <a:pt x="2413" y="5073"/>
                  <a:pt x="2383" y="5073"/>
                </a:cubicBezTo>
                <a:close/>
                <a:moveTo>
                  <a:pt x="2204" y="5073"/>
                </a:moveTo>
                <a:cubicBezTo>
                  <a:pt x="2174" y="5073"/>
                  <a:pt x="2149" y="5122"/>
                  <a:pt x="2149" y="5184"/>
                </a:cubicBezTo>
                <a:cubicBezTo>
                  <a:pt x="2149" y="5245"/>
                  <a:pt x="2174" y="5295"/>
                  <a:pt x="2204" y="5295"/>
                </a:cubicBezTo>
                <a:cubicBezTo>
                  <a:pt x="2234" y="5295"/>
                  <a:pt x="2259" y="5245"/>
                  <a:pt x="2259" y="5184"/>
                </a:cubicBezTo>
                <a:cubicBezTo>
                  <a:pt x="2259" y="5122"/>
                  <a:pt x="2234" y="5073"/>
                  <a:pt x="2204" y="5073"/>
                </a:cubicBezTo>
                <a:close/>
                <a:moveTo>
                  <a:pt x="2025" y="5073"/>
                </a:moveTo>
                <a:cubicBezTo>
                  <a:pt x="1994" y="5073"/>
                  <a:pt x="1970" y="5122"/>
                  <a:pt x="1970" y="5184"/>
                </a:cubicBezTo>
                <a:cubicBezTo>
                  <a:pt x="1970" y="5245"/>
                  <a:pt x="1994" y="5295"/>
                  <a:pt x="2025" y="5295"/>
                </a:cubicBezTo>
                <a:cubicBezTo>
                  <a:pt x="2055" y="5295"/>
                  <a:pt x="2080" y="5245"/>
                  <a:pt x="2080" y="5184"/>
                </a:cubicBezTo>
                <a:cubicBezTo>
                  <a:pt x="2080" y="5122"/>
                  <a:pt x="2055" y="5073"/>
                  <a:pt x="2025" y="5073"/>
                </a:cubicBezTo>
                <a:close/>
                <a:moveTo>
                  <a:pt x="18680" y="4710"/>
                </a:moveTo>
                <a:cubicBezTo>
                  <a:pt x="18649" y="4710"/>
                  <a:pt x="18625" y="4760"/>
                  <a:pt x="18625" y="4821"/>
                </a:cubicBezTo>
                <a:cubicBezTo>
                  <a:pt x="18625" y="4883"/>
                  <a:pt x="18649" y="4932"/>
                  <a:pt x="18680" y="4932"/>
                </a:cubicBezTo>
                <a:cubicBezTo>
                  <a:pt x="18710" y="4932"/>
                  <a:pt x="18735" y="4883"/>
                  <a:pt x="18735" y="4821"/>
                </a:cubicBezTo>
                <a:cubicBezTo>
                  <a:pt x="18735" y="4760"/>
                  <a:pt x="18710" y="4710"/>
                  <a:pt x="18680" y="4710"/>
                </a:cubicBezTo>
                <a:close/>
                <a:moveTo>
                  <a:pt x="18501" y="4710"/>
                </a:moveTo>
                <a:cubicBezTo>
                  <a:pt x="18470" y="4710"/>
                  <a:pt x="18446" y="4760"/>
                  <a:pt x="18446" y="4821"/>
                </a:cubicBezTo>
                <a:cubicBezTo>
                  <a:pt x="18446" y="4883"/>
                  <a:pt x="18470" y="4932"/>
                  <a:pt x="18501" y="4932"/>
                </a:cubicBezTo>
                <a:cubicBezTo>
                  <a:pt x="18531" y="4932"/>
                  <a:pt x="18555" y="4883"/>
                  <a:pt x="18555" y="4821"/>
                </a:cubicBezTo>
                <a:cubicBezTo>
                  <a:pt x="18555" y="4760"/>
                  <a:pt x="18531" y="4710"/>
                  <a:pt x="18501" y="4710"/>
                </a:cubicBezTo>
                <a:close/>
                <a:moveTo>
                  <a:pt x="18321" y="4710"/>
                </a:moveTo>
                <a:cubicBezTo>
                  <a:pt x="18291" y="4710"/>
                  <a:pt x="18267" y="4760"/>
                  <a:pt x="18267" y="4821"/>
                </a:cubicBezTo>
                <a:cubicBezTo>
                  <a:pt x="18267" y="4883"/>
                  <a:pt x="18291" y="4932"/>
                  <a:pt x="18321" y="4932"/>
                </a:cubicBezTo>
                <a:cubicBezTo>
                  <a:pt x="18352" y="4932"/>
                  <a:pt x="18376" y="4883"/>
                  <a:pt x="18376" y="4821"/>
                </a:cubicBezTo>
                <a:cubicBezTo>
                  <a:pt x="18376" y="4760"/>
                  <a:pt x="18352" y="4710"/>
                  <a:pt x="18321" y="4710"/>
                </a:cubicBezTo>
                <a:close/>
                <a:moveTo>
                  <a:pt x="18142" y="4710"/>
                </a:moveTo>
                <a:cubicBezTo>
                  <a:pt x="18112" y="4710"/>
                  <a:pt x="18088" y="4760"/>
                  <a:pt x="18088" y="4821"/>
                </a:cubicBezTo>
                <a:cubicBezTo>
                  <a:pt x="18088" y="4883"/>
                  <a:pt x="18112" y="4932"/>
                  <a:pt x="18142" y="4932"/>
                </a:cubicBezTo>
                <a:cubicBezTo>
                  <a:pt x="18173" y="4932"/>
                  <a:pt x="18197" y="4883"/>
                  <a:pt x="18197" y="4821"/>
                </a:cubicBezTo>
                <a:cubicBezTo>
                  <a:pt x="18197" y="4760"/>
                  <a:pt x="18173" y="4710"/>
                  <a:pt x="18142" y="4710"/>
                </a:cubicBezTo>
                <a:close/>
                <a:moveTo>
                  <a:pt x="17963" y="4710"/>
                </a:moveTo>
                <a:cubicBezTo>
                  <a:pt x="17933" y="4710"/>
                  <a:pt x="17908" y="4760"/>
                  <a:pt x="17908" y="4821"/>
                </a:cubicBezTo>
                <a:cubicBezTo>
                  <a:pt x="17908" y="4883"/>
                  <a:pt x="17933" y="4932"/>
                  <a:pt x="17963" y="4932"/>
                </a:cubicBezTo>
                <a:cubicBezTo>
                  <a:pt x="17994" y="4932"/>
                  <a:pt x="18018" y="4883"/>
                  <a:pt x="18018" y="4821"/>
                </a:cubicBezTo>
                <a:cubicBezTo>
                  <a:pt x="18018" y="4760"/>
                  <a:pt x="17994" y="4710"/>
                  <a:pt x="17963" y="4710"/>
                </a:cubicBezTo>
                <a:close/>
                <a:moveTo>
                  <a:pt x="17784" y="4710"/>
                </a:moveTo>
                <a:cubicBezTo>
                  <a:pt x="17754" y="4710"/>
                  <a:pt x="17729" y="4760"/>
                  <a:pt x="17729" y="4821"/>
                </a:cubicBezTo>
                <a:cubicBezTo>
                  <a:pt x="17729" y="4883"/>
                  <a:pt x="17754" y="4932"/>
                  <a:pt x="17784" y="4932"/>
                </a:cubicBezTo>
                <a:cubicBezTo>
                  <a:pt x="17815" y="4932"/>
                  <a:pt x="17839" y="4883"/>
                  <a:pt x="17839" y="4821"/>
                </a:cubicBezTo>
                <a:cubicBezTo>
                  <a:pt x="17839" y="4760"/>
                  <a:pt x="17815" y="4710"/>
                  <a:pt x="17784" y="4710"/>
                </a:cubicBezTo>
                <a:close/>
                <a:moveTo>
                  <a:pt x="17605" y="4710"/>
                </a:moveTo>
                <a:cubicBezTo>
                  <a:pt x="17575" y="4710"/>
                  <a:pt x="17550" y="4760"/>
                  <a:pt x="17550" y="4821"/>
                </a:cubicBezTo>
                <a:cubicBezTo>
                  <a:pt x="17550" y="4883"/>
                  <a:pt x="17575" y="4932"/>
                  <a:pt x="17605" y="4932"/>
                </a:cubicBezTo>
                <a:cubicBezTo>
                  <a:pt x="17635" y="4932"/>
                  <a:pt x="17660" y="4883"/>
                  <a:pt x="17660" y="4821"/>
                </a:cubicBezTo>
                <a:cubicBezTo>
                  <a:pt x="17660" y="4760"/>
                  <a:pt x="17635" y="4710"/>
                  <a:pt x="17605" y="4710"/>
                </a:cubicBezTo>
                <a:close/>
                <a:moveTo>
                  <a:pt x="17426" y="4710"/>
                </a:moveTo>
                <a:cubicBezTo>
                  <a:pt x="17396" y="4710"/>
                  <a:pt x="17371" y="4760"/>
                  <a:pt x="17371" y="4821"/>
                </a:cubicBezTo>
                <a:cubicBezTo>
                  <a:pt x="17371" y="4883"/>
                  <a:pt x="17396" y="4932"/>
                  <a:pt x="17426" y="4932"/>
                </a:cubicBezTo>
                <a:cubicBezTo>
                  <a:pt x="17456" y="4932"/>
                  <a:pt x="17481" y="4883"/>
                  <a:pt x="17481" y="4821"/>
                </a:cubicBezTo>
                <a:cubicBezTo>
                  <a:pt x="17481" y="4760"/>
                  <a:pt x="17456" y="4710"/>
                  <a:pt x="17426" y="4710"/>
                </a:cubicBezTo>
                <a:close/>
                <a:moveTo>
                  <a:pt x="17247" y="4710"/>
                </a:moveTo>
                <a:cubicBezTo>
                  <a:pt x="17217" y="4710"/>
                  <a:pt x="17192" y="4760"/>
                  <a:pt x="17192" y="4821"/>
                </a:cubicBezTo>
                <a:cubicBezTo>
                  <a:pt x="17192" y="4883"/>
                  <a:pt x="17217" y="4932"/>
                  <a:pt x="17247" y="4932"/>
                </a:cubicBezTo>
                <a:cubicBezTo>
                  <a:pt x="17277" y="4932"/>
                  <a:pt x="17302" y="4883"/>
                  <a:pt x="17302" y="4821"/>
                </a:cubicBezTo>
                <a:cubicBezTo>
                  <a:pt x="17302" y="4760"/>
                  <a:pt x="17277" y="4710"/>
                  <a:pt x="17247" y="4710"/>
                </a:cubicBezTo>
                <a:close/>
                <a:moveTo>
                  <a:pt x="17068" y="4710"/>
                </a:moveTo>
                <a:cubicBezTo>
                  <a:pt x="17038" y="4710"/>
                  <a:pt x="17013" y="4760"/>
                  <a:pt x="17013" y="4821"/>
                </a:cubicBezTo>
                <a:cubicBezTo>
                  <a:pt x="17013" y="4883"/>
                  <a:pt x="17038" y="4932"/>
                  <a:pt x="17068" y="4932"/>
                </a:cubicBezTo>
                <a:cubicBezTo>
                  <a:pt x="17098" y="4932"/>
                  <a:pt x="17123" y="4883"/>
                  <a:pt x="17123" y="4821"/>
                </a:cubicBezTo>
                <a:cubicBezTo>
                  <a:pt x="17123" y="4760"/>
                  <a:pt x="17098" y="4710"/>
                  <a:pt x="17068" y="4710"/>
                </a:cubicBezTo>
                <a:close/>
                <a:moveTo>
                  <a:pt x="16889" y="4710"/>
                </a:moveTo>
                <a:cubicBezTo>
                  <a:pt x="16859" y="4710"/>
                  <a:pt x="16834" y="4760"/>
                  <a:pt x="16834" y="4821"/>
                </a:cubicBezTo>
                <a:cubicBezTo>
                  <a:pt x="16834" y="4883"/>
                  <a:pt x="16859" y="4932"/>
                  <a:pt x="16889" y="4932"/>
                </a:cubicBezTo>
                <a:cubicBezTo>
                  <a:pt x="16919" y="4932"/>
                  <a:pt x="16944" y="4883"/>
                  <a:pt x="16944" y="4821"/>
                </a:cubicBezTo>
                <a:cubicBezTo>
                  <a:pt x="16944" y="4760"/>
                  <a:pt x="16919" y="4710"/>
                  <a:pt x="16889" y="4710"/>
                </a:cubicBezTo>
                <a:close/>
                <a:moveTo>
                  <a:pt x="16710" y="4710"/>
                </a:moveTo>
                <a:cubicBezTo>
                  <a:pt x="16679" y="4710"/>
                  <a:pt x="16655" y="4760"/>
                  <a:pt x="16655" y="4821"/>
                </a:cubicBezTo>
                <a:cubicBezTo>
                  <a:pt x="16655" y="4883"/>
                  <a:pt x="16679" y="4932"/>
                  <a:pt x="16710" y="4932"/>
                </a:cubicBezTo>
                <a:cubicBezTo>
                  <a:pt x="16740" y="4932"/>
                  <a:pt x="16765" y="4883"/>
                  <a:pt x="16765" y="4821"/>
                </a:cubicBezTo>
                <a:cubicBezTo>
                  <a:pt x="16765" y="4760"/>
                  <a:pt x="16740" y="4710"/>
                  <a:pt x="16710" y="4710"/>
                </a:cubicBezTo>
                <a:close/>
                <a:moveTo>
                  <a:pt x="16531" y="4710"/>
                </a:moveTo>
                <a:cubicBezTo>
                  <a:pt x="16500" y="4710"/>
                  <a:pt x="16476" y="4760"/>
                  <a:pt x="16476" y="4821"/>
                </a:cubicBezTo>
                <a:cubicBezTo>
                  <a:pt x="16476" y="4883"/>
                  <a:pt x="16500" y="4932"/>
                  <a:pt x="16531" y="4932"/>
                </a:cubicBezTo>
                <a:cubicBezTo>
                  <a:pt x="16561" y="4932"/>
                  <a:pt x="16585" y="4883"/>
                  <a:pt x="16585" y="4821"/>
                </a:cubicBezTo>
                <a:cubicBezTo>
                  <a:pt x="16585" y="4760"/>
                  <a:pt x="16561" y="4710"/>
                  <a:pt x="16531" y="4710"/>
                </a:cubicBezTo>
                <a:close/>
                <a:moveTo>
                  <a:pt x="16352" y="4710"/>
                </a:moveTo>
                <a:cubicBezTo>
                  <a:pt x="16321" y="4710"/>
                  <a:pt x="16297" y="4760"/>
                  <a:pt x="16297" y="4821"/>
                </a:cubicBezTo>
                <a:cubicBezTo>
                  <a:pt x="16297" y="4883"/>
                  <a:pt x="16321" y="4932"/>
                  <a:pt x="16352" y="4932"/>
                </a:cubicBezTo>
                <a:cubicBezTo>
                  <a:pt x="16382" y="4932"/>
                  <a:pt x="16406" y="4883"/>
                  <a:pt x="16406" y="4821"/>
                </a:cubicBezTo>
                <a:cubicBezTo>
                  <a:pt x="16406" y="4760"/>
                  <a:pt x="16382" y="4710"/>
                  <a:pt x="16352" y="4710"/>
                </a:cubicBezTo>
                <a:close/>
                <a:moveTo>
                  <a:pt x="16172" y="4710"/>
                </a:moveTo>
                <a:cubicBezTo>
                  <a:pt x="16142" y="4710"/>
                  <a:pt x="16118" y="4760"/>
                  <a:pt x="16118" y="4821"/>
                </a:cubicBezTo>
                <a:cubicBezTo>
                  <a:pt x="16118" y="4883"/>
                  <a:pt x="16142" y="4932"/>
                  <a:pt x="16172" y="4932"/>
                </a:cubicBezTo>
                <a:cubicBezTo>
                  <a:pt x="16203" y="4932"/>
                  <a:pt x="16227" y="4883"/>
                  <a:pt x="16227" y="4821"/>
                </a:cubicBezTo>
                <a:cubicBezTo>
                  <a:pt x="16227" y="4760"/>
                  <a:pt x="16203" y="4710"/>
                  <a:pt x="16172" y="4710"/>
                </a:cubicBezTo>
                <a:close/>
                <a:moveTo>
                  <a:pt x="15993" y="4710"/>
                </a:moveTo>
                <a:cubicBezTo>
                  <a:pt x="15963" y="4710"/>
                  <a:pt x="15938" y="4760"/>
                  <a:pt x="15938" y="4821"/>
                </a:cubicBezTo>
                <a:cubicBezTo>
                  <a:pt x="15938" y="4883"/>
                  <a:pt x="15963" y="4932"/>
                  <a:pt x="15993" y="4932"/>
                </a:cubicBezTo>
                <a:cubicBezTo>
                  <a:pt x="16024" y="4932"/>
                  <a:pt x="16048" y="4883"/>
                  <a:pt x="16048" y="4821"/>
                </a:cubicBezTo>
                <a:cubicBezTo>
                  <a:pt x="16048" y="4760"/>
                  <a:pt x="16024" y="4710"/>
                  <a:pt x="15993" y="4710"/>
                </a:cubicBezTo>
                <a:close/>
                <a:moveTo>
                  <a:pt x="15814" y="4710"/>
                </a:moveTo>
                <a:cubicBezTo>
                  <a:pt x="15784" y="4710"/>
                  <a:pt x="15759" y="4760"/>
                  <a:pt x="15759" y="4821"/>
                </a:cubicBezTo>
                <a:cubicBezTo>
                  <a:pt x="15759" y="4883"/>
                  <a:pt x="15784" y="4932"/>
                  <a:pt x="15814" y="4932"/>
                </a:cubicBezTo>
                <a:cubicBezTo>
                  <a:pt x="15845" y="4932"/>
                  <a:pt x="15869" y="4883"/>
                  <a:pt x="15869" y="4821"/>
                </a:cubicBezTo>
                <a:cubicBezTo>
                  <a:pt x="15869" y="4760"/>
                  <a:pt x="15845" y="4710"/>
                  <a:pt x="15814" y="4710"/>
                </a:cubicBezTo>
                <a:close/>
                <a:moveTo>
                  <a:pt x="15635" y="4710"/>
                </a:moveTo>
                <a:cubicBezTo>
                  <a:pt x="15605" y="4710"/>
                  <a:pt x="15580" y="4760"/>
                  <a:pt x="15580" y="4821"/>
                </a:cubicBezTo>
                <a:cubicBezTo>
                  <a:pt x="15580" y="4883"/>
                  <a:pt x="15605" y="4932"/>
                  <a:pt x="15635" y="4932"/>
                </a:cubicBezTo>
                <a:cubicBezTo>
                  <a:pt x="15666" y="4932"/>
                  <a:pt x="15690" y="4883"/>
                  <a:pt x="15690" y="4821"/>
                </a:cubicBezTo>
                <a:cubicBezTo>
                  <a:pt x="15690" y="4760"/>
                  <a:pt x="15666" y="4710"/>
                  <a:pt x="15635" y="4710"/>
                </a:cubicBezTo>
                <a:close/>
                <a:moveTo>
                  <a:pt x="15456" y="4710"/>
                </a:moveTo>
                <a:cubicBezTo>
                  <a:pt x="15426" y="4710"/>
                  <a:pt x="15401" y="4760"/>
                  <a:pt x="15401" y="4821"/>
                </a:cubicBezTo>
                <a:cubicBezTo>
                  <a:pt x="15401" y="4883"/>
                  <a:pt x="15426" y="4932"/>
                  <a:pt x="15456" y="4932"/>
                </a:cubicBezTo>
                <a:cubicBezTo>
                  <a:pt x="15486" y="4932"/>
                  <a:pt x="15511" y="4883"/>
                  <a:pt x="15511" y="4821"/>
                </a:cubicBezTo>
                <a:cubicBezTo>
                  <a:pt x="15511" y="4760"/>
                  <a:pt x="15486" y="4710"/>
                  <a:pt x="15456" y="4710"/>
                </a:cubicBezTo>
                <a:close/>
                <a:moveTo>
                  <a:pt x="15277" y="4710"/>
                </a:moveTo>
                <a:cubicBezTo>
                  <a:pt x="15247" y="4710"/>
                  <a:pt x="15222" y="4760"/>
                  <a:pt x="15222" y="4821"/>
                </a:cubicBezTo>
                <a:cubicBezTo>
                  <a:pt x="15222" y="4883"/>
                  <a:pt x="15247" y="4932"/>
                  <a:pt x="15277" y="4932"/>
                </a:cubicBezTo>
                <a:cubicBezTo>
                  <a:pt x="15307" y="4932"/>
                  <a:pt x="15332" y="4883"/>
                  <a:pt x="15332" y="4821"/>
                </a:cubicBezTo>
                <a:cubicBezTo>
                  <a:pt x="15332" y="4760"/>
                  <a:pt x="15307" y="4710"/>
                  <a:pt x="15277" y="4710"/>
                </a:cubicBezTo>
                <a:close/>
                <a:moveTo>
                  <a:pt x="15098" y="4710"/>
                </a:moveTo>
                <a:cubicBezTo>
                  <a:pt x="15068" y="4710"/>
                  <a:pt x="15043" y="4760"/>
                  <a:pt x="15043" y="4821"/>
                </a:cubicBezTo>
                <a:cubicBezTo>
                  <a:pt x="15043" y="4883"/>
                  <a:pt x="15068" y="4932"/>
                  <a:pt x="15098" y="4932"/>
                </a:cubicBezTo>
                <a:cubicBezTo>
                  <a:pt x="15128" y="4932"/>
                  <a:pt x="15153" y="4883"/>
                  <a:pt x="15153" y="4821"/>
                </a:cubicBezTo>
                <a:cubicBezTo>
                  <a:pt x="15153" y="4760"/>
                  <a:pt x="15128" y="4710"/>
                  <a:pt x="15098" y="4710"/>
                </a:cubicBezTo>
                <a:close/>
                <a:moveTo>
                  <a:pt x="14919" y="4710"/>
                </a:moveTo>
                <a:cubicBezTo>
                  <a:pt x="14889" y="4710"/>
                  <a:pt x="14864" y="4760"/>
                  <a:pt x="14864" y="4821"/>
                </a:cubicBezTo>
                <a:cubicBezTo>
                  <a:pt x="14864" y="4883"/>
                  <a:pt x="14889" y="4932"/>
                  <a:pt x="14919" y="4932"/>
                </a:cubicBezTo>
                <a:cubicBezTo>
                  <a:pt x="14949" y="4932"/>
                  <a:pt x="14974" y="4883"/>
                  <a:pt x="14974" y="4821"/>
                </a:cubicBezTo>
                <a:cubicBezTo>
                  <a:pt x="14974" y="4760"/>
                  <a:pt x="14949" y="4710"/>
                  <a:pt x="14919" y="4710"/>
                </a:cubicBezTo>
                <a:close/>
                <a:moveTo>
                  <a:pt x="14740" y="4710"/>
                </a:moveTo>
                <a:cubicBezTo>
                  <a:pt x="14709" y="4710"/>
                  <a:pt x="14685" y="4760"/>
                  <a:pt x="14685" y="4821"/>
                </a:cubicBezTo>
                <a:cubicBezTo>
                  <a:pt x="14685" y="4883"/>
                  <a:pt x="14709" y="4932"/>
                  <a:pt x="14740" y="4932"/>
                </a:cubicBezTo>
                <a:cubicBezTo>
                  <a:pt x="14770" y="4932"/>
                  <a:pt x="14795" y="4883"/>
                  <a:pt x="14795" y="4821"/>
                </a:cubicBezTo>
                <a:cubicBezTo>
                  <a:pt x="14795" y="4760"/>
                  <a:pt x="14770" y="4710"/>
                  <a:pt x="14740" y="4710"/>
                </a:cubicBezTo>
                <a:close/>
                <a:moveTo>
                  <a:pt x="14561" y="4710"/>
                </a:moveTo>
                <a:cubicBezTo>
                  <a:pt x="14530" y="4710"/>
                  <a:pt x="14506" y="4760"/>
                  <a:pt x="14506" y="4821"/>
                </a:cubicBezTo>
                <a:cubicBezTo>
                  <a:pt x="14506" y="4883"/>
                  <a:pt x="14530" y="4932"/>
                  <a:pt x="14561" y="4932"/>
                </a:cubicBezTo>
                <a:cubicBezTo>
                  <a:pt x="14591" y="4932"/>
                  <a:pt x="14616" y="4883"/>
                  <a:pt x="14616" y="4821"/>
                </a:cubicBezTo>
                <a:cubicBezTo>
                  <a:pt x="14616" y="4760"/>
                  <a:pt x="14591" y="4710"/>
                  <a:pt x="14561" y="4710"/>
                </a:cubicBezTo>
                <a:close/>
                <a:moveTo>
                  <a:pt x="14382" y="4710"/>
                </a:moveTo>
                <a:cubicBezTo>
                  <a:pt x="14351" y="4710"/>
                  <a:pt x="14327" y="4760"/>
                  <a:pt x="14327" y="4821"/>
                </a:cubicBezTo>
                <a:cubicBezTo>
                  <a:pt x="14327" y="4883"/>
                  <a:pt x="14351" y="4932"/>
                  <a:pt x="14382" y="4932"/>
                </a:cubicBezTo>
                <a:cubicBezTo>
                  <a:pt x="14412" y="4932"/>
                  <a:pt x="14436" y="4883"/>
                  <a:pt x="14436" y="4821"/>
                </a:cubicBezTo>
                <a:cubicBezTo>
                  <a:pt x="14436" y="4760"/>
                  <a:pt x="14412" y="4710"/>
                  <a:pt x="14382" y="4710"/>
                </a:cubicBezTo>
                <a:close/>
                <a:moveTo>
                  <a:pt x="14202" y="4710"/>
                </a:moveTo>
                <a:cubicBezTo>
                  <a:pt x="14172" y="4710"/>
                  <a:pt x="14148" y="4760"/>
                  <a:pt x="14148" y="4821"/>
                </a:cubicBezTo>
                <a:cubicBezTo>
                  <a:pt x="14148" y="4883"/>
                  <a:pt x="14172" y="4932"/>
                  <a:pt x="14202" y="4932"/>
                </a:cubicBezTo>
                <a:cubicBezTo>
                  <a:pt x="14233" y="4932"/>
                  <a:pt x="14257" y="4883"/>
                  <a:pt x="14257" y="4821"/>
                </a:cubicBezTo>
                <a:cubicBezTo>
                  <a:pt x="14257" y="4760"/>
                  <a:pt x="14233" y="4710"/>
                  <a:pt x="14202" y="4710"/>
                </a:cubicBezTo>
                <a:close/>
                <a:moveTo>
                  <a:pt x="14023" y="4710"/>
                </a:moveTo>
                <a:cubicBezTo>
                  <a:pt x="13993" y="4710"/>
                  <a:pt x="13969" y="4760"/>
                  <a:pt x="13969" y="4821"/>
                </a:cubicBezTo>
                <a:cubicBezTo>
                  <a:pt x="13969" y="4883"/>
                  <a:pt x="13993" y="4932"/>
                  <a:pt x="14023" y="4932"/>
                </a:cubicBezTo>
                <a:cubicBezTo>
                  <a:pt x="14054" y="4932"/>
                  <a:pt x="14078" y="4883"/>
                  <a:pt x="14078" y="4821"/>
                </a:cubicBezTo>
                <a:cubicBezTo>
                  <a:pt x="14078" y="4760"/>
                  <a:pt x="14054" y="4710"/>
                  <a:pt x="14023" y="4710"/>
                </a:cubicBezTo>
                <a:close/>
                <a:moveTo>
                  <a:pt x="13844" y="4710"/>
                </a:moveTo>
                <a:cubicBezTo>
                  <a:pt x="13814" y="4710"/>
                  <a:pt x="13789" y="4760"/>
                  <a:pt x="13789" y="4821"/>
                </a:cubicBezTo>
                <a:cubicBezTo>
                  <a:pt x="13789" y="4883"/>
                  <a:pt x="13814" y="4932"/>
                  <a:pt x="13844" y="4932"/>
                </a:cubicBezTo>
                <a:cubicBezTo>
                  <a:pt x="13875" y="4932"/>
                  <a:pt x="13899" y="4883"/>
                  <a:pt x="13899" y="4821"/>
                </a:cubicBezTo>
                <a:cubicBezTo>
                  <a:pt x="13899" y="4760"/>
                  <a:pt x="13875" y="4710"/>
                  <a:pt x="13844" y="4710"/>
                </a:cubicBezTo>
                <a:close/>
                <a:moveTo>
                  <a:pt x="13665" y="4710"/>
                </a:moveTo>
                <a:cubicBezTo>
                  <a:pt x="13635" y="4710"/>
                  <a:pt x="13610" y="4760"/>
                  <a:pt x="13610" y="4821"/>
                </a:cubicBezTo>
                <a:cubicBezTo>
                  <a:pt x="13610" y="4883"/>
                  <a:pt x="13635" y="4932"/>
                  <a:pt x="13665" y="4932"/>
                </a:cubicBezTo>
                <a:cubicBezTo>
                  <a:pt x="13696" y="4932"/>
                  <a:pt x="13720" y="4883"/>
                  <a:pt x="13720" y="4821"/>
                </a:cubicBezTo>
                <a:cubicBezTo>
                  <a:pt x="13720" y="4760"/>
                  <a:pt x="13696" y="4710"/>
                  <a:pt x="13665" y="4710"/>
                </a:cubicBezTo>
                <a:close/>
                <a:moveTo>
                  <a:pt x="13486" y="4710"/>
                </a:moveTo>
                <a:cubicBezTo>
                  <a:pt x="13456" y="4710"/>
                  <a:pt x="13431" y="4760"/>
                  <a:pt x="13431" y="4821"/>
                </a:cubicBezTo>
                <a:cubicBezTo>
                  <a:pt x="13431" y="4883"/>
                  <a:pt x="13456" y="4932"/>
                  <a:pt x="13486" y="4932"/>
                </a:cubicBezTo>
                <a:cubicBezTo>
                  <a:pt x="13516" y="4932"/>
                  <a:pt x="13541" y="4883"/>
                  <a:pt x="13541" y="4821"/>
                </a:cubicBezTo>
                <a:cubicBezTo>
                  <a:pt x="13541" y="4760"/>
                  <a:pt x="13516" y="4710"/>
                  <a:pt x="13486" y="4710"/>
                </a:cubicBezTo>
                <a:close/>
                <a:moveTo>
                  <a:pt x="13307" y="4710"/>
                </a:moveTo>
                <a:cubicBezTo>
                  <a:pt x="13277" y="4710"/>
                  <a:pt x="13252" y="4760"/>
                  <a:pt x="13252" y="4821"/>
                </a:cubicBezTo>
                <a:cubicBezTo>
                  <a:pt x="13252" y="4883"/>
                  <a:pt x="13277" y="4932"/>
                  <a:pt x="13307" y="4932"/>
                </a:cubicBezTo>
                <a:cubicBezTo>
                  <a:pt x="13337" y="4932"/>
                  <a:pt x="13362" y="4883"/>
                  <a:pt x="13362" y="4821"/>
                </a:cubicBezTo>
                <a:cubicBezTo>
                  <a:pt x="13362" y="4760"/>
                  <a:pt x="13337" y="4710"/>
                  <a:pt x="13307" y="4710"/>
                </a:cubicBezTo>
                <a:close/>
                <a:moveTo>
                  <a:pt x="13128" y="4710"/>
                </a:moveTo>
                <a:cubicBezTo>
                  <a:pt x="13098" y="4710"/>
                  <a:pt x="13073" y="4760"/>
                  <a:pt x="13073" y="4821"/>
                </a:cubicBezTo>
                <a:cubicBezTo>
                  <a:pt x="13073" y="4883"/>
                  <a:pt x="13098" y="4932"/>
                  <a:pt x="13128" y="4932"/>
                </a:cubicBezTo>
                <a:cubicBezTo>
                  <a:pt x="13158" y="4932"/>
                  <a:pt x="13183" y="4883"/>
                  <a:pt x="13183" y="4821"/>
                </a:cubicBezTo>
                <a:cubicBezTo>
                  <a:pt x="13183" y="4760"/>
                  <a:pt x="13158" y="4710"/>
                  <a:pt x="13128" y="4710"/>
                </a:cubicBezTo>
                <a:close/>
                <a:moveTo>
                  <a:pt x="12949" y="4710"/>
                </a:moveTo>
                <a:cubicBezTo>
                  <a:pt x="12919" y="4710"/>
                  <a:pt x="12894" y="4760"/>
                  <a:pt x="12894" y="4821"/>
                </a:cubicBezTo>
                <a:cubicBezTo>
                  <a:pt x="12894" y="4883"/>
                  <a:pt x="12919" y="4932"/>
                  <a:pt x="12949" y="4932"/>
                </a:cubicBezTo>
                <a:cubicBezTo>
                  <a:pt x="12979" y="4932"/>
                  <a:pt x="13004" y="4883"/>
                  <a:pt x="13004" y="4821"/>
                </a:cubicBezTo>
                <a:cubicBezTo>
                  <a:pt x="13004" y="4760"/>
                  <a:pt x="12979" y="4710"/>
                  <a:pt x="12949" y="4710"/>
                </a:cubicBezTo>
                <a:close/>
                <a:moveTo>
                  <a:pt x="12770" y="4710"/>
                </a:moveTo>
                <a:cubicBezTo>
                  <a:pt x="12740" y="4710"/>
                  <a:pt x="12715" y="4760"/>
                  <a:pt x="12715" y="4821"/>
                </a:cubicBezTo>
                <a:cubicBezTo>
                  <a:pt x="12715" y="4883"/>
                  <a:pt x="12740" y="4932"/>
                  <a:pt x="12770" y="4932"/>
                </a:cubicBezTo>
                <a:cubicBezTo>
                  <a:pt x="12800" y="4932"/>
                  <a:pt x="12825" y="4883"/>
                  <a:pt x="12825" y="4821"/>
                </a:cubicBezTo>
                <a:cubicBezTo>
                  <a:pt x="12825" y="4760"/>
                  <a:pt x="12800" y="4710"/>
                  <a:pt x="12770" y="4710"/>
                </a:cubicBezTo>
                <a:close/>
                <a:moveTo>
                  <a:pt x="12591" y="4710"/>
                </a:moveTo>
                <a:cubicBezTo>
                  <a:pt x="12560" y="4710"/>
                  <a:pt x="12536" y="4760"/>
                  <a:pt x="12536" y="4821"/>
                </a:cubicBezTo>
                <a:cubicBezTo>
                  <a:pt x="12536" y="4883"/>
                  <a:pt x="12560" y="4932"/>
                  <a:pt x="12591" y="4932"/>
                </a:cubicBezTo>
                <a:cubicBezTo>
                  <a:pt x="12621" y="4932"/>
                  <a:pt x="12646" y="4883"/>
                  <a:pt x="12646" y="4821"/>
                </a:cubicBezTo>
                <a:cubicBezTo>
                  <a:pt x="12646" y="4760"/>
                  <a:pt x="12621" y="4710"/>
                  <a:pt x="12591" y="4710"/>
                </a:cubicBezTo>
                <a:close/>
                <a:moveTo>
                  <a:pt x="12412" y="4710"/>
                </a:moveTo>
                <a:cubicBezTo>
                  <a:pt x="12381" y="4710"/>
                  <a:pt x="12357" y="4760"/>
                  <a:pt x="12357" y="4821"/>
                </a:cubicBezTo>
                <a:cubicBezTo>
                  <a:pt x="12357" y="4883"/>
                  <a:pt x="12381" y="4932"/>
                  <a:pt x="12412" y="4932"/>
                </a:cubicBezTo>
                <a:cubicBezTo>
                  <a:pt x="12442" y="4932"/>
                  <a:pt x="12466" y="4883"/>
                  <a:pt x="12466" y="4821"/>
                </a:cubicBezTo>
                <a:cubicBezTo>
                  <a:pt x="12466" y="4760"/>
                  <a:pt x="12442" y="4710"/>
                  <a:pt x="12412" y="4710"/>
                </a:cubicBezTo>
                <a:close/>
                <a:moveTo>
                  <a:pt x="12233" y="4710"/>
                </a:moveTo>
                <a:cubicBezTo>
                  <a:pt x="12202" y="4710"/>
                  <a:pt x="12178" y="4760"/>
                  <a:pt x="12178" y="4821"/>
                </a:cubicBezTo>
                <a:cubicBezTo>
                  <a:pt x="12178" y="4883"/>
                  <a:pt x="12202" y="4932"/>
                  <a:pt x="12233" y="4932"/>
                </a:cubicBezTo>
                <a:cubicBezTo>
                  <a:pt x="12263" y="4932"/>
                  <a:pt x="12287" y="4883"/>
                  <a:pt x="12287" y="4821"/>
                </a:cubicBezTo>
                <a:cubicBezTo>
                  <a:pt x="12287" y="4760"/>
                  <a:pt x="12263" y="4710"/>
                  <a:pt x="12233" y="4710"/>
                </a:cubicBezTo>
                <a:close/>
                <a:moveTo>
                  <a:pt x="12053" y="4710"/>
                </a:moveTo>
                <a:cubicBezTo>
                  <a:pt x="12023" y="4710"/>
                  <a:pt x="11999" y="4760"/>
                  <a:pt x="11999" y="4821"/>
                </a:cubicBezTo>
                <a:cubicBezTo>
                  <a:pt x="11999" y="4883"/>
                  <a:pt x="12023" y="4932"/>
                  <a:pt x="12053" y="4932"/>
                </a:cubicBezTo>
                <a:cubicBezTo>
                  <a:pt x="12084" y="4932"/>
                  <a:pt x="12108" y="4883"/>
                  <a:pt x="12108" y="4821"/>
                </a:cubicBezTo>
                <a:cubicBezTo>
                  <a:pt x="12108" y="4760"/>
                  <a:pt x="12084" y="4710"/>
                  <a:pt x="12053" y="4710"/>
                </a:cubicBezTo>
                <a:close/>
                <a:moveTo>
                  <a:pt x="11874" y="4710"/>
                </a:moveTo>
                <a:cubicBezTo>
                  <a:pt x="11844" y="4710"/>
                  <a:pt x="11819" y="4760"/>
                  <a:pt x="11819" y="4821"/>
                </a:cubicBezTo>
                <a:cubicBezTo>
                  <a:pt x="11819" y="4883"/>
                  <a:pt x="11844" y="4932"/>
                  <a:pt x="11874" y="4932"/>
                </a:cubicBezTo>
                <a:cubicBezTo>
                  <a:pt x="11905" y="4932"/>
                  <a:pt x="11929" y="4883"/>
                  <a:pt x="11929" y="4821"/>
                </a:cubicBezTo>
                <a:cubicBezTo>
                  <a:pt x="11929" y="4760"/>
                  <a:pt x="11905" y="4710"/>
                  <a:pt x="11874" y="4710"/>
                </a:cubicBezTo>
                <a:close/>
                <a:moveTo>
                  <a:pt x="11695" y="4710"/>
                </a:moveTo>
                <a:cubicBezTo>
                  <a:pt x="11665" y="4710"/>
                  <a:pt x="11640" y="4760"/>
                  <a:pt x="11640" y="4821"/>
                </a:cubicBezTo>
                <a:cubicBezTo>
                  <a:pt x="11640" y="4883"/>
                  <a:pt x="11665" y="4932"/>
                  <a:pt x="11695" y="4932"/>
                </a:cubicBezTo>
                <a:cubicBezTo>
                  <a:pt x="11726" y="4932"/>
                  <a:pt x="11750" y="4883"/>
                  <a:pt x="11750" y="4821"/>
                </a:cubicBezTo>
                <a:cubicBezTo>
                  <a:pt x="11750" y="4760"/>
                  <a:pt x="11726" y="4710"/>
                  <a:pt x="11695" y="4710"/>
                </a:cubicBezTo>
                <a:close/>
                <a:moveTo>
                  <a:pt x="11516" y="4710"/>
                </a:moveTo>
                <a:cubicBezTo>
                  <a:pt x="11486" y="4710"/>
                  <a:pt x="11461" y="4760"/>
                  <a:pt x="11461" y="4821"/>
                </a:cubicBezTo>
                <a:cubicBezTo>
                  <a:pt x="11461" y="4883"/>
                  <a:pt x="11486" y="4932"/>
                  <a:pt x="11516" y="4932"/>
                </a:cubicBezTo>
                <a:cubicBezTo>
                  <a:pt x="11546" y="4932"/>
                  <a:pt x="11571" y="4883"/>
                  <a:pt x="11571" y="4821"/>
                </a:cubicBezTo>
                <a:cubicBezTo>
                  <a:pt x="11571" y="4760"/>
                  <a:pt x="11546" y="4710"/>
                  <a:pt x="11516" y="4710"/>
                </a:cubicBezTo>
                <a:close/>
                <a:moveTo>
                  <a:pt x="11337" y="4710"/>
                </a:moveTo>
                <a:cubicBezTo>
                  <a:pt x="11307" y="4710"/>
                  <a:pt x="11282" y="4760"/>
                  <a:pt x="11282" y="4821"/>
                </a:cubicBezTo>
                <a:cubicBezTo>
                  <a:pt x="11282" y="4883"/>
                  <a:pt x="11307" y="4932"/>
                  <a:pt x="11337" y="4932"/>
                </a:cubicBezTo>
                <a:cubicBezTo>
                  <a:pt x="11367" y="4932"/>
                  <a:pt x="11392" y="4883"/>
                  <a:pt x="11392" y="4821"/>
                </a:cubicBezTo>
                <a:cubicBezTo>
                  <a:pt x="11392" y="4760"/>
                  <a:pt x="11367" y="4710"/>
                  <a:pt x="11337" y="4710"/>
                </a:cubicBezTo>
                <a:close/>
                <a:moveTo>
                  <a:pt x="11158" y="4710"/>
                </a:moveTo>
                <a:cubicBezTo>
                  <a:pt x="11128" y="4710"/>
                  <a:pt x="11103" y="4760"/>
                  <a:pt x="11103" y="4821"/>
                </a:cubicBezTo>
                <a:cubicBezTo>
                  <a:pt x="11103" y="4883"/>
                  <a:pt x="11128" y="4932"/>
                  <a:pt x="11158" y="4932"/>
                </a:cubicBezTo>
                <a:cubicBezTo>
                  <a:pt x="11188" y="4932"/>
                  <a:pt x="11213" y="4883"/>
                  <a:pt x="11213" y="4821"/>
                </a:cubicBezTo>
                <a:cubicBezTo>
                  <a:pt x="11213" y="4760"/>
                  <a:pt x="11188" y="4710"/>
                  <a:pt x="11158" y="4710"/>
                </a:cubicBezTo>
                <a:close/>
                <a:moveTo>
                  <a:pt x="10979" y="4710"/>
                </a:moveTo>
                <a:cubicBezTo>
                  <a:pt x="10949" y="4710"/>
                  <a:pt x="10924" y="4760"/>
                  <a:pt x="10924" y="4821"/>
                </a:cubicBezTo>
                <a:cubicBezTo>
                  <a:pt x="10924" y="4883"/>
                  <a:pt x="10949" y="4932"/>
                  <a:pt x="10979" y="4932"/>
                </a:cubicBezTo>
                <a:cubicBezTo>
                  <a:pt x="11009" y="4932"/>
                  <a:pt x="11034" y="4883"/>
                  <a:pt x="11034" y="4821"/>
                </a:cubicBezTo>
                <a:cubicBezTo>
                  <a:pt x="11034" y="4760"/>
                  <a:pt x="11009" y="4710"/>
                  <a:pt x="10979" y="4710"/>
                </a:cubicBezTo>
                <a:close/>
                <a:moveTo>
                  <a:pt x="10800" y="4710"/>
                </a:moveTo>
                <a:cubicBezTo>
                  <a:pt x="10770" y="4710"/>
                  <a:pt x="10745" y="4760"/>
                  <a:pt x="10745" y="4821"/>
                </a:cubicBezTo>
                <a:cubicBezTo>
                  <a:pt x="10745" y="4883"/>
                  <a:pt x="10770" y="4932"/>
                  <a:pt x="10800" y="4932"/>
                </a:cubicBezTo>
                <a:cubicBezTo>
                  <a:pt x="10830" y="4932"/>
                  <a:pt x="10855" y="4883"/>
                  <a:pt x="10855" y="4821"/>
                </a:cubicBezTo>
                <a:cubicBezTo>
                  <a:pt x="10855" y="4760"/>
                  <a:pt x="10830" y="4710"/>
                  <a:pt x="10800" y="4710"/>
                </a:cubicBezTo>
                <a:close/>
                <a:moveTo>
                  <a:pt x="10621" y="4710"/>
                </a:moveTo>
                <a:cubicBezTo>
                  <a:pt x="10590" y="4710"/>
                  <a:pt x="10566" y="4760"/>
                  <a:pt x="10566" y="4821"/>
                </a:cubicBezTo>
                <a:cubicBezTo>
                  <a:pt x="10566" y="4883"/>
                  <a:pt x="10590" y="4932"/>
                  <a:pt x="10621" y="4932"/>
                </a:cubicBezTo>
                <a:cubicBezTo>
                  <a:pt x="10651" y="4932"/>
                  <a:pt x="10676" y="4883"/>
                  <a:pt x="10676" y="4821"/>
                </a:cubicBezTo>
                <a:cubicBezTo>
                  <a:pt x="10676" y="4760"/>
                  <a:pt x="10651" y="4710"/>
                  <a:pt x="10621" y="4710"/>
                </a:cubicBezTo>
                <a:close/>
                <a:moveTo>
                  <a:pt x="10442" y="4710"/>
                </a:moveTo>
                <a:cubicBezTo>
                  <a:pt x="10411" y="4710"/>
                  <a:pt x="10387" y="4760"/>
                  <a:pt x="10387" y="4821"/>
                </a:cubicBezTo>
                <a:cubicBezTo>
                  <a:pt x="10387" y="4883"/>
                  <a:pt x="10411" y="4932"/>
                  <a:pt x="10442" y="4932"/>
                </a:cubicBezTo>
                <a:cubicBezTo>
                  <a:pt x="10472" y="4932"/>
                  <a:pt x="10497" y="4883"/>
                  <a:pt x="10497" y="4821"/>
                </a:cubicBezTo>
                <a:cubicBezTo>
                  <a:pt x="10497" y="4760"/>
                  <a:pt x="10472" y="4710"/>
                  <a:pt x="10442" y="4710"/>
                </a:cubicBezTo>
                <a:close/>
                <a:moveTo>
                  <a:pt x="10263" y="4710"/>
                </a:moveTo>
                <a:cubicBezTo>
                  <a:pt x="10232" y="4710"/>
                  <a:pt x="10208" y="4760"/>
                  <a:pt x="10208" y="4821"/>
                </a:cubicBezTo>
                <a:cubicBezTo>
                  <a:pt x="10208" y="4883"/>
                  <a:pt x="10232" y="4932"/>
                  <a:pt x="10263" y="4932"/>
                </a:cubicBezTo>
                <a:cubicBezTo>
                  <a:pt x="10293" y="4932"/>
                  <a:pt x="10317" y="4883"/>
                  <a:pt x="10317" y="4821"/>
                </a:cubicBezTo>
                <a:cubicBezTo>
                  <a:pt x="10317" y="4760"/>
                  <a:pt x="10293" y="4710"/>
                  <a:pt x="10263" y="4710"/>
                </a:cubicBezTo>
                <a:close/>
                <a:moveTo>
                  <a:pt x="10083" y="4710"/>
                </a:moveTo>
                <a:cubicBezTo>
                  <a:pt x="10053" y="4710"/>
                  <a:pt x="10029" y="4760"/>
                  <a:pt x="10029" y="4821"/>
                </a:cubicBezTo>
                <a:cubicBezTo>
                  <a:pt x="10029" y="4883"/>
                  <a:pt x="10053" y="4932"/>
                  <a:pt x="10083" y="4932"/>
                </a:cubicBezTo>
                <a:cubicBezTo>
                  <a:pt x="10114" y="4932"/>
                  <a:pt x="10138" y="4883"/>
                  <a:pt x="10138" y="4821"/>
                </a:cubicBezTo>
                <a:cubicBezTo>
                  <a:pt x="10138" y="4760"/>
                  <a:pt x="10114" y="4710"/>
                  <a:pt x="10083" y="4710"/>
                </a:cubicBezTo>
                <a:close/>
                <a:moveTo>
                  <a:pt x="9904" y="4710"/>
                </a:moveTo>
                <a:cubicBezTo>
                  <a:pt x="9874" y="4710"/>
                  <a:pt x="9850" y="4760"/>
                  <a:pt x="9850" y="4821"/>
                </a:cubicBezTo>
                <a:cubicBezTo>
                  <a:pt x="9850" y="4883"/>
                  <a:pt x="9874" y="4932"/>
                  <a:pt x="9904" y="4932"/>
                </a:cubicBezTo>
                <a:cubicBezTo>
                  <a:pt x="9935" y="4932"/>
                  <a:pt x="9959" y="4883"/>
                  <a:pt x="9959" y="4821"/>
                </a:cubicBezTo>
                <a:cubicBezTo>
                  <a:pt x="9959" y="4760"/>
                  <a:pt x="9935" y="4710"/>
                  <a:pt x="9904" y="4710"/>
                </a:cubicBezTo>
                <a:close/>
                <a:moveTo>
                  <a:pt x="9725" y="4710"/>
                </a:moveTo>
                <a:cubicBezTo>
                  <a:pt x="9695" y="4710"/>
                  <a:pt x="9670" y="4760"/>
                  <a:pt x="9670" y="4821"/>
                </a:cubicBezTo>
                <a:cubicBezTo>
                  <a:pt x="9670" y="4883"/>
                  <a:pt x="9695" y="4932"/>
                  <a:pt x="9725" y="4932"/>
                </a:cubicBezTo>
                <a:cubicBezTo>
                  <a:pt x="9756" y="4932"/>
                  <a:pt x="9780" y="4883"/>
                  <a:pt x="9780" y="4821"/>
                </a:cubicBezTo>
                <a:cubicBezTo>
                  <a:pt x="9780" y="4760"/>
                  <a:pt x="9756" y="4710"/>
                  <a:pt x="9725" y="4710"/>
                </a:cubicBezTo>
                <a:close/>
                <a:moveTo>
                  <a:pt x="9546" y="4710"/>
                </a:moveTo>
                <a:cubicBezTo>
                  <a:pt x="9516" y="4710"/>
                  <a:pt x="9491" y="4760"/>
                  <a:pt x="9491" y="4821"/>
                </a:cubicBezTo>
                <a:cubicBezTo>
                  <a:pt x="9491" y="4883"/>
                  <a:pt x="9516" y="4932"/>
                  <a:pt x="9546" y="4932"/>
                </a:cubicBezTo>
                <a:cubicBezTo>
                  <a:pt x="9577" y="4932"/>
                  <a:pt x="9601" y="4883"/>
                  <a:pt x="9601" y="4821"/>
                </a:cubicBezTo>
                <a:cubicBezTo>
                  <a:pt x="9601" y="4760"/>
                  <a:pt x="9577" y="4710"/>
                  <a:pt x="9546" y="4710"/>
                </a:cubicBezTo>
                <a:close/>
                <a:moveTo>
                  <a:pt x="6502" y="4710"/>
                </a:moveTo>
                <a:cubicBezTo>
                  <a:pt x="6472" y="4710"/>
                  <a:pt x="6447" y="4760"/>
                  <a:pt x="6447" y="4821"/>
                </a:cubicBezTo>
                <a:cubicBezTo>
                  <a:pt x="6447" y="4883"/>
                  <a:pt x="6472" y="4932"/>
                  <a:pt x="6502" y="4932"/>
                </a:cubicBezTo>
                <a:cubicBezTo>
                  <a:pt x="6532" y="4932"/>
                  <a:pt x="6557" y="4883"/>
                  <a:pt x="6557" y="4821"/>
                </a:cubicBezTo>
                <a:cubicBezTo>
                  <a:pt x="6557" y="4760"/>
                  <a:pt x="6532" y="4710"/>
                  <a:pt x="6502" y="4710"/>
                </a:cubicBezTo>
                <a:close/>
                <a:moveTo>
                  <a:pt x="6323" y="4710"/>
                </a:moveTo>
                <a:cubicBezTo>
                  <a:pt x="6292" y="4710"/>
                  <a:pt x="6268" y="4760"/>
                  <a:pt x="6268" y="4821"/>
                </a:cubicBezTo>
                <a:cubicBezTo>
                  <a:pt x="6268" y="4883"/>
                  <a:pt x="6292" y="4932"/>
                  <a:pt x="6323" y="4932"/>
                </a:cubicBezTo>
                <a:cubicBezTo>
                  <a:pt x="6353" y="4932"/>
                  <a:pt x="6378" y="4883"/>
                  <a:pt x="6378" y="4821"/>
                </a:cubicBezTo>
                <a:cubicBezTo>
                  <a:pt x="6378" y="4760"/>
                  <a:pt x="6353" y="4710"/>
                  <a:pt x="6323" y="4710"/>
                </a:cubicBezTo>
                <a:close/>
                <a:moveTo>
                  <a:pt x="6144" y="4710"/>
                </a:moveTo>
                <a:cubicBezTo>
                  <a:pt x="6113" y="4710"/>
                  <a:pt x="6089" y="4760"/>
                  <a:pt x="6089" y="4821"/>
                </a:cubicBezTo>
                <a:cubicBezTo>
                  <a:pt x="6089" y="4883"/>
                  <a:pt x="6113" y="4932"/>
                  <a:pt x="6144" y="4932"/>
                </a:cubicBezTo>
                <a:cubicBezTo>
                  <a:pt x="6174" y="4932"/>
                  <a:pt x="6199" y="4883"/>
                  <a:pt x="6199" y="4821"/>
                </a:cubicBezTo>
                <a:cubicBezTo>
                  <a:pt x="6199" y="4760"/>
                  <a:pt x="6174" y="4710"/>
                  <a:pt x="6144" y="4710"/>
                </a:cubicBezTo>
                <a:close/>
                <a:moveTo>
                  <a:pt x="5786" y="4710"/>
                </a:moveTo>
                <a:cubicBezTo>
                  <a:pt x="5755" y="4710"/>
                  <a:pt x="5731" y="4760"/>
                  <a:pt x="5731" y="4821"/>
                </a:cubicBezTo>
                <a:cubicBezTo>
                  <a:pt x="5731" y="4883"/>
                  <a:pt x="5755" y="4932"/>
                  <a:pt x="5786" y="4932"/>
                </a:cubicBezTo>
                <a:cubicBezTo>
                  <a:pt x="5816" y="4932"/>
                  <a:pt x="5840" y="4883"/>
                  <a:pt x="5840" y="4821"/>
                </a:cubicBezTo>
                <a:cubicBezTo>
                  <a:pt x="5840" y="4760"/>
                  <a:pt x="5816" y="4710"/>
                  <a:pt x="5786" y="4710"/>
                </a:cubicBezTo>
                <a:close/>
                <a:moveTo>
                  <a:pt x="5606" y="4710"/>
                </a:moveTo>
                <a:cubicBezTo>
                  <a:pt x="5576" y="4710"/>
                  <a:pt x="5552" y="4760"/>
                  <a:pt x="5552" y="4821"/>
                </a:cubicBezTo>
                <a:cubicBezTo>
                  <a:pt x="5552" y="4883"/>
                  <a:pt x="5576" y="4932"/>
                  <a:pt x="5606" y="4932"/>
                </a:cubicBezTo>
                <a:cubicBezTo>
                  <a:pt x="5637" y="4932"/>
                  <a:pt x="5661" y="4883"/>
                  <a:pt x="5661" y="4821"/>
                </a:cubicBezTo>
                <a:cubicBezTo>
                  <a:pt x="5661" y="4760"/>
                  <a:pt x="5637" y="4710"/>
                  <a:pt x="5606" y="4710"/>
                </a:cubicBezTo>
                <a:close/>
                <a:moveTo>
                  <a:pt x="5427" y="4710"/>
                </a:moveTo>
                <a:cubicBezTo>
                  <a:pt x="5397" y="4710"/>
                  <a:pt x="5372" y="4760"/>
                  <a:pt x="5372" y="4821"/>
                </a:cubicBezTo>
                <a:cubicBezTo>
                  <a:pt x="5372" y="4883"/>
                  <a:pt x="5397" y="4932"/>
                  <a:pt x="5427" y="4932"/>
                </a:cubicBezTo>
                <a:cubicBezTo>
                  <a:pt x="5458" y="4932"/>
                  <a:pt x="5482" y="4883"/>
                  <a:pt x="5482" y="4821"/>
                </a:cubicBezTo>
                <a:cubicBezTo>
                  <a:pt x="5482" y="4760"/>
                  <a:pt x="5458" y="4710"/>
                  <a:pt x="5427" y="4710"/>
                </a:cubicBezTo>
                <a:close/>
                <a:moveTo>
                  <a:pt x="5248" y="4710"/>
                </a:moveTo>
                <a:cubicBezTo>
                  <a:pt x="5218" y="4710"/>
                  <a:pt x="5193" y="4760"/>
                  <a:pt x="5193" y="4821"/>
                </a:cubicBezTo>
                <a:cubicBezTo>
                  <a:pt x="5193" y="4883"/>
                  <a:pt x="5218" y="4932"/>
                  <a:pt x="5248" y="4932"/>
                </a:cubicBezTo>
                <a:cubicBezTo>
                  <a:pt x="5279" y="4932"/>
                  <a:pt x="5303" y="4883"/>
                  <a:pt x="5303" y="4821"/>
                </a:cubicBezTo>
                <a:cubicBezTo>
                  <a:pt x="5303" y="4760"/>
                  <a:pt x="5279" y="4710"/>
                  <a:pt x="5248" y="4710"/>
                </a:cubicBezTo>
                <a:close/>
                <a:moveTo>
                  <a:pt x="5069" y="4710"/>
                </a:moveTo>
                <a:cubicBezTo>
                  <a:pt x="5039" y="4710"/>
                  <a:pt x="5014" y="4760"/>
                  <a:pt x="5014" y="4821"/>
                </a:cubicBezTo>
                <a:cubicBezTo>
                  <a:pt x="5014" y="4883"/>
                  <a:pt x="5039" y="4932"/>
                  <a:pt x="5069" y="4932"/>
                </a:cubicBezTo>
                <a:cubicBezTo>
                  <a:pt x="5099" y="4932"/>
                  <a:pt x="5124" y="4883"/>
                  <a:pt x="5124" y="4821"/>
                </a:cubicBezTo>
                <a:cubicBezTo>
                  <a:pt x="5124" y="4760"/>
                  <a:pt x="5099" y="4710"/>
                  <a:pt x="5069" y="4710"/>
                </a:cubicBezTo>
                <a:close/>
                <a:moveTo>
                  <a:pt x="4890" y="4710"/>
                </a:moveTo>
                <a:cubicBezTo>
                  <a:pt x="4860" y="4710"/>
                  <a:pt x="4835" y="4760"/>
                  <a:pt x="4835" y="4821"/>
                </a:cubicBezTo>
                <a:cubicBezTo>
                  <a:pt x="4835" y="4883"/>
                  <a:pt x="4860" y="4932"/>
                  <a:pt x="4890" y="4932"/>
                </a:cubicBezTo>
                <a:cubicBezTo>
                  <a:pt x="4920" y="4932"/>
                  <a:pt x="4945" y="4883"/>
                  <a:pt x="4945" y="4821"/>
                </a:cubicBezTo>
                <a:cubicBezTo>
                  <a:pt x="4945" y="4760"/>
                  <a:pt x="4920" y="4710"/>
                  <a:pt x="4890" y="4710"/>
                </a:cubicBezTo>
                <a:close/>
                <a:moveTo>
                  <a:pt x="4711" y="4710"/>
                </a:moveTo>
                <a:cubicBezTo>
                  <a:pt x="4681" y="4710"/>
                  <a:pt x="4656" y="4760"/>
                  <a:pt x="4656" y="4821"/>
                </a:cubicBezTo>
                <a:cubicBezTo>
                  <a:pt x="4656" y="4883"/>
                  <a:pt x="4681" y="4932"/>
                  <a:pt x="4711" y="4932"/>
                </a:cubicBezTo>
                <a:cubicBezTo>
                  <a:pt x="4741" y="4932"/>
                  <a:pt x="4766" y="4883"/>
                  <a:pt x="4766" y="4821"/>
                </a:cubicBezTo>
                <a:cubicBezTo>
                  <a:pt x="4766" y="4760"/>
                  <a:pt x="4741" y="4710"/>
                  <a:pt x="4711" y="4710"/>
                </a:cubicBezTo>
                <a:close/>
                <a:moveTo>
                  <a:pt x="4532" y="4710"/>
                </a:moveTo>
                <a:cubicBezTo>
                  <a:pt x="4502" y="4710"/>
                  <a:pt x="4477" y="4760"/>
                  <a:pt x="4477" y="4821"/>
                </a:cubicBezTo>
                <a:cubicBezTo>
                  <a:pt x="4477" y="4883"/>
                  <a:pt x="4502" y="4932"/>
                  <a:pt x="4532" y="4932"/>
                </a:cubicBezTo>
                <a:cubicBezTo>
                  <a:pt x="4562" y="4932"/>
                  <a:pt x="4587" y="4883"/>
                  <a:pt x="4587" y="4821"/>
                </a:cubicBezTo>
                <a:cubicBezTo>
                  <a:pt x="4587" y="4760"/>
                  <a:pt x="4562" y="4710"/>
                  <a:pt x="4532" y="4710"/>
                </a:cubicBezTo>
                <a:close/>
                <a:moveTo>
                  <a:pt x="4353" y="4710"/>
                </a:moveTo>
                <a:cubicBezTo>
                  <a:pt x="4323" y="4710"/>
                  <a:pt x="4298" y="4760"/>
                  <a:pt x="4298" y="4821"/>
                </a:cubicBezTo>
                <a:cubicBezTo>
                  <a:pt x="4298" y="4883"/>
                  <a:pt x="4323" y="4932"/>
                  <a:pt x="4353" y="4932"/>
                </a:cubicBezTo>
                <a:cubicBezTo>
                  <a:pt x="4383" y="4932"/>
                  <a:pt x="4408" y="4883"/>
                  <a:pt x="4408" y="4821"/>
                </a:cubicBezTo>
                <a:cubicBezTo>
                  <a:pt x="4408" y="4760"/>
                  <a:pt x="4383" y="4710"/>
                  <a:pt x="4353" y="4710"/>
                </a:cubicBezTo>
                <a:close/>
                <a:moveTo>
                  <a:pt x="4174" y="4710"/>
                </a:moveTo>
                <a:cubicBezTo>
                  <a:pt x="4143" y="4710"/>
                  <a:pt x="4119" y="4760"/>
                  <a:pt x="4119" y="4821"/>
                </a:cubicBezTo>
                <a:cubicBezTo>
                  <a:pt x="4119" y="4883"/>
                  <a:pt x="4143" y="4932"/>
                  <a:pt x="4174" y="4932"/>
                </a:cubicBezTo>
                <a:cubicBezTo>
                  <a:pt x="4204" y="4932"/>
                  <a:pt x="4229" y="4883"/>
                  <a:pt x="4229" y="4821"/>
                </a:cubicBezTo>
                <a:cubicBezTo>
                  <a:pt x="4229" y="4760"/>
                  <a:pt x="4204" y="4710"/>
                  <a:pt x="4174" y="4710"/>
                </a:cubicBezTo>
                <a:close/>
                <a:moveTo>
                  <a:pt x="3995" y="4710"/>
                </a:moveTo>
                <a:cubicBezTo>
                  <a:pt x="3964" y="4710"/>
                  <a:pt x="3940" y="4760"/>
                  <a:pt x="3940" y="4821"/>
                </a:cubicBezTo>
                <a:cubicBezTo>
                  <a:pt x="3940" y="4883"/>
                  <a:pt x="3964" y="4932"/>
                  <a:pt x="3995" y="4932"/>
                </a:cubicBezTo>
                <a:cubicBezTo>
                  <a:pt x="4025" y="4932"/>
                  <a:pt x="4050" y="4883"/>
                  <a:pt x="4050" y="4821"/>
                </a:cubicBezTo>
                <a:cubicBezTo>
                  <a:pt x="4050" y="4760"/>
                  <a:pt x="4025" y="4710"/>
                  <a:pt x="3995" y="4710"/>
                </a:cubicBezTo>
                <a:close/>
                <a:moveTo>
                  <a:pt x="3816" y="4710"/>
                </a:moveTo>
                <a:cubicBezTo>
                  <a:pt x="3785" y="4710"/>
                  <a:pt x="3761" y="4760"/>
                  <a:pt x="3761" y="4821"/>
                </a:cubicBezTo>
                <a:cubicBezTo>
                  <a:pt x="3761" y="4883"/>
                  <a:pt x="3785" y="4932"/>
                  <a:pt x="3816" y="4932"/>
                </a:cubicBezTo>
                <a:cubicBezTo>
                  <a:pt x="3846" y="4932"/>
                  <a:pt x="3870" y="4883"/>
                  <a:pt x="3870" y="4821"/>
                </a:cubicBezTo>
                <a:cubicBezTo>
                  <a:pt x="3870" y="4760"/>
                  <a:pt x="3846" y="4710"/>
                  <a:pt x="3816" y="4710"/>
                </a:cubicBezTo>
                <a:close/>
                <a:moveTo>
                  <a:pt x="3637" y="4710"/>
                </a:moveTo>
                <a:cubicBezTo>
                  <a:pt x="3606" y="4710"/>
                  <a:pt x="3582" y="4760"/>
                  <a:pt x="3582" y="4821"/>
                </a:cubicBezTo>
                <a:cubicBezTo>
                  <a:pt x="3582" y="4883"/>
                  <a:pt x="3606" y="4932"/>
                  <a:pt x="3637" y="4932"/>
                </a:cubicBezTo>
                <a:cubicBezTo>
                  <a:pt x="3667" y="4932"/>
                  <a:pt x="3691" y="4883"/>
                  <a:pt x="3691" y="4821"/>
                </a:cubicBezTo>
                <a:cubicBezTo>
                  <a:pt x="3691" y="4760"/>
                  <a:pt x="3667" y="4710"/>
                  <a:pt x="3637" y="4710"/>
                </a:cubicBezTo>
                <a:close/>
                <a:moveTo>
                  <a:pt x="3457" y="4710"/>
                </a:moveTo>
                <a:cubicBezTo>
                  <a:pt x="3427" y="4710"/>
                  <a:pt x="3403" y="4760"/>
                  <a:pt x="3403" y="4821"/>
                </a:cubicBezTo>
                <a:cubicBezTo>
                  <a:pt x="3403" y="4883"/>
                  <a:pt x="3427" y="4932"/>
                  <a:pt x="3457" y="4932"/>
                </a:cubicBezTo>
                <a:cubicBezTo>
                  <a:pt x="3488" y="4932"/>
                  <a:pt x="3512" y="4883"/>
                  <a:pt x="3512" y="4821"/>
                </a:cubicBezTo>
                <a:cubicBezTo>
                  <a:pt x="3512" y="4760"/>
                  <a:pt x="3488" y="4710"/>
                  <a:pt x="3457" y="4710"/>
                </a:cubicBezTo>
                <a:close/>
                <a:moveTo>
                  <a:pt x="3278" y="4710"/>
                </a:moveTo>
                <a:cubicBezTo>
                  <a:pt x="3248" y="4710"/>
                  <a:pt x="3223" y="4760"/>
                  <a:pt x="3223" y="4821"/>
                </a:cubicBezTo>
                <a:cubicBezTo>
                  <a:pt x="3223" y="4883"/>
                  <a:pt x="3248" y="4932"/>
                  <a:pt x="3278" y="4932"/>
                </a:cubicBezTo>
                <a:cubicBezTo>
                  <a:pt x="3309" y="4932"/>
                  <a:pt x="3333" y="4883"/>
                  <a:pt x="3333" y="4821"/>
                </a:cubicBezTo>
                <a:cubicBezTo>
                  <a:pt x="3333" y="4760"/>
                  <a:pt x="3309" y="4710"/>
                  <a:pt x="3278" y="4710"/>
                </a:cubicBezTo>
                <a:close/>
                <a:moveTo>
                  <a:pt x="3099" y="4710"/>
                </a:moveTo>
                <a:cubicBezTo>
                  <a:pt x="3069" y="4710"/>
                  <a:pt x="3044" y="4760"/>
                  <a:pt x="3044" y="4821"/>
                </a:cubicBezTo>
                <a:cubicBezTo>
                  <a:pt x="3044" y="4883"/>
                  <a:pt x="3069" y="4932"/>
                  <a:pt x="3099" y="4932"/>
                </a:cubicBezTo>
                <a:cubicBezTo>
                  <a:pt x="3130" y="4932"/>
                  <a:pt x="3154" y="4883"/>
                  <a:pt x="3154" y="4821"/>
                </a:cubicBezTo>
                <a:cubicBezTo>
                  <a:pt x="3154" y="4760"/>
                  <a:pt x="3130" y="4710"/>
                  <a:pt x="3099" y="4710"/>
                </a:cubicBezTo>
                <a:close/>
                <a:moveTo>
                  <a:pt x="2920" y="4710"/>
                </a:moveTo>
                <a:cubicBezTo>
                  <a:pt x="2890" y="4710"/>
                  <a:pt x="2865" y="4760"/>
                  <a:pt x="2865" y="4821"/>
                </a:cubicBezTo>
                <a:cubicBezTo>
                  <a:pt x="2865" y="4883"/>
                  <a:pt x="2890" y="4932"/>
                  <a:pt x="2920" y="4932"/>
                </a:cubicBezTo>
                <a:cubicBezTo>
                  <a:pt x="2950" y="4932"/>
                  <a:pt x="2975" y="4883"/>
                  <a:pt x="2975" y="4821"/>
                </a:cubicBezTo>
                <a:cubicBezTo>
                  <a:pt x="2975" y="4760"/>
                  <a:pt x="2950" y="4710"/>
                  <a:pt x="2920" y="4710"/>
                </a:cubicBezTo>
                <a:close/>
                <a:moveTo>
                  <a:pt x="2741" y="4710"/>
                </a:moveTo>
                <a:cubicBezTo>
                  <a:pt x="2711" y="4710"/>
                  <a:pt x="2686" y="4760"/>
                  <a:pt x="2686" y="4821"/>
                </a:cubicBezTo>
                <a:cubicBezTo>
                  <a:pt x="2686" y="4883"/>
                  <a:pt x="2711" y="4932"/>
                  <a:pt x="2741" y="4932"/>
                </a:cubicBezTo>
                <a:cubicBezTo>
                  <a:pt x="2771" y="4932"/>
                  <a:pt x="2796" y="4883"/>
                  <a:pt x="2796" y="4821"/>
                </a:cubicBezTo>
                <a:cubicBezTo>
                  <a:pt x="2796" y="4760"/>
                  <a:pt x="2771" y="4710"/>
                  <a:pt x="2741" y="4710"/>
                </a:cubicBezTo>
                <a:close/>
                <a:moveTo>
                  <a:pt x="2562" y="4710"/>
                </a:moveTo>
                <a:cubicBezTo>
                  <a:pt x="2532" y="4710"/>
                  <a:pt x="2507" y="4760"/>
                  <a:pt x="2507" y="4821"/>
                </a:cubicBezTo>
                <a:cubicBezTo>
                  <a:pt x="2507" y="4883"/>
                  <a:pt x="2532" y="4932"/>
                  <a:pt x="2562" y="4932"/>
                </a:cubicBezTo>
                <a:cubicBezTo>
                  <a:pt x="2592" y="4932"/>
                  <a:pt x="2617" y="4883"/>
                  <a:pt x="2617" y="4821"/>
                </a:cubicBezTo>
                <a:cubicBezTo>
                  <a:pt x="2617" y="4760"/>
                  <a:pt x="2592" y="4710"/>
                  <a:pt x="2562" y="4710"/>
                </a:cubicBezTo>
                <a:close/>
                <a:moveTo>
                  <a:pt x="2383" y="4710"/>
                </a:moveTo>
                <a:cubicBezTo>
                  <a:pt x="2353" y="4710"/>
                  <a:pt x="2328" y="4760"/>
                  <a:pt x="2328" y="4821"/>
                </a:cubicBezTo>
                <a:cubicBezTo>
                  <a:pt x="2328" y="4883"/>
                  <a:pt x="2353" y="4932"/>
                  <a:pt x="2383" y="4932"/>
                </a:cubicBezTo>
                <a:cubicBezTo>
                  <a:pt x="2413" y="4932"/>
                  <a:pt x="2438" y="4883"/>
                  <a:pt x="2438" y="4821"/>
                </a:cubicBezTo>
                <a:cubicBezTo>
                  <a:pt x="2438" y="4760"/>
                  <a:pt x="2413" y="4710"/>
                  <a:pt x="2383" y="4710"/>
                </a:cubicBezTo>
                <a:close/>
                <a:moveTo>
                  <a:pt x="2204" y="4710"/>
                </a:moveTo>
                <a:cubicBezTo>
                  <a:pt x="2174" y="4710"/>
                  <a:pt x="2149" y="4760"/>
                  <a:pt x="2149" y="4821"/>
                </a:cubicBezTo>
                <a:cubicBezTo>
                  <a:pt x="2149" y="4883"/>
                  <a:pt x="2174" y="4932"/>
                  <a:pt x="2204" y="4932"/>
                </a:cubicBezTo>
                <a:cubicBezTo>
                  <a:pt x="2234" y="4932"/>
                  <a:pt x="2259" y="4883"/>
                  <a:pt x="2259" y="4821"/>
                </a:cubicBezTo>
                <a:cubicBezTo>
                  <a:pt x="2259" y="4760"/>
                  <a:pt x="2234" y="4710"/>
                  <a:pt x="2204" y="4710"/>
                </a:cubicBezTo>
                <a:close/>
                <a:moveTo>
                  <a:pt x="2025" y="4710"/>
                </a:moveTo>
                <a:cubicBezTo>
                  <a:pt x="1994" y="4710"/>
                  <a:pt x="1970" y="4760"/>
                  <a:pt x="1970" y="4821"/>
                </a:cubicBezTo>
                <a:cubicBezTo>
                  <a:pt x="1970" y="4883"/>
                  <a:pt x="1994" y="4932"/>
                  <a:pt x="2025" y="4932"/>
                </a:cubicBezTo>
                <a:cubicBezTo>
                  <a:pt x="2055" y="4932"/>
                  <a:pt x="2080" y="4883"/>
                  <a:pt x="2080" y="4821"/>
                </a:cubicBezTo>
                <a:cubicBezTo>
                  <a:pt x="2080" y="4760"/>
                  <a:pt x="2055" y="4710"/>
                  <a:pt x="2025" y="4710"/>
                </a:cubicBezTo>
                <a:close/>
                <a:moveTo>
                  <a:pt x="19396" y="4348"/>
                </a:moveTo>
                <a:cubicBezTo>
                  <a:pt x="19366" y="4348"/>
                  <a:pt x="19341" y="4398"/>
                  <a:pt x="19341" y="4459"/>
                </a:cubicBezTo>
                <a:cubicBezTo>
                  <a:pt x="19341" y="4520"/>
                  <a:pt x="19366" y="4570"/>
                  <a:pt x="19396" y="4570"/>
                </a:cubicBezTo>
                <a:cubicBezTo>
                  <a:pt x="19426" y="4570"/>
                  <a:pt x="19451" y="4520"/>
                  <a:pt x="19451" y="4459"/>
                </a:cubicBezTo>
                <a:cubicBezTo>
                  <a:pt x="19451" y="4398"/>
                  <a:pt x="19426" y="4348"/>
                  <a:pt x="19396" y="4348"/>
                </a:cubicBezTo>
                <a:close/>
                <a:moveTo>
                  <a:pt x="18501" y="4348"/>
                </a:moveTo>
                <a:cubicBezTo>
                  <a:pt x="18470" y="4348"/>
                  <a:pt x="18446" y="4398"/>
                  <a:pt x="18446" y="4459"/>
                </a:cubicBezTo>
                <a:cubicBezTo>
                  <a:pt x="18446" y="4520"/>
                  <a:pt x="18470" y="4570"/>
                  <a:pt x="18501" y="4570"/>
                </a:cubicBezTo>
                <a:cubicBezTo>
                  <a:pt x="18531" y="4570"/>
                  <a:pt x="18555" y="4520"/>
                  <a:pt x="18555" y="4459"/>
                </a:cubicBezTo>
                <a:cubicBezTo>
                  <a:pt x="18555" y="4398"/>
                  <a:pt x="18531" y="4348"/>
                  <a:pt x="18501" y="4348"/>
                </a:cubicBezTo>
                <a:close/>
                <a:moveTo>
                  <a:pt x="18321" y="4348"/>
                </a:moveTo>
                <a:cubicBezTo>
                  <a:pt x="18291" y="4348"/>
                  <a:pt x="18267" y="4398"/>
                  <a:pt x="18267" y="4459"/>
                </a:cubicBezTo>
                <a:cubicBezTo>
                  <a:pt x="18267" y="4520"/>
                  <a:pt x="18291" y="4570"/>
                  <a:pt x="18321" y="4570"/>
                </a:cubicBezTo>
                <a:cubicBezTo>
                  <a:pt x="18352" y="4570"/>
                  <a:pt x="18376" y="4520"/>
                  <a:pt x="18376" y="4459"/>
                </a:cubicBezTo>
                <a:cubicBezTo>
                  <a:pt x="18376" y="4398"/>
                  <a:pt x="18352" y="4348"/>
                  <a:pt x="18321" y="4348"/>
                </a:cubicBezTo>
                <a:close/>
                <a:moveTo>
                  <a:pt x="18142" y="4348"/>
                </a:moveTo>
                <a:cubicBezTo>
                  <a:pt x="18112" y="4348"/>
                  <a:pt x="18088" y="4398"/>
                  <a:pt x="18088" y="4459"/>
                </a:cubicBezTo>
                <a:cubicBezTo>
                  <a:pt x="18088" y="4520"/>
                  <a:pt x="18112" y="4570"/>
                  <a:pt x="18142" y="4570"/>
                </a:cubicBezTo>
                <a:cubicBezTo>
                  <a:pt x="18173" y="4570"/>
                  <a:pt x="18197" y="4520"/>
                  <a:pt x="18197" y="4459"/>
                </a:cubicBezTo>
                <a:cubicBezTo>
                  <a:pt x="18197" y="4398"/>
                  <a:pt x="18173" y="4348"/>
                  <a:pt x="18142" y="4348"/>
                </a:cubicBezTo>
                <a:close/>
                <a:moveTo>
                  <a:pt x="17963" y="4348"/>
                </a:moveTo>
                <a:cubicBezTo>
                  <a:pt x="17933" y="4348"/>
                  <a:pt x="17908" y="4398"/>
                  <a:pt x="17908" y="4459"/>
                </a:cubicBezTo>
                <a:cubicBezTo>
                  <a:pt x="17908" y="4520"/>
                  <a:pt x="17933" y="4570"/>
                  <a:pt x="17963" y="4570"/>
                </a:cubicBezTo>
                <a:cubicBezTo>
                  <a:pt x="17994" y="4570"/>
                  <a:pt x="18018" y="4520"/>
                  <a:pt x="18018" y="4459"/>
                </a:cubicBezTo>
                <a:cubicBezTo>
                  <a:pt x="18018" y="4398"/>
                  <a:pt x="17994" y="4348"/>
                  <a:pt x="17963" y="4348"/>
                </a:cubicBezTo>
                <a:close/>
                <a:moveTo>
                  <a:pt x="17784" y="4348"/>
                </a:moveTo>
                <a:cubicBezTo>
                  <a:pt x="17754" y="4348"/>
                  <a:pt x="17729" y="4398"/>
                  <a:pt x="17729" y="4459"/>
                </a:cubicBezTo>
                <a:cubicBezTo>
                  <a:pt x="17729" y="4520"/>
                  <a:pt x="17754" y="4570"/>
                  <a:pt x="17784" y="4570"/>
                </a:cubicBezTo>
                <a:cubicBezTo>
                  <a:pt x="17815" y="4570"/>
                  <a:pt x="17839" y="4520"/>
                  <a:pt x="17839" y="4459"/>
                </a:cubicBezTo>
                <a:cubicBezTo>
                  <a:pt x="17839" y="4398"/>
                  <a:pt x="17815" y="4348"/>
                  <a:pt x="17784" y="4348"/>
                </a:cubicBezTo>
                <a:close/>
                <a:moveTo>
                  <a:pt x="17605" y="4348"/>
                </a:moveTo>
                <a:cubicBezTo>
                  <a:pt x="17575" y="4348"/>
                  <a:pt x="17550" y="4398"/>
                  <a:pt x="17550" y="4459"/>
                </a:cubicBezTo>
                <a:cubicBezTo>
                  <a:pt x="17550" y="4520"/>
                  <a:pt x="17575" y="4570"/>
                  <a:pt x="17605" y="4570"/>
                </a:cubicBezTo>
                <a:cubicBezTo>
                  <a:pt x="17635" y="4570"/>
                  <a:pt x="17660" y="4520"/>
                  <a:pt x="17660" y="4459"/>
                </a:cubicBezTo>
                <a:cubicBezTo>
                  <a:pt x="17660" y="4398"/>
                  <a:pt x="17635" y="4348"/>
                  <a:pt x="17605" y="4348"/>
                </a:cubicBezTo>
                <a:close/>
                <a:moveTo>
                  <a:pt x="17426" y="4348"/>
                </a:moveTo>
                <a:cubicBezTo>
                  <a:pt x="17396" y="4348"/>
                  <a:pt x="17371" y="4398"/>
                  <a:pt x="17371" y="4459"/>
                </a:cubicBezTo>
                <a:cubicBezTo>
                  <a:pt x="17371" y="4520"/>
                  <a:pt x="17396" y="4570"/>
                  <a:pt x="17426" y="4570"/>
                </a:cubicBezTo>
                <a:cubicBezTo>
                  <a:pt x="17456" y="4570"/>
                  <a:pt x="17481" y="4520"/>
                  <a:pt x="17481" y="4459"/>
                </a:cubicBezTo>
                <a:cubicBezTo>
                  <a:pt x="17481" y="4398"/>
                  <a:pt x="17456" y="4348"/>
                  <a:pt x="17426" y="4348"/>
                </a:cubicBezTo>
                <a:close/>
                <a:moveTo>
                  <a:pt x="17247" y="4348"/>
                </a:moveTo>
                <a:cubicBezTo>
                  <a:pt x="17217" y="4348"/>
                  <a:pt x="17192" y="4398"/>
                  <a:pt x="17192" y="4459"/>
                </a:cubicBezTo>
                <a:cubicBezTo>
                  <a:pt x="17192" y="4520"/>
                  <a:pt x="17217" y="4570"/>
                  <a:pt x="17247" y="4570"/>
                </a:cubicBezTo>
                <a:cubicBezTo>
                  <a:pt x="17277" y="4570"/>
                  <a:pt x="17302" y="4520"/>
                  <a:pt x="17302" y="4459"/>
                </a:cubicBezTo>
                <a:cubicBezTo>
                  <a:pt x="17302" y="4398"/>
                  <a:pt x="17277" y="4348"/>
                  <a:pt x="17247" y="4348"/>
                </a:cubicBezTo>
                <a:close/>
                <a:moveTo>
                  <a:pt x="17068" y="4348"/>
                </a:moveTo>
                <a:cubicBezTo>
                  <a:pt x="17038" y="4348"/>
                  <a:pt x="17013" y="4398"/>
                  <a:pt x="17013" y="4459"/>
                </a:cubicBezTo>
                <a:cubicBezTo>
                  <a:pt x="17013" y="4520"/>
                  <a:pt x="17038" y="4570"/>
                  <a:pt x="17068" y="4570"/>
                </a:cubicBezTo>
                <a:cubicBezTo>
                  <a:pt x="17098" y="4570"/>
                  <a:pt x="17123" y="4520"/>
                  <a:pt x="17123" y="4459"/>
                </a:cubicBezTo>
                <a:cubicBezTo>
                  <a:pt x="17123" y="4398"/>
                  <a:pt x="17098" y="4348"/>
                  <a:pt x="17068" y="4348"/>
                </a:cubicBezTo>
                <a:close/>
                <a:moveTo>
                  <a:pt x="16889" y="4348"/>
                </a:moveTo>
                <a:cubicBezTo>
                  <a:pt x="16859" y="4348"/>
                  <a:pt x="16834" y="4398"/>
                  <a:pt x="16834" y="4459"/>
                </a:cubicBezTo>
                <a:cubicBezTo>
                  <a:pt x="16834" y="4520"/>
                  <a:pt x="16859" y="4570"/>
                  <a:pt x="16889" y="4570"/>
                </a:cubicBezTo>
                <a:cubicBezTo>
                  <a:pt x="16919" y="4570"/>
                  <a:pt x="16944" y="4520"/>
                  <a:pt x="16944" y="4459"/>
                </a:cubicBezTo>
                <a:cubicBezTo>
                  <a:pt x="16944" y="4398"/>
                  <a:pt x="16919" y="4348"/>
                  <a:pt x="16889" y="4348"/>
                </a:cubicBezTo>
                <a:close/>
                <a:moveTo>
                  <a:pt x="16710" y="4348"/>
                </a:moveTo>
                <a:cubicBezTo>
                  <a:pt x="16679" y="4348"/>
                  <a:pt x="16655" y="4398"/>
                  <a:pt x="16655" y="4459"/>
                </a:cubicBezTo>
                <a:cubicBezTo>
                  <a:pt x="16655" y="4520"/>
                  <a:pt x="16679" y="4570"/>
                  <a:pt x="16710" y="4570"/>
                </a:cubicBezTo>
                <a:cubicBezTo>
                  <a:pt x="16740" y="4570"/>
                  <a:pt x="16765" y="4520"/>
                  <a:pt x="16765" y="4459"/>
                </a:cubicBezTo>
                <a:cubicBezTo>
                  <a:pt x="16765" y="4398"/>
                  <a:pt x="16740" y="4348"/>
                  <a:pt x="16710" y="4348"/>
                </a:cubicBezTo>
                <a:close/>
                <a:moveTo>
                  <a:pt x="16531" y="4348"/>
                </a:moveTo>
                <a:cubicBezTo>
                  <a:pt x="16500" y="4348"/>
                  <a:pt x="16476" y="4398"/>
                  <a:pt x="16476" y="4459"/>
                </a:cubicBezTo>
                <a:cubicBezTo>
                  <a:pt x="16476" y="4520"/>
                  <a:pt x="16500" y="4570"/>
                  <a:pt x="16531" y="4570"/>
                </a:cubicBezTo>
                <a:cubicBezTo>
                  <a:pt x="16561" y="4570"/>
                  <a:pt x="16585" y="4520"/>
                  <a:pt x="16585" y="4459"/>
                </a:cubicBezTo>
                <a:cubicBezTo>
                  <a:pt x="16585" y="4398"/>
                  <a:pt x="16561" y="4348"/>
                  <a:pt x="16531" y="4348"/>
                </a:cubicBezTo>
                <a:close/>
                <a:moveTo>
                  <a:pt x="16352" y="4348"/>
                </a:moveTo>
                <a:cubicBezTo>
                  <a:pt x="16321" y="4348"/>
                  <a:pt x="16297" y="4398"/>
                  <a:pt x="16297" y="4459"/>
                </a:cubicBezTo>
                <a:cubicBezTo>
                  <a:pt x="16297" y="4520"/>
                  <a:pt x="16321" y="4570"/>
                  <a:pt x="16352" y="4570"/>
                </a:cubicBezTo>
                <a:cubicBezTo>
                  <a:pt x="16382" y="4570"/>
                  <a:pt x="16406" y="4520"/>
                  <a:pt x="16406" y="4459"/>
                </a:cubicBezTo>
                <a:cubicBezTo>
                  <a:pt x="16406" y="4398"/>
                  <a:pt x="16382" y="4348"/>
                  <a:pt x="16352" y="4348"/>
                </a:cubicBezTo>
                <a:close/>
                <a:moveTo>
                  <a:pt x="16172" y="4348"/>
                </a:moveTo>
                <a:cubicBezTo>
                  <a:pt x="16142" y="4348"/>
                  <a:pt x="16118" y="4398"/>
                  <a:pt x="16118" y="4459"/>
                </a:cubicBezTo>
                <a:cubicBezTo>
                  <a:pt x="16118" y="4520"/>
                  <a:pt x="16142" y="4570"/>
                  <a:pt x="16172" y="4570"/>
                </a:cubicBezTo>
                <a:cubicBezTo>
                  <a:pt x="16203" y="4570"/>
                  <a:pt x="16227" y="4520"/>
                  <a:pt x="16227" y="4459"/>
                </a:cubicBezTo>
                <a:cubicBezTo>
                  <a:pt x="16227" y="4398"/>
                  <a:pt x="16203" y="4348"/>
                  <a:pt x="16172" y="4348"/>
                </a:cubicBezTo>
                <a:close/>
                <a:moveTo>
                  <a:pt x="15993" y="4348"/>
                </a:moveTo>
                <a:cubicBezTo>
                  <a:pt x="15963" y="4348"/>
                  <a:pt x="15938" y="4398"/>
                  <a:pt x="15938" y="4459"/>
                </a:cubicBezTo>
                <a:cubicBezTo>
                  <a:pt x="15938" y="4520"/>
                  <a:pt x="15963" y="4570"/>
                  <a:pt x="15993" y="4570"/>
                </a:cubicBezTo>
                <a:cubicBezTo>
                  <a:pt x="16024" y="4570"/>
                  <a:pt x="16048" y="4520"/>
                  <a:pt x="16048" y="4459"/>
                </a:cubicBezTo>
                <a:cubicBezTo>
                  <a:pt x="16048" y="4398"/>
                  <a:pt x="16024" y="4348"/>
                  <a:pt x="15993" y="4348"/>
                </a:cubicBezTo>
                <a:close/>
                <a:moveTo>
                  <a:pt x="15814" y="4348"/>
                </a:moveTo>
                <a:cubicBezTo>
                  <a:pt x="15784" y="4348"/>
                  <a:pt x="15759" y="4398"/>
                  <a:pt x="15759" y="4459"/>
                </a:cubicBezTo>
                <a:cubicBezTo>
                  <a:pt x="15759" y="4520"/>
                  <a:pt x="15784" y="4570"/>
                  <a:pt x="15814" y="4570"/>
                </a:cubicBezTo>
                <a:cubicBezTo>
                  <a:pt x="15845" y="4570"/>
                  <a:pt x="15869" y="4520"/>
                  <a:pt x="15869" y="4459"/>
                </a:cubicBezTo>
                <a:cubicBezTo>
                  <a:pt x="15869" y="4398"/>
                  <a:pt x="15845" y="4348"/>
                  <a:pt x="15814" y="4348"/>
                </a:cubicBezTo>
                <a:close/>
                <a:moveTo>
                  <a:pt x="15635" y="4348"/>
                </a:moveTo>
                <a:cubicBezTo>
                  <a:pt x="15605" y="4348"/>
                  <a:pt x="15580" y="4398"/>
                  <a:pt x="15580" y="4459"/>
                </a:cubicBezTo>
                <a:cubicBezTo>
                  <a:pt x="15580" y="4520"/>
                  <a:pt x="15605" y="4570"/>
                  <a:pt x="15635" y="4570"/>
                </a:cubicBezTo>
                <a:cubicBezTo>
                  <a:pt x="15666" y="4570"/>
                  <a:pt x="15690" y="4520"/>
                  <a:pt x="15690" y="4459"/>
                </a:cubicBezTo>
                <a:cubicBezTo>
                  <a:pt x="15690" y="4398"/>
                  <a:pt x="15666" y="4348"/>
                  <a:pt x="15635" y="4348"/>
                </a:cubicBezTo>
                <a:close/>
                <a:moveTo>
                  <a:pt x="15456" y="4348"/>
                </a:moveTo>
                <a:cubicBezTo>
                  <a:pt x="15426" y="4348"/>
                  <a:pt x="15401" y="4398"/>
                  <a:pt x="15401" y="4459"/>
                </a:cubicBezTo>
                <a:cubicBezTo>
                  <a:pt x="15401" y="4520"/>
                  <a:pt x="15426" y="4570"/>
                  <a:pt x="15456" y="4570"/>
                </a:cubicBezTo>
                <a:cubicBezTo>
                  <a:pt x="15486" y="4570"/>
                  <a:pt x="15511" y="4520"/>
                  <a:pt x="15511" y="4459"/>
                </a:cubicBezTo>
                <a:cubicBezTo>
                  <a:pt x="15511" y="4398"/>
                  <a:pt x="15486" y="4348"/>
                  <a:pt x="15456" y="4348"/>
                </a:cubicBezTo>
                <a:close/>
                <a:moveTo>
                  <a:pt x="15277" y="4348"/>
                </a:moveTo>
                <a:cubicBezTo>
                  <a:pt x="15247" y="4348"/>
                  <a:pt x="15222" y="4398"/>
                  <a:pt x="15222" y="4459"/>
                </a:cubicBezTo>
                <a:cubicBezTo>
                  <a:pt x="15222" y="4520"/>
                  <a:pt x="15247" y="4570"/>
                  <a:pt x="15277" y="4570"/>
                </a:cubicBezTo>
                <a:cubicBezTo>
                  <a:pt x="15307" y="4570"/>
                  <a:pt x="15332" y="4520"/>
                  <a:pt x="15332" y="4459"/>
                </a:cubicBezTo>
                <a:cubicBezTo>
                  <a:pt x="15332" y="4398"/>
                  <a:pt x="15307" y="4348"/>
                  <a:pt x="15277" y="4348"/>
                </a:cubicBezTo>
                <a:close/>
                <a:moveTo>
                  <a:pt x="15098" y="4348"/>
                </a:moveTo>
                <a:cubicBezTo>
                  <a:pt x="15068" y="4348"/>
                  <a:pt x="15043" y="4398"/>
                  <a:pt x="15043" y="4459"/>
                </a:cubicBezTo>
                <a:cubicBezTo>
                  <a:pt x="15043" y="4520"/>
                  <a:pt x="15068" y="4570"/>
                  <a:pt x="15098" y="4570"/>
                </a:cubicBezTo>
                <a:cubicBezTo>
                  <a:pt x="15128" y="4570"/>
                  <a:pt x="15153" y="4520"/>
                  <a:pt x="15153" y="4459"/>
                </a:cubicBezTo>
                <a:cubicBezTo>
                  <a:pt x="15153" y="4398"/>
                  <a:pt x="15128" y="4348"/>
                  <a:pt x="15098" y="4348"/>
                </a:cubicBezTo>
                <a:close/>
                <a:moveTo>
                  <a:pt x="14919" y="4348"/>
                </a:moveTo>
                <a:cubicBezTo>
                  <a:pt x="14889" y="4348"/>
                  <a:pt x="14864" y="4398"/>
                  <a:pt x="14864" y="4459"/>
                </a:cubicBezTo>
                <a:cubicBezTo>
                  <a:pt x="14864" y="4520"/>
                  <a:pt x="14889" y="4570"/>
                  <a:pt x="14919" y="4570"/>
                </a:cubicBezTo>
                <a:cubicBezTo>
                  <a:pt x="14949" y="4570"/>
                  <a:pt x="14974" y="4520"/>
                  <a:pt x="14974" y="4459"/>
                </a:cubicBezTo>
                <a:cubicBezTo>
                  <a:pt x="14974" y="4398"/>
                  <a:pt x="14949" y="4348"/>
                  <a:pt x="14919" y="4348"/>
                </a:cubicBezTo>
                <a:close/>
                <a:moveTo>
                  <a:pt x="14740" y="4348"/>
                </a:moveTo>
                <a:cubicBezTo>
                  <a:pt x="14709" y="4348"/>
                  <a:pt x="14685" y="4398"/>
                  <a:pt x="14685" y="4459"/>
                </a:cubicBezTo>
                <a:cubicBezTo>
                  <a:pt x="14685" y="4520"/>
                  <a:pt x="14709" y="4570"/>
                  <a:pt x="14740" y="4570"/>
                </a:cubicBezTo>
                <a:cubicBezTo>
                  <a:pt x="14770" y="4570"/>
                  <a:pt x="14795" y="4520"/>
                  <a:pt x="14795" y="4459"/>
                </a:cubicBezTo>
                <a:cubicBezTo>
                  <a:pt x="14795" y="4398"/>
                  <a:pt x="14770" y="4348"/>
                  <a:pt x="14740" y="4348"/>
                </a:cubicBezTo>
                <a:close/>
                <a:moveTo>
                  <a:pt x="14561" y="4348"/>
                </a:moveTo>
                <a:cubicBezTo>
                  <a:pt x="14530" y="4348"/>
                  <a:pt x="14506" y="4398"/>
                  <a:pt x="14506" y="4459"/>
                </a:cubicBezTo>
                <a:cubicBezTo>
                  <a:pt x="14506" y="4520"/>
                  <a:pt x="14530" y="4570"/>
                  <a:pt x="14561" y="4570"/>
                </a:cubicBezTo>
                <a:cubicBezTo>
                  <a:pt x="14591" y="4570"/>
                  <a:pt x="14616" y="4520"/>
                  <a:pt x="14616" y="4459"/>
                </a:cubicBezTo>
                <a:cubicBezTo>
                  <a:pt x="14616" y="4398"/>
                  <a:pt x="14591" y="4348"/>
                  <a:pt x="14561" y="4348"/>
                </a:cubicBezTo>
                <a:close/>
                <a:moveTo>
                  <a:pt x="14382" y="4348"/>
                </a:moveTo>
                <a:cubicBezTo>
                  <a:pt x="14351" y="4348"/>
                  <a:pt x="14327" y="4398"/>
                  <a:pt x="14327" y="4459"/>
                </a:cubicBezTo>
                <a:cubicBezTo>
                  <a:pt x="14327" y="4520"/>
                  <a:pt x="14351" y="4570"/>
                  <a:pt x="14382" y="4570"/>
                </a:cubicBezTo>
                <a:cubicBezTo>
                  <a:pt x="14412" y="4570"/>
                  <a:pt x="14436" y="4520"/>
                  <a:pt x="14436" y="4459"/>
                </a:cubicBezTo>
                <a:cubicBezTo>
                  <a:pt x="14436" y="4398"/>
                  <a:pt x="14412" y="4348"/>
                  <a:pt x="14382" y="4348"/>
                </a:cubicBezTo>
                <a:close/>
                <a:moveTo>
                  <a:pt x="14202" y="4348"/>
                </a:moveTo>
                <a:cubicBezTo>
                  <a:pt x="14172" y="4348"/>
                  <a:pt x="14148" y="4398"/>
                  <a:pt x="14148" y="4459"/>
                </a:cubicBezTo>
                <a:cubicBezTo>
                  <a:pt x="14148" y="4520"/>
                  <a:pt x="14172" y="4570"/>
                  <a:pt x="14202" y="4570"/>
                </a:cubicBezTo>
                <a:cubicBezTo>
                  <a:pt x="14233" y="4570"/>
                  <a:pt x="14257" y="4520"/>
                  <a:pt x="14257" y="4459"/>
                </a:cubicBezTo>
                <a:cubicBezTo>
                  <a:pt x="14257" y="4398"/>
                  <a:pt x="14233" y="4348"/>
                  <a:pt x="14202" y="4348"/>
                </a:cubicBezTo>
                <a:close/>
                <a:moveTo>
                  <a:pt x="14023" y="4348"/>
                </a:moveTo>
                <a:cubicBezTo>
                  <a:pt x="13993" y="4348"/>
                  <a:pt x="13969" y="4398"/>
                  <a:pt x="13969" y="4459"/>
                </a:cubicBezTo>
                <a:cubicBezTo>
                  <a:pt x="13969" y="4520"/>
                  <a:pt x="13993" y="4570"/>
                  <a:pt x="14023" y="4570"/>
                </a:cubicBezTo>
                <a:cubicBezTo>
                  <a:pt x="14054" y="4570"/>
                  <a:pt x="14078" y="4520"/>
                  <a:pt x="14078" y="4459"/>
                </a:cubicBezTo>
                <a:cubicBezTo>
                  <a:pt x="14078" y="4398"/>
                  <a:pt x="14054" y="4348"/>
                  <a:pt x="14023" y="4348"/>
                </a:cubicBezTo>
                <a:close/>
                <a:moveTo>
                  <a:pt x="13844" y="4348"/>
                </a:moveTo>
                <a:cubicBezTo>
                  <a:pt x="13814" y="4348"/>
                  <a:pt x="13789" y="4398"/>
                  <a:pt x="13789" y="4459"/>
                </a:cubicBezTo>
                <a:cubicBezTo>
                  <a:pt x="13789" y="4520"/>
                  <a:pt x="13814" y="4570"/>
                  <a:pt x="13844" y="4570"/>
                </a:cubicBezTo>
                <a:cubicBezTo>
                  <a:pt x="13875" y="4570"/>
                  <a:pt x="13899" y="4520"/>
                  <a:pt x="13899" y="4459"/>
                </a:cubicBezTo>
                <a:cubicBezTo>
                  <a:pt x="13899" y="4398"/>
                  <a:pt x="13875" y="4348"/>
                  <a:pt x="13844" y="4348"/>
                </a:cubicBezTo>
                <a:close/>
                <a:moveTo>
                  <a:pt x="13665" y="4348"/>
                </a:moveTo>
                <a:cubicBezTo>
                  <a:pt x="13635" y="4348"/>
                  <a:pt x="13610" y="4398"/>
                  <a:pt x="13610" y="4459"/>
                </a:cubicBezTo>
                <a:cubicBezTo>
                  <a:pt x="13610" y="4520"/>
                  <a:pt x="13635" y="4570"/>
                  <a:pt x="13665" y="4570"/>
                </a:cubicBezTo>
                <a:cubicBezTo>
                  <a:pt x="13696" y="4570"/>
                  <a:pt x="13720" y="4520"/>
                  <a:pt x="13720" y="4459"/>
                </a:cubicBezTo>
                <a:cubicBezTo>
                  <a:pt x="13720" y="4398"/>
                  <a:pt x="13696" y="4348"/>
                  <a:pt x="13665" y="4348"/>
                </a:cubicBezTo>
                <a:close/>
                <a:moveTo>
                  <a:pt x="13486" y="4348"/>
                </a:moveTo>
                <a:cubicBezTo>
                  <a:pt x="13456" y="4348"/>
                  <a:pt x="13431" y="4398"/>
                  <a:pt x="13431" y="4459"/>
                </a:cubicBezTo>
                <a:cubicBezTo>
                  <a:pt x="13431" y="4520"/>
                  <a:pt x="13456" y="4570"/>
                  <a:pt x="13486" y="4570"/>
                </a:cubicBezTo>
                <a:cubicBezTo>
                  <a:pt x="13516" y="4570"/>
                  <a:pt x="13541" y="4520"/>
                  <a:pt x="13541" y="4459"/>
                </a:cubicBezTo>
                <a:cubicBezTo>
                  <a:pt x="13541" y="4398"/>
                  <a:pt x="13516" y="4348"/>
                  <a:pt x="13486" y="4348"/>
                </a:cubicBezTo>
                <a:close/>
                <a:moveTo>
                  <a:pt x="13307" y="4348"/>
                </a:moveTo>
                <a:cubicBezTo>
                  <a:pt x="13277" y="4348"/>
                  <a:pt x="13252" y="4398"/>
                  <a:pt x="13252" y="4459"/>
                </a:cubicBezTo>
                <a:cubicBezTo>
                  <a:pt x="13252" y="4520"/>
                  <a:pt x="13277" y="4570"/>
                  <a:pt x="13307" y="4570"/>
                </a:cubicBezTo>
                <a:cubicBezTo>
                  <a:pt x="13337" y="4570"/>
                  <a:pt x="13362" y="4520"/>
                  <a:pt x="13362" y="4459"/>
                </a:cubicBezTo>
                <a:cubicBezTo>
                  <a:pt x="13362" y="4398"/>
                  <a:pt x="13337" y="4348"/>
                  <a:pt x="13307" y="4348"/>
                </a:cubicBezTo>
                <a:close/>
                <a:moveTo>
                  <a:pt x="13128" y="4348"/>
                </a:moveTo>
                <a:cubicBezTo>
                  <a:pt x="13098" y="4348"/>
                  <a:pt x="13073" y="4398"/>
                  <a:pt x="13073" y="4459"/>
                </a:cubicBezTo>
                <a:cubicBezTo>
                  <a:pt x="13073" y="4520"/>
                  <a:pt x="13098" y="4570"/>
                  <a:pt x="13128" y="4570"/>
                </a:cubicBezTo>
                <a:cubicBezTo>
                  <a:pt x="13158" y="4570"/>
                  <a:pt x="13183" y="4520"/>
                  <a:pt x="13183" y="4459"/>
                </a:cubicBezTo>
                <a:cubicBezTo>
                  <a:pt x="13183" y="4398"/>
                  <a:pt x="13158" y="4348"/>
                  <a:pt x="13128" y="4348"/>
                </a:cubicBezTo>
                <a:close/>
                <a:moveTo>
                  <a:pt x="12949" y="4348"/>
                </a:moveTo>
                <a:cubicBezTo>
                  <a:pt x="12919" y="4348"/>
                  <a:pt x="12894" y="4398"/>
                  <a:pt x="12894" y="4459"/>
                </a:cubicBezTo>
                <a:cubicBezTo>
                  <a:pt x="12894" y="4520"/>
                  <a:pt x="12919" y="4570"/>
                  <a:pt x="12949" y="4570"/>
                </a:cubicBezTo>
                <a:cubicBezTo>
                  <a:pt x="12979" y="4570"/>
                  <a:pt x="13004" y="4520"/>
                  <a:pt x="13004" y="4459"/>
                </a:cubicBezTo>
                <a:cubicBezTo>
                  <a:pt x="13004" y="4398"/>
                  <a:pt x="12979" y="4348"/>
                  <a:pt x="12949" y="4348"/>
                </a:cubicBezTo>
                <a:close/>
                <a:moveTo>
                  <a:pt x="12770" y="4348"/>
                </a:moveTo>
                <a:cubicBezTo>
                  <a:pt x="12740" y="4348"/>
                  <a:pt x="12715" y="4398"/>
                  <a:pt x="12715" y="4459"/>
                </a:cubicBezTo>
                <a:cubicBezTo>
                  <a:pt x="12715" y="4520"/>
                  <a:pt x="12740" y="4570"/>
                  <a:pt x="12770" y="4570"/>
                </a:cubicBezTo>
                <a:cubicBezTo>
                  <a:pt x="12800" y="4570"/>
                  <a:pt x="12825" y="4520"/>
                  <a:pt x="12825" y="4459"/>
                </a:cubicBezTo>
                <a:cubicBezTo>
                  <a:pt x="12825" y="4398"/>
                  <a:pt x="12800" y="4348"/>
                  <a:pt x="12770" y="4348"/>
                </a:cubicBezTo>
                <a:close/>
                <a:moveTo>
                  <a:pt x="12591" y="4348"/>
                </a:moveTo>
                <a:cubicBezTo>
                  <a:pt x="12560" y="4348"/>
                  <a:pt x="12536" y="4398"/>
                  <a:pt x="12536" y="4459"/>
                </a:cubicBezTo>
                <a:cubicBezTo>
                  <a:pt x="12536" y="4520"/>
                  <a:pt x="12560" y="4570"/>
                  <a:pt x="12591" y="4570"/>
                </a:cubicBezTo>
                <a:cubicBezTo>
                  <a:pt x="12621" y="4570"/>
                  <a:pt x="12646" y="4520"/>
                  <a:pt x="12646" y="4459"/>
                </a:cubicBezTo>
                <a:cubicBezTo>
                  <a:pt x="12646" y="4398"/>
                  <a:pt x="12621" y="4348"/>
                  <a:pt x="12591" y="4348"/>
                </a:cubicBezTo>
                <a:close/>
                <a:moveTo>
                  <a:pt x="12412" y="4348"/>
                </a:moveTo>
                <a:cubicBezTo>
                  <a:pt x="12381" y="4348"/>
                  <a:pt x="12357" y="4398"/>
                  <a:pt x="12357" y="4459"/>
                </a:cubicBezTo>
                <a:cubicBezTo>
                  <a:pt x="12357" y="4520"/>
                  <a:pt x="12381" y="4570"/>
                  <a:pt x="12412" y="4570"/>
                </a:cubicBezTo>
                <a:cubicBezTo>
                  <a:pt x="12442" y="4570"/>
                  <a:pt x="12466" y="4520"/>
                  <a:pt x="12466" y="4459"/>
                </a:cubicBezTo>
                <a:cubicBezTo>
                  <a:pt x="12466" y="4398"/>
                  <a:pt x="12442" y="4348"/>
                  <a:pt x="12412" y="4348"/>
                </a:cubicBezTo>
                <a:close/>
                <a:moveTo>
                  <a:pt x="12233" y="4348"/>
                </a:moveTo>
                <a:cubicBezTo>
                  <a:pt x="12202" y="4348"/>
                  <a:pt x="12178" y="4398"/>
                  <a:pt x="12178" y="4459"/>
                </a:cubicBezTo>
                <a:cubicBezTo>
                  <a:pt x="12178" y="4520"/>
                  <a:pt x="12202" y="4570"/>
                  <a:pt x="12233" y="4570"/>
                </a:cubicBezTo>
                <a:cubicBezTo>
                  <a:pt x="12263" y="4570"/>
                  <a:pt x="12287" y="4520"/>
                  <a:pt x="12287" y="4459"/>
                </a:cubicBezTo>
                <a:cubicBezTo>
                  <a:pt x="12287" y="4398"/>
                  <a:pt x="12263" y="4348"/>
                  <a:pt x="12233" y="4348"/>
                </a:cubicBezTo>
                <a:close/>
                <a:moveTo>
                  <a:pt x="12053" y="4348"/>
                </a:moveTo>
                <a:cubicBezTo>
                  <a:pt x="12023" y="4348"/>
                  <a:pt x="11999" y="4398"/>
                  <a:pt x="11999" y="4459"/>
                </a:cubicBezTo>
                <a:cubicBezTo>
                  <a:pt x="11999" y="4520"/>
                  <a:pt x="12023" y="4570"/>
                  <a:pt x="12053" y="4570"/>
                </a:cubicBezTo>
                <a:cubicBezTo>
                  <a:pt x="12084" y="4570"/>
                  <a:pt x="12108" y="4520"/>
                  <a:pt x="12108" y="4459"/>
                </a:cubicBezTo>
                <a:cubicBezTo>
                  <a:pt x="12108" y="4398"/>
                  <a:pt x="12084" y="4348"/>
                  <a:pt x="12053" y="4348"/>
                </a:cubicBezTo>
                <a:close/>
                <a:moveTo>
                  <a:pt x="11874" y="4348"/>
                </a:moveTo>
                <a:cubicBezTo>
                  <a:pt x="11844" y="4348"/>
                  <a:pt x="11819" y="4398"/>
                  <a:pt x="11819" y="4459"/>
                </a:cubicBezTo>
                <a:cubicBezTo>
                  <a:pt x="11819" y="4520"/>
                  <a:pt x="11844" y="4570"/>
                  <a:pt x="11874" y="4570"/>
                </a:cubicBezTo>
                <a:cubicBezTo>
                  <a:pt x="11905" y="4570"/>
                  <a:pt x="11929" y="4520"/>
                  <a:pt x="11929" y="4459"/>
                </a:cubicBezTo>
                <a:cubicBezTo>
                  <a:pt x="11929" y="4398"/>
                  <a:pt x="11905" y="4348"/>
                  <a:pt x="11874" y="4348"/>
                </a:cubicBezTo>
                <a:close/>
                <a:moveTo>
                  <a:pt x="11695" y="4348"/>
                </a:moveTo>
                <a:cubicBezTo>
                  <a:pt x="11665" y="4348"/>
                  <a:pt x="11640" y="4398"/>
                  <a:pt x="11640" y="4459"/>
                </a:cubicBezTo>
                <a:cubicBezTo>
                  <a:pt x="11640" y="4520"/>
                  <a:pt x="11665" y="4570"/>
                  <a:pt x="11695" y="4570"/>
                </a:cubicBezTo>
                <a:cubicBezTo>
                  <a:pt x="11726" y="4570"/>
                  <a:pt x="11750" y="4520"/>
                  <a:pt x="11750" y="4459"/>
                </a:cubicBezTo>
                <a:cubicBezTo>
                  <a:pt x="11750" y="4398"/>
                  <a:pt x="11726" y="4348"/>
                  <a:pt x="11695" y="4348"/>
                </a:cubicBezTo>
                <a:close/>
                <a:moveTo>
                  <a:pt x="11516" y="4348"/>
                </a:moveTo>
                <a:cubicBezTo>
                  <a:pt x="11486" y="4348"/>
                  <a:pt x="11461" y="4398"/>
                  <a:pt x="11461" y="4459"/>
                </a:cubicBezTo>
                <a:cubicBezTo>
                  <a:pt x="11461" y="4520"/>
                  <a:pt x="11486" y="4570"/>
                  <a:pt x="11516" y="4570"/>
                </a:cubicBezTo>
                <a:cubicBezTo>
                  <a:pt x="11546" y="4570"/>
                  <a:pt x="11571" y="4520"/>
                  <a:pt x="11571" y="4459"/>
                </a:cubicBezTo>
                <a:cubicBezTo>
                  <a:pt x="11571" y="4398"/>
                  <a:pt x="11546" y="4348"/>
                  <a:pt x="11516" y="4348"/>
                </a:cubicBezTo>
                <a:close/>
                <a:moveTo>
                  <a:pt x="11337" y="4348"/>
                </a:moveTo>
                <a:cubicBezTo>
                  <a:pt x="11307" y="4348"/>
                  <a:pt x="11282" y="4398"/>
                  <a:pt x="11282" y="4459"/>
                </a:cubicBezTo>
                <a:cubicBezTo>
                  <a:pt x="11282" y="4520"/>
                  <a:pt x="11307" y="4570"/>
                  <a:pt x="11337" y="4570"/>
                </a:cubicBezTo>
                <a:cubicBezTo>
                  <a:pt x="11367" y="4570"/>
                  <a:pt x="11392" y="4520"/>
                  <a:pt x="11392" y="4459"/>
                </a:cubicBezTo>
                <a:cubicBezTo>
                  <a:pt x="11392" y="4398"/>
                  <a:pt x="11367" y="4348"/>
                  <a:pt x="11337" y="4348"/>
                </a:cubicBezTo>
                <a:close/>
                <a:moveTo>
                  <a:pt x="11158" y="4348"/>
                </a:moveTo>
                <a:cubicBezTo>
                  <a:pt x="11128" y="4348"/>
                  <a:pt x="11103" y="4398"/>
                  <a:pt x="11103" y="4459"/>
                </a:cubicBezTo>
                <a:cubicBezTo>
                  <a:pt x="11103" y="4520"/>
                  <a:pt x="11128" y="4570"/>
                  <a:pt x="11158" y="4570"/>
                </a:cubicBezTo>
                <a:cubicBezTo>
                  <a:pt x="11188" y="4570"/>
                  <a:pt x="11213" y="4520"/>
                  <a:pt x="11213" y="4459"/>
                </a:cubicBezTo>
                <a:cubicBezTo>
                  <a:pt x="11213" y="4398"/>
                  <a:pt x="11188" y="4348"/>
                  <a:pt x="11158" y="4348"/>
                </a:cubicBezTo>
                <a:close/>
                <a:moveTo>
                  <a:pt x="10979" y="4348"/>
                </a:moveTo>
                <a:cubicBezTo>
                  <a:pt x="10949" y="4348"/>
                  <a:pt x="10924" y="4398"/>
                  <a:pt x="10924" y="4459"/>
                </a:cubicBezTo>
                <a:cubicBezTo>
                  <a:pt x="10924" y="4520"/>
                  <a:pt x="10949" y="4570"/>
                  <a:pt x="10979" y="4570"/>
                </a:cubicBezTo>
                <a:cubicBezTo>
                  <a:pt x="11009" y="4570"/>
                  <a:pt x="11034" y="4520"/>
                  <a:pt x="11034" y="4459"/>
                </a:cubicBezTo>
                <a:cubicBezTo>
                  <a:pt x="11034" y="4398"/>
                  <a:pt x="11009" y="4348"/>
                  <a:pt x="10979" y="4348"/>
                </a:cubicBezTo>
                <a:close/>
                <a:moveTo>
                  <a:pt x="10800" y="4348"/>
                </a:moveTo>
                <a:cubicBezTo>
                  <a:pt x="10770" y="4348"/>
                  <a:pt x="10745" y="4398"/>
                  <a:pt x="10745" y="4459"/>
                </a:cubicBezTo>
                <a:cubicBezTo>
                  <a:pt x="10745" y="4520"/>
                  <a:pt x="10770" y="4570"/>
                  <a:pt x="10800" y="4570"/>
                </a:cubicBezTo>
                <a:cubicBezTo>
                  <a:pt x="10830" y="4570"/>
                  <a:pt x="10855" y="4520"/>
                  <a:pt x="10855" y="4459"/>
                </a:cubicBezTo>
                <a:cubicBezTo>
                  <a:pt x="10855" y="4398"/>
                  <a:pt x="10830" y="4348"/>
                  <a:pt x="10800" y="4348"/>
                </a:cubicBezTo>
                <a:close/>
                <a:moveTo>
                  <a:pt x="10621" y="4348"/>
                </a:moveTo>
                <a:cubicBezTo>
                  <a:pt x="10590" y="4348"/>
                  <a:pt x="10566" y="4398"/>
                  <a:pt x="10566" y="4459"/>
                </a:cubicBezTo>
                <a:cubicBezTo>
                  <a:pt x="10566" y="4520"/>
                  <a:pt x="10590" y="4570"/>
                  <a:pt x="10621" y="4570"/>
                </a:cubicBezTo>
                <a:cubicBezTo>
                  <a:pt x="10651" y="4570"/>
                  <a:pt x="10676" y="4520"/>
                  <a:pt x="10676" y="4459"/>
                </a:cubicBezTo>
                <a:cubicBezTo>
                  <a:pt x="10676" y="4398"/>
                  <a:pt x="10651" y="4348"/>
                  <a:pt x="10621" y="4348"/>
                </a:cubicBezTo>
                <a:close/>
                <a:moveTo>
                  <a:pt x="10442" y="4348"/>
                </a:moveTo>
                <a:cubicBezTo>
                  <a:pt x="10411" y="4348"/>
                  <a:pt x="10387" y="4398"/>
                  <a:pt x="10387" y="4459"/>
                </a:cubicBezTo>
                <a:cubicBezTo>
                  <a:pt x="10387" y="4520"/>
                  <a:pt x="10411" y="4570"/>
                  <a:pt x="10442" y="4570"/>
                </a:cubicBezTo>
                <a:cubicBezTo>
                  <a:pt x="10472" y="4570"/>
                  <a:pt x="10497" y="4520"/>
                  <a:pt x="10497" y="4459"/>
                </a:cubicBezTo>
                <a:cubicBezTo>
                  <a:pt x="10497" y="4398"/>
                  <a:pt x="10472" y="4348"/>
                  <a:pt x="10442" y="4348"/>
                </a:cubicBezTo>
                <a:close/>
                <a:moveTo>
                  <a:pt x="10263" y="4348"/>
                </a:moveTo>
                <a:cubicBezTo>
                  <a:pt x="10232" y="4348"/>
                  <a:pt x="10208" y="4398"/>
                  <a:pt x="10208" y="4459"/>
                </a:cubicBezTo>
                <a:cubicBezTo>
                  <a:pt x="10208" y="4520"/>
                  <a:pt x="10232" y="4570"/>
                  <a:pt x="10263" y="4570"/>
                </a:cubicBezTo>
                <a:cubicBezTo>
                  <a:pt x="10293" y="4570"/>
                  <a:pt x="10317" y="4520"/>
                  <a:pt x="10317" y="4459"/>
                </a:cubicBezTo>
                <a:cubicBezTo>
                  <a:pt x="10317" y="4398"/>
                  <a:pt x="10293" y="4348"/>
                  <a:pt x="10263" y="4348"/>
                </a:cubicBezTo>
                <a:close/>
                <a:moveTo>
                  <a:pt x="10083" y="4348"/>
                </a:moveTo>
                <a:cubicBezTo>
                  <a:pt x="10053" y="4348"/>
                  <a:pt x="10029" y="4398"/>
                  <a:pt x="10029" y="4459"/>
                </a:cubicBezTo>
                <a:cubicBezTo>
                  <a:pt x="10029" y="4520"/>
                  <a:pt x="10053" y="4570"/>
                  <a:pt x="10083" y="4570"/>
                </a:cubicBezTo>
                <a:cubicBezTo>
                  <a:pt x="10114" y="4570"/>
                  <a:pt x="10138" y="4520"/>
                  <a:pt x="10138" y="4459"/>
                </a:cubicBezTo>
                <a:cubicBezTo>
                  <a:pt x="10138" y="4398"/>
                  <a:pt x="10114" y="4348"/>
                  <a:pt x="10083" y="4348"/>
                </a:cubicBezTo>
                <a:close/>
                <a:moveTo>
                  <a:pt x="9904" y="4348"/>
                </a:moveTo>
                <a:cubicBezTo>
                  <a:pt x="9874" y="4348"/>
                  <a:pt x="9850" y="4398"/>
                  <a:pt x="9850" y="4459"/>
                </a:cubicBezTo>
                <a:cubicBezTo>
                  <a:pt x="9850" y="4520"/>
                  <a:pt x="9874" y="4570"/>
                  <a:pt x="9904" y="4570"/>
                </a:cubicBezTo>
                <a:cubicBezTo>
                  <a:pt x="9935" y="4570"/>
                  <a:pt x="9959" y="4520"/>
                  <a:pt x="9959" y="4459"/>
                </a:cubicBezTo>
                <a:cubicBezTo>
                  <a:pt x="9959" y="4398"/>
                  <a:pt x="9935" y="4348"/>
                  <a:pt x="9904" y="4348"/>
                </a:cubicBezTo>
                <a:close/>
                <a:moveTo>
                  <a:pt x="9725" y="4348"/>
                </a:moveTo>
                <a:cubicBezTo>
                  <a:pt x="9695" y="4348"/>
                  <a:pt x="9670" y="4398"/>
                  <a:pt x="9670" y="4459"/>
                </a:cubicBezTo>
                <a:cubicBezTo>
                  <a:pt x="9670" y="4520"/>
                  <a:pt x="9695" y="4570"/>
                  <a:pt x="9725" y="4570"/>
                </a:cubicBezTo>
                <a:cubicBezTo>
                  <a:pt x="9756" y="4570"/>
                  <a:pt x="9780" y="4520"/>
                  <a:pt x="9780" y="4459"/>
                </a:cubicBezTo>
                <a:cubicBezTo>
                  <a:pt x="9780" y="4398"/>
                  <a:pt x="9756" y="4348"/>
                  <a:pt x="9725" y="4348"/>
                </a:cubicBezTo>
                <a:close/>
                <a:moveTo>
                  <a:pt x="9546" y="4348"/>
                </a:moveTo>
                <a:cubicBezTo>
                  <a:pt x="9516" y="4348"/>
                  <a:pt x="9491" y="4398"/>
                  <a:pt x="9491" y="4459"/>
                </a:cubicBezTo>
                <a:cubicBezTo>
                  <a:pt x="9491" y="4520"/>
                  <a:pt x="9516" y="4570"/>
                  <a:pt x="9546" y="4570"/>
                </a:cubicBezTo>
                <a:cubicBezTo>
                  <a:pt x="9577" y="4570"/>
                  <a:pt x="9601" y="4520"/>
                  <a:pt x="9601" y="4459"/>
                </a:cubicBezTo>
                <a:cubicBezTo>
                  <a:pt x="9601" y="4398"/>
                  <a:pt x="9577" y="4348"/>
                  <a:pt x="9546" y="4348"/>
                </a:cubicBezTo>
                <a:close/>
                <a:moveTo>
                  <a:pt x="9188" y="4348"/>
                </a:moveTo>
                <a:cubicBezTo>
                  <a:pt x="9158" y="4348"/>
                  <a:pt x="9133" y="4398"/>
                  <a:pt x="9133" y="4459"/>
                </a:cubicBezTo>
                <a:cubicBezTo>
                  <a:pt x="9133" y="4520"/>
                  <a:pt x="9158" y="4570"/>
                  <a:pt x="9188" y="4570"/>
                </a:cubicBezTo>
                <a:cubicBezTo>
                  <a:pt x="9218" y="4570"/>
                  <a:pt x="9243" y="4520"/>
                  <a:pt x="9243" y="4459"/>
                </a:cubicBezTo>
                <a:cubicBezTo>
                  <a:pt x="9243" y="4398"/>
                  <a:pt x="9218" y="4348"/>
                  <a:pt x="9188" y="4348"/>
                </a:cubicBezTo>
                <a:close/>
                <a:moveTo>
                  <a:pt x="6323" y="4348"/>
                </a:moveTo>
                <a:cubicBezTo>
                  <a:pt x="6292" y="4348"/>
                  <a:pt x="6268" y="4398"/>
                  <a:pt x="6268" y="4459"/>
                </a:cubicBezTo>
                <a:cubicBezTo>
                  <a:pt x="6268" y="4520"/>
                  <a:pt x="6292" y="4570"/>
                  <a:pt x="6323" y="4570"/>
                </a:cubicBezTo>
                <a:cubicBezTo>
                  <a:pt x="6353" y="4570"/>
                  <a:pt x="6378" y="4520"/>
                  <a:pt x="6378" y="4459"/>
                </a:cubicBezTo>
                <a:cubicBezTo>
                  <a:pt x="6378" y="4398"/>
                  <a:pt x="6353" y="4348"/>
                  <a:pt x="6323" y="4348"/>
                </a:cubicBezTo>
                <a:close/>
                <a:moveTo>
                  <a:pt x="6144" y="4348"/>
                </a:moveTo>
                <a:cubicBezTo>
                  <a:pt x="6113" y="4348"/>
                  <a:pt x="6089" y="4398"/>
                  <a:pt x="6089" y="4459"/>
                </a:cubicBezTo>
                <a:cubicBezTo>
                  <a:pt x="6089" y="4520"/>
                  <a:pt x="6113" y="4570"/>
                  <a:pt x="6144" y="4570"/>
                </a:cubicBezTo>
                <a:cubicBezTo>
                  <a:pt x="6174" y="4570"/>
                  <a:pt x="6199" y="4520"/>
                  <a:pt x="6199" y="4459"/>
                </a:cubicBezTo>
                <a:cubicBezTo>
                  <a:pt x="6199" y="4398"/>
                  <a:pt x="6174" y="4348"/>
                  <a:pt x="6144" y="4348"/>
                </a:cubicBezTo>
                <a:close/>
                <a:moveTo>
                  <a:pt x="5965" y="4348"/>
                </a:moveTo>
                <a:cubicBezTo>
                  <a:pt x="5934" y="4348"/>
                  <a:pt x="5910" y="4398"/>
                  <a:pt x="5910" y="4459"/>
                </a:cubicBezTo>
                <a:cubicBezTo>
                  <a:pt x="5910" y="4520"/>
                  <a:pt x="5934" y="4570"/>
                  <a:pt x="5965" y="4570"/>
                </a:cubicBezTo>
                <a:cubicBezTo>
                  <a:pt x="5995" y="4570"/>
                  <a:pt x="6019" y="4520"/>
                  <a:pt x="6019" y="4459"/>
                </a:cubicBezTo>
                <a:cubicBezTo>
                  <a:pt x="6019" y="4398"/>
                  <a:pt x="5995" y="4348"/>
                  <a:pt x="5965" y="4348"/>
                </a:cubicBezTo>
                <a:close/>
                <a:moveTo>
                  <a:pt x="5786" y="4348"/>
                </a:moveTo>
                <a:cubicBezTo>
                  <a:pt x="5755" y="4348"/>
                  <a:pt x="5731" y="4398"/>
                  <a:pt x="5731" y="4459"/>
                </a:cubicBezTo>
                <a:cubicBezTo>
                  <a:pt x="5731" y="4520"/>
                  <a:pt x="5755" y="4570"/>
                  <a:pt x="5786" y="4570"/>
                </a:cubicBezTo>
                <a:cubicBezTo>
                  <a:pt x="5816" y="4570"/>
                  <a:pt x="5840" y="4520"/>
                  <a:pt x="5840" y="4459"/>
                </a:cubicBezTo>
                <a:cubicBezTo>
                  <a:pt x="5840" y="4398"/>
                  <a:pt x="5816" y="4348"/>
                  <a:pt x="5786" y="4348"/>
                </a:cubicBezTo>
                <a:close/>
                <a:moveTo>
                  <a:pt x="5606" y="4348"/>
                </a:moveTo>
                <a:cubicBezTo>
                  <a:pt x="5576" y="4348"/>
                  <a:pt x="5552" y="4398"/>
                  <a:pt x="5552" y="4459"/>
                </a:cubicBezTo>
                <a:cubicBezTo>
                  <a:pt x="5552" y="4520"/>
                  <a:pt x="5576" y="4570"/>
                  <a:pt x="5606" y="4570"/>
                </a:cubicBezTo>
                <a:cubicBezTo>
                  <a:pt x="5637" y="4570"/>
                  <a:pt x="5661" y="4520"/>
                  <a:pt x="5661" y="4459"/>
                </a:cubicBezTo>
                <a:cubicBezTo>
                  <a:pt x="5661" y="4398"/>
                  <a:pt x="5637" y="4348"/>
                  <a:pt x="5606" y="4348"/>
                </a:cubicBezTo>
                <a:close/>
                <a:moveTo>
                  <a:pt x="5427" y="4348"/>
                </a:moveTo>
                <a:cubicBezTo>
                  <a:pt x="5397" y="4348"/>
                  <a:pt x="5372" y="4398"/>
                  <a:pt x="5372" y="4459"/>
                </a:cubicBezTo>
                <a:cubicBezTo>
                  <a:pt x="5372" y="4520"/>
                  <a:pt x="5397" y="4570"/>
                  <a:pt x="5427" y="4570"/>
                </a:cubicBezTo>
                <a:cubicBezTo>
                  <a:pt x="5458" y="4570"/>
                  <a:pt x="5482" y="4520"/>
                  <a:pt x="5482" y="4459"/>
                </a:cubicBezTo>
                <a:cubicBezTo>
                  <a:pt x="5482" y="4398"/>
                  <a:pt x="5458" y="4348"/>
                  <a:pt x="5427" y="4348"/>
                </a:cubicBezTo>
                <a:close/>
                <a:moveTo>
                  <a:pt x="5248" y="4348"/>
                </a:moveTo>
                <a:cubicBezTo>
                  <a:pt x="5218" y="4348"/>
                  <a:pt x="5193" y="4398"/>
                  <a:pt x="5193" y="4459"/>
                </a:cubicBezTo>
                <a:cubicBezTo>
                  <a:pt x="5193" y="4520"/>
                  <a:pt x="5218" y="4570"/>
                  <a:pt x="5248" y="4570"/>
                </a:cubicBezTo>
                <a:cubicBezTo>
                  <a:pt x="5279" y="4570"/>
                  <a:pt x="5303" y="4520"/>
                  <a:pt x="5303" y="4459"/>
                </a:cubicBezTo>
                <a:cubicBezTo>
                  <a:pt x="5303" y="4398"/>
                  <a:pt x="5279" y="4348"/>
                  <a:pt x="5248" y="4348"/>
                </a:cubicBezTo>
                <a:close/>
                <a:moveTo>
                  <a:pt x="5069" y="4348"/>
                </a:moveTo>
                <a:cubicBezTo>
                  <a:pt x="5039" y="4348"/>
                  <a:pt x="5014" y="4398"/>
                  <a:pt x="5014" y="4459"/>
                </a:cubicBezTo>
                <a:cubicBezTo>
                  <a:pt x="5014" y="4520"/>
                  <a:pt x="5039" y="4570"/>
                  <a:pt x="5069" y="4570"/>
                </a:cubicBezTo>
                <a:cubicBezTo>
                  <a:pt x="5099" y="4570"/>
                  <a:pt x="5124" y="4520"/>
                  <a:pt x="5124" y="4459"/>
                </a:cubicBezTo>
                <a:cubicBezTo>
                  <a:pt x="5124" y="4398"/>
                  <a:pt x="5099" y="4348"/>
                  <a:pt x="5069" y="4348"/>
                </a:cubicBezTo>
                <a:close/>
                <a:moveTo>
                  <a:pt x="4890" y="4348"/>
                </a:moveTo>
                <a:cubicBezTo>
                  <a:pt x="4860" y="4348"/>
                  <a:pt x="4835" y="4398"/>
                  <a:pt x="4835" y="4459"/>
                </a:cubicBezTo>
                <a:cubicBezTo>
                  <a:pt x="4835" y="4520"/>
                  <a:pt x="4860" y="4570"/>
                  <a:pt x="4890" y="4570"/>
                </a:cubicBezTo>
                <a:cubicBezTo>
                  <a:pt x="4920" y="4570"/>
                  <a:pt x="4945" y="4520"/>
                  <a:pt x="4945" y="4459"/>
                </a:cubicBezTo>
                <a:cubicBezTo>
                  <a:pt x="4945" y="4398"/>
                  <a:pt x="4920" y="4348"/>
                  <a:pt x="4890" y="4348"/>
                </a:cubicBezTo>
                <a:close/>
                <a:moveTo>
                  <a:pt x="4711" y="4348"/>
                </a:moveTo>
                <a:cubicBezTo>
                  <a:pt x="4681" y="4348"/>
                  <a:pt x="4656" y="4398"/>
                  <a:pt x="4656" y="4459"/>
                </a:cubicBezTo>
                <a:cubicBezTo>
                  <a:pt x="4656" y="4520"/>
                  <a:pt x="4681" y="4570"/>
                  <a:pt x="4711" y="4570"/>
                </a:cubicBezTo>
                <a:cubicBezTo>
                  <a:pt x="4741" y="4570"/>
                  <a:pt x="4766" y="4520"/>
                  <a:pt x="4766" y="4459"/>
                </a:cubicBezTo>
                <a:cubicBezTo>
                  <a:pt x="4766" y="4398"/>
                  <a:pt x="4741" y="4348"/>
                  <a:pt x="4711" y="4348"/>
                </a:cubicBezTo>
                <a:close/>
                <a:moveTo>
                  <a:pt x="4532" y="4348"/>
                </a:moveTo>
                <a:cubicBezTo>
                  <a:pt x="4502" y="4348"/>
                  <a:pt x="4477" y="4398"/>
                  <a:pt x="4477" y="4459"/>
                </a:cubicBezTo>
                <a:cubicBezTo>
                  <a:pt x="4477" y="4520"/>
                  <a:pt x="4502" y="4570"/>
                  <a:pt x="4532" y="4570"/>
                </a:cubicBezTo>
                <a:cubicBezTo>
                  <a:pt x="4562" y="4570"/>
                  <a:pt x="4587" y="4520"/>
                  <a:pt x="4587" y="4459"/>
                </a:cubicBezTo>
                <a:cubicBezTo>
                  <a:pt x="4587" y="4398"/>
                  <a:pt x="4562" y="4348"/>
                  <a:pt x="4532" y="4348"/>
                </a:cubicBezTo>
                <a:close/>
                <a:moveTo>
                  <a:pt x="4353" y="4348"/>
                </a:moveTo>
                <a:cubicBezTo>
                  <a:pt x="4323" y="4348"/>
                  <a:pt x="4298" y="4398"/>
                  <a:pt x="4298" y="4459"/>
                </a:cubicBezTo>
                <a:cubicBezTo>
                  <a:pt x="4298" y="4520"/>
                  <a:pt x="4323" y="4570"/>
                  <a:pt x="4353" y="4570"/>
                </a:cubicBezTo>
                <a:cubicBezTo>
                  <a:pt x="4383" y="4570"/>
                  <a:pt x="4408" y="4520"/>
                  <a:pt x="4408" y="4459"/>
                </a:cubicBezTo>
                <a:cubicBezTo>
                  <a:pt x="4408" y="4398"/>
                  <a:pt x="4383" y="4348"/>
                  <a:pt x="4353" y="4348"/>
                </a:cubicBezTo>
                <a:close/>
                <a:moveTo>
                  <a:pt x="4174" y="4348"/>
                </a:moveTo>
                <a:cubicBezTo>
                  <a:pt x="4143" y="4348"/>
                  <a:pt x="4119" y="4398"/>
                  <a:pt x="4119" y="4459"/>
                </a:cubicBezTo>
                <a:cubicBezTo>
                  <a:pt x="4119" y="4520"/>
                  <a:pt x="4143" y="4570"/>
                  <a:pt x="4174" y="4570"/>
                </a:cubicBezTo>
                <a:cubicBezTo>
                  <a:pt x="4204" y="4570"/>
                  <a:pt x="4229" y="4520"/>
                  <a:pt x="4229" y="4459"/>
                </a:cubicBezTo>
                <a:cubicBezTo>
                  <a:pt x="4229" y="4398"/>
                  <a:pt x="4204" y="4348"/>
                  <a:pt x="4174" y="4348"/>
                </a:cubicBezTo>
                <a:close/>
                <a:moveTo>
                  <a:pt x="3995" y="4348"/>
                </a:moveTo>
                <a:cubicBezTo>
                  <a:pt x="3964" y="4348"/>
                  <a:pt x="3940" y="4398"/>
                  <a:pt x="3940" y="4459"/>
                </a:cubicBezTo>
                <a:cubicBezTo>
                  <a:pt x="3940" y="4520"/>
                  <a:pt x="3964" y="4570"/>
                  <a:pt x="3995" y="4570"/>
                </a:cubicBezTo>
                <a:cubicBezTo>
                  <a:pt x="4025" y="4570"/>
                  <a:pt x="4050" y="4520"/>
                  <a:pt x="4050" y="4459"/>
                </a:cubicBezTo>
                <a:cubicBezTo>
                  <a:pt x="4050" y="4398"/>
                  <a:pt x="4025" y="4348"/>
                  <a:pt x="3995" y="4348"/>
                </a:cubicBezTo>
                <a:close/>
                <a:moveTo>
                  <a:pt x="3816" y="4348"/>
                </a:moveTo>
                <a:cubicBezTo>
                  <a:pt x="3785" y="4348"/>
                  <a:pt x="3761" y="4398"/>
                  <a:pt x="3761" y="4459"/>
                </a:cubicBezTo>
                <a:cubicBezTo>
                  <a:pt x="3761" y="4520"/>
                  <a:pt x="3785" y="4570"/>
                  <a:pt x="3816" y="4570"/>
                </a:cubicBezTo>
                <a:cubicBezTo>
                  <a:pt x="3846" y="4570"/>
                  <a:pt x="3870" y="4520"/>
                  <a:pt x="3870" y="4459"/>
                </a:cubicBezTo>
                <a:cubicBezTo>
                  <a:pt x="3870" y="4398"/>
                  <a:pt x="3846" y="4348"/>
                  <a:pt x="3816" y="4348"/>
                </a:cubicBezTo>
                <a:close/>
                <a:moveTo>
                  <a:pt x="3637" y="4348"/>
                </a:moveTo>
                <a:cubicBezTo>
                  <a:pt x="3606" y="4348"/>
                  <a:pt x="3582" y="4398"/>
                  <a:pt x="3582" y="4459"/>
                </a:cubicBezTo>
                <a:cubicBezTo>
                  <a:pt x="3582" y="4520"/>
                  <a:pt x="3606" y="4570"/>
                  <a:pt x="3637" y="4570"/>
                </a:cubicBezTo>
                <a:cubicBezTo>
                  <a:pt x="3667" y="4570"/>
                  <a:pt x="3691" y="4520"/>
                  <a:pt x="3691" y="4459"/>
                </a:cubicBezTo>
                <a:cubicBezTo>
                  <a:pt x="3691" y="4398"/>
                  <a:pt x="3667" y="4348"/>
                  <a:pt x="3637" y="4348"/>
                </a:cubicBezTo>
                <a:close/>
                <a:moveTo>
                  <a:pt x="3457" y="4348"/>
                </a:moveTo>
                <a:cubicBezTo>
                  <a:pt x="3427" y="4348"/>
                  <a:pt x="3403" y="4398"/>
                  <a:pt x="3403" y="4459"/>
                </a:cubicBezTo>
                <a:cubicBezTo>
                  <a:pt x="3403" y="4520"/>
                  <a:pt x="3427" y="4570"/>
                  <a:pt x="3457" y="4570"/>
                </a:cubicBezTo>
                <a:cubicBezTo>
                  <a:pt x="3488" y="4570"/>
                  <a:pt x="3512" y="4520"/>
                  <a:pt x="3512" y="4459"/>
                </a:cubicBezTo>
                <a:cubicBezTo>
                  <a:pt x="3512" y="4398"/>
                  <a:pt x="3488" y="4348"/>
                  <a:pt x="3457" y="4348"/>
                </a:cubicBezTo>
                <a:close/>
                <a:moveTo>
                  <a:pt x="3278" y="4348"/>
                </a:moveTo>
                <a:cubicBezTo>
                  <a:pt x="3248" y="4348"/>
                  <a:pt x="3223" y="4398"/>
                  <a:pt x="3223" y="4459"/>
                </a:cubicBezTo>
                <a:cubicBezTo>
                  <a:pt x="3223" y="4520"/>
                  <a:pt x="3248" y="4570"/>
                  <a:pt x="3278" y="4570"/>
                </a:cubicBezTo>
                <a:cubicBezTo>
                  <a:pt x="3309" y="4570"/>
                  <a:pt x="3333" y="4520"/>
                  <a:pt x="3333" y="4459"/>
                </a:cubicBezTo>
                <a:cubicBezTo>
                  <a:pt x="3333" y="4398"/>
                  <a:pt x="3309" y="4348"/>
                  <a:pt x="3278" y="4348"/>
                </a:cubicBezTo>
                <a:close/>
                <a:moveTo>
                  <a:pt x="3099" y="4348"/>
                </a:moveTo>
                <a:cubicBezTo>
                  <a:pt x="3069" y="4348"/>
                  <a:pt x="3044" y="4398"/>
                  <a:pt x="3044" y="4459"/>
                </a:cubicBezTo>
                <a:cubicBezTo>
                  <a:pt x="3044" y="4520"/>
                  <a:pt x="3069" y="4570"/>
                  <a:pt x="3099" y="4570"/>
                </a:cubicBezTo>
                <a:cubicBezTo>
                  <a:pt x="3130" y="4570"/>
                  <a:pt x="3154" y="4520"/>
                  <a:pt x="3154" y="4459"/>
                </a:cubicBezTo>
                <a:cubicBezTo>
                  <a:pt x="3154" y="4398"/>
                  <a:pt x="3130" y="4348"/>
                  <a:pt x="3099" y="4348"/>
                </a:cubicBezTo>
                <a:close/>
                <a:moveTo>
                  <a:pt x="2920" y="4348"/>
                </a:moveTo>
                <a:cubicBezTo>
                  <a:pt x="2890" y="4348"/>
                  <a:pt x="2865" y="4398"/>
                  <a:pt x="2865" y="4459"/>
                </a:cubicBezTo>
                <a:cubicBezTo>
                  <a:pt x="2865" y="4520"/>
                  <a:pt x="2890" y="4570"/>
                  <a:pt x="2920" y="4570"/>
                </a:cubicBezTo>
                <a:cubicBezTo>
                  <a:pt x="2950" y="4570"/>
                  <a:pt x="2975" y="4520"/>
                  <a:pt x="2975" y="4459"/>
                </a:cubicBezTo>
                <a:cubicBezTo>
                  <a:pt x="2975" y="4398"/>
                  <a:pt x="2950" y="4348"/>
                  <a:pt x="2920" y="4348"/>
                </a:cubicBezTo>
                <a:close/>
                <a:moveTo>
                  <a:pt x="2741" y="4348"/>
                </a:moveTo>
                <a:cubicBezTo>
                  <a:pt x="2711" y="4348"/>
                  <a:pt x="2686" y="4398"/>
                  <a:pt x="2686" y="4459"/>
                </a:cubicBezTo>
                <a:cubicBezTo>
                  <a:pt x="2686" y="4520"/>
                  <a:pt x="2711" y="4570"/>
                  <a:pt x="2741" y="4570"/>
                </a:cubicBezTo>
                <a:cubicBezTo>
                  <a:pt x="2771" y="4570"/>
                  <a:pt x="2796" y="4520"/>
                  <a:pt x="2796" y="4459"/>
                </a:cubicBezTo>
                <a:cubicBezTo>
                  <a:pt x="2796" y="4398"/>
                  <a:pt x="2771" y="4348"/>
                  <a:pt x="2741" y="4348"/>
                </a:cubicBezTo>
                <a:close/>
                <a:moveTo>
                  <a:pt x="2562" y="4348"/>
                </a:moveTo>
                <a:cubicBezTo>
                  <a:pt x="2532" y="4348"/>
                  <a:pt x="2507" y="4398"/>
                  <a:pt x="2507" y="4459"/>
                </a:cubicBezTo>
                <a:cubicBezTo>
                  <a:pt x="2507" y="4520"/>
                  <a:pt x="2532" y="4570"/>
                  <a:pt x="2562" y="4570"/>
                </a:cubicBezTo>
                <a:cubicBezTo>
                  <a:pt x="2592" y="4570"/>
                  <a:pt x="2617" y="4520"/>
                  <a:pt x="2617" y="4459"/>
                </a:cubicBezTo>
                <a:cubicBezTo>
                  <a:pt x="2617" y="4398"/>
                  <a:pt x="2592" y="4348"/>
                  <a:pt x="2562" y="4348"/>
                </a:cubicBezTo>
                <a:close/>
                <a:moveTo>
                  <a:pt x="2383" y="4348"/>
                </a:moveTo>
                <a:cubicBezTo>
                  <a:pt x="2353" y="4348"/>
                  <a:pt x="2328" y="4398"/>
                  <a:pt x="2328" y="4459"/>
                </a:cubicBezTo>
                <a:cubicBezTo>
                  <a:pt x="2328" y="4520"/>
                  <a:pt x="2353" y="4570"/>
                  <a:pt x="2383" y="4570"/>
                </a:cubicBezTo>
                <a:cubicBezTo>
                  <a:pt x="2413" y="4570"/>
                  <a:pt x="2438" y="4520"/>
                  <a:pt x="2438" y="4459"/>
                </a:cubicBezTo>
                <a:cubicBezTo>
                  <a:pt x="2438" y="4398"/>
                  <a:pt x="2413" y="4348"/>
                  <a:pt x="2383" y="4348"/>
                </a:cubicBezTo>
                <a:close/>
                <a:moveTo>
                  <a:pt x="2204" y="4348"/>
                </a:moveTo>
                <a:cubicBezTo>
                  <a:pt x="2174" y="4348"/>
                  <a:pt x="2149" y="4398"/>
                  <a:pt x="2149" y="4459"/>
                </a:cubicBezTo>
                <a:cubicBezTo>
                  <a:pt x="2149" y="4520"/>
                  <a:pt x="2174" y="4570"/>
                  <a:pt x="2204" y="4570"/>
                </a:cubicBezTo>
                <a:cubicBezTo>
                  <a:pt x="2234" y="4570"/>
                  <a:pt x="2259" y="4520"/>
                  <a:pt x="2259" y="4459"/>
                </a:cubicBezTo>
                <a:cubicBezTo>
                  <a:pt x="2259" y="4398"/>
                  <a:pt x="2234" y="4348"/>
                  <a:pt x="2204" y="4348"/>
                </a:cubicBezTo>
                <a:close/>
                <a:moveTo>
                  <a:pt x="2025" y="4348"/>
                </a:moveTo>
                <a:cubicBezTo>
                  <a:pt x="1994" y="4348"/>
                  <a:pt x="1970" y="4398"/>
                  <a:pt x="1970" y="4459"/>
                </a:cubicBezTo>
                <a:cubicBezTo>
                  <a:pt x="1970" y="4520"/>
                  <a:pt x="1994" y="4570"/>
                  <a:pt x="2025" y="4570"/>
                </a:cubicBezTo>
                <a:cubicBezTo>
                  <a:pt x="2055" y="4570"/>
                  <a:pt x="2080" y="4520"/>
                  <a:pt x="2080" y="4459"/>
                </a:cubicBezTo>
                <a:cubicBezTo>
                  <a:pt x="2080" y="4398"/>
                  <a:pt x="2055" y="4348"/>
                  <a:pt x="2025" y="4348"/>
                </a:cubicBezTo>
                <a:close/>
                <a:moveTo>
                  <a:pt x="19396" y="3986"/>
                </a:moveTo>
                <a:cubicBezTo>
                  <a:pt x="19366" y="3986"/>
                  <a:pt x="19341" y="4035"/>
                  <a:pt x="19341" y="4097"/>
                </a:cubicBezTo>
                <a:cubicBezTo>
                  <a:pt x="19341" y="4158"/>
                  <a:pt x="19366" y="4208"/>
                  <a:pt x="19396" y="4208"/>
                </a:cubicBezTo>
                <a:cubicBezTo>
                  <a:pt x="19426" y="4208"/>
                  <a:pt x="19451" y="4158"/>
                  <a:pt x="19451" y="4097"/>
                </a:cubicBezTo>
                <a:cubicBezTo>
                  <a:pt x="19451" y="4035"/>
                  <a:pt x="19426" y="3986"/>
                  <a:pt x="19396" y="3986"/>
                </a:cubicBezTo>
                <a:close/>
                <a:moveTo>
                  <a:pt x="19217" y="3986"/>
                </a:moveTo>
                <a:cubicBezTo>
                  <a:pt x="19187" y="3986"/>
                  <a:pt x="19162" y="4035"/>
                  <a:pt x="19162" y="4097"/>
                </a:cubicBezTo>
                <a:cubicBezTo>
                  <a:pt x="19162" y="4158"/>
                  <a:pt x="19187" y="4208"/>
                  <a:pt x="19217" y="4208"/>
                </a:cubicBezTo>
                <a:cubicBezTo>
                  <a:pt x="19247" y="4208"/>
                  <a:pt x="19272" y="4158"/>
                  <a:pt x="19272" y="4097"/>
                </a:cubicBezTo>
                <a:cubicBezTo>
                  <a:pt x="19272" y="4035"/>
                  <a:pt x="19247" y="3986"/>
                  <a:pt x="19217" y="3986"/>
                </a:cubicBezTo>
                <a:close/>
                <a:moveTo>
                  <a:pt x="18321" y="3986"/>
                </a:moveTo>
                <a:cubicBezTo>
                  <a:pt x="18291" y="3986"/>
                  <a:pt x="18267" y="4035"/>
                  <a:pt x="18267" y="4097"/>
                </a:cubicBezTo>
                <a:cubicBezTo>
                  <a:pt x="18267" y="4158"/>
                  <a:pt x="18291" y="4208"/>
                  <a:pt x="18321" y="4208"/>
                </a:cubicBezTo>
                <a:cubicBezTo>
                  <a:pt x="18352" y="4208"/>
                  <a:pt x="18376" y="4158"/>
                  <a:pt x="18376" y="4097"/>
                </a:cubicBezTo>
                <a:cubicBezTo>
                  <a:pt x="18376" y="4035"/>
                  <a:pt x="18352" y="3986"/>
                  <a:pt x="18321" y="3986"/>
                </a:cubicBezTo>
                <a:close/>
                <a:moveTo>
                  <a:pt x="18142" y="3986"/>
                </a:moveTo>
                <a:cubicBezTo>
                  <a:pt x="18112" y="3986"/>
                  <a:pt x="18088" y="4035"/>
                  <a:pt x="18088" y="4097"/>
                </a:cubicBezTo>
                <a:cubicBezTo>
                  <a:pt x="18088" y="4158"/>
                  <a:pt x="18112" y="4208"/>
                  <a:pt x="18142" y="4208"/>
                </a:cubicBezTo>
                <a:cubicBezTo>
                  <a:pt x="18173" y="4208"/>
                  <a:pt x="18197" y="4158"/>
                  <a:pt x="18197" y="4097"/>
                </a:cubicBezTo>
                <a:cubicBezTo>
                  <a:pt x="18197" y="4035"/>
                  <a:pt x="18173" y="3986"/>
                  <a:pt x="18142" y="3986"/>
                </a:cubicBezTo>
                <a:close/>
                <a:moveTo>
                  <a:pt x="17963" y="3986"/>
                </a:moveTo>
                <a:cubicBezTo>
                  <a:pt x="17933" y="3986"/>
                  <a:pt x="17908" y="4035"/>
                  <a:pt x="17908" y="4097"/>
                </a:cubicBezTo>
                <a:cubicBezTo>
                  <a:pt x="17908" y="4158"/>
                  <a:pt x="17933" y="4208"/>
                  <a:pt x="17963" y="4208"/>
                </a:cubicBezTo>
                <a:cubicBezTo>
                  <a:pt x="17994" y="4208"/>
                  <a:pt x="18018" y="4158"/>
                  <a:pt x="18018" y="4097"/>
                </a:cubicBezTo>
                <a:cubicBezTo>
                  <a:pt x="18018" y="4035"/>
                  <a:pt x="17994" y="3986"/>
                  <a:pt x="17963" y="3986"/>
                </a:cubicBezTo>
                <a:close/>
                <a:moveTo>
                  <a:pt x="17784" y="3986"/>
                </a:moveTo>
                <a:cubicBezTo>
                  <a:pt x="17754" y="3986"/>
                  <a:pt x="17729" y="4035"/>
                  <a:pt x="17729" y="4097"/>
                </a:cubicBezTo>
                <a:cubicBezTo>
                  <a:pt x="17729" y="4158"/>
                  <a:pt x="17754" y="4208"/>
                  <a:pt x="17784" y="4208"/>
                </a:cubicBezTo>
                <a:cubicBezTo>
                  <a:pt x="17815" y="4208"/>
                  <a:pt x="17839" y="4158"/>
                  <a:pt x="17839" y="4097"/>
                </a:cubicBezTo>
                <a:cubicBezTo>
                  <a:pt x="17839" y="4035"/>
                  <a:pt x="17815" y="3986"/>
                  <a:pt x="17784" y="3986"/>
                </a:cubicBezTo>
                <a:close/>
                <a:moveTo>
                  <a:pt x="17605" y="3986"/>
                </a:moveTo>
                <a:cubicBezTo>
                  <a:pt x="17575" y="3986"/>
                  <a:pt x="17550" y="4035"/>
                  <a:pt x="17550" y="4097"/>
                </a:cubicBezTo>
                <a:cubicBezTo>
                  <a:pt x="17550" y="4158"/>
                  <a:pt x="17575" y="4208"/>
                  <a:pt x="17605" y="4208"/>
                </a:cubicBezTo>
                <a:cubicBezTo>
                  <a:pt x="17635" y="4208"/>
                  <a:pt x="17660" y="4158"/>
                  <a:pt x="17660" y="4097"/>
                </a:cubicBezTo>
                <a:cubicBezTo>
                  <a:pt x="17660" y="4035"/>
                  <a:pt x="17635" y="3986"/>
                  <a:pt x="17605" y="3986"/>
                </a:cubicBezTo>
                <a:close/>
                <a:moveTo>
                  <a:pt x="17426" y="3986"/>
                </a:moveTo>
                <a:cubicBezTo>
                  <a:pt x="17396" y="3986"/>
                  <a:pt x="17371" y="4035"/>
                  <a:pt x="17371" y="4097"/>
                </a:cubicBezTo>
                <a:cubicBezTo>
                  <a:pt x="17371" y="4158"/>
                  <a:pt x="17396" y="4208"/>
                  <a:pt x="17426" y="4208"/>
                </a:cubicBezTo>
                <a:cubicBezTo>
                  <a:pt x="17456" y="4208"/>
                  <a:pt x="17481" y="4158"/>
                  <a:pt x="17481" y="4097"/>
                </a:cubicBezTo>
                <a:cubicBezTo>
                  <a:pt x="17481" y="4035"/>
                  <a:pt x="17456" y="3986"/>
                  <a:pt x="17426" y="3986"/>
                </a:cubicBezTo>
                <a:close/>
                <a:moveTo>
                  <a:pt x="17247" y="3986"/>
                </a:moveTo>
                <a:cubicBezTo>
                  <a:pt x="17217" y="3986"/>
                  <a:pt x="17192" y="4035"/>
                  <a:pt x="17192" y="4097"/>
                </a:cubicBezTo>
                <a:cubicBezTo>
                  <a:pt x="17192" y="4158"/>
                  <a:pt x="17217" y="4208"/>
                  <a:pt x="17247" y="4208"/>
                </a:cubicBezTo>
                <a:cubicBezTo>
                  <a:pt x="17277" y="4208"/>
                  <a:pt x="17302" y="4158"/>
                  <a:pt x="17302" y="4097"/>
                </a:cubicBezTo>
                <a:cubicBezTo>
                  <a:pt x="17302" y="4035"/>
                  <a:pt x="17277" y="3986"/>
                  <a:pt x="17247" y="3986"/>
                </a:cubicBezTo>
                <a:close/>
                <a:moveTo>
                  <a:pt x="17068" y="3986"/>
                </a:moveTo>
                <a:cubicBezTo>
                  <a:pt x="17038" y="3986"/>
                  <a:pt x="17013" y="4035"/>
                  <a:pt x="17013" y="4097"/>
                </a:cubicBezTo>
                <a:cubicBezTo>
                  <a:pt x="17013" y="4158"/>
                  <a:pt x="17038" y="4208"/>
                  <a:pt x="17068" y="4208"/>
                </a:cubicBezTo>
                <a:cubicBezTo>
                  <a:pt x="17098" y="4208"/>
                  <a:pt x="17123" y="4158"/>
                  <a:pt x="17123" y="4097"/>
                </a:cubicBezTo>
                <a:cubicBezTo>
                  <a:pt x="17123" y="4035"/>
                  <a:pt x="17098" y="3986"/>
                  <a:pt x="17068" y="3986"/>
                </a:cubicBezTo>
                <a:close/>
                <a:moveTo>
                  <a:pt x="16889" y="3986"/>
                </a:moveTo>
                <a:cubicBezTo>
                  <a:pt x="16859" y="3986"/>
                  <a:pt x="16834" y="4035"/>
                  <a:pt x="16834" y="4097"/>
                </a:cubicBezTo>
                <a:cubicBezTo>
                  <a:pt x="16834" y="4158"/>
                  <a:pt x="16859" y="4208"/>
                  <a:pt x="16889" y="4208"/>
                </a:cubicBezTo>
                <a:cubicBezTo>
                  <a:pt x="16919" y="4208"/>
                  <a:pt x="16944" y="4158"/>
                  <a:pt x="16944" y="4097"/>
                </a:cubicBezTo>
                <a:cubicBezTo>
                  <a:pt x="16944" y="4035"/>
                  <a:pt x="16919" y="3986"/>
                  <a:pt x="16889" y="3986"/>
                </a:cubicBezTo>
                <a:close/>
                <a:moveTo>
                  <a:pt x="16710" y="3986"/>
                </a:moveTo>
                <a:cubicBezTo>
                  <a:pt x="16679" y="3986"/>
                  <a:pt x="16655" y="4035"/>
                  <a:pt x="16655" y="4097"/>
                </a:cubicBezTo>
                <a:cubicBezTo>
                  <a:pt x="16655" y="4158"/>
                  <a:pt x="16679" y="4208"/>
                  <a:pt x="16710" y="4208"/>
                </a:cubicBezTo>
                <a:cubicBezTo>
                  <a:pt x="16740" y="4208"/>
                  <a:pt x="16765" y="4158"/>
                  <a:pt x="16765" y="4097"/>
                </a:cubicBezTo>
                <a:cubicBezTo>
                  <a:pt x="16765" y="4035"/>
                  <a:pt x="16740" y="3986"/>
                  <a:pt x="16710" y="3986"/>
                </a:cubicBezTo>
                <a:close/>
                <a:moveTo>
                  <a:pt x="16531" y="3986"/>
                </a:moveTo>
                <a:cubicBezTo>
                  <a:pt x="16500" y="3986"/>
                  <a:pt x="16476" y="4035"/>
                  <a:pt x="16476" y="4097"/>
                </a:cubicBezTo>
                <a:cubicBezTo>
                  <a:pt x="16476" y="4158"/>
                  <a:pt x="16500" y="4208"/>
                  <a:pt x="16531" y="4208"/>
                </a:cubicBezTo>
                <a:cubicBezTo>
                  <a:pt x="16561" y="4208"/>
                  <a:pt x="16585" y="4158"/>
                  <a:pt x="16585" y="4097"/>
                </a:cubicBezTo>
                <a:cubicBezTo>
                  <a:pt x="16585" y="4035"/>
                  <a:pt x="16561" y="3986"/>
                  <a:pt x="16531" y="3986"/>
                </a:cubicBezTo>
                <a:close/>
                <a:moveTo>
                  <a:pt x="16352" y="3986"/>
                </a:moveTo>
                <a:cubicBezTo>
                  <a:pt x="16321" y="3986"/>
                  <a:pt x="16297" y="4035"/>
                  <a:pt x="16297" y="4097"/>
                </a:cubicBezTo>
                <a:cubicBezTo>
                  <a:pt x="16297" y="4158"/>
                  <a:pt x="16321" y="4208"/>
                  <a:pt x="16352" y="4208"/>
                </a:cubicBezTo>
                <a:cubicBezTo>
                  <a:pt x="16382" y="4208"/>
                  <a:pt x="16406" y="4158"/>
                  <a:pt x="16406" y="4097"/>
                </a:cubicBezTo>
                <a:cubicBezTo>
                  <a:pt x="16406" y="4035"/>
                  <a:pt x="16382" y="3986"/>
                  <a:pt x="16352" y="3986"/>
                </a:cubicBezTo>
                <a:close/>
                <a:moveTo>
                  <a:pt x="16172" y="3986"/>
                </a:moveTo>
                <a:cubicBezTo>
                  <a:pt x="16142" y="3986"/>
                  <a:pt x="16118" y="4035"/>
                  <a:pt x="16118" y="4097"/>
                </a:cubicBezTo>
                <a:cubicBezTo>
                  <a:pt x="16118" y="4158"/>
                  <a:pt x="16142" y="4208"/>
                  <a:pt x="16172" y="4208"/>
                </a:cubicBezTo>
                <a:cubicBezTo>
                  <a:pt x="16203" y="4208"/>
                  <a:pt x="16227" y="4158"/>
                  <a:pt x="16227" y="4097"/>
                </a:cubicBezTo>
                <a:cubicBezTo>
                  <a:pt x="16227" y="4035"/>
                  <a:pt x="16203" y="3986"/>
                  <a:pt x="16172" y="3986"/>
                </a:cubicBezTo>
                <a:close/>
                <a:moveTo>
                  <a:pt x="15993" y="3986"/>
                </a:moveTo>
                <a:cubicBezTo>
                  <a:pt x="15963" y="3986"/>
                  <a:pt x="15938" y="4035"/>
                  <a:pt x="15938" y="4097"/>
                </a:cubicBezTo>
                <a:cubicBezTo>
                  <a:pt x="15938" y="4158"/>
                  <a:pt x="15963" y="4208"/>
                  <a:pt x="15993" y="4208"/>
                </a:cubicBezTo>
                <a:cubicBezTo>
                  <a:pt x="16024" y="4208"/>
                  <a:pt x="16048" y="4158"/>
                  <a:pt x="16048" y="4097"/>
                </a:cubicBezTo>
                <a:cubicBezTo>
                  <a:pt x="16048" y="4035"/>
                  <a:pt x="16024" y="3986"/>
                  <a:pt x="15993" y="3986"/>
                </a:cubicBezTo>
                <a:close/>
                <a:moveTo>
                  <a:pt x="15814" y="3986"/>
                </a:moveTo>
                <a:cubicBezTo>
                  <a:pt x="15784" y="3986"/>
                  <a:pt x="15759" y="4035"/>
                  <a:pt x="15759" y="4097"/>
                </a:cubicBezTo>
                <a:cubicBezTo>
                  <a:pt x="15759" y="4158"/>
                  <a:pt x="15784" y="4208"/>
                  <a:pt x="15814" y="4208"/>
                </a:cubicBezTo>
                <a:cubicBezTo>
                  <a:pt x="15845" y="4208"/>
                  <a:pt x="15869" y="4158"/>
                  <a:pt x="15869" y="4097"/>
                </a:cubicBezTo>
                <a:cubicBezTo>
                  <a:pt x="15869" y="4035"/>
                  <a:pt x="15845" y="3986"/>
                  <a:pt x="15814" y="3986"/>
                </a:cubicBezTo>
                <a:close/>
                <a:moveTo>
                  <a:pt x="15635" y="3986"/>
                </a:moveTo>
                <a:cubicBezTo>
                  <a:pt x="15605" y="3986"/>
                  <a:pt x="15580" y="4035"/>
                  <a:pt x="15580" y="4097"/>
                </a:cubicBezTo>
                <a:cubicBezTo>
                  <a:pt x="15580" y="4158"/>
                  <a:pt x="15605" y="4208"/>
                  <a:pt x="15635" y="4208"/>
                </a:cubicBezTo>
                <a:cubicBezTo>
                  <a:pt x="15666" y="4208"/>
                  <a:pt x="15690" y="4158"/>
                  <a:pt x="15690" y="4097"/>
                </a:cubicBezTo>
                <a:cubicBezTo>
                  <a:pt x="15690" y="4035"/>
                  <a:pt x="15666" y="3986"/>
                  <a:pt x="15635" y="3986"/>
                </a:cubicBezTo>
                <a:close/>
                <a:moveTo>
                  <a:pt x="15456" y="3986"/>
                </a:moveTo>
                <a:cubicBezTo>
                  <a:pt x="15426" y="3986"/>
                  <a:pt x="15401" y="4035"/>
                  <a:pt x="15401" y="4097"/>
                </a:cubicBezTo>
                <a:cubicBezTo>
                  <a:pt x="15401" y="4158"/>
                  <a:pt x="15426" y="4208"/>
                  <a:pt x="15456" y="4208"/>
                </a:cubicBezTo>
                <a:cubicBezTo>
                  <a:pt x="15486" y="4208"/>
                  <a:pt x="15511" y="4158"/>
                  <a:pt x="15511" y="4097"/>
                </a:cubicBezTo>
                <a:cubicBezTo>
                  <a:pt x="15511" y="4035"/>
                  <a:pt x="15486" y="3986"/>
                  <a:pt x="15456" y="3986"/>
                </a:cubicBezTo>
                <a:close/>
                <a:moveTo>
                  <a:pt x="15277" y="3986"/>
                </a:moveTo>
                <a:cubicBezTo>
                  <a:pt x="15247" y="3986"/>
                  <a:pt x="15222" y="4035"/>
                  <a:pt x="15222" y="4097"/>
                </a:cubicBezTo>
                <a:cubicBezTo>
                  <a:pt x="15222" y="4158"/>
                  <a:pt x="15247" y="4208"/>
                  <a:pt x="15277" y="4208"/>
                </a:cubicBezTo>
                <a:cubicBezTo>
                  <a:pt x="15307" y="4208"/>
                  <a:pt x="15332" y="4158"/>
                  <a:pt x="15332" y="4097"/>
                </a:cubicBezTo>
                <a:cubicBezTo>
                  <a:pt x="15332" y="4035"/>
                  <a:pt x="15307" y="3986"/>
                  <a:pt x="15277" y="3986"/>
                </a:cubicBezTo>
                <a:close/>
                <a:moveTo>
                  <a:pt x="15098" y="3986"/>
                </a:moveTo>
                <a:cubicBezTo>
                  <a:pt x="15068" y="3986"/>
                  <a:pt x="15043" y="4035"/>
                  <a:pt x="15043" y="4097"/>
                </a:cubicBezTo>
                <a:cubicBezTo>
                  <a:pt x="15043" y="4158"/>
                  <a:pt x="15068" y="4208"/>
                  <a:pt x="15098" y="4208"/>
                </a:cubicBezTo>
                <a:cubicBezTo>
                  <a:pt x="15128" y="4208"/>
                  <a:pt x="15153" y="4158"/>
                  <a:pt x="15153" y="4097"/>
                </a:cubicBezTo>
                <a:cubicBezTo>
                  <a:pt x="15153" y="4035"/>
                  <a:pt x="15128" y="3986"/>
                  <a:pt x="15098" y="3986"/>
                </a:cubicBezTo>
                <a:close/>
                <a:moveTo>
                  <a:pt x="14919" y="3986"/>
                </a:moveTo>
                <a:cubicBezTo>
                  <a:pt x="14889" y="3986"/>
                  <a:pt x="14864" y="4035"/>
                  <a:pt x="14864" y="4097"/>
                </a:cubicBezTo>
                <a:cubicBezTo>
                  <a:pt x="14864" y="4158"/>
                  <a:pt x="14889" y="4208"/>
                  <a:pt x="14919" y="4208"/>
                </a:cubicBezTo>
                <a:cubicBezTo>
                  <a:pt x="14949" y="4208"/>
                  <a:pt x="14974" y="4158"/>
                  <a:pt x="14974" y="4097"/>
                </a:cubicBezTo>
                <a:cubicBezTo>
                  <a:pt x="14974" y="4035"/>
                  <a:pt x="14949" y="3986"/>
                  <a:pt x="14919" y="3986"/>
                </a:cubicBezTo>
                <a:close/>
                <a:moveTo>
                  <a:pt x="14740" y="3986"/>
                </a:moveTo>
                <a:cubicBezTo>
                  <a:pt x="14709" y="3986"/>
                  <a:pt x="14685" y="4035"/>
                  <a:pt x="14685" y="4097"/>
                </a:cubicBezTo>
                <a:cubicBezTo>
                  <a:pt x="14685" y="4158"/>
                  <a:pt x="14709" y="4208"/>
                  <a:pt x="14740" y="4208"/>
                </a:cubicBezTo>
                <a:cubicBezTo>
                  <a:pt x="14770" y="4208"/>
                  <a:pt x="14795" y="4158"/>
                  <a:pt x="14795" y="4097"/>
                </a:cubicBezTo>
                <a:cubicBezTo>
                  <a:pt x="14795" y="4035"/>
                  <a:pt x="14770" y="3986"/>
                  <a:pt x="14740" y="3986"/>
                </a:cubicBezTo>
                <a:close/>
                <a:moveTo>
                  <a:pt x="14561" y="3986"/>
                </a:moveTo>
                <a:cubicBezTo>
                  <a:pt x="14530" y="3986"/>
                  <a:pt x="14506" y="4035"/>
                  <a:pt x="14506" y="4097"/>
                </a:cubicBezTo>
                <a:cubicBezTo>
                  <a:pt x="14506" y="4158"/>
                  <a:pt x="14530" y="4208"/>
                  <a:pt x="14561" y="4208"/>
                </a:cubicBezTo>
                <a:cubicBezTo>
                  <a:pt x="14591" y="4208"/>
                  <a:pt x="14616" y="4158"/>
                  <a:pt x="14616" y="4097"/>
                </a:cubicBezTo>
                <a:cubicBezTo>
                  <a:pt x="14616" y="4035"/>
                  <a:pt x="14591" y="3986"/>
                  <a:pt x="14561" y="3986"/>
                </a:cubicBezTo>
                <a:close/>
                <a:moveTo>
                  <a:pt x="14382" y="3986"/>
                </a:moveTo>
                <a:cubicBezTo>
                  <a:pt x="14351" y="3986"/>
                  <a:pt x="14327" y="4035"/>
                  <a:pt x="14327" y="4097"/>
                </a:cubicBezTo>
                <a:cubicBezTo>
                  <a:pt x="14327" y="4158"/>
                  <a:pt x="14351" y="4208"/>
                  <a:pt x="14382" y="4208"/>
                </a:cubicBezTo>
                <a:cubicBezTo>
                  <a:pt x="14412" y="4208"/>
                  <a:pt x="14436" y="4158"/>
                  <a:pt x="14436" y="4097"/>
                </a:cubicBezTo>
                <a:cubicBezTo>
                  <a:pt x="14436" y="4035"/>
                  <a:pt x="14412" y="3986"/>
                  <a:pt x="14382" y="3986"/>
                </a:cubicBezTo>
                <a:close/>
                <a:moveTo>
                  <a:pt x="14202" y="3986"/>
                </a:moveTo>
                <a:cubicBezTo>
                  <a:pt x="14172" y="3986"/>
                  <a:pt x="14148" y="4035"/>
                  <a:pt x="14148" y="4097"/>
                </a:cubicBezTo>
                <a:cubicBezTo>
                  <a:pt x="14148" y="4158"/>
                  <a:pt x="14172" y="4208"/>
                  <a:pt x="14202" y="4208"/>
                </a:cubicBezTo>
                <a:cubicBezTo>
                  <a:pt x="14233" y="4208"/>
                  <a:pt x="14257" y="4158"/>
                  <a:pt x="14257" y="4097"/>
                </a:cubicBezTo>
                <a:cubicBezTo>
                  <a:pt x="14257" y="4035"/>
                  <a:pt x="14233" y="3986"/>
                  <a:pt x="14202" y="3986"/>
                </a:cubicBezTo>
                <a:close/>
                <a:moveTo>
                  <a:pt x="14023" y="3986"/>
                </a:moveTo>
                <a:cubicBezTo>
                  <a:pt x="13993" y="3986"/>
                  <a:pt x="13969" y="4035"/>
                  <a:pt x="13969" y="4097"/>
                </a:cubicBezTo>
                <a:cubicBezTo>
                  <a:pt x="13969" y="4158"/>
                  <a:pt x="13993" y="4208"/>
                  <a:pt x="14023" y="4208"/>
                </a:cubicBezTo>
                <a:cubicBezTo>
                  <a:pt x="14054" y="4208"/>
                  <a:pt x="14078" y="4158"/>
                  <a:pt x="14078" y="4097"/>
                </a:cubicBezTo>
                <a:cubicBezTo>
                  <a:pt x="14078" y="4035"/>
                  <a:pt x="14054" y="3986"/>
                  <a:pt x="14023" y="3986"/>
                </a:cubicBezTo>
                <a:close/>
                <a:moveTo>
                  <a:pt x="13844" y="3986"/>
                </a:moveTo>
                <a:cubicBezTo>
                  <a:pt x="13814" y="3986"/>
                  <a:pt x="13789" y="4035"/>
                  <a:pt x="13789" y="4097"/>
                </a:cubicBezTo>
                <a:cubicBezTo>
                  <a:pt x="13789" y="4158"/>
                  <a:pt x="13814" y="4208"/>
                  <a:pt x="13844" y="4208"/>
                </a:cubicBezTo>
                <a:cubicBezTo>
                  <a:pt x="13875" y="4208"/>
                  <a:pt x="13899" y="4158"/>
                  <a:pt x="13899" y="4097"/>
                </a:cubicBezTo>
                <a:cubicBezTo>
                  <a:pt x="13899" y="4035"/>
                  <a:pt x="13875" y="3986"/>
                  <a:pt x="13844" y="3986"/>
                </a:cubicBezTo>
                <a:close/>
                <a:moveTo>
                  <a:pt x="13665" y="3986"/>
                </a:moveTo>
                <a:cubicBezTo>
                  <a:pt x="13635" y="3986"/>
                  <a:pt x="13610" y="4035"/>
                  <a:pt x="13610" y="4097"/>
                </a:cubicBezTo>
                <a:cubicBezTo>
                  <a:pt x="13610" y="4158"/>
                  <a:pt x="13635" y="4208"/>
                  <a:pt x="13665" y="4208"/>
                </a:cubicBezTo>
                <a:cubicBezTo>
                  <a:pt x="13696" y="4208"/>
                  <a:pt x="13720" y="4158"/>
                  <a:pt x="13720" y="4097"/>
                </a:cubicBezTo>
                <a:cubicBezTo>
                  <a:pt x="13720" y="4035"/>
                  <a:pt x="13696" y="3986"/>
                  <a:pt x="13665" y="3986"/>
                </a:cubicBezTo>
                <a:close/>
                <a:moveTo>
                  <a:pt x="13486" y="3986"/>
                </a:moveTo>
                <a:cubicBezTo>
                  <a:pt x="13456" y="3986"/>
                  <a:pt x="13431" y="4035"/>
                  <a:pt x="13431" y="4097"/>
                </a:cubicBezTo>
                <a:cubicBezTo>
                  <a:pt x="13431" y="4158"/>
                  <a:pt x="13456" y="4208"/>
                  <a:pt x="13486" y="4208"/>
                </a:cubicBezTo>
                <a:cubicBezTo>
                  <a:pt x="13516" y="4208"/>
                  <a:pt x="13541" y="4158"/>
                  <a:pt x="13541" y="4097"/>
                </a:cubicBezTo>
                <a:cubicBezTo>
                  <a:pt x="13541" y="4035"/>
                  <a:pt x="13516" y="3986"/>
                  <a:pt x="13486" y="3986"/>
                </a:cubicBezTo>
                <a:close/>
                <a:moveTo>
                  <a:pt x="13307" y="3986"/>
                </a:moveTo>
                <a:cubicBezTo>
                  <a:pt x="13277" y="3986"/>
                  <a:pt x="13252" y="4035"/>
                  <a:pt x="13252" y="4097"/>
                </a:cubicBezTo>
                <a:cubicBezTo>
                  <a:pt x="13252" y="4158"/>
                  <a:pt x="13277" y="4208"/>
                  <a:pt x="13307" y="4208"/>
                </a:cubicBezTo>
                <a:cubicBezTo>
                  <a:pt x="13337" y="4208"/>
                  <a:pt x="13362" y="4158"/>
                  <a:pt x="13362" y="4097"/>
                </a:cubicBezTo>
                <a:cubicBezTo>
                  <a:pt x="13362" y="4035"/>
                  <a:pt x="13337" y="3986"/>
                  <a:pt x="13307" y="3986"/>
                </a:cubicBezTo>
                <a:close/>
                <a:moveTo>
                  <a:pt x="13128" y="3986"/>
                </a:moveTo>
                <a:cubicBezTo>
                  <a:pt x="13098" y="3986"/>
                  <a:pt x="13073" y="4035"/>
                  <a:pt x="13073" y="4097"/>
                </a:cubicBezTo>
                <a:cubicBezTo>
                  <a:pt x="13073" y="4158"/>
                  <a:pt x="13098" y="4208"/>
                  <a:pt x="13128" y="4208"/>
                </a:cubicBezTo>
                <a:cubicBezTo>
                  <a:pt x="13158" y="4208"/>
                  <a:pt x="13183" y="4158"/>
                  <a:pt x="13183" y="4097"/>
                </a:cubicBezTo>
                <a:cubicBezTo>
                  <a:pt x="13183" y="4035"/>
                  <a:pt x="13158" y="3986"/>
                  <a:pt x="13128" y="3986"/>
                </a:cubicBezTo>
                <a:close/>
                <a:moveTo>
                  <a:pt x="12949" y="3986"/>
                </a:moveTo>
                <a:cubicBezTo>
                  <a:pt x="12919" y="3986"/>
                  <a:pt x="12894" y="4035"/>
                  <a:pt x="12894" y="4097"/>
                </a:cubicBezTo>
                <a:cubicBezTo>
                  <a:pt x="12894" y="4158"/>
                  <a:pt x="12919" y="4208"/>
                  <a:pt x="12949" y="4208"/>
                </a:cubicBezTo>
                <a:cubicBezTo>
                  <a:pt x="12979" y="4208"/>
                  <a:pt x="13004" y="4158"/>
                  <a:pt x="13004" y="4097"/>
                </a:cubicBezTo>
                <a:cubicBezTo>
                  <a:pt x="13004" y="4035"/>
                  <a:pt x="12979" y="3986"/>
                  <a:pt x="12949" y="3986"/>
                </a:cubicBezTo>
                <a:close/>
                <a:moveTo>
                  <a:pt x="12770" y="3986"/>
                </a:moveTo>
                <a:cubicBezTo>
                  <a:pt x="12740" y="3986"/>
                  <a:pt x="12715" y="4035"/>
                  <a:pt x="12715" y="4097"/>
                </a:cubicBezTo>
                <a:cubicBezTo>
                  <a:pt x="12715" y="4158"/>
                  <a:pt x="12740" y="4208"/>
                  <a:pt x="12770" y="4208"/>
                </a:cubicBezTo>
                <a:cubicBezTo>
                  <a:pt x="12800" y="4208"/>
                  <a:pt x="12825" y="4158"/>
                  <a:pt x="12825" y="4097"/>
                </a:cubicBezTo>
                <a:cubicBezTo>
                  <a:pt x="12825" y="4035"/>
                  <a:pt x="12800" y="3986"/>
                  <a:pt x="12770" y="3986"/>
                </a:cubicBezTo>
                <a:close/>
                <a:moveTo>
                  <a:pt x="12591" y="3986"/>
                </a:moveTo>
                <a:cubicBezTo>
                  <a:pt x="12560" y="3986"/>
                  <a:pt x="12536" y="4035"/>
                  <a:pt x="12536" y="4097"/>
                </a:cubicBezTo>
                <a:cubicBezTo>
                  <a:pt x="12536" y="4158"/>
                  <a:pt x="12560" y="4208"/>
                  <a:pt x="12591" y="4208"/>
                </a:cubicBezTo>
                <a:cubicBezTo>
                  <a:pt x="12621" y="4208"/>
                  <a:pt x="12646" y="4158"/>
                  <a:pt x="12646" y="4097"/>
                </a:cubicBezTo>
                <a:cubicBezTo>
                  <a:pt x="12646" y="4035"/>
                  <a:pt x="12621" y="3986"/>
                  <a:pt x="12591" y="3986"/>
                </a:cubicBezTo>
                <a:close/>
                <a:moveTo>
                  <a:pt x="12412" y="3986"/>
                </a:moveTo>
                <a:cubicBezTo>
                  <a:pt x="12381" y="3986"/>
                  <a:pt x="12357" y="4035"/>
                  <a:pt x="12357" y="4097"/>
                </a:cubicBezTo>
                <a:cubicBezTo>
                  <a:pt x="12357" y="4158"/>
                  <a:pt x="12381" y="4208"/>
                  <a:pt x="12412" y="4208"/>
                </a:cubicBezTo>
                <a:cubicBezTo>
                  <a:pt x="12442" y="4208"/>
                  <a:pt x="12466" y="4158"/>
                  <a:pt x="12466" y="4097"/>
                </a:cubicBezTo>
                <a:cubicBezTo>
                  <a:pt x="12466" y="4035"/>
                  <a:pt x="12442" y="3986"/>
                  <a:pt x="12412" y="3986"/>
                </a:cubicBezTo>
                <a:close/>
                <a:moveTo>
                  <a:pt x="12233" y="3986"/>
                </a:moveTo>
                <a:cubicBezTo>
                  <a:pt x="12202" y="3986"/>
                  <a:pt x="12178" y="4035"/>
                  <a:pt x="12178" y="4097"/>
                </a:cubicBezTo>
                <a:cubicBezTo>
                  <a:pt x="12178" y="4158"/>
                  <a:pt x="12202" y="4208"/>
                  <a:pt x="12233" y="4208"/>
                </a:cubicBezTo>
                <a:cubicBezTo>
                  <a:pt x="12263" y="4208"/>
                  <a:pt x="12287" y="4158"/>
                  <a:pt x="12287" y="4097"/>
                </a:cubicBezTo>
                <a:cubicBezTo>
                  <a:pt x="12287" y="4035"/>
                  <a:pt x="12263" y="3986"/>
                  <a:pt x="12233" y="3986"/>
                </a:cubicBezTo>
                <a:close/>
                <a:moveTo>
                  <a:pt x="12053" y="3986"/>
                </a:moveTo>
                <a:cubicBezTo>
                  <a:pt x="12023" y="3986"/>
                  <a:pt x="11999" y="4035"/>
                  <a:pt x="11999" y="4097"/>
                </a:cubicBezTo>
                <a:cubicBezTo>
                  <a:pt x="11999" y="4158"/>
                  <a:pt x="12023" y="4208"/>
                  <a:pt x="12053" y="4208"/>
                </a:cubicBezTo>
                <a:cubicBezTo>
                  <a:pt x="12084" y="4208"/>
                  <a:pt x="12108" y="4158"/>
                  <a:pt x="12108" y="4097"/>
                </a:cubicBezTo>
                <a:cubicBezTo>
                  <a:pt x="12108" y="4035"/>
                  <a:pt x="12084" y="3986"/>
                  <a:pt x="12053" y="3986"/>
                </a:cubicBezTo>
                <a:close/>
                <a:moveTo>
                  <a:pt x="11874" y="3986"/>
                </a:moveTo>
                <a:cubicBezTo>
                  <a:pt x="11844" y="3986"/>
                  <a:pt x="11819" y="4035"/>
                  <a:pt x="11819" y="4097"/>
                </a:cubicBezTo>
                <a:cubicBezTo>
                  <a:pt x="11819" y="4158"/>
                  <a:pt x="11844" y="4208"/>
                  <a:pt x="11874" y="4208"/>
                </a:cubicBezTo>
                <a:cubicBezTo>
                  <a:pt x="11905" y="4208"/>
                  <a:pt x="11929" y="4158"/>
                  <a:pt x="11929" y="4097"/>
                </a:cubicBezTo>
                <a:cubicBezTo>
                  <a:pt x="11929" y="4035"/>
                  <a:pt x="11905" y="3986"/>
                  <a:pt x="11874" y="3986"/>
                </a:cubicBezTo>
                <a:close/>
                <a:moveTo>
                  <a:pt x="11695" y="3986"/>
                </a:moveTo>
                <a:cubicBezTo>
                  <a:pt x="11665" y="3986"/>
                  <a:pt x="11640" y="4035"/>
                  <a:pt x="11640" y="4097"/>
                </a:cubicBezTo>
                <a:cubicBezTo>
                  <a:pt x="11640" y="4158"/>
                  <a:pt x="11665" y="4208"/>
                  <a:pt x="11695" y="4208"/>
                </a:cubicBezTo>
                <a:cubicBezTo>
                  <a:pt x="11726" y="4208"/>
                  <a:pt x="11750" y="4158"/>
                  <a:pt x="11750" y="4097"/>
                </a:cubicBezTo>
                <a:cubicBezTo>
                  <a:pt x="11750" y="4035"/>
                  <a:pt x="11726" y="3986"/>
                  <a:pt x="11695" y="3986"/>
                </a:cubicBezTo>
                <a:close/>
                <a:moveTo>
                  <a:pt x="11516" y="3986"/>
                </a:moveTo>
                <a:cubicBezTo>
                  <a:pt x="11486" y="3986"/>
                  <a:pt x="11461" y="4035"/>
                  <a:pt x="11461" y="4097"/>
                </a:cubicBezTo>
                <a:cubicBezTo>
                  <a:pt x="11461" y="4158"/>
                  <a:pt x="11486" y="4208"/>
                  <a:pt x="11516" y="4208"/>
                </a:cubicBezTo>
                <a:cubicBezTo>
                  <a:pt x="11546" y="4208"/>
                  <a:pt x="11571" y="4158"/>
                  <a:pt x="11571" y="4097"/>
                </a:cubicBezTo>
                <a:cubicBezTo>
                  <a:pt x="11571" y="4035"/>
                  <a:pt x="11546" y="3986"/>
                  <a:pt x="11516" y="3986"/>
                </a:cubicBezTo>
                <a:close/>
                <a:moveTo>
                  <a:pt x="11337" y="3986"/>
                </a:moveTo>
                <a:cubicBezTo>
                  <a:pt x="11307" y="3986"/>
                  <a:pt x="11282" y="4035"/>
                  <a:pt x="11282" y="4097"/>
                </a:cubicBezTo>
                <a:cubicBezTo>
                  <a:pt x="11282" y="4158"/>
                  <a:pt x="11307" y="4208"/>
                  <a:pt x="11337" y="4208"/>
                </a:cubicBezTo>
                <a:cubicBezTo>
                  <a:pt x="11367" y="4208"/>
                  <a:pt x="11392" y="4158"/>
                  <a:pt x="11392" y="4097"/>
                </a:cubicBezTo>
                <a:cubicBezTo>
                  <a:pt x="11392" y="4035"/>
                  <a:pt x="11367" y="3986"/>
                  <a:pt x="11337" y="3986"/>
                </a:cubicBezTo>
                <a:close/>
                <a:moveTo>
                  <a:pt x="11158" y="3986"/>
                </a:moveTo>
                <a:cubicBezTo>
                  <a:pt x="11128" y="3986"/>
                  <a:pt x="11103" y="4035"/>
                  <a:pt x="11103" y="4097"/>
                </a:cubicBezTo>
                <a:cubicBezTo>
                  <a:pt x="11103" y="4158"/>
                  <a:pt x="11128" y="4208"/>
                  <a:pt x="11158" y="4208"/>
                </a:cubicBezTo>
                <a:cubicBezTo>
                  <a:pt x="11188" y="4208"/>
                  <a:pt x="11213" y="4158"/>
                  <a:pt x="11213" y="4097"/>
                </a:cubicBezTo>
                <a:cubicBezTo>
                  <a:pt x="11213" y="4035"/>
                  <a:pt x="11188" y="3986"/>
                  <a:pt x="11158" y="3986"/>
                </a:cubicBezTo>
                <a:close/>
                <a:moveTo>
                  <a:pt x="10979" y="3986"/>
                </a:moveTo>
                <a:cubicBezTo>
                  <a:pt x="10949" y="3986"/>
                  <a:pt x="10924" y="4035"/>
                  <a:pt x="10924" y="4097"/>
                </a:cubicBezTo>
                <a:cubicBezTo>
                  <a:pt x="10924" y="4158"/>
                  <a:pt x="10949" y="4208"/>
                  <a:pt x="10979" y="4208"/>
                </a:cubicBezTo>
                <a:cubicBezTo>
                  <a:pt x="11009" y="4208"/>
                  <a:pt x="11034" y="4158"/>
                  <a:pt x="11034" y="4097"/>
                </a:cubicBezTo>
                <a:cubicBezTo>
                  <a:pt x="11034" y="4035"/>
                  <a:pt x="11009" y="3986"/>
                  <a:pt x="10979" y="3986"/>
                </a:cubicBezTo>
                <a:close/>
                <a:moveTo>
                  <a:pt x="10800" y="3986"/>
                </a:moveTo>
                <a:cubicBezTo>
                  <a:pt x="10770" y="3986"/>
                  <a:pt x="10745" y="4035"/>
                  <a:pt x="10745" y="4097"/>
                </a:cubicBezTo>
                <a:cubicBezTo>
                  <a:pt x="10745" y="4158"/>
                  <a:pt x="10770" y="4208"/>
                  <a:pt x="10800" y="4208"/>
                </a:cubicBezTo>
                <a:cubicBezTo>
                  <a:pt x="10830" y="4208"/>
                  <a:pt x="10855" y="4158"/>
                  <a:pt x="10855" y="4097"/>
                </a:cubicBezTo>
                <a:cubicBezTo>
                  <a:pt x="10855" y="4035"/>
                  <a:pt x="10830" y="3986"/>
                  <a:pt x="10800" y="3986"/>
                </a:cubicBezTo>
                <a:close/>
                <a:moveTo>
                  <a:pt x="10621" y="3986"/>
                </a:moveTo>
                <a:cubicBezTo>
                  <a:pt x="10590" y="3986"/>
                  <a:pt x="10566" y="4035"/>
                  <a:pt x="10566" y="4097"/>
                </a:cubicBezTo>
                <a:cubicBezTo>
                  <a:pt x="10566" y="4158"/>
                  <a:pt x="10590" y="4208"/>
                  <a:pt x="10621" y="4208"/>
                </a:cubicBezTo>
                <a:cubicBezTo>
                  <a:pt x="10651" y="4208"/>
                  <a:pt x="10676" y="4158"/>
                  <a:pt x="10676" y="4097"/>
                </a:cubicBezTo>
                <a:cubicBezTo>
                  <a:pt x="10676" y="4035"/>
                  <a:pt x="10651" y="3986"/>
                  <a:pt x="10621" y="3986"/>
                </a:cubicBezTo>
                <a:close/>
                <a:moveTo>
                  <a:pt x="10442" y="3986"/>
                </a:moveTo>
                <a:cubicBezTo>
                  <a:pt x="10411" y="3986"/>
                  <a:pt x="10387" y="4035"/>
                  <a:pt x="10387" y="4097"/>
                </a:cubicBezTo>
                <a:cubicBezTo>
                  <a:pt x="10387" y="4158"/>
                  <a:pt x="10411" y="4208"/>
                  <a:pt x="10442" y="4208"/>
                </a:cubicBezTo>
                <a:cubicBezTo>
                  <a:pt x="10472" y="4208"/>
                  <a:pt x="10497" y="4158"/>
                  <a:pt x="10497" y="4097"/>
                </a:cubicBezTo>
                <a:cubicBezTo>
                  <a:pt x="10497" y="4035"/>
                  <a:pt x="10472" y="3986"/>
                  <a:pt x="10442" y="3986"/>
                </a:cubicBezTo>
                <a:close/>
                <a:moveTo>
                  <a:pt x="10263" y="3986"/>
                </a:moveTo>
                <a:cubicBezTo>
                  <a:pt x="10232" y="3986"/>
                  <a:pt x="10208" y="4035"/>
                  <a:pt x="10208" y="4097"/>
                </a:cubicBezTo>
                <a:cubicBezTo>
                  <a:pt x="10208" y="4158"/>
                  <a:pt x="10232" y="4208"/>
                  <a:pt x="10263" y="4208"/>
                </a:cubicBezTo>
                <a:cubicBezTo>
                  <a:pt x="10293" y="4208"/>
                  <a:pt x="10317" y="4158"/>
                  <a:pt x="10317" y="4097"/>
                </a:cubicBezTo>
                <a:cubicBezTo>
                  <a:pt x="10317" y="4035"/>
                  <a:pt x="10293" y="3986"/>
                  <a:pt x="10263" y="3986"/>
                </a:cubicBezTo>
                <a:close/>
                <a:moveTo>
                  <a:pt x="10083" y="3986"/>
                </a:moveTo>
                <a:cubicBezTo>
                  <a:pt x="10053" y="3986"/>
                  <a:pt x="10029" y="4035"/>
                  <a:pt x="10029" y="4097"/>
                </a:cubicBezTo>
                <a:cubicBezTo>
                  <a:pt x="10029" y="4158"/>
                  <a:pt x="10053" y="4208"/>
                  <a:pt x="10083" y="4208"/>
                </a:cubicBezTo>
                <a:cubicBezTo>
                  <a:pt x="10114" y="4208"/>
                  <a:pt x="10138" y="4158"/>
                  <a:pt x="10138" y="4097"/>
                </a:cubicBezTo>
                <a:cubicBezTo>
                  <a:pt x="10138" y="4035"/>
                  <a:pt x="10114" y="3986"/>
                  <a:pt x="10083" y="3986"/>
                </a:cubicBezTo>
                <a:close/>
                <a:moveTo>
                  <a:pt x="9904" y="3986"/>
                </a:moveTo>
                <a:cubicBezTo>
                  <a:pt x="9874" y="3986"/>
                  <a:pt x="9850" y="4035"/>
                  <a:pt x="9850" y="4097"/>
                </a:cubicBezTo>
                <a:cubicBezTo>
                  <a:pt x="9850" y="4158"/>
                  <a:pt x="9874" y="4208"/>
                  <a:pt x="9904" y="4208"/>
                </a:cubicBezTo>
                <a:cubicBezTo>
                  <a:pt x="9935" y="4208"/>
                  <a:pt x="9959" y="4158"/>
                  <a:pt x="9959" y="4097"/>
                </a:cubicBezTo>
                <a:cubicBezTo>
                  <a:pt x="9959" y="4035"/>
                  <a:pt x="9935" y="3986"/>
                  <a:pt x="9904" y="3986"/>
                </a:cubicBezTo>
                <a:close/>
                <a:moveTo>
                  <a:pt x="9725" y="3986"/>
                </a:moveTo>
                <a:cubicBezTo>
                  <a:pt x="9695" y="3986"/>
                  <a:pt x="9670" y="4035"/>
                  <a:pt x="9670" y="4097"/>
                </a:cubicBezTo>
                <a:cubicBezTo>
                  <a:pt x="9670" y="4158"/>
                  <a:pt x="9695" y="4208"/>
                  <a:pt x="9725" y="4208"/>
                </a:cubicBezTo>
                <a:cubicBezTo>
                  <a:pt x="9756" y="4208"/>
                  <a:pt x="9780" y="4158"/>
                  <a:pt x="9780" y="4097"/>
                </a:cubicBezTo>
                <a:cubicBezTo>
                  <a:pt x="9780" y="4035"/>
                  <a:pt x="9756" y="3986"/>
                  <a:pt x="9725" y="3986"/>
                </a:cubicBezTo>
                <a:close/>
                <a:moveTo>
                  <a:pt x="9546" y="3986"/>
                </a:moveTo>
                <a:cubicBezTo>
                  <a:pt x="9516" y="3986"/>
                  <a:pt x="9491" y="4035"/>
                  <a:pt x="9491" y="4097"/>
                </a:cubicBezTo>
                <a:cubicBezTo>
                  <a:pt x="9491" y="4158"/>
                  <a:pt x="9516" y="4208"/>
                  <a:pt x="9546" y="4208"/>
                </a:cubicBezTo>
                <a:cubicBezTo>
                  <a:pt x="9577" y="4208"/>
                  <a:pt x="9601" y="4158"/>
                  <a:pt x="9601" y="4097"/>
                </a:cubicBezTo>
                <a:cubicBezTo>
                  <a:pt x="9601" y="4035"/>
                  <a:pt x="9577" y="3986"/>
                  <a:pt x="9546" y="3986"/>
                </a:cubicBezTo>
                <a:close/>
                <a:moveTo>
                  <a:pt x="9367" y="3986"/>
                </a:moveTo>
                <a:cubicBezTo>
                  <a:pt x="9337" y="3986"/>
                  <a:pt x="9312" y="4035"/>
                  <a:pt x="9312" y="4097"/>
                </a:cubicBezTo>
                <a:cubicBezTo>
                  <a:pt x="9312" y="4158"/>
                  <a:pt x="9337" y="4208"/>
                  <a:pt x="9367" y="4208"/>
                </a:cubicBezTo>
                <a:cubicBezTo>
                  <a:pt x="9397" y="4208"/>
                  <a:pt x="9422" y="4158"/>
                  <a:pt x="9422" y="4097"/>
                </a:cubicBezTo>
                <a:cubicBezTo>
                  <a:pt x="9422" y="4035"/>
                  <a:pt x="9397" y="3986"/>
                  <a:pt x="9367" y="3986"/>
                </a:cubicBezTo>
                <a:close/>
                <a:moveTo>
                  <a:pt x="9188" y="3986"/>
                </a:moveTo>
                <a:cubicBezTo>
                  <a:pt x="9158" y="3986"/>
                  <a:pt x="9133" y="4035"/>
                  <a:pt x="9133" y="4097"/>
                </a:cubicBezTo>
                <a:cubicBezTo>
                  <a:pt x="9133" y="4158"/>
                  <a:pt x="9158" y="4208"/>
                  <a:pt x="9188" y="4208"/>
                </a:cubicBezTo>
                <a:cubicBezTo>
                  <a:pt x="9218" y="4208"/>
                  <a:pt x="9243" y="4158"/>
                  <a:pt x="9243" y="4097"/>
                </a:cubicBezTo>
                <a:cubicBezTo>
                  <a:pt x="9243" y="4035"/>
                  <a:pt x="9218" y="3986"/>
                  <a:pt x="9188" y="3986"/>
                </a:cubicBezTo>
                <a:close/>
                <a:moveTo>
                  <a:pt x="6502" y="3986"/>
                </a:moveTo>
                <a:cubicBezTo>
                  <a:pt x="6472" y="3986"/>
                  <a:pt x="6447" y="4035"/>
                  <a:pt x="6447" y="4097"/>
                </a:cubicBezTo>
                <a:cubicBezTo>
                  <a:pt x="6447" y="4158"/>
                  <a:pt x="6472" y="4208"/>
                  <a:pt x="6502" y="4208"/>
                </a:cubicBezTo>
                <a:cubicBezTo>
                  <a:pt x="6532" y="4208"/>
                  <a:pt x="6557" y="4158"/>
                  <a:pt x="6557" y="4097"/>
                </a:cubicBezTo>
                <a:cubicBezTo>
                  <a:pt x="6557" y="4035"/>
                  <a:pt x="6532" y="3986"/>
                  <a:pt x="6502" y="3986"/>
                </a:cubicBezTo>
                <a:close/>
                <a:moveTo>
                  <a:pt x="6323" y="3986"/>
                </a:moveTo>
                <a:cubicBezTo>
                  <a:pt x="6292" y="3986"/>
                  <a:pt x="6268" y="4035"/>
                  <a:pt x="6268" y="4097"/>
                </a:cubicBezTo>
                <a:cubicBezTo>
                  <a:pt x="6268" y="4158"/>
                  <a:pt x="6292" y="4208"/>
                  <a:pt x="6323" y="4208"/>
                </a:cubicBezTo>
                <a:cubicBezTo>
                  <a:pt x="6353" y="4208"/>
                  <a:pt x="6378" y="4158"/>
                  <a:pt x="6378" y="4097"/>
                </a:cubicBezTo>
                <a:cubicBezTo>
                  <a:pt x="6378" y="4035"/>
                  <a:pt x="6353" y="3986"/>
                  <a:pt x="6323" y="3986"/>
                </a:cubicBezTo>
                <a:close/>
                <a:moveTo>
                  <a:pt x="6144" y="3986"/>
                </a:moveTo>
                <a:cubicBezTo>
                  <a:pt x="6113" y="3986"/>
                  <a:pt x="6089" y="4035"/>
                  <a:pt x="6089" y="4097"/>
                </a:cubicBezTo>
                <a:cubicBezTo>
                  <a:pt x="6089" y="4158"/>
                  <a:pt x="6113" y="4208"/>
                  <a:pt x="6144" y="4208"/>
                </a:cubicBezTo>
                <a:cubicBezTo>
                  <a:pt x="6174" y="4208"/>
                  <a:pt x="6199" y="4158"/>
                  <a:pt x="6199" y="4097"/>
                </a:cubicBezTo>
                <a:cubicBezTo>
                  <a:pt x="6199" y="4035"/>
                  <a:pt x="6174" y="3986"/>
                  <a:pt x="6144" y="3986"/>
                </a:cubicBezTo>
                <a:close/>
                <a:moveTo>
                  <a:pt x="5965" y="3986"/>
                </a:moveTo>
                <a:cubicBezTo>
                  <a:pt x="5934" y="3986"/>
                  <a:pt x="5910" y="4035"/>
                  <a:pt x="5910" y="4097"/>
                </a:cubicBezTo>
                <a:cubicBezTo>
                  <a:pt x="5910" y="4158"/>
                  <a:pt x="5934" y="4208"/>
                  <a:pt x="5965" y="4208"/>
                </a:cubicBezTo>
                <a:cubicBezTo>
                  <a:pt x="5995" y="4208"/>
                  <a:pt x="6019" y="4158"/>
                  <a:pt x="6019" y="4097"/>
                </a:cubicBezTo>
                <a:cubicBezTo>
                  <a:pt x="6019" y="4035"/>
                  <a:pt x="5995" y="3986"/>
                  <a:pt x="5965" y="3986"/>
                </a:cubicBezTo>
                <a:close/>
                <a:moveTo>
                  <a:pt x="5786" y="3986"/>
                </a:moveTo>
                <a:cubicBezTo>
                  <a:pt x="5755" y="3986"/>
                  <a:pt x="5731" y="4035"/>
                  <a:pt x="5731" y="4097"/>
                </a:cubicBezTo>
                <a:cubicBezTo>
                  <a:pt x="5731" y="4158"/>
                  <a:pt x="5755" y="4208"/>
                  <a:pt x="5786" y="4208"/>
                </a:cubicBezTo>
                <a:cubicBezTo>
                  <a:pt x="5816" y="4208"/>
                  <a:pt x="5840" y="4158"/>
                  <a:pt x="5840" y="4097"/>
                </a:cubicBezTo>
                <a:cubicBezTo>
                  <a:pt x="5840" y="4035"/>
                  <a:pt x="5816" y="3986"/>
                  <a:pt x="5786" y="3986"/>
                </a:cubicBezTo>
                <a:close/>
                <a:moveTo>
                  <a:pt x="5606" y="3986"/>
                </a:moveTo>
                <a:cubicBezTo>
                  <a:pt x="5576" y="3986"/>
                  <a:pt x="5552" y="4035"/>
                  <a:pt x="5552" y="4097"/>
                </a:cubicBezTo>
                <a:cubicBezTo>
                  <a:pt x="5552" y="4158"/>
                  <a:pt x="5576" y="4208"/>
                  <a:pt x="5606" y="4208"/>
                </a:cubicBezTo>
                <a:cubicBezTo>
                  <a:pt x="5637" y="4208"/>
                  <a:pt x="5661" y="4158"/>
                  <a:pt x="5661" y="4097"/>
                </a:cubicBezTo>
                <a:cubicBezTo>
                  <a:pt x="5661" y="4035"/>
                  <a:pt x="5637" y="3986"/>
                  <a:pt x="5606" y="3986"/>
                </a:cubicBezTo>
                <a:close/>
                <a:moveTo>
                  <a:pt x="5427" y="3986"/>
                </a:moveTo>
                <a:cubicBezTo>
                  <a:pt x="5397" y="3986"/>
                  <a:pt x="5372" y="4035"/>
                  <a:pt x="5372" y="4097"/>
                </a:cubicBezTo>
                <a:cubicBezTo>
                  <a:pt x="5372" y="4158"/>
                  <a:pt x="5397" y="4208"/>
                  <a:pt x="5427" y="4208"/>
                </a:cubicBezTo>
                <a:cubicBezTo>
                  <a:pt x="5458" y="4208"/>
                  <a:pt x="5482" y="4158"/>
                  <a:pt x="5482" y="4097"/>
                </a:cubicBezTo>
                <a:cubicBezTo>
                  <a:pt x="5482" y="4035"/>
                  <a:pt x="5458" y="3986"/>
                  <a:pt x="5427" y="3986"/>
                </a:cubicBezTo>
                <a:close/>
                <a:moveTo>
                  <a:pt x="5248" y="3986"/>
                </a:moveTo>
                <a:cubicBezTo>
                  <a:pt x="5218" y="3986"/>
                  <a:pt x="5193" y="4035"/>
                  <a:pt x="5193" y="4097"/>
                </a:cubicBezTo>
                <a:cubicBezTo>
                  <a:pt x="5193" y="4158"/>
                  <a:pt x="5218" y="4208"/>
                  <a:pt x="5248" y="4208"/>
                </a:cubicBezTo>
                <a:cubicBezTo>
                  <a:pt x="5279" y="4208"/>
                  <a:pt x="5303" y="4158"/>
                  <a:pt x="5303" y="4097"/>
                </a:cubicBezTo>
                <a:cubicBezTo>
                  <a:pt x="5303" y="4035"/>
                  <a:pt x="5279" y="3986"/>
                  <a:pt x="5248" y="3986"/>
                </a:cubicBezTo>
                <a:close/>
                <a:moveTo>
                  <a:pt x="5069" y="3986"/>
                </a:moveTo>
                <a:cubicBezTo>
                  <a:pt x="5039" y="3986"/>
                  <a:pt x="5014" y="4035"/>
                  <a:pt x="5014" y="4097"/>
                </a:cubicBezTo>
                <a:cubicBezTo>
                  <a:pt x="5014" y="4158"/>
                  <a:pt x="5039" y="4208"/>
                  <a:pt x="5069" y="4208"/>
                </a:cubicBezTo>
                <a:cubicBezTo>
                  <a:pt x="5099" y="4208"/>
                  <a:pt x="5124" y="4158"/>
                  <a:pt x="5124" y="4097"/>
                </a:cubicBezTo>
                <a:cubicBezTo>
                  <a:pt x="5124" y="4035"/>
                  <a:pt x="5099" y="3986"/>
                  <a:pt x="5069" y="3986"/>
                </a:cubicBezTo>
                <a:close/>
                <a:moveTo>
                  <a:pt x="4890" y="3986"/>
                </a:moveTo>
                <a:cubicBezTo>
                  <a:pt x="4860" y="3986"/>
                  <a:pt x="4835" y="4035"/>
                  <a:pt x="4835" y="4097"/>
                </a:cubicBezTo>
                <a:cubicBezTo>
                  <a:pt x="4835" y="4158"/>
                  <a:pt x="4860" y="4208"/>
                  <a:pt x="4890" y="4208"/>
                </a:cubicBezTo>
                <a:cubicBezTo>
                  <a:pt x="4920" y="4208"/>
                  <a:pt x="4945" y="4158"/>
                  <a:pt x="4945" y="4097"/>
                </a:cubicBezTo>
                <a:cubicBezTo>
                  <a:pt x="4945" y="4035"/>
                  <a:pt x="4920" y="3986"/>
                  <a:pt x="4890" y="3986"/>
                </a:cubicBezTo>
                <a:close/>
                <a:moveTo>
                  <a:pt x="4711" y="3986"/>
                </a:moveTo>
                <a:cubicBezTo>
                  <a:pt x="4681" y="3986"/>
                  <a:pt x="4656" y="4035"/>
                  <a:pt x="4656" y="4097"/>
                </a:cubicBezTo>
                <a:cubicBezTo>
                  <a:pt x="4656" y="4158"/>
                  <a:pt x="4681" y="4208"/>
                  <a:pt x="4711" y="4208"/>
                </a:cubicBezTo>
                <a:cubicBezTo>
                  <a:pt x="4741" y="4208"/>
                  <a:pt x="4766" y="4158"/>
                  <a:pt x="4766" y="4097"/>
                </a:cubicBezTo>
                <a:cubicBezTo>
                  <a:pt x="4766" y="4035"/>
                  <a:pt x="4741" y="3986"/>
                  <a:pt x="4711" y="3986"/>
                </a:cubicBezTo>
                <a:close/>
                <a:moveTo>
                  <a:pt x="4532" y="3986"/>
                </a:moveTo>
                <a:cubicBezTo>
                  <a:pt x="4502" y="3986"/>
                  <a:pt x="4477" y="4035"/>
                  <a:pt x="4477" y="4097"/>
                </a:cubicBezTo>
                <a:cubicBezTo>
                  <a:pt x="4477" y="4158"/>
                  <a:pt x="4502" y="4208"/>
                  <a:pt x="4532" y="4208"/>
                </a:cubicBezTo>
                <a:cubicBezTo>
                  <a:pt x="4562" y="4208"/>
                  <a:pt x="4587" y="4158"/>
                  <a:pt x="4587" y="4097"/>
                </a:cubicBezTo>
                <a:cubicBezTo>
                  <a:pt x="4587" y="4035"/>
                  <a:pt x="4562" y="3986"/>
                  <a:pt x="4532" y="3986"/>
                </a:cubicBezTo>
                <a:close/>
                <a:moveTo>
                  <a:pt x="4353" y="3986"/>
                </a:moveTo>
                <a:cubicBezTo>
                  <a:pt x="4323" y="3986"/>
                  <a:pt x="4298" y="4035"/>
                  <a:pt x="4298" y="4097"/>
                </a:cubicBezTo>
                <a:cubicBezTo>
                  <a:pt x="4298" y="4158"/>
                  <a:pt x="4323" y="4208"/>
                  <a:pt x="4353" y="4208"/>
                </a:cubicBezTo>
                <a:cubicBezTo>
                  <a:pt x="4383" y="4208"/>
                  <a:pt x="4408" y="4158"/>
                  <a:pt x="4408" y="4097"/>
                </a:cubicBezTo>
                <a:cubicBezTo>
                  <a:pt x="4408" y="4035"/>
                  <a:pt x="4383" y="3986"/>
                  <a:pt x="4353" y="3986"/>
                </a:cubicBezTo>
                <a:close/>
                <a:moveTo>
                  <a:pt x="4174" y="3986"/>
                </a:moveTo>
                <a:cubicBezTo>
                  <a:pt x="4143" y="3986"/>
                  <a:pt x="4119" y="4035"/>
                  <a:pt x="4119" y="4097"/>
                </a:cubicBezTo>
                <a:cubicBezTo>
                  <a:pt x="4119" y="4158"/>
                  <a:pt x="4143" y="4208"/>
                  <a:pt x="4174" y="4208"/>
                </a:cubicBezTo>
                <a:cubicBezTo>
                  <a:pt x="4204" y="4208"/>
                  <a:pt x="4229" y="4158"/>
                  <a:pt x="4229" y="4097"/>
                </a:cubicBezTo>
                <a:cubicBezTo>
                  <a:pt x="4229" y="4035"/>
                  <a:pt x="4204" y="3986"/>
                  <a:pt x="4174" y="3986"/>
                </a:cubicBezTo>
                <a:close/>
                <a:moveTo>
                  <a:pt x="3995" y="3986"/>
                </a:moveTo>
                <a:cubicBezTo>
                  <a:pt x="3964" y="3986"/>
                  <a:pt x="3940" y="4035"/>
                  <a:pt x="3940" y="4097"/>
                </a:cubicBezTo>
                <a:cubicBezTo>
                  <a:pt x="3940" y="4158"/>
                  <a:pt x="3964" y="4208"/>
                  <a:pt x="3995" y="4208"/>
                </a:cubicBezTo>
                <a:cubicBezTo>
                  <a:pt x="4025" y="4208"/>
                  <a:pt x="4050" y="4158"/>
                  <a:pt x="4050" y="4097"/>
                </a:cubicBezTo>
                <a:cubicBezTo>
                  <a:pt x="4050" y="4035"/>
                  <a:pt x="4025" y="3986"/>
                  <a:pt x="3995" y="3986"/>
                </a:cubicBezTo>
                <a:close/>
                <a:moveTo>
                  <a:pt x="3816" y="3986"/>
                </a:moveTo>
                <a:cubicBezTo>
                  <a:pt x="3785" y="3986"/>
                  <a:pt x="3761" y="4035"/>
                  <a:pt x="3761" y="4097"/>
                </a:cubicBezTo>
                <a:cubicBezTo>
                  <a:pt x="3761" y="4158"/>
                  <a:pt x="3785" y="4208"/>
                  <a:pt x="3816" y="4208"/>
                </a:cubicBezTo>
                <a:cubicBezTo>
                  <a:pt x="3846" y="4208"/>
                  <a:pt x="3870" y="4158"/>
                  <a:pt x="3870" y="4097"/>
                </a:cubicBezTo>
                <a:cubicBezTo>
                  <a:pt x="3870" y="4035"/>
                  <a:pt x="3846" y="3986"/>
                  <a:pt x="3816" y="3986"/>
                </a:cubicBezTo>
                <a:close/>
                <a:moveTo>
                  <a:pt x="3637" y="3986"/>
                </a:moveTo>
                <a:cubicBezTo>
                  <a:pt x="3606" y="3986"/>
                  <a:pt x="3582" y="4035"/>
                  <a:pt x="3582" y="4097"/>
                </a:cubicBezTo>
                <a:cubicBezTo>
                  <a:pt x="3582" y="4158"/>
                  <a:pt x="3606" y="4208"/>
                  <a:pt x="3637" y="4208"/>
                </a:cubicBezTo>
                <a:cubicBezTo>
                  <a:pt x="3667" y="4208"/>
                  <a:pt x="3691" y="4158"/>
                  <a:pt x="3691" y="4097"/>
                </a:cubicBezTo>
                <a:cubicBezTo>
                  <a:pt x="3691" y="4035"/>
                  <a:pt x="3667" y="3986"/>
                  <a:pt x="3637" y="3986"/>
                </a:cubicBezTo>
                <a:close/>
                <a:moveTo>
                  <a:pt x="3457" y="3986"/>
                </a:moveTo>
                <a:cubicBezTo>
                  <a:pt x="3427" y="3986"/>
                  <a:pt x="3403" y="4035"/>
                  <a:pt x="3403" y="4097"/>
                </a:cubicBezTo>
                <a:cubicBezTo>
                  <a:pt x="3403" y="4158"/>
                  <a:pt x="3427" y="4208"/>
                  <a:pt x="3457" y="4208"/>
                </a:cubicBezTo>
                <a:cubicBezTo>
                  <a:pt x="3488" y="4208"/>
                  <a:pt x="3512" y="4158"/>
                  <a:pt x="3512" y="4097"/>
                </a:cubicBezTo>
                <a:cubicBezTo>
                  <a:pt x="3512" y="4035"/>
                  <a:pt x="3488" y="3986"/>
                  <a:pt x="3457" y="3986"/>
                </a:cubicBezTo>
                <a:close/>
                <a:moveTo>
                  <a:pt x="3278" y="3986"/>
                </a:moveTo>
                <a:cubicBezTo>
                  <a:pt x="3248" y="3986"/>
                  <a:pt x="3223" y="4035"/>
                  <a:pt x="3223" y="4097"/>
                </a:cubicBezTo>
                <a:cubicBezTo>
                  <a:pt x="3223" y="4158"/>
                  <a:pt x="3248" y="4208"/>
                  <a:pt x="3278" y="4208"/>
                </a:cubicBezTo>
                <a:cubicBezTo>
                  <a:pt x="3309" y="4208"/>
                  <a:pt x="3333" y="4158"/>
                  <a:pt x="3333" y="4097"/>
                </a:cubicBezTo>
                <a:cubicBezTo>
                  <a:pt x="3333" y="4035"/>
                  <a:pt x="3309" y="3986"/>
                  <a:pt x="3278" y="3986"/>
                </a:cubicBezTo>
                <a:close/>
                <a:moveTo>
                  <a:pt x="3099" y="3986"/>
                </a:moveTo>
                <a:cubicBezTo>
                  <a:pt x="3069" y="3986"/>
                  <a:pt x="3044" y="4035"/>
                  <a:pt x="3044" y="4097"/>
                </a:cubicBezTo>
                <a:cubicBezTo>
                  <a:pt x="3044" y="4158"/>
                  <a:pt x="3069" y="4208"/>
                  <a:pt x="3099" y="4208"/>
                </a:cubicBezTo>
                <a:cubicBezTo>
                  <a:pt x="3130" y="4208"/>
                  <a:pt x="3154" y="4158"/>
                  <a:pt x="3154" y="4097"/>
                </a:cubicBezTo>
                <a:cubicBezTo>
                  <a:pt x="3154" y="4035"/>
                  <a:pt x="3130" y="3986"/>
                  <a:pt x="3099" y="3986"/>
                </a:cubicBezTo>
                <a:close/>
                <a:moveTo>
                  <a:pt x="2920" y="3986"/>
                </a:moveTo>
                <a:cubicBezTo>
                  <a:pt x="2890" y="3986"/>
                  <a:pt x="2865" y="4035"/>
                  <a:pt x="2865" y="4097"/>
                </a:cubicBezTo>
                <a:cubicBezTo>
                  <a:pt x="2865" y="4158"/>
                  <a:pt x="2890" y="4208"/>
                  <a:pt x="2920" y="4208"/>
                </a:cubicBezTo>
                <a:cubicBezTo>
                  <a:pt x="2950" y="4208"/>
                  <a:pt x="2975" y="4158"/>
                  <a:pt x="2975" y="4097"/>
                </a:cubicBezTo>
                <a:cubicBezTo>
                  <a:pt x="2975" y="4035"/>
                  <a:pt x="2950" y="3986"/>
                  <a:pt x="2920" y="3986"/>
                </a:cubicBezTo>
                <a:close/>
                <a:moveTo>
                  <a:pt x="2741" y="3986"/>
                </a:moveTo>
                <a:cubicBezTo>
                  <a:pt x="2711" y="3986"/>
                  <a:pt x="2686" y="4035"/>
                  <a:pt x="2686" y="4097"/>
                </a:cubicBezTo>
                <a:cubicBezTo>
                  <a:pt x="2686" y="4158"/>
                  <a:pt x="2711" y="4208"/>
                  <a:pt x="2741" y="4208"/>
                </a:cubicBezTo>
                <a:cubicBezTo>
                  <a:pt x="2771" y="4208"/>
                  <a:pt x="2796" y="4158"/>
                  <a:pt x="2796" y="4097"/>
                </a:cubicBezTo>
                <a:cubicBezTo>
                  <a:pt x="2796" y="4035"/>
                  <a:pt x="2771" y="3986"/>
                  <a:pt x="2741" y="3986"/>
                </a:cubicBezTo>
                <a:close/>
                <a:moveTo>
                  <a:pt x="2562" y="3986"/>
                </a:moveTo>
                <a:cubicBezTo>
                  <a:pt x="2532" y="3986"/>
                  <a:pt x="2507" y="4035"/>
                  <a:pt x="2507" y="4097"/>
                </a:cubicBezTo>
                <a:cubicBezTo>
                  <a:pt x="2507" y="4158"/>
                  <a:pt x="2532" y="4208"/>
                  <a:pt x="2562" y="4208"/>
                </a:cubicBezTo>
                <a:cubicBezTo>
                  <a:pt x="2592" y="4208"/>
                  <a:pt x="2617" y="4158"/>
                  <a:pt x="2617" y="4097"/>
                </a:cubicBezTo>
                <a:cubicBezTo>
                  <a:pt x="2617" y="4035"/>
                  <a:pt x="2592" y="3986"/>
                  <a:pt x="2562" y="3986"/>
                </a:cubicBezTo>
                <a:close/>
                <a:moveTo>
                  <a:pt x="2383" y="3986"/>
                </a:moveTo>
                <a:cubicBezTo>
                  <a:pt x="2353" y="3986"/>
                  <a:pt x="2328" y="4035"/>
                  <a:pt x="2328" y="4097"/>
                </a:cubicBezTo>
                <a:cubicBezTo>
                  <a:pt x="2328" y="4158"/>
                  <a:pt x="2353" y="4208"/>
                  <a:pt x="2383" y="4208"/>
                </a:cubicBezTo>
                <a:cubicBezTo>
                  <a:pt x="2413" y="4208"/>
                  <a:pt x="2438" y="4158"/>
                  <a:pt x="2438" y="4097"/>
                </a:cubicBezTo>
                <a:cubicBezTo>
                  <a:pt x="2438" y="4035"/>
                  <a:pt x="2413" y="3986"/>
                  <a:pt x="2383" y="3986"/>
                </a:cubicBezTo>
                <a:close/>
                <a:moveTo>
                  <a:pt x="2204" y="3986"/>
                </a:moveTo>
                <a:cubicBezTo>
                  <a:pt x="2174" y="3986"/>
                  <a:pt x="2149" y="4035"/>
                  <a:pt x="2149" y="4097"/>
                </a:cubicBezTo>
                <a:cubicBezTo>
                  <a:pt x="2149" y="4158"/>
                  <a:pt x="2174" y="4208"/>
                  <a:pt x="2204" y="4208"/>
                </a:cubicBezTo>
                <a:cubicBezTo>
                  <a:pt x="2234" y="4208"/>
                  <a:pt x="2259" y="4158"/>
                  <a:pt x="2259" y="4097"/>
                </a:cubicBezTo>
                <a:cubicBezTo>
                  <a:pt x="2259" y="4035"/>
                  <a:pt x="2234" y="3986"/>
                  <a:pt x="2204" y="3986"/>
                </a:cubicBezTo>
                <a:close/>
                <a:moveTo>
                  <a:pt x="2025" y="3986"/>
                </a:moveTo>
                <a:cubicBezTo>
                  <a:pt x="1994" y="3986"/>
                  <a:pt x="1970" y="4035"/>
                  <a:pt x="1970" y="4097"/>
                </a:cubicBezTo>
                <a:cubicBezTo>
                  <a:pt x="1970" y="4158"/>
                  <a:pt x="1994" y="4208"/>
                  <a:pt x="2025" y="4208"/>
                </a:cubicBezTo>
                <a:cubicBezTo>
                  <a:pt x="2055" y="4208"/>
                  <a:pt x="2080" y="4158"/>
                  <a:pt x="2080" y="4097"/>
                </a:cubicBezTo>
                <a:cubicBezTo>
                  <a:pt x="2080" y="4035"/>
                  <a:pt x="2055" y="3986"/>
                  <a:pt x="2025" y="3986"/>
                </a:cubicBezTo>
                <a:close/>
                <a:moveTo>
                  <a:pt x="19396" y="3623"/>
                </a:moveTo>
                <a:cubicBezTo>
                  <a:pt x="19366" y="3623"/>
                  <a:pt x="19341" y="3673"/>
                  <a:pt x="19341" y="3734"/>
                </a:cubicBezTo>
                <a:cubicBezTo>
                  <a:pt x="19341" y="3796"/>
                  <a:pt x="19366" y="3845"/>
                  <a:pt x="19396" y="3845"/>
                </a:cubicBezTo>
                <a:cubicBezTo>
                  <a:pt x="19426" y="3845"/>
                  <a:pt x="19451" y="3796"/>
                  <a:pt x="19451" y="3734"/>
                </a:cubicBezTo>
                <a:cubicBezTo>
                  <a:pt x="19451" y="3673"/>
                  <a:pt x="19426" y="3623"/>
                  <a:pt x="19396" y="3623"/>
                </a:cubicBezTo>
                <a:close/>
                <a:moveTo>
                  <a:pt x="19217" y="3623"/>
                </a:moveTo>
                <a:cubicBezTo>
                  <a:pt x="19187" y="3623"/>
                  <a:pt x="19162" y="3673"/>
                  <a:pt x="19162" y="3734"/>
                </a:cubicBezTo>
                <a:cubicBezTo>
                  <a:pt x="19162" y="3796"/>
                  <a:pt x="19187" y="3845"/>
                  <a:pt x="19217" y="3845"/>
                </a:cubicBezTo>
                <a:cubicBezTo>
                  <a:pt x="19247" y="3845"/>
                  <a:pt x="19272" y="3796"/>
                  <a:pt x="19272" y="3734"/>
                </a:cubicBezTo>
                <a:cubicBezTo>
                  <a:pt x="19272" y="3673"/>
                  <a:pt x="19247" y="3623"/>
                  <a:pt x="19217" y="3623"/>
                </a:cubicBezTo>
                <a:close/>
                <a:moveTo>
                  <a:pt x="19038" y="3623"/>
                </a:moveTo>
                <a:cubicBezTo>
                  <a:pt x="19008" y="3623"/>
                  <a:pt x="18983" y="3673"/>
                  <a:pt x="18983" y="3734"/>
                </a:cubicBezTo>
                <a:cubicBezTo>
                  <a:pt x="18983" y="3796"/>
                  <a:pt x="19008" y="3845"/>
                  <a:pt x="19038" y="3845"/>
                </a:cubicBezTo>
                <a:cubicBezTo>
                  <a:pt x="19068" y="3845"/>
                  <a:pt x="19093" y="3796"/>
                  <a:pt x="19093" y="3734"/>
                </a:cubicBezTo>
                <a:cubicBezTo>
                  <a:pt x="19093" y="3673"/>
                  <a:pt x="19068" y="3623"/>
                  <a:pt x="19038" y="3623"/>
                </a:cubicBezTo>
                <a:close/>
                <a:moveTo>
                  <a:pt x="17963" y="3623"/>
                </a:moveTo>
                <a:cubicBezTo>
                  <a:pt x="17933" y="3623"/>
                  <a:pt x="17908" y="3673"/>
                  <a:pt x="17908" y="3734"/>
                </a:cubicBezTo>
                <a:cubicBezTo>
                  <a:pt x="17908" y="3796"/>
                  <a:pt x="17933" y="3845"/>
                  <a:pt x="17963" y="3845"/>
                </a:cubicBezTo>
                <a:cubicBezTo>
                  <a:pt x="17994" y="3845"/>
                  <a:pt x="18018" y="3796"/>
                  <a:pt x="18018" y="3734"/>
                </a:cubicBezTo>
                <a:cubicBezTo>
                  <a:pt x="18018" y="3673"/>
                  <a:pt x="17994" y="3623"/>
                  <a:pt x="17963" y="3623"/>
                </a:cubicBezTo>
                <a:close/>
                <a:moveTo>
                  <a:pt x="17784" y="3623"/>
                </a:moveTo>
                <a:cubicBezTo>
                  <a:pt x="17754" y="3623"/>
                  <a:pt x="17729" y="3673"/>
                  <a:pt x="17729" y="3734"/>
                </a:cubicBezTo>
                <a:cubicBezTo>
                  <a:pt x="17729" y="3796"/>
                  <a:pt x="17754" y="3845"/>
                  <a:pt x="17784" y="3845"/>
                </a:cubicBezTo>
                <a:cubicBezTo>
                  <a:pt x="17815" y="3845"/>
                  <a:pt x="17839" y="3796"/>
                  <a:pt x="17839" y="3734"/>
                </a:cubicBezTo>
                <a:cubicBezTo>
                  <a:pt x="17839" y="3673"/>
                  <a:pt x="17815" y="3623"/>
                  <a:pt x="17784" y="3623"/>
                </a:cubicBezTo>
                <a:close/>
                <a:moveTo>
                  <a:pt x="17605" y="3623"/>
                </a:moveTo>
                <a:cubicBezTo>
                  <a:pt x="17575" y="3623"/>
                  <a:pt x="17550" y="3673"/>
                  <a:pt x="17550" y="3734"/>
                </a:cubicBezTo>
                <a:cubicBezTo>
                  <a:pt x="17550" y="3796"/>
                  <a:pt x="17575" y="3845"/>
                  <a:pt x="17605" y="3845"/>
                </a:cubicBezTo>
                <a:cubicBezTo>
                  <a:pt x="17635" y="3845"/>
                  <a:pt x="17660" y="3796"/>
                  <a:pt x="17660" y="3734"/>
                </a:cubicBezTo>
                <a:cubicBezTo>
                  <a:pt x="17660" y="3673"/>
                  <a:pt x="17635" y="3623"/>
                  <a:pt x="17605" y="3623"/>
                </a:cubicBezTo>
                <a:close/>
                <a:moveTo>
                  <a:pt x="17426" y="3623"/>
                </a:moveTo>
                <a:cubicBezTo>
                  <a:pt x="17396" y="3623"/>
                  <a:pt x="17371" y="3673"/>
                  <a:pt x="17371" y="3734"/>
                </a:cubicBezTo>
                <a:cubicBezTo>
                  <a:pt x="17371" y="3796"/>
                  <a:pt x="17396" y="3845"/>
                  <a:pt x="17426" y="3845"/>
                </a:cubicBezTo>
                <a:cubicBezTo>
                  <a:pt x="17456" y="3845"/>
                  <a:pt x="17481" y="3796"/>
                  <a:pt x="17481" y="3734"/>
                </a:cubicBezTo>
                <a:cubicBezTo>
                  <a:pt x="17481" y="3673"/>
                  <a:pt x="17456" y="3623"/>
                  <a:pt x="17426" y="3623"/>
                </a:cubicBezTo>
                <a:close/>
                <a:moveTo>
                  <a:pt x="17247" y="3623"/>
                </a:moveTo>
                <a:cubicBezTo>
                  <a:pt x="17217" y="3623"/>
                  <a:pt x="17192" y="3673"/>
                  <a:pt x="17192" y="3734"/>
                </a:cubicBezTo>
                <a:cubicBezTo>
                  <a:pt x="17192" y="3796"/>
                  <a:pt x="17217" y="3845"/>
                  <a:pt x="17247" y="3845"/>
                </a:cubicBezTo>
                <a:cubicBezTo>
                  <a:pt x="17277" y="3845"/>
                  <a:pt x="17302" y="3796"/>
                  <a:pt x="17302" y="3734"/>
                </a:cubicBezTo>
                <a:cubicBezTo>
                  <a:pt x="17302" y="3673"/>
                  <a:pt x="17277" y="3623"/>
                  <a:pt x="17247" y="3623"/>
                </a:cubicBezTo>
                <a:close/>
                <a:moveTo>
                  <a:pt x="17068" y="3623"/>
                </a:moveTo>
                <a:cubicBezTo>
                  <a:pt x="17038" y="3623"/>
                  <a:pt x="17013" y="3673"/>
                  <a:pt x="17013" y="3734"/>
                </a:cubicBezTo>
                <a:cubicBezTo>
                  <a:pt x="17013" y="3796"/>
                  <a:pt x="17038" y="3845"/>
                  <a:pt x="17068" y="3845"/>
                </a:cubicBezTo>
                <a:cubicBezTo>
                  <a:pt x="17098" y="3845"/>
                  <a:pt x="17123" y="3796"/>
                  <a:pt x="17123" y="3734"/>
                </a:cubicBezTo>
                <a:cubicBezTo>
                  <a:pt x="17123" y="3673"/>
                  <a:pt x="17098" y="3623"/>
                  <a:pt x="17068" y="3623"/>
                </a:cubicBezTo>
                <a:close/>
                <a:moveTo>
                  <a:pt x="16889" y="3623"/>
                </a:moveTo>
                <a:cubicBezTo>
                  <a:pt x="16859" y="3623"/>
                  <a:pt x="16834" y="3673"/>
                  <a:pt x="16834" y="3734"/>
                </a:cubicBezTo>
                <a:cubicBezTo>
                  <a:pt x="16834" y="3796"/>
                  <a:pt x="16859" y="3845"/>
                  <a:pt x="16889" y="3845"/>
                </a:cubicBezTo>
                <a:cubicBezTo>
                  <a:pt x="16919" y="3845"/>
                  <a:pt x="16944" y="3796"/>
                  <a:pt x="16944" y="3734"/>
                </a:cubicBezTo>
                <a:cubicBezTo>
                  <a:pt x="16944" y="3673"/>
                  <a:pt x="16919" y="3623"/>
                  <a:pt x="16889" y="3623"/>
                </a:cubicBezTo>
                <a:close/>
                <a:moveTo>
                  <a:pt x="16710" y="3623"/>
                </a:moveTo>
                <a:cubicBezTo>
                  <a:pt x="16679" y="3623"/>
                  <a:pt x="16655" y="3673"/>
                  <a:pt x="16655" y="3734"/>
                </a:cubicBezTo>
                <a:cubicBezTo>
                  <a:pt x="16655" y="3796"/>
                  <a:pt x="16679" y="3845"/>
                  <a:pt x="16710" y="3845"/>
                </a:cubicBezTo>
                <a:cubicBezTo>
                  <a:pt x="16740" y="3845"/>
                  <a:pt x="16765" y="3796"/>
                  <a:pt x="16765" y="3734"/>
                </a:cubicBezTo>
                <a:cubicBezTo>
                  <a:pt x="16765" y="3673"/>
                  <a:pt x="16740" y="3623"/>
                  <a:pt x="16710" y="3623"/>
                </a:cubicBezTo>
                <a:close/>
                <a:moveTo>
                  <a:pt x="16531" y="3623"/>
                </a:moveTo>
                <a:cubicBezTo>
                  <a:pt x="16500" y="3623"/>
                  <a:pt x="16476" y="3673"/>
                  <a:pt x="16476" y="3734"/>
                </a:cubicBezTo>
                <a:cubicBezTo>
                  <a:pt x="16476" y="3796"/>
                  <a:pt x="16500" y="3845"/>
                  <a:pt x="16531" y="3845"/>
                </a:cubicBezTo>
                <a:cubicBezTo>
                  <a:pt x="16561" y="3845"/>
                  <a:pt x="16585" y="3796"/>
                  <a:pt x="16585" y="3734"/>
                </a:cubicBezTo>
                <a:cubicBezTo>
                  <a:pt x="16585" y="3673"/>
                  <a:pt x="16561" y="3623"/>
                  <a:pt x="16531" y="3623"/>
                </a:cubicBezTo>
                <a:close/>
                <a:moveTo>
                  <a:pt x="16352" y="3623"/>
                </a:moveTo>
                <a:cubicBezTo>
                  <a:pt x="16321" y="3623"/>
                  <a:pt x="16297" y="3673"/>
                  <a:pt x="16297" y="3734"/>
                </a:cubicBezTo>
                <a:cubicBezTo>
                  <a:pt x="16297" y="3796"/>
                  <a:pt x="16321" y="3845"/>
                  <a:pt x="16352" y="3845"/>
                </a:cubicBezTo>
                <a:cubicBezTo>
                  <a:pt x="16382" y="3845"/>
                  <a:pt x="16406" y="3796"/>
                  <a:pt x="16406" y="3734"/>
                </a:cubicBezTo>
                <a:cubicBezTo>
                  <a:pt x="16406" y="3673"/>
                  <a:pt x="16382" y="3623"/>
                  <a:pt x="16352" y="3623"/>
                </a:cubicBezTo>
                <a:close/>
                <a:moveTo>
                  <a:pt x="16172" y="3623"/>
                </a:moveTo>
                <a:cubicBezTo>
                  <a:pt x="16142" y="3623"/>
                  <a:pt x="16118" y="3673"/>
                  <a:pt x="16118" y="3734"/>
                </a:cubicBezTo>
                <a:cubicBezTo>
                  <a:pt x="16118" y="3796"/>
                  <a:pt x="16142" y="3845"/>
                  <a:pt x="16172" y="3845"/>
                </a:cubicBezTo>
                <a:cubicBezTo>
                  <a:pt x="16203" y="3845"/>
                  <a:pt x="16227" y="3796"/>
                  <a:pt x="16227" y="3734"/>
                </a:cubicBezTo>
                <a:cubicBezTo>
                  <a:pt x="16227" y="3673"/>
                  <a:pt x="16203" y="3623"/>
                  <a:pt x="16172" y="3623"/>
                </a:cubicBezTo>
                <a:close/>
                <a:moveTo>
                  <a:pt x="15993" y="3623"/>
                </a:moveTo>
                <a:cubicBezTo>
                  <a:pt x="15963" y="3623"/>
                  <a:pt x="15938" y="3673"/>
                  <a:pt x="15938" y="3734"/>
                </a:cubicBezTo>
                <a:cubicBezTo>
                  <a:pt x="15938" y="3796"/>
                  <a:pt x="15963" y="3845"/>
                  <a:pt x="15993" y="3845"/>
                </a:cubicBezTo>
                <a:cubicBezTo>
                  <a:pt x="16024" y="3845"/>
                  <a:pt x="16048" y="3796"/>
                  <a:pt x="16048" y="3734"/>
                </a:cubicBezTo>
                <a:cubicBezTo>
                  <a:pt x="16048" y="3673"/>
                  <a:pt x="16024" y="3623"/>
                  <a:pt x="15993" y="3623"/>
                </a:cubicBezTo>
                <a:close/>
                <a:moveTo>
                  <a:pt x="15814" y="3623"/>
                </a:moveTo>
                <a:cubicBezTo>
                  <a:pt x="15784" y="3623"/>
                  <a:pt x="15759" y="3673"/>
                  <a:pt x="15759" y="3734"/>
                </a:cubicBezTo>
                <a:cubicBezTo>
                  <a:pt x="15759" y="3796"/>
                  <a:pt x="15784" y="3845"/>
                  <a:pt x="15814" y="3845"/>
                </a:cubicBezTo>
                <a:cubicBezTo>
                  <a:pt x="15845" y="3845"/>
                  <a:pt x="15869" y="3796"/>
                  <a:pt x="15869" y="3734"/>
                </a:cubicBezTo>
                <a:cubicBezTo>
                  <a:pt x="15869" y="3673"/>
                  <a:pt x="15845" y="3623"/>
                  <a:pt x="15814" y="3623"/>
                </a:cubicBezTo>
                <a:close/>
                <a:moveTo>
                  <a:pt x="15635" y="3623"/>
                </a:moveTo>
                <a:cubicBezTo>
                  <a:pt x="15605" y="3623"/>
                  <a:pt x="15580" y="3673"/>
                  <a:pt x="15580" y="3734"/>
                </a:cubicBezTo>
                <a:cubicBezTo>
                  <a:pt x="15580" y="3796"/>
                  <a:pt x="15605" y="3845"/>
                  <a:pt x="15635" y="3845"/>
                </a:cubicBezTo>
                <a:cubicBezTo>
                  <a:pt x="15666" y="3845"/>
                  <a:pt x="15690" y="3796"/>
                  <a:pt x="15690" y="3734"/>
                </a:cubicBezTo>
                <a:cubicBezTo>
                  <a:pt x="15690" y="3673"/>
                  <a:pt x="15666" y="3623"/>
                  <a:pt x="15635" y="3623"/>
                </a:cubicBezTo>
                <a:close/>
                <a:moveTo>
                  <a:pt x="15456" y="3623"/>
                </a:moveTo>
                <a:cubicBezTo>
                  <a:pt x="15426" y="3623"/>
                  <a:pt x="15401" y="3673"/>
                  <a:pt x="15401" y="3734"/>
                </a:cubicBezTo>
                <a:cubicBezTo>
                  <a:pt x="15401" y="3796"/>
                  <a:pt x="15426" y="3845"/>
                  <a:pt x="15456" y="3845"/>
                </a:cubicBezTo>
                <a:cubicBezTo>
                  <a:pt x="15486" y="3845"/>
                  <a:pt x="15511" y="3796"/>
                  <a:pt x="15511" y="3734"/>
                </a:cubicBezTo>
                <a:cubicBezTo>
                  <a:pt x="15511" y="3673"/>
                  <a:pt x="15486" y="3623"/>
                  <a:pt x="15456" y="3623"/>
                </a:cubicBezTo>
                <a:close/>
                <a:moveTo>
                  <a:pt x="15277" y="3623"/>
                </a:moveTo>
                <a:cubicBezTo>
                  <a:pt x="15247" y="3623"/>
                  <a:pt x="15222" y="3673"/>
                  <a:pt x="15222" y="3734"/>
                </a:cubicBezTo>
                <a:cubicBezTo>
                  <a:pt x="15222" y="3796"/>
                  <a:pt x="15247" y="3845"/>
                  <a:pt x="15277" y="3845"/>
                </a:cubicBezTo>
                <a:cubicBezTo>
                  <a:pt x="15307" y="3845"/>
                  <a:pt x="15332" y="3796"/>
                  <a:pt x="15332" y="3734"/>
                </a:cubicBezTo>
                <a:cubicBezTo>
                  <a:pt x="15332" y="3673"/>
                  <a:pt x="15307" y="3623"/>
                  <a:pt x="15277" y="3623"/>
                </a:cubicBezTo>
                <a:close/>
                <a:moveTo>
                  <a:pt x="15098" y="3623"/>
                </a:moveTo>
                <a:cubicBezTo>
                  <a:pt x="15068" y="3623"/>
                  <a:pt x="15043" y="3673"/>
                  <a:pt x="15043" y="3734"/>
                </a:cubicBezTo>
                <a:cubicBezTo>
                  <a:pt x="15043" y="3796"/>
                  <a:pt x="15068" y="3845"/>
                  <a:pt x="15098" y="3845"/>
                </a:cubicBezTo>
                <a:cubicBezTo>
                  <a:pt x="15128" y="3845"/>
                  <a:pt x="15153" y="3796"/>
                  <a:pt x="15153" y="3734"/>
                </a:cubicBezTo>
                <a:cubicBezTo>
                  <a:pt x="15153" y="3673"/>
                  <a:pt x="15128" y="3623"/>
                  <a:pt x="15098" y="3623"/>
                </a:cubicBezTo>
                <a:close/>
                <a:moveTo>
                  <a:pt x="14919" y="3623"/>
                </a:moveTo>
                <a:cubicBezTo>
                  <a:pt x="14889" y="3623"/>
                  <a:pt x="14864" y="3673"/>
                  <a:pt x="14864" y="3734"/>
                </a:cubicBezTo>
                <a:cubicBezTo>
                  <a:pt x="14864" y="3796"/>
                  <a:pt x="14889" y="3845"/>
                  <a:pt x="14919" y="3845"/>
                </a:cubicBezTo>
                <a:cubicBezTo>
                  <a:pt x="14949" y="3845"/>
                  <a:pt x="14974" y="3796"/>
                  <a:pt x="14974" y="3734"/>
                </a:cubicBezTo>
                <a:cubicBezTo>
                  <a:pt x="14974" y="3673"/>
                  <a:pt x="14949" y="3623"/>
                  <a:pt x="14919" y="3623"/>
                </a:cubicBezTo>
                <a:close/>
                <a:moveTo>
                  <a:pt x="14740" y="3623"/>
                </a:moveTo>
                <a:cubicBezTo>
                  <a:pt x="14709" y="3623"/>
                  <a:pt x="14685" y="3673"/>
                  <a:pt x="14685" y="3734"/>
                </a:cubicBezTo>
                <a:cubicBezTo>
                  <a:pt x="14685" y="3796"/>
                  <a:pt x="14709" y="3845"/>
                  <a:pt x="14740" y="3845"/>
                </a:cubicBezTo>
                <a:cubicBezTo>
                  <a:pt x="14770" y="3845"/>
                  <a:pt x="14795" y="3796"/>
                  <a:pt x="14795" y="3734"/>
                </a:cubicBezTo>
                <a:cubicBezTo>
                  <a:pt x="14795" y="3673"/>
                  <a:pt x="14770" y="3623"/>
                  <a:pt x="14740" y="3623"/>
                </a:cubicBezTo>
                <a:close/>
                <a:moveTo>
                  <a:pt x="14561" y="3623"/>
                </a:moveTo>
                <a:cubicBezTo>
                  <a:pt x="14530" y="3623"/>
                  <a:pt x="14506" y="3673"/>
                  <a:pt x="14506" y="3734"/>
                </a:cubicBezTo>
                <a:cubicBezTo>
                  <a:pt x="14506" y="3796"/>
                  <a:pt x="14530" y="3845"/>
                  <a:pt x="14561" y="3845"/>
                </a:cubicBezTo>
                <a:cubicBezTo>
                  <a:pt x="14591" y="3845"/>
                  <a:pt x="14616" y="3796"/>
                  <a:pt x="14616" y="3734"/>
                </a:cubicBezTo>
                <a:cubicBezTo>
                  <a:pt x="14616" y="3673"/>
                  <a:pt x="14591" y="3623"/>
                  <a:pt x="14561" y="3623"/>
                </a:cubicBezTo>
                <a:close/>
                <a:moveTo>
                  <a:pt x="14382" y="3623"/>
                </a:moveTo>
                <a:cubicBezTo>
                  <a:pt x="14351" y="3623"/>
                  <a:pt x="14327" y="3673"/>
                  <a:pt x="14327" y="3734"/>
                </a:cubicBezTo>
                <a:cubicBezTo>
                  <a:pt x="14327" y="3796"/>
                  <a:pt x="14351" y="3845"/>
                  <a:pt x="14382" y="3845"/>
                </a:cubicBezTo>
                <a:cubicBezTo>
                  <a:pt x="14412" y="3845"/>
                  <a:pt x="14436" y="3796"/>
                  <a:pt x="14436" y="3734"/>
                </a:cubicBezTo>
                <a:cubicBezTo>
                  <a:pt x="14436" y="3673"/>
                  <a:pt x="14412" y="3623"/>
                  <a:pt x="14382" y="3623"/>
                </a:cubicBezTo>
                <a:close/>
                <a:moveTo>
                  <a:pt x="14202" y="3623"/>
                </a:moveTo>
                <a:cubicBezTo>
                  <a:pt x="14172" y="3623"/>
                  <a:pt x="14148" y="3673"/>
                  <a:pt x="14148" y="3734"/>
                </a:cubicBezTo>
                <a:cubicBezTo>
                  <a:pt x="14148" y="3796"/>
                  <a:pt x="14172" y="3845"/>
                  <a:pt x="14202" y="3845"/>
                </a:cubicBezTo>
                <a:cubicBezTo>
                  <a:pt x="14233" y="3845"/>
                  <a:pt x="14257" y="3796"/>
                  <a:pt x="14257" y="3734"/>
                </a:cubicBezTo>
                <a:cubicBezTo>
                  <a:pt x="14257" y="3673"/>
                  <a:pt x="14233" y="3623"/>
                  <a:pt x="14202" y="3623"/>
                </a:cubicBezTo>
                <a:close/>
                <a:moveTo>
                  <a:pt x="14023" y="3623"/>
                </a:moveTo>
                <a:cubicBezTo>
                  <a:pt x="13993" y="3623"/>
                  <a:pt x="13969" y="3673"/>
                  <a:pt x="13969" y="3734"/>
                </a:cubicBezTo>
                <a:cubicBezTo>
                  <a:pt x="13969" y="3796"/>
                  <a:pt x="13993" y="3845"/>
                  <a:pt x="14023" y="3845"/>
                </a:cubicBezTo>
                <a:cubicBezTo>
                  <a:pt x="14054" y="3845"/>
                  <a:pt x="14078" y="3796"/>
                  <a:pt x="14078" y="3734"/>
                </a:cubicBezTo>
                <a:cubicBezTo>
                  <a:pt x="14078" y="3673"/>
                  <a:pt x="14054" y="3623"/>
                  <a:pt x="14023" y="3623"/>
                </a:cubicBezTo>
                <a:close/>
                <a:moveTo>
                  <a:pt x="13844" y="3623"/>
                </a:moveTo>
                <a:cubicBezTo>
                  <a:pt x="13814" y="3623"/>
                  <a:pt x="13789" y="3673"/>
                  <a:pt x="13789" y="3734"/>
                </a:cubicBezTo>
                <a:cubicBezTo>
                  <a:pt x="13789" y="3796"/>
                  <a:pt x="13814" y="3845"/>
                  <a:pt x="13844" y="3845"/>
                </a:cubicBezTo>
                <a:cubicBezTo>
                  <a:pt x="13875" y="3845"/>
                  <a:pt x="13899" y="3796"/>
                  <a:pt x="13899" y="3734"/>
                </a:cubicBezTo>
                <a:cubicBezTo>
                  <a:pt x="13899" y="3673"/>
                  <a:pt x="13875" y="3623"/>
                  <a:pt x="13844" y="3623"/>
                </a:cubicBezTo>
                <a:close/>
                <a:moveTo>
                  <a:pt x="13665" y="3623"/>
                </a:moveTo>
                <a:cubicBezTo>
                  <a:pt x="13635" y="3623"/>
                  <a:pt x="13610" y="3673"/>
                  <a:pt x="13610" y="3734"/>
                </a:cubicBezTo>
                <a:cubicBezTo>
                  <a:pt x="13610" y="3796"/>
                  <a:pt x="13635" y="3845"/>
                  <a:pt x="13665" y="3845"/>
                </a:cubicBezTo>
                <a:cubicBezTo>
                  <a:pt x="13696" y="3845"/>
                  <a:pt x="13720" y="3796"/>
                  <a:pt x="13720" y="3734"/>
                </a:cubicBezTo>
                <a:cubicBezTo>
                  <a:pt x="13720" y="3673"/>
                  <a:pt x="13696" y="3623"/>
                  <a:pt x="13665" y="3623"/>
                </a:cubicBezTo>
                <a:close/>
                <a:moveTo>
                  <a:pt x="13486" y="3623"/>
                </a:moveTo>
                <a:cubicBezTo>
                  <a:pt x="13456" y="3623"/>
                  <a:pt x="13431" y="3673"/>
                  <a:pt x="13431" y="3734"/>
                </a:cubicBezTo>
                <a:cubicBezTo>
                  <a:pt x="13431" y="3796"/>
                  <a:pt x="13456" y="3845"/>
                  <a:pt x="13486" y="3845"/>
                </a:cubicBezTo>
                <a:cubicBezTo>
                  <a:pt x="13516" y="3845"/>
                  <a:pt x="13541" y="3796"/>
                  <a:pt x="13541" y="3734"/>
                </a:cubicBezTo>
                <a:cubicBezTo>
                  <a:pt x="13541" y="3673"/>
                  <a:pt x="13516" y="3623"/>
                  <a:pt x="13486" y="3623"/>
                </a:cubicBezTo>
                <a:close/>
                <a:moveTo>
                  <a:pt x="13307" y="3623"/>
                </a:moveTo>
                <a:cubicBezTo>
                  <a:pt x="13277" y="3623"/>
                  <a:pt x="13252" y="3673"/>
                  <a:pt x="13252" y="3734"/>
                </a:cubicBezTo>
                <a:cubicBezTo>
                  <a:pt x="13252" y="3796"/>
                  <a:pt x="13277" y="3845"/>
                  <a:pt x="13307" y="3845"/>
                </a:cubicBezTo>
                <a:cubicBezTo>
                  <a:pt x="13337" y="3845"/>
                  <a:pt x="13362" y="3796"/>
                  <a:pt x="13362" y="3734"/>
                </a:cubicBezTo>
                <a:cubicBezTo>
                  <a:pt x="13362" y="3673"/>
                  <a:pt x="13337" y="3623"/>
                  <a:pt x="13307" y="3623"/>
                </a:cubicBezTo>
                <a:close/>
                <a:moveTo>
                  <a:pt x="13128" y="3623"/>
                </a:moveTo>
                <a:cubicBezTo>
                  <a:pt x="13098" y="3623"/>
                  <a:pt x="13073" y="3673"/>
                  <a:pt x="13073" y="3734"/>
                </a:cubicBezTo>
                <a:cubicBezTo>
                  <a:pt x="13073" y="3796"/>
                  <a:pt x="13098" y="3845"/>
                  <a:pt x="13128" y="3845"/>
                </a:cubicBezTo>
                <a:cubicBezTo>
                  <a:pt x="13158" y="3845"/>
                  <a:pt x="13183" y="3796"/>
                  <a:pt x="13183" y="3734"/>
                </a:cubicBezTo>
                <a:cubicBezTo>
                  <a:pt x="13183" y="3673"/>
                  <a:pt x="13158" y="3623"/>
                  <a:pt x="13128" y="3623"/>
                </a:cubicBezTo>
                <a:close/>
                <a:moveTo>
                  <a:pt x="12949" y="3623"/>
                </a:moveTo>
                <a:cubicBezTo>
                  <a:pt x="12919" y="3623"/>
                  <a:pt x="12894" y="3673"/>
                  <a:pt x="12894" y="3734"/>
                </a:cubicBezTo>
                <a:cubicBezTo>
                  <a:pt x="12894" y="3796"/>
                  <a:pt x="12919" y="3845"/>
                  <a:pt x="12949" y="3845"/>
                </a:cubicBezTo>
                <a:cubicBezTo>
                  <a:pt x="12979" y="3845"/>
                  <a:pt x="13004" y="3796"/>
                  <a:pt x="13004" y="3734"/>
                </a:cubicBezTo>
                <a:cubicBezTo>
                  <a:pt x="13004" y="3673"/>
                  <a:pt x="12979" y="3623"/>
                  <a:pt x="12949" y="3623"/>
                </a:cubicBezTo>
                <a:close/>
                <a:moveTo>
                  <a:pt x="12770" y="3623"/>
                </a:moveTo>
                <a:cubicBezTo>
                  <a:pt x="12740" y="3623"/>
                  <a:pt x="12715" y="3673"/>
                  <a:pt x="12715" y="3734"/>
                </a:cubicBezTo>
                <a:cubicBezTo>
                  <a:pt x="12715" y="3796"/>
                  <a:pt x="12740" y="3845"/>
                  <a:pt x="12770" y="3845"/>
                </a:cubicBezTo>
                <a:cubicBezTo>
                  <a:pt x="12800" y="3845"/>
                  <a:pt x="12825" y="3796"/>
                  <a:pt x="12825" y="3734"/>
                </a:cubicBezTo>
                <a:cubicBezTo>
                  <a:pt x="12825" y="3673"/>
                  <a:pt x="12800" y="3623"/>
                  <a:pt x="12770" y="3623"/>
                </a:cubicBezTo>
                <a:close/>
                <a:moveTo>
                  <a:pt x="12591" y="3623"/>
                </a:moveTo>
                <a:cubicBezTo>
                  <a:pt x="12560" y="3623"/>
                  <a:pt x="12536" y="3673"/>
                  <a:pt x="12536" y="3734"/>
                </a:cubicBezTo>
                <a:cubicBezTo>
                  <a:pt x="12536" y="3796"/>
                  <a:pt x="12560" y="3845"/>
                  <a:pt x="12591" y="3845"/>
                </a:cubicBezTo>
                <a:cubicBezTo>
                  <a:pt x="12621" y="3845"/>
                  <a:pt x="12646" y="3796"/>
                  <a:pt x="12646" y="3734"/>
                </a:cubicBezTo>
                <a:cubicBezTo>
                  <a:pt x="12646" y="3673"/>
                  <a:pt x="12621" y="3623"/>
                  <a:pt x="12591" y="3623"/>
                </a:cubicBezTo>
                <a:close/>
                <a:moveTo>
                  <a:pt x="12412" y="3623"/>
                </a:moveTo>
                <a:cubicBezTo>
                  <a:pt x="12381" y="3623"/>
                  <a:pt x="12357" y="3673"/>
                  <a:pt x="12357" y="3734"/>
                </a:cubicBezTo>
                <a:cubicBezTo>
                  <a:pt x="12357" y="3796"/>
                  <a:pt x="12381" y="3845"/>
                  <a:pt x="12412" y="3845"/>
                </a:cubicBezTo>
                <a:cubicBezTo>
                  <a:pt x="12442" y="3845"/>
                  <a:pt x="12466" y="3796"/>
                  <a:pt x="12466" y="3734"/>
                </a:cubicBezTo>
                <a:cubicBezTo>
                  <a:pt x="12466" y="3673"/>
                  <a:pt x="12442" y="3623"/>
                  <a:pt x="12412" y="3623"/>
                </a:cubicBezTo>
                <a:close/>
                <a:moveTo>
                  <a:pt x="12233" y="3623"/>
                </a:moveTo>
                <a:cubicBezTo>
                  <a:pt x="12202" y="3623"/>
                  <a:pt x="12178" y="3673"/>
                  <a:pt x="12178" y="3734"/>
                </a:cubicBezTo>
                <a:cubicBezTo>
                  <a:pt x="12178" y="3796"/>
                  <a:pt x="12202" y="3845"/>
                  <a:pt x="12233" y="3845"/>
                </a:cubicBezTo>
                <a:cubicBezTo>
                  <a:pt x="12263" y="3845"/>
                  <a:pt x="12287" y="3796"/>
                  <a:pt x="12287" y="3734"/>
                </a:cubicBezTo>
                <a:cubicBezTo>
                  <a:pt x="12287" y="3673"/>
                  <a:pt x="12263" y="3623"/>
                  <a:pt x="12233" y="3623"/>
                </a:cubicBezTo>
                <a:close/>
                <a:moveTo>
                  <a:pt x="12053" y="3623"/>
                </a:moveTo>
                <a:cubicBezTo>
                  <a:pt x="12023" y="3623"/>
                  <a:pt x="11999" y="3673"/>
                  <a:pt x="11999" y="3734"/>
                </a:cubicBezTo>
                <a:cubicBezTo>
                  <a:pt x="11999" y="3796"/>
                  <a:pt x="12023" y="3845"/>
                  <a:pt x="12053" y="3845"/>
                </a:cubicBezTo>
                <a:cubicBezTo>
                  <a:pt x="12084" y="3845"/>
                  <a:pt x="12108" y="3796"/>
                  <a:pt x="12108" y="3734"/>
                </a:cubicBezTo>
                <a:cubicBezTo>
                  <a:pt x="12108" y="3673"/>
                  <a:pt x="12084" y="3623"/>
                  <a:pt x="12053" y="3623"/>
                </a:cubicBezTo>
                <a:close/>
                <a:moveTo>
                  <a:pt x="11874" y="3623"/>
                </a:moveTo>
                <a:cubicBezTo>
                  <a:pt x="11844" y="3623"/>
                  <a:pt x="11819" y="3673"/>
                  <a:pt x="11819" y="3734"/>
                </a:cubicBezTo>
                <a:cubicBezTo>
                  <a:pt x="11819" y="3796"/>
                  <a:pt x="11844" y="3845"/>
                  <a:pt x="11874" y="3845"/>
                </a:cubicBezTo>
                <a:cubicBezTo>
                  <a:pt x="11905" y="3845"/>
                  <a:pt x="11929" y="3796"/>
                  <a:pt x="11929" y="3734"/>
                </a:cubicBezTo>
                <a:cubicBezTo>
                  <a:pt x="11929" y="3673"/>
                  <a:pt x="11905" y="3623"/>
                  <a:pt x="11874" y="3623"/>
                </a:cubicBezTo>
                <a:close/>
                <a:moveTo>
                  <a:pt x="11695" y="3623"/>
                </a:moveTo>
                <a:cubicBezTo>
                  <a:pt x="11665" y="3623"/>
                  <a:pt x="11640" y="3673"/>
                  <a:pt x="11640" y="3734"/>
                </a:cubicBezTo>
                <a:cubicBezTo>
                  <a:pt x="11640" y="3796"/>
                  <a:pt x="11665" y="3845"/>
                  <a:pt x="11695" y="3845"/>
                </a:cubicBezTo>
                <a:cubicBezTo>
                  <a:pt x="11726" y="3845"/>
                  <a:pt x="11750" y="3796"/>
                  <a:pt x="11750" y="3734"/>
                </a:cubicBezTo>
                <a:cubicBezTo>
                  <a:pt x="11750" y="3673"/>
                  <a:pt x="11726" y="3623"/>
                  <a:pt x="11695" y="3623"/>
                </a:cubicBezTo>
                <a:close/>
                <a:moveTo>
                  <a:pt x="11516" y="3623"/>
                </a:moveTo>
                <a:cubicBezTo>
                  <a:pt x="11486" y="3623"/>
                  <a:pt x="11461" y="3673"/>
                  <a:pt x="11461" y="3734"/>
                </a:cubicBezTo>
                <a:cubicBezTo>
                  <a:pt x="11461" y="3796"/>
                  <a:pt x="11486" y="3845"/>
                  <a:pt x="11516" y="3845"/>
                </a:cubicBezTo>
                <a:cubicBezTo>
                  <a:pt x="11546" y="3845"/>
                  <a:pt x="11571" y="3796"/>
                  <a:pt x="11571" y="3734"/>
                </a:cubicBezTo>
                <a:cubicBezTo>
                  <a:pt x="11571" y="3673"/>
                  <a:pt x="11546" y="3623"/>
                  <a:pt x="11516" y="3623"/>
                </a:cubicBezTo>
                <a:close/>
                <a:moveTo>
                  <a:pt x="11337" y="3623"/>
                </a:moveTo>
                <a:cubicBezTo>
                  <a:pt x="11307" y="3623"/>
                  <a:pt x="11282" y="3673"/>
                  <a:pt x="11282" y="3734"/>
                </a:cubicBezTo>
                <a:cubicBezTo>
                  <a:pt x="11282" y="3796"/>
                  <a:pt x="11307" y="3845"/>
                  <a:pt x="11337" y="3845"/>
                </a:cubicBezTo>
                <a:cubicBezTo>
                  <a:pt x="11367" y="3845"/>
                  <a:pt x="11392" y="3796"/>
                  <a:pt x="11392" y="3734"/>
                </a:cubicBezTo>
                <a:cubicBezTo>
                  <a:pt x="11392" y="3673"/>
                  <a:pt x="11367" y="3623"/>
                  <a:pt x="11337" y="3623"/>
                </a:cubicBezTo>
                <a:close/>
                <a:moveTo>
                  <a:pt x="11158" y="3623"/>
                </a:moveTo>
                <a:cubicBezTo>
                  <a:pt x="11128" y="3623"/>
                  <a:pt x="11103" y="3673"/>
                  <a:pt x="11103" y="3734"/>
                </a:cubicBezTo>
                <a:cubicBezTo>
                  <a:pt x="11103" y="3796"/>
                  <a:pt x="11128" y="3845"/>
                  <a:pt x="11158" y="3845"/>
                </a:cubicBezTo>
                <a:cubicBezTo>
                  <a:pt x="11188" y="3845"/>
                  <a:pt x="11213" y="3796"/>
                  <a:pt x="11213" y="3734"/>
                </a:cubicBezTo>
                <a:cubicBezTo>
                  <a:pt x="11213" y="3673"/>
                  <a:pt x="11188" y="3623"/>
                  <a:pt x="11158" y="3623"/>
                </a:cubicBezTo>
                <a:close/>
                <a:moveTo>
                  <a:pt x="10442" y="3623"/>
                </a:moveTo>
                <a:cubicBezTo>
                  <a:pt x="10411" y="3623"/>
                  <a:pt x="10387" y="3673"/>
                  <a:pt x="10387" y="3734"/>
                </a:cubicBezTo>
                <a:cubicBezTo>
                  <a:pt x="10387" y="3796"/>
                  <a:pt x="10411" y="3845"/>
                  <a:pt x="10442" y="3845"/>
                </a:cubicBezTo>
                <a:cubicBezTo>
                  <a:pt x="10472" y="3845"/>
                  <a:pt x="10497" y="3796"/>
                  <a:pt x="10497" y="3734"/>
                </a:cubicBezTo>
                <a:cubicBezTo>
                  <a:pt x="10497" y="3673"/>
                  <a:pt x="10472" y="3623"/>
                  <a:pt x="10442" y="3623"/>
                </a:cubicBezTo>
                <a:close/>
                <a:moveTo>
                  <a:pt x="10263" y="3623"/>
                </a:moveTo>
                <a:cubicBezTo>
                  <a:pt x="10232" y="3623"/>
                  <a:pt x="10208" y="3673"/>
                  <a:pt x="10208" y="3734"/>
                </a:cubicBezTo>
                <a:cubicBezTo>
                  <a:pt x="10208" y="3796"/>
                  <a:pt x="10232" y="3845"/>
                  <a:pt x="10263" y="3845"/>
                </a:cubicBezTo>
                <a:cubicBezTo>
                  <a:pt x="10293" y="3845"/>
                  <a:pt x="10317" y="3796"/>
                  <a:pt x="10317" y="3734"/>
                </a:cubicBezTo>
                <a:cubicBezTo>
                  <a:pt x="10317" y="3673"/>
                  <a:pt x="10293" y="3623"/>
                  <a:pt x="10263" y="3623"/>
                </a:cubicBezTo>
                <a:close/>
                <a:moveTo>
                  <a:pt x="9725" y="3623"/>
                </a:moveTo>
                <a:cubicBezTo>
                  <a:pt x="9695" y="3623"/>
                  <a:pt x="9670" y="3673"/>
                  <a:pt x="9670" y="3734"/>
                </a:cubicBezTo>
                <a:cubicBezTo>
                  <a:pt x="9670" y="3796"/>
                  <a:pt x="9695" y="3845"/>
                  <a:pt x="9725" y="3845"/>
                </a:cubicBezTo>
                <a:cubicBezTo>
                  <a:pt x="9756" y="3845"/>
                  <a:pt x="9780" y="3796"/>
                  <a:pt x="9780" y="3734"/>
                </a:cubicBezTo>
                <a:cubicBezTo>
                  <a:pt x="9780" y="3673"/>
                  <a:pt x="9756" y="3623"/>
                  <a:pt x="9725" y="3623"/>
                </a:cubicBezTo>
                <a:close/>
                <a:moveTo>
                  <a:pt x="9546" y="3623"/>
                </a:moveTo>
                <a:cubicBezTo>
                  <a:pt x="9516" y="3623"/>
                  <a:pt x="9491" y="3673"/>
                  <a:pt x="9491" y="3734"/>
                </a:cubicBezTo>
                <a:cubicBezTo>
                  <a:pt x="9491" y="3796"/>
                  <a:pt x="9516" y="3845"/>
                  <a:pt x="9546" y="3845"/>
                </a:cubicBezTo>
                <a:cubicBezTo>
                  <a:pt x="9577" y="3845"/>
                  <a:pt x="9601" y="3796"/>
                  <a:pt x="9601" y="3734"/>
                </a:cubicBezTo>
                <a:cubicBezTo>
                  <a:pt x="9601" y="3673"/>
                  <a:pt x="9577" y="3623"/>
                  <a:pt x="9546" y="3623"/>
                </a:cubicBezTo>
                <a:close/>
                <a:moveTo>
                  <a:pt x="9367" y="3623"/>
                </a:moveTo>
                <a:cubicBezTo>
                  <a:pt x="9337" y="3623"/>
                  <a:pt x="9312" y="3673"/>
                  <a:pt x="9312" y="3734"/>
                </a:cubicBezTo>
                <a:cubicBezTo>
                  <a:pt x="9312" y="3796"/>
                  <a:pt x="9337" y="3845"/>
                  <a:pt x="9367" y="3845"/>
                </a:cubicBezTo>
                <a:cubicBezTo>
                  <a:pt x="9397" y="3845"/>
                  <a:pt x="9422" y="3796"/>
                  <a:pt x="9422" y="3734"/>
                </a:cubicBezTo>
                <a:cubicBezTo>
                  <a:pt x="9422" y="3673"/>
                  <a:pt x="9397" y="3623"/>
                  <a:pt x="9367" y="3623"/>
                </a:cubicBezTo>
                <a:close/>
                <a:moveTo>
                  <a:pt x="6323" y="3623"/>
                </a:moveTo>
                <a:cubicBezTo>
                  <a:pt x="6292" y="3623"/>
                  <a:pt x="6268" y="3673"/>
                  <a:pt x="6268" y="3734"/>
                </a:cubicBezTo>
                <a:cubicBezTo>
                  <a:pt x="6268" y="3796"/>
                  <a:pt x="6292" y="3845"/>
                  <a:pt x="6323" y="3845"/>
                </a:cubicBezTo>
                <a:cubicBezTo>
                  <a:pt x="6353" y="3845"/>
                  <a:pt x="6378" y="3796"/>
                  <a:pt x="6378" y="3734"/>
                </a:cubicBezTo>
                <a:cubicBezTo>
                  <a:pt x="6378" y="3673"/>
                  <a:pt x="6353" y="3623"/>
                  <a:pt x="6323" y="3623"/>
                </a:cubicBezTo>
                <a:close/>
                <a:moveTo>
                  <a:pt x="6144" y="3623"/>
                </a:moveTo>
                <a:cubicBezTo>
                  <a:pt x="6113" y="3623"/>
                  <a:pt x="6089" y="3673"/>
                  <a:pt x="6089" y="3734"/>
                </a:cubicBezTo>
                <a:cubicBezTo>
                  <a:pt x="6089" y="3796"/>
                  <a:pt x="6113" y="3845"/>
                  <a:pt x="6144" y="3845"/>
                </a:cubicBezTo>
                <a:cubicBezTo>
                  <a:pt x="6174" y="3845"/>
                  <a:pt x="6199" y="3796"/>
                  <a:pt x="6199" y="3734"/>
                </a:cubicBezTo>
                <a:cubicBezTo>
                  <a:pt x="6199" y="3673"/>
                  <a:pt x="6174" y="3623"/>
                  <a:pt x="6144" y="3623"/>
                </a:cubicBezTo>
                <a:close/>
                <a:moveTo>
                  <a:pt x="5965" y="3623"/>
                </a:moveTo>
                <a:cubicBezTo>
                  <a:pt x="5934" y="3623"/>
                  <a:pt x="5910" y="3673"/>
                  <a:pt x="5910" y="3734"/>
                </a:cubicBezTo>
                <a:cubicBezTo>
                  <a:pt x="5910" y="3796"/>
                  <a:pt x="5934" y="3845"/>
                  <a:pt x="5965" y="3845"/>
                </a:cubicBezTo>
                <a:cubicBezTo>
                  <a:pt x="5995" y="3845"/>
                  <a:pt x="6019" y="3796"/>
                  <a:pt x="6019" y="3734"/>
                </a:cubicBezTo>
                <a:cubicBezTo>
                  <a:pt x="6019" y="3673"/>
                  <a:pt x="5995" y="3623"/>
                  <a:pt x="5965" y="3623"/>
                </a:cubicBezTo>
                <a:close/>
                <a:moveTo>
                  <a:pt x="5786" y="3623"/>
                </a:moveTo>
                <a:cubicBezTo>
                  <a:pt x="5755" y="3623"/>
                  <a:pt x="5731" y="3673"/>
                  <a:pt x="5731" y="3734"/>
                </a:cubicBezTo>
                <a:cubicBezTo>
                  <a:pt x="5731" y="3796"/>
                  <a:pt x="5755" y="3845"/>
                  <a:pt x="5786" y="3845"/>
                </a:cubicBezTo>
                <a:cubicBezTo>
                  <a:pt x="5816" y="3845"/>
                  <a:pt x="5840" y="3796"/>
                  <a:pt x="5840" y="3734"/>
                </a:cubicBezTo>
                <a:cubicBezTo>
                  <a:pt x="5840" y="3673"/>
                  <a:pt x="5816" y="3623"/>
                  <a:pt x="5786" y="3623"/>
                </a:cubicBezTo>
                <a:close/>
                <a:moveTo>
                  <a:pt x="5606" y="3623"/>
                </a:moveTo>
                <a:cubicBezTo>
                  <a:pt x="5576" y="3623"/>
                  <a:pt x="5552" y="3673"/>
                  <a:pt x="5552" y="3734"/>
                </a:cubicBezTo>
                <a:cubicBezTo>
                  <a:pt x="5552" y="3796"/>
                  <a:pt x="5576" y="3845"/>
                  <a:pt x="5606" y="3845"/>
                </a:cubicBezTo>
                <a:cubicBezTo>
                  <a:pt x="5637" y="3845"/>
                  <a:pt x="5661" y="3796"/>
                  <a:pt x="5661" y="3734"/>
                </a:cubicBezTo>
                <a:cubicBezTo>
                  <a:pt x="5661" y="3673"/>
                  <a:pt x="5637" y="3623"/>
                  <a:pt x="5606" y="3623"/>
                </a:cubicBezTo>
                <a:close/>
                <a:moveTo>
                  <a:pt x="5427" y="3623"/>
                </a:moveTo>
                <a:cubicBezTo>
                  <a:pt x="5397" y="3623"/>
                  <a:pt x="5372" y="3673"/>
                  <a:pt x="5372" y="3734"/>
                </a:cubicBezTo>
                <a:cubicBezTo>
                  <a:pt x="5372" y="3796"/>
                  <a:pt x="5397" y="3845"/>
                  <a:pt x="5427" y="3845"/>
                </a:cubicBezTo>
                <a:cubicBezTo>
                  <a:pt x="5458" y="3845"/>
                  <a:pt x="5482" y="3796"/>
                  <a:pt x="5482" y="3734"/>
                </a:cubicBezTo>
                <a:cubicBezTo>
                  <a:pt x="5482" y="3673"/>
                  <a:pt x="5458" y="3623"/>
                  <a:pt x="5427" y="3623"/>
                </a:cubicBezTo>
                <a:close/>
                <a:moveTo>
                  <a:pt x="5248" y="3623"/>
                </a:moveTo>
                <a:cubicBezTo>
                  <a:pt x="5218" y="3623"/>
                  <a:pt x="5193" y="3673"/>
                  <a:pt x="5193" y="3734"/>
                </a:cubicBezTo>
                <a:cubicBezTo>
                  <a:pt x="5193" y="3796"/>
                  <a:pt x="5218" y="3845"/>
                  <a:pt x="5248" y="3845"/>
                </a:cubicBezTo>
                <a:cubicBezTo>
                  <a:pt x="5279" y="3845"/>
                  <a:pt x="5303" y="3796"/>
                  <a:pt x="5303" y="3734"/>
                </a:cubicBezTo>
                <a:cubicBezTo>
                  <a:pt x="5303" y="3673"/>
                  <a:pt x="5279" y="3623"/>
                  <a:pt x="5248" y="3623"/>
                </a:cubicBezTo>
                <a:close/>
                <a:moveTo>
                  <a:pt x="4890" y="3623"/>
                </a:moveTo>
                <a:cubicBezTo>
                  <a:pt x="4860" y="3623"/>
                  <a:pt x="4835" y="3673"/>
                  <a:pt x="4835" y="3734"/>
                </a:cubicBezTo>
                <a:cubicBezTo>
                  <a:pt x="4835" y="3796"/>
                  <a:pt x="4860" y="3845"/>
                  <a:pt x="4890" y="3845"/>
                </a:cubicBezTo>
                <a:cubicBezTo>
                  <a:pt x="4920" y="3845"/>
                  <a:pt x="4945" y="3796"/>
                  <a:pt x="4945" y="3734"/>
                </a:cubicBezTo>
                <a:cubicBezTo>
                  <a:pt x="4945" y="3673"/>
                  <a:pt x="4920" y="3623"/>
                  <a:pt x="4890" y="3623"/>
                </a:cubicBezTo>
                <a:close/>
                <a:moveTo>
                  <a:pt x="4711" y="3623"/>
                </a:moveTo>
                <a:cubicBezTo>
                  <a:pt x="4681" y="3623"/>
                  <a:pt x="4656" y="3673"/>
                  <a:pt x="4656" y="3734"/>
                </a:cubicBezTo>
                <a:cubicBezTo>
                  <a:pt x="4656" y="3796"/>
                  <a:pt x="4681" y="3845"/>
                  <a:pt x="4711" y="3845"/>
                </a:cubicBezTo>
                <a:cubicBezTo>
                  <a:pt x="4741" y="3845"/>
                  <a:pt x="4766" y="3796"/>
                  <a:pt x="4766" y="3734"/>
                </a:cubicBezTo>
                <a:cubicBezTo>
                  <a:pt x="4766" y="3673"/>
                  <a:pt x="4741" y="3623"/>
                  <a:pt x="4711" y="3623"/>
                </a:cubicBezTo>
                <a:close/>
                <a:moveTo>
                  <a:pt x="4532" y="3623"/>
                </a:moveTo>
                <a:cubicBezTo>
                  <a:pt x="4502" y="3623"/>
                  <a:pt x="4477" y="3673"/>
                  <a:pt x="4477" y="3734"/>
                </a:cubicBezTo>
                <a:cubicBezTo>
                  <a:pt x="4477" y="3796"/>
                  <a:pt x="4502" y="3845"/>
                  <a:pt x="4532" y="3845"/>
                </a:cubicBezTo>
                <a:cubicBezTo>
                  <a:pt x="4562" y="3845"/>
                  <a:pt x="4587" y="3796"/>
                  <a:pt x="4587" y="3734"/>
                </a:cubicBezTo>
                <a:cubicBezTo>
                  <a:pt x="4587" y="3673"/>
                  <a:pt x="4562" y="3623"/>
                  <a:pt x="4532" y="3623"/>
                </a:cubicBezTo>
                <a:close/>
                <a:moveTo>
                  <a:pt x="4353" y="3623"/>
                </a:moveTo>
                <a:cubicBezTo>
                  <a:pt x="4323" y="3623"/>
                  <a:pt x="4298" y="3673"/>
                  <a:pt x="4298" y="3734"/>
                </a:cubicBezTo>
                <a:cubicBezTo>
                  <a:pt x="4298" y="3796"/>
                  <a:pt x="4323" y="3845"/>
                  <a:pt x="4353" y="3845"/>
                </a:cubicBezTo>
                <a:cubicBezTo>
                  <a:pt x="4383" y="3845"/>
                  <a:pt x="4408" y="3796"/>
                  <a:pt x="4408" y="3734"/>
                </a:cubicBezTo>
                <a:cubicBezTo>
                  <a:pt x="4408" y="3673"/>
                  <a:pt x="4383" y="3623"/>
                  <a:pt x="4353" y="3623"/>
                </a:cubicBezTo>
                <a:close/>
                <a:moveTo>
                  <a:pt x="4174" y="3623"/>
                </a:moveTo>
                <a:cubicBezTo>
                  <a:pt x="4143" y="3623"/>
                  <a:pt x="4119" y="3673"/>
                  <a:pt x="4119" y="3734"/>
                </a:cubicBezTo>
                <a:cubicBezTo>
                  <a:pt x="4119" y="3796"/>
                  <a:pt x="4143" y="3845"/>
                  <a:pt x="4174" y="3845"/>
                </a:cubicBezTo>
                <a:cubicBezTo>
                  <a:pt x="4204" y="3845"/>
                  <a:pt x="4229" y="3796"/>
                  <a:pt x="4229" y="3734"/>
                </a:cubicBezTo>
                <a:cubicBezTo>
                  <a:pt x="4229" y="3673"/>
                  <a:pt x="4204" y="3623"/>
                  <a:pt x="4174" y="3623"/>
                </a:cubicBezTo>
                <a:close/>
                <a:moveTo>
                  <a:pt x="3995" y="3623"/>
                </a:moveTo>
                <a:cubicBezTo>
                  <a:pt x="3964" y="3623"/>
                  <a:pt x="3940" y="3673"/>
                  <a:pt x="3940" y="3734"/>
                </a:cubicBezTo>
                <a:cubicBezTo>
                  <a:pt x="3940" y="3796"/>
                  <a:pt x="3964" y="3845"/>
                  <a:pt x="3995" y="3845"/>
                </a:cubicBezTo>
                <a:cubicBezTo>
                  <a:pt x="4025" y="3845"/>
                  <a:pt x="4050" y="3796"/>
                  <a:pt x="4050" y="3734"/>
                </a:cubicBezTo>
                <a:cubicBezTo>
                  <a:pt x="4050" y="3673"/>
                  <a:pt x="4025" y="3623"/>
                  <a:pt x="3995" y="3623"/>
                </a:cubicBezTo>
                <a:close/>
                <a:moveTo>
                  <a:pt x="3816" y="3623"/>
                </a:moveTo>
                <a:cubicBezTo>
                  <a:pt x="3785" y="3623"/>
                  <a:pt x="3761" y="3673"/>
                  <a:pt x="3761" y="3734"/>
                </a:cubicBezTo>
                <a:cubicBezTo>
                  <a:pt x="3761" y="3796"/>
                  <a:pt x="3785" y="3845"/>
                  <a:pt x="3816" y="3845"/>
                </a:cubicBezTo>
                <a:cubicBezTo>
                  <a:pt x="3846" y="3845"/>
                  <a:pt x="3870" y="3796"/>
                  <a:pt x="3870" y="3734"/>
                </a:cubicBezTo>
                <a:cubicBezTo>
                  <a:pt x="3870" y="3673"/>
                  <a:pt x="3846" y="3623"/>
                  <a:pt x="3816" y="3623"/>
                </a:cubicBezTo>
                <a:close/>
                <a:moveTo>
                  <a:pt x="3637" y="3623"/>
                </a:moveTo>
                <a:cubicBezTo>
                  <a:pt x="3606" y="3623"/>
                  <a:pt x="3582" y="3673"/>
                  <a:pt x="3582" y="3734"/>
                </a:cubicBezTo>
                <a:cubicBezTo>
                  <a:pt x="3582" y="3796"/>
                  <a:pt x="3606" y="3845"/>
                  <a:pt x="3637" y="3845"/>
                </a:cubicBezTo>
                <a:cubicBezTo>
                  <a:pt x="3667" y="3845"/>
                  <a:pt x="3691" y="3796"/>
                  <a:pt x="3691" y="3734"/>
                </a:cubicBezTo>
                <a:cubicBezTo>
                  <a:pt x="3691" y="3673"/>
                  <a:pt x="3667" y="3623"/>
                  <a:pt x="3637" y="3623"/>
                </a:cubicBezTo>
                <a:close/>
                <a:moveTo>
                  <a:pt x="3457" y="3623"/>
                </a:moveTo>
                <a:cubicBezTo>
                  <a:pt x="3427" y="3623"/>
                  <a:pt x="3403" y="3673"/>
                  <a:pt x="3403" y="3734"/>
                </a:cubicBezTo>
                <a:cubicBezTo>
                  <a:pt x="3403" y="3796"/>
                  <a:pt x="3427" y="3845"/>
                  <a:pt x="3457" y="3845"/>
                </a:cubicBezTo>
                <a:cubicBezTo>
                  <a:pt x="3488" y="3845"/>
                  <a:pt x="3512" y="3796"/>
                  <a:pt x="3512" y="3734"/>
                </a:cubicBezTo>
                <a:cubicBezTo>
                  <a:pt x="3512" y="3673"/>
                  <a:pt x="3488" y="3623"/>
                  <a:pt x="3457" y="3623"/>
                </a:cubicBezTo>
                <a:close/>
                <a:moveTo>
                  <a:pt x="3278" y="3623"/>
                </a:moveTo>
                <a:cubicBezTo>
                  <a:pt x="3248" y="3623"/>
                  <a:pt x="3223" y="3673"/>
                  <a:pt x="3223" y="3734"/>
                </a:cubicBezTo>
                <a:cubicBezTo>
                  <a:pt x="3223" y="3796"/>
                  <a:pt x="3248" y="3845"/>
                  <a:pt x="3278" y="3845"/>
                </a:cubicBezTo>
                <a:cubicBezTo>
                  <a:pt x="3309" y="3845"/>
                  <a:pt x="3333" y="3796"/>
                  <a:pt x="3333" y="3734"/>
                </a:cubicBezTo>
                <a:cubicBezTo>
                  <a:pt x="3333" y="3673"/>
                  <a:pt x="3309" y="3623"/>
                  <a:pt x="3278" y="3623"/>
                </a:cubicBezTo>
                <a:close/>
                <a:moveTo>
                  <a:pt x="3099" y="3623"/>
                </a:moveTo>
                <a:cubicBezTo>
                  <a:pt x="3069" y="3623"/>
                  <a:pt x="3044" y="3673"/>
                  <a:pt x="3044" y="3734"/>
                </a:cubicBezTo>
                <a:cubicBezTo>
                  <a:pt x="3044" y="3796"/>
                  <a:pt x="3069" y="3845"/>
                  <a:pt x="3099" y="3845"/>
                </a:cubicBezTo>
                <a:cubicBezTo>
                  <a:pt x="3130" y="3845"/>
                  <a:pt x="3154" y="3796"/>
                  <a:pt x="3154" y="3734"/>
                </a:cubicBezTo>
                <a:cubicBezTo>
                  <a:pt x="3154" y="3673"/>
                  <a:pt x="3130" y="3623"/>
                  <a:pt x="3099" y="3623"/>
                </a:cubicBezTo>
                <a:close/>
                <a:moveTo>
                  <a:pt x="2920" y="3623"/>
                </a:moveTo>
                <a:cubicBezTo>
                  <a:pt x="2890" y="3623"/>
                  <a:pt x="2865" y="3673"/>
                  <a:pt x="2865" y="3734"/>
                </a:cubicBezTo>
                <a:cubicBezTo>
                  <a:pt x="2865" y="3796"/>
                  <a:pt x="2890" y="3845"/>
                  <a:pt x="2920" y="3845"/>
                </a:cubicBezTo>
                <a:cubicBezTo>
                  <a:pt x="2950" y="3845"/>
                  <a:pt x="2975" y="3796"/>
                  <a:pt x="2975" y="3734"/>
                </a:cubicBezTo>
                <a:cubicBezTo>
                  <a:pt x="2975" y="3673"/>
                  <a:pt x="2950" y="3623"/>
                  <a:pt x="2920" y="3623"/>
                </a:cubicBezTo>
                <a:close/>
                <a:moveTo>
                  <a:pt x="2741" y="3623"/>
                </a:moveTo>
                <a:cubicBezTo>
                  <a:pt x="2711" y="3623"/>
                  <a:pt x="2686" y="3673"/>
                  <a:pt x="2686" y="3734"/>
                </a:cubicBezTo>
                <a:cubicBezTo>
                  <a:pt x="2686" y="3796"/>
                  <a:pt x="2711" y="3845"/>
                  <a:pt x="2741" y="3845"/>
                </a:cubicBezTo>
                <a:cubicBezTo>
                  <a:pt x="2771" y="3845"/>
                  <a:pt x="2796" y="3796"/>
                  <a:pt x="2796" y="3734"/>
                </a:cubicBezTo>
                <a:cubicBezTo>
                  <a:pt x="2796" y="3673"/>
                  <a:pt x="2771" y="3623"/>
                  <a:pt x="2741" y="3623"/>
                </a:cubicBezTo>
                <a:close/>
                <a:moveTo>
                  <a:pt x="2562" y="3623"/>
                </a:moveTo>
                <a:cubicBezTo>
                  <a:pt x="2532" y="3623"/>
                  <a:pt x="2507" y="3673"/>
                  <a:pt x="2507" y="3734"/>
                </a:cubicBezTo>
                <a:cubicBezTo>
                  <a:pt x="2507" y="3796"/>
                  <a:pt x="2532" y="3845"/>
                  <a:pt x="2562" y="3845"/>
                </a:cubicBezTo>
                <a:cubicBezTo>
                  <a:pt x="2592" y="3845"/>
                  <a:pt x="2617" y="3796"/>
                  <a:pt x="2617" y="3734"/>
                </a:cubicBezTo>
                <a:cubicBezTo>
                  <a:pt x="2617" y="3673"/>
                  <a:pt x="2592" y="3623"/>
                  <a:pt x="2562" y="3623"/>
                </a:cubicBezTo>
                <a:close/>
                <a:moveTo>
                  <a:pt x="2383" y="3623"/>
                </a:moveTo>
                <a:cubicBezTo>
                  <a:pt x="2353" y="3623"/>
                  <a:pt x="2328" y="3673"/>
                  <a:pt x="2328" y="3734"/>
                </a:cubicBezTo>
                <a:cubicBezTo>
                  <a:pt x="2328" y="3796"/>
                  <a:pt x="2353" y="3845"/>
                  <a:pt x="2383" y="3845"/>
                </a:cubicBezTo>
                <a:cubicBezTo>
                  <a:pt x="2413" y="3845"/>
                  <a:pt x="2438" y="3796"/>
                  <a:pt x="2438" y="3734"/>
                </a:cubicBezTo>
                <a:cubicBezTo>
                  <a:pt x="2438" y="3673"/>
                  <a:pt x="2413" y="3623"/>
                  <a:pt x="2383" y="3623"/>
                </a:cubicBezTo>
                <a:close/>
                <a:moveTo>
                  <a:pt x="2204" y="3623"/>
                </a:moveTo>
                <a:cubicBezTo>
                  <a:pt x="2174" y="3623"/>
                  <a:pt x="2149" y="3673"/>
                  <a:pt x="2149" y="3734"/>
                </a:cubicBezTo>
                <a:cubicBezTo>
                  <a:pt x="2149" y="3796"/>
                  <a:pt x="2174" y="3845"/>
                  <a:pt x="2204" y="3845"/>
                </a:cubicBezTo>
                <a:cubicBezTo>
                  <a:pt x="2234" y="3845"/>
                  <a:pt x="2259" y="3796"/>
                  <a:pt x="2259" y="3734"/>
                </a:cubicBezTo>
                <a:cubicBezTo>
                  <a:pt x="2259" y="3673"/>
                  <a:pt x="2234" y="3623"/>
                  <a:pt x="2204" y="3623"/>
                </a:cubicBezTo>
                <a:close/>
                <a:moveTo>
                  <a:pt x="2025" y="3623"/>
                </a:moveTo>
                <a:cubicBezTo>
                  <a:pt x="1994" y="3623"/>
                  <a:pt x="1970" y="3673"/>
                  <a:pt x="1970" y="3734"/>
                </a:cubicBezTo>
                <a:cubicBezTo>
                  <a:pt x="1970" y="3796"/>
                  <a:pt x="1994" y="3845"/>
                  <a:pt x="2025" y="3845"/>
                </a:cubicBezTo>
                <a:cubicBezTo>
                  <a:pt x="2055" y="3845"/>
                  <a:pt x="2080" y="3796"/>
                  <a:pt x="2080" y="3734"/>
                </a:cubicBezTo>
                <a:cubicBezTo>
                  <a:pt x="2080" y="3673"/>
                  <a:pt x="2055" y="3623"/>
                  <a:pt x="2025" y="3623"/>
                </a:cubicBezTo>
                <a:close/>
                <a:moveTo>
                  <a:pt x="413" y="3483"/>
                </a:moveTo>
                <a:cubicBezTo>
                  <a:pt x="383" y="3483"/>
                  <a:pt x="358" y="3533"/>
                  <a:pt x="358" y="3594"/>
                </a:cubicBezTo>
                <a:cubicBezTo>
                  <a:pt x="358" y="3655"/>
                  <a:pt x="383" y="3705"/>
                  <a:pt x="413" y="3705"/>
                </a:cubicBezTo>
                <a:cubicBezTo>
                  <a:pt x="443" y="3705"/>
                  <a:pt x="468" y="3655"/>
                  <a:pt x="468" y="3594"/>
                </a:cubicBezTo>
                <a:cubicBezTo>
                  <a:pt x="468" y="3533"/>
                  <a:pt x="443" y="3483"/>
                  <a:pt x="413" y="3483"/>
                </a:cubicBezTo>
                <a:close/>
                <a:moveTo>
                  <a:pt x="234" y="3574"/>
                </a:moveTo>
                <a:cubicBezTo>
                  <a:pt x="204" y="3574"/>
                  <a:pt x="179" y="3624"/>
                  <a:pt x="179" y="3685"/>
                </a:cubicBezTo>
                <a:cubicBezTo>
                  <a:pt x="179" y="3746"/>
                  <a:pt x="204" y="3796"/>
                  <a:pt x="234" y="3796"/>
                </a:cubicBezTo>
                <a:cubicBezTo>
                  <a:pt x="264" y="3796"/>
                  <a:pt x="289" y="3746"/>
                  <a:pt x="289" y="3685"/>
                </a:cubicBezTo>
                <a:cubicBezTo>
                  <a:pt x="289" y="3624"/>
                  <a:pt x="264" y="3574"/>
                  <a:pt x="234" y="3574"/>
                </a:cubicBezTo>
                <a:close/>
                <a:moveTo>
                  <a:pt x="55" y="3623"/>
                </a:moveTo>
                <a:cubicBezTo>
                  <a:pt x="25" y="3623"/>
                  <a:pt x="0" y="3673"/>
                  <a:pt x="0" y="3734"/>
                </a:cubicBezTo>
                <a:cubicBezTo>
                  <a:pt x="0" y="3796"/>
                  <a:pt x="25" y="3845"/>
                  <a:pt x="55" y="3845"/>
                </a:cubicBezTo>
                <a:cubicBezTo>
                  <a:pt x="85" y="3845"/>
                  <a:pt x="110" y="3796"/>
                  <a:pt x="110" y="3734"/>
                </a:cubicBezTo>
                <a:cubicBezTo>
                  <a:pt x="110" y="3673"/>
                  <a:pt x="85" y="3623"/>
                  <a:pt x="55" y="3623"/>
                </a:cubicBezTo>
                <a:close/>
                <a:moveTo>
                  <a:pt x="19217" y="3261"/>
                </a:moveTo>
                <a:cubicBezTo>
                  <a:pt x="19187" y="3261"/>
                  <a:pt x="19162" y="3311"/>
                  <a:pt x="19162" y="3372"/>
                </a:cubicBezTo>
                <a:cubicBezTo>
                  <a:pt x="19162" y="3433"/>
                  <a:pt x="19187" y="3483"/>
                  <a:pt x="19217" y="3483"/>
                </a:cubicBezTo>
                <a:cubicBezTo>
                  <a:pt x="19247" y="3483"/>
                  <a:pt x="19272" y="3433"/>
                  <a:pt x="19272" y="3372"/>
                </a:cubicBezTo>
                <a:cubicBezTo>
                  <a:pt x="19272" y="3311"/>
                  <a:pt x="19247" y="3261"/>
                  <a:pt x="19217" y="3261"/>
                </a:cubicBezTo>
                <a:close/>
                <a:moveTo>
                  <a:pt x="19038" y="3261"/>
                </a:moveTo>
                <a:cubicBezTo>
                  <a:pt x="19008" y="3261"/>
                  <a:pt x="18983" y="3311"/>
                  <a:pt x="18983" y="3372"/>
                </a:cubicBezTo>
                <a:cubicBezTo>
                  <a:pt x="18983" y="3433"/>
                  <a:pt x="19008" y="3483"/>
                  <a:pt x="19038" y="3483"/>
                </a:cubicBezTo>
                <a:cubicBezTo>
                  <a:pt x="19068" y="3483"/>
                  <a:pt x="19093" y="3433"/>
                  <a:pt x="19093" y="3372"/>
                </a:cubicBezTo>
                <a:cubicBezTo>
                  <a:pt x="19093" y="3311"/>
                  <a:pt x="19068" y="3261"/>
                  <a:pt x="19038" y="3261"/>
                </a:cubicBezTo>
                <a:close/>
                <a:moveTo>
                  <a:pt x="17963" y="3261"/>
                </a:moveTo>
                <a:cubicBezTo>
                  <a:pt x="17933" y="3261"/>
                  <a:pt x="17908" y="3311"/>
                  <a:pt x="17908" y="3372"/>
                </a:cubicBezTo>
                <a:cubicBezTo>
                  <a:pt x="17908" y="3433"/>
                  <a:pt x="17933" y="3483"/>
                  <a:pt x="17963" y="3483"/>
                </a:cubicBezTo>
                <a:cubicBezTo>
                  <a:pt x="17994" y="3483"/>
                  <a:pt x="18018" y="3433"/>
                  <a:pt x="18018" y="3372"/>
                </a:cubicBezTo>
                <a:cubicBezTo>
                  <a:pt x="18018" y="3311"/>
                  <a:pt x="17994" y="3261"/>
                  <a:pt x="17963" y="3261"/>
                </a:cubicBezTo>
                <a:close/>
                <a:moveTo>
                  <a:pt x="17784" y="3261"/>
                </a:moveTo>
                <a:cubicBezTo>
                  <a:pt x="17754" y="3261"/>
                  <a:pt x="17729" y="3311"/>
                  <a:pt x="17729" y="3372"/>
                </a:cubicBezTo>
                <a:cubicBezTo>
                  <a:pt x="17729" y="3433"/>
                  <a:pt x="17754" y="3483"/>
                  <a:pt x="17784" y="3483"/>
                </a:cubicBezTo>
                <a:cubicBezTo>
                  <a:pt x="17815" y="3483"/>
                  <a:pt x="17839" y="3433"/>
                  <a:pt x="17839" y="3372"/>
                </a:cubicBezTo>
                <a:cubicBezTo>
                  <a:pt x="17839" y="3311"/>
                  <a:pt x="17815" y="3261"/>
                  <a:pt x="17784" y="3261"/>
                </a:cubicBezTo>
                <a:close/>
                <a:moveTo>
                  <a:pt x="17605" y="3261"/>
                </a:moveTo>
                <a:cubicBezTo>
                  <a:pt x="17575" y="3261"/>
                  <a:pt x="17550" y="3311"/>
                  <a:pt x="17550" y="3372"/>
                </a:cubicBezTo>
                <a:cubicBezTo>
                  <a:pt x="17550" y="3433"/>
                  <a:pt x="17575" y="3483"/>
                  <a:pt x="17605" y="3483"/>
                </a:cubicBezTo>
                <a:cubicBezTo>
                  <a:pt x="17635" y="3483"/>
                  <a:pt x="17660" y="3433"/>
                  <a:pt x="17660" y="3372"/>
                </a:cubicBezTo>
                <a:cubicBezTo>
                  <a:pt x="17660" y="3311"/>
                  <a:pt x="17635" y="3261"/>
                  <a:pt x="17605" y="3261"/>
                </a:cubicBezTo>
                <a:close/>
                <a:moveTo>
                  <a:pt x="17426" y="3261"/>
                </a:moveTo>
                <a:cubicBezTo>
                  <a:pt x="17396" y="3261"/>
                  <a:pt x="17371" y="3311"/>
                  <a:pt x="17371" y="3372"/>
                </a:cubicBezTo>
                <a:cubicBezTo>
                  <a:pt x="17371" y="3433"/>
                  <a:pt x="17396" y="3483"/>
                  <a:pt x="17426" y="3483"/>
                </a:cubicBezTo>
                <a:cubicBezTo>
                  <a:pt x="17456" y="3483"/>
                  <a:pt x="17481" y="3433"/>
                  <a:pt x="17481" y="3372"/>
                </a:cubicBezTo>
                <a:cubicBezTo>
                  <a:pt x="17481" y="3311"/>
                  <a:pt x="17456" y="3261"/>
                  <a:pt x="17426" y="3261"/>
                </a:cubicBezTo>
                <a:close/>
                <a:moveTo>
                  <a:pt x="17247" y="3261"/>
                </a:moveTo>
                <a:cubicBezTo>
                  <a:pt x="17217" y="3261"/>
                  <a:pt x="17192" y="3311"/>
                  <a:pt x="17192" y="3372"/>
                </a:cubicBezTo>
                <a:cubicBezTo>
                  <a:pt x="17192" y="3433"/>
                  <a:pt x="17217" y="3483"/>
                  <a:pt x="17247" y="3483"/>
                </a:cubicBezTo>
                <a:cubicBezTo>
                  <a:pt x="17277" y="3483"/>
                  <a:pt x="17302" y="3433"/>
                  <a:pt x="17302" y="3372"/>
                </a:cubicBezTo>
                <a:cubicBezTo>
                  <a:pt x="17302" y="3311"/>
                  <a:pt x="17277" y="3261"/>
                  <a:pt x="17247" y="3261"/>
                </a:cubicBezTo>
                <a:close/>
                <a:moveTo>
                  <a:pt x="17068" y="3261"/>
                </a:moveTo>
                <a:cubicBezTo>
                  <a:pt x="17038" y="3261"/>
                  <a:pt x="17013" y="3311"/>
                  <a:pt x="17013" y="3372"/>
                </a:cubicBezTo>
                <a:cubicBezTo>
                  <a:pt x="17013" y="3433"/>
                  <a:pt x="17038" y="3483"/>
                  <a:pt x="17068" y="3483"/>
                </a:cubicBezTo>
                <a:cubicBezTo>
                  <a:pt x="17098" y="3483"/>
                  <a:pt x="17123" y="3433"/>
                  <a:pt x="17123" y="3372"/>
                </a:cubicBezTo>
                <a:cubicBezTo>
                  <a:pt x="17123" y="3311"/>
                  <a:pt x="17098" y="3261"/>
                  <a:pt x="17068" y="3261"/>
                </a:cubicBezTo>
                <a:close/>
                <a:moveTo>
                  <a:pt x="16889" y="3261"/>
                </a:moveTo>
                <a:cubicBezTo>
                  <a:pt x="16859" y="3261"/>
                  <a:pt x="16834" y="3311"/>
                  <a:pt x="16834" y="3372"/>
                </a:cubicBezTo>
                <a:cubicBezTo>
                  <a:pt x="16834" y="3433"/>
                  <a:pt x="16859" y="3483"/>
                  <a:pt x="16889" y="3483"/>
                </a:cubicBezTo>
                <a:cubicBezTo>
                  <a:pt x="16919" y="3483"/>
                  <a:pt x="16944" y="3433"/>
                  <a:pt x="16944" y="3372"/>
                </a:cubicBezTo>
                <a:cubicBezTo>
                  <a:pt x="16944" y="3311"/>
                  <a:pt x="16919" y="3261"/>
                  <a:pt x="16889" y="3261"/>
                </a:cubicBezTo>
                <a:close/>
                <a:moveTo>
                  <a:pt x="16710" y="3261"/>
                </a:moveTo>
                <a:cubicBezTo>
                  <a:pt x="16679" y="3261"/>
                  <a:pt x="16655" y="3311"/>
                  <a:pt x="16655" y="3372"/>
                </a:cubicBezTo>
                <a:cubicBezTo>
                  <a:pt x="16655" y="3433"/>
                  <a:pt x="16679" y="3483"/>
                  <a:pt x="16710" y="3483"/>
                </a:cubicBezTo>
                <a:cubicBezTo>
                  <a:pt x="16740" y="3483"/>
                  <a:pt x="16765" y="3433"/>
                  <a:pt x="16765" y="3372"/>
                </a:cubicBezTo>
                <a:cubicBezTo>
                  <a:pt x="16765" y="3311"/>
                  <a:pt x="16740" y="3261"/>
                  <a:pt x="16710" y="3261"/>
                </a:cubicBezTo>
                <a:close/>
                <a:moveTo>
                  <a:pt x="16531" y="3261"/>
                </a:moveTo>
                <a:cubicBezTo>
                  <a:pt x="16500" y="3261"/>
                  <a:pt x="16476" y="3311"/>
                  <a:pt x="16476" y="3372"/>
                </a:cubicBezTo>
                <a:cubicBezTo>
                  <a:pt x="16476" y="3433"/>
                  <a:pt x="16500" y="3483"/>
                  <a:pt x="16531" y="3483"/>
                </a:cubicBezTo>
                <a:cubicBezTo>
                  <a:pt x="16561" y="3483"/>
                  <a:pt x="16585" y="3433"/>
                  <a:pt x="16585" y="3372"/>
                </a:cubicBezTo>
                <a:cubicBezTo>
                  <a:pt x="16585" y="3311"/>
                  <a:pt x="16561" y="3261"/>
                  <a:pt x="16531" y="3261"/>
                </a:cubicBezTo>
                <a:close/>
                <a:moveTo>
                  <a:pt x="16352" y="3261"/>
                </a:moveTo>
                <a:cubicBezTo>
                  <a:pt x="16321" y="3261"/>
                  <a:pt x="16297" y="3311"/>
                  <a:pt x="16297" y="3372"/>
                </a:cubicBezTo>
                <a:cubicBezTo>
                  <a:pt x="16297" y="3433"/>
                  <a:pt x="16321" y="3483"/>
                  <a:pt x="16352" y="3483"/>
                </a:cubicBezTo>
                <a:cubicBezTo>
                  <a:pt x="16382" y="3483"/>
                  <a:pt x="16406" y="3433"/>
                  <a:pt x="16406" y="3372"/>
                </a:cubicBezTo>
                <a:cubicBezTo>
                  <a:pt x="16406" y="3311"/>
                  <a:pt x="16382" y="3261"/>
                  <a:pt x="16352" y="3261"/>
                </a:cubicBezTo>
                <a:close/>
                <a:moveTo>
                  <a:pt x="16172" y="3261"/>
                </a:moveTo>
                <a:cubicBezTo>
                  <a:pt x="16142" y="3261"/>
                  <a:pt x="16118" y="3311"/>
                  <a:pt x="16118" y="3372"/>
                </a:cubicBezTo>
                <a:cubicBezTo>
                  <a:pt x="16118" y="3433"/>
                  <a:pt x="16142" y="3483"/>
                  <a:pt x="16172" y="3483"/>
                </a:cubicBezTo>
                <a:cubicBezTo>
                  <a:pt x="16203" y="3483"/>
                  <a:pt x="16227" y="3433"/>
                  <a:pt x="16227" y="3372"/>
                </a:cubicBezTo>
                <a:cubicBezTo>
                  <a:pt x="16227" y="3311"/>
                  <a:pt x="16203" y="3261"/>
                  <a:pt x="16172" y="3261"/>
                </a:cubicBezTo>
                <a:close/>
                <a:moveTo>
                  <a:pt x="15993" y="3261"/>
                </a:moveTo>
                <a:cubicBezTo>
                  <a:pt x="15963" y="3261"/>
                  <a:pt x="15938" y="3311"/>
                  <a:pt x="15938" y="3372"/>
                </a:cubicBezTo>
                <a:cubicBezTo>
                  <a:pt x="15938" y="3433"/>
                  <a:pt x="15963" y="3483"/>
                  <a:pt x="15993" y="3483"/>
                </a:cubicBezTo>
                <a:cubicBezTo>
                  <a:pt x="16024" y="3483"/>
                  <a:pt x="16048" y="3433"/>
                  <a:pt x="16048" y="3372"/>
                </a:cubicBezTo>
                <a:cubicBezTo>
                  <a:pt x="16048" y="3311"/>
                  <a:pt x="16024" y="3261"/>
                  <a:pt x="15993" y="3261"/>
                </a:cubicBezTo>
                <a:close/>
                <a:moveTo>
                  <a:pt x="15814" y="3261"/>
                </a:moveTo>
                <a:cubicBezTo>
                  <a:pt x="15784" y="3261"/>
                  <a:pt x="15759" y="3311"/>
                  <a:pt x="15759" y="3372"/>
                </a:cubicBezTo>
                <a:cubicBezTo>
                  <a:pt x="15759" y="3433"/>
                  <a:pt x="15784" y="3483"/>
                  <a:pt x="15814" y="3483"/>
                </a:cubicBezTo>
                <a:cubicBezTo>
                  <a:pt x="15845" y="3483"/>
                  <a:pt x="15869" y="3433"/>
                  <a:pt x="15869" y="3372"/>
                </a:cubicBezTo>
                <a:cubicBezTo>
                  <a:pt x="15869" y="3311"/>
                  <a:pt x="15845" y="3261"/>
                  <a:pt x="15814" y="3261"/>
                </a:cubicBezTo>
                <a:close/>
                <a:moveTo>
                  <a:pt x="15635" y="3261"/>
                </a:moveTo>
                <a:cubicBezTo>
                  <a:pt x="15605" y="3261"/>
                  <a:pt x="15580" y="3311"/>
                  <a:pt x="15580" y="3372"/>
                </a:cubicBezTo>
                <a:cubicBezTo>
                  <a:pt x="15580" y="3433"/>
                  <a:pt x="15605" y="3483"/>
                  <a:pt x="15635" y="3483"/>
                </a:cubicBezTo>
                <a:cubicBezTo>
                  <a:pt x="15666" y="3483"/>
                  <a:pt x="15690" y="3433"/>
                  <a:pt x="15690" y="3372"/>
                </a:cubicBezTo>
                <a:cubicBezTo>
                  <a:pt x="15690" y="3311"/>
                  <a:pt x="15666" y="3261"/>
                  <a:pt x="15635" y="3261"/>
                </a:cubicBezTo>
                <a:close/>
                <a:moveTo>
                  <a:pt x="15456" y="3261"/>
                </a:moveTo>
                <a:cubicBezTo>
                  <a:pt x="15426" y="3261"/>
                  <a:pt x="15401" y="3311"/>
                  <a:pt x="15401" y="3372"/>
                </a:cubicBezTo>
                <a:cubicBezTo>
                  <a:pt x="15401" y="3433"/>
                  <a:pt x="15426" y="3483"/>
                  <a:pt x="15456" y="3483"/>
                </a:cubicBezTo>
                <a:cubicBezTo>
                  <a:pt x="15486" y="3483"/>
                  <a:pt x="15511" y="3433"/>
                  <a:pt x="15511" y="3372"/>
                </a:cubicBezTo>
                <a:cubicBezTo>
                  <a:pt x="15511" y="3311"/>
                  <a:pt x="15486" y="3261"/>
                  <a:pt x="15456" y="3261"/>
                </a:cubicBezTo>
                <a:close/>
                <a:moveTo>
                  <a:pt x="15277" y="3261"/>
                </a:moveTo>
                <a:cubicBezTo>
                  <a:pt x="15247" y="3261"/>
                  <a:pt x="15222" y="3311"/>
                  <a:pt x="15222" y="3372"/>
                </a:cubicBezTo>
                <a:cubicBezTo>
                  <a:pt x="15222" y="3433"/>
                  <a:pt x="15247" y="3483"/>
                  <a:pt x="15277" y="3483"/>
                </a:cubicBezTo>
                <a:cubicBezTo>
                  <a:pt x="15307" y="3483"/>
                  <a:pt x="15332" y="3433"/>
                  <a:pt x="15332" y="3372"/>
                </a:cubicBezTo>
                <a:cubicBezTo>
                  <a:pt x="15332" y="3311"/>
                  <a:pt x="15307" y="3261"/>
                  <a:pt x="15277" y="3261"/>
                </a:cubicBezTo>
                <a:close/>
                <a:moveTo>
                  <a:pt x="15098" y="3261"/>
                </a:moveTo>
                <a:cubicBezTo>
                  <a:pt x="15068" y="3261"/>
                  <a:pt x="15043" y="3311"/>
                  <a:pt x="15043" y="3372"/>
                </a:cubicBezTo>
                <a:cubicBezTo>
                  <a:pt x="15043" y="3433"/>
                  <a:pt x="15068" y="3483"/>
                  <a:pt x="15098" y="3483"/>
                </a:cubicBezTo>
                <a:cubicBezTo>
                  <a:pt x="15128" y="3483"/>
                  <a:pt x="15153" y="3433"/>
                  <a:pt x="15153" y="3372"/>
                </a:cubicBezTo>
                <a:cubicBezTo>
                  <a:pt x="15153" y="3311"/>
                  <a:pt x="15128" y="3261"/>
                  <a:pt x="15098" y="3261"/>
                </a:cubicBezTo>
                <a:close/>
                <a:moveTo>
                  <a:pt x="14919" y="3261"/>
                </a:moveTo>
                <a:cubicBezTo>
                  <a:pt x="14889" y="3261"/>
                  <a:pt x="14864" y="3311"/>
                  <a:pt x="14864" y="3372"/>
                </a:cubicBezTo>
                <a:cubicBezTo>
                  <a:pt x="14864" y="3433"/>
                  <a:pt x="14889" y="3483"/>
                  <a:pt x="14919" y="3483"/>
                </a:cubicBezTo>
                <a:cubicBezTo>
                  <a:pt x="14949" y="3483"/>
                  <a:pt x="14974" y="3433"/>
                  <a:pt x="14974" y="3372"/>
                </a:cubicBezTo>
                <a:cubicBezTo>
                  <a:pt x="14974" y="3311"/>
                  <a:pt x="14949" y="3261"/>
                  <a:pt x="14919" y="3261"/>
                </a:cubicBezTo>
                <a:close/>
                <a:moveTo>
                  <a:pt x="14740" y="3261"/>
                </a:moveTo>
                <a:cubicBezTo>
                  <a:pt x="14709" y="3261"/>
                  <a:pt x="14685" y="3311"/>
                  <a:pt x="14685" y="3372"/>
                </a:cubicBezTo>
                <a:cubicBezTo>
                  <a:pt x="14685" y="3433"/>
                  <a:pt x="14709" y="3483"/>
                  <a:pt x="14740" y="3483"/>
                </a:cubicBezTo>
                <a:cubicBezTo>
                  <a:pt x="14770" y="3483"/>
                  <a:pt x="14795" y="3433"/>
                  <a:pt x="14795" y="3372"/>
                </a:cubicBezTo>
                <a:cubicBezTo>
                  <a:pt x="14795" y="3311"/>
                  <a:pt x="14770" y="3261"/>
                  <a:pt x="14740" y="3261"/>
                </a:cubicBezTo>
                <a:close/>
                <a:moveTo>
                  <a:pt x="14561" y="3261"/>
                </a:moveTo>
                <a:cubicBezTo>
                  <a:pt x="14530" y="3261"/>
                  <a:pt x="14506" y="3311"/>
                  <a:pt x="14506" y="3372"/>
                </a:cubicBezTo>
                <a:cubicBezTo>
                  <a:pt x="14506" y="3433"/>
                  <a:pt x="14530" y="3483"/>
                  <a:pt x="14561" y="3483"/>
                </a:cubicBezTo>
                <a:cubicBezTo>
                  <a:pt x="14591" y="3483"/>
                  <a:pt x="14616" y="3433"/>
                  <a:pt x="14616" y="3372"/>
                </a:cubicBezTo>
                <a:cubicBezTo>
                  <a:pt x="14616" y="3311"/>
                  <a:pt x="14591" y="3261"/>
                  <a:pt x="14561" y="3261"/>
                </a:cubicBezTo>
                <a:close/>
                <a:moveTo>
                  <a:pt x="14382" y="3261"/>
                </a:moveTo>
                <a:cubicBezTo>
                  <a:pt x="14351" y="3261"/>
                  <a:pt x="14327" y="3311"/>
                  <a:pt x="14327" y="3372"/>
                </a:cubicBezTo>
                <a:cubicBezTo>
                  <a:pt x="14327" y="3433"/>
                  <a:pt x="14351" y="3483"/>
                  <a:pt x="14382" y="3483"/>
                </a:cubicBezTo>
                <a:cubicBezTo>
                  <a:pt x="14412" y="3483"/>
                  <a:pt x="14436" y="3433"/>
                  <a:pt x="14436" y="3372"/>
                </a:cubicBezTo>
                <a:cubicBezTo>
                  <a:pt x="14436" y="3311"/>
                  <a:pt x="14412" y="3261"/>
                  <a:pt x="14382" y="3261"/>
                </a:cubicBezTo>
                <a:close/>
                <a:moveTo>
                  <a:pt x="14202" y="3261"/>
                </a:moveTo>
                <a:cubicBezTo>
                  <a:pt x="14172" y="3261"/>
                  <a:pt x="14148" y="3311"/>
                  <a:pt x="14148" y="3372"/>
                </a:cubicBezTo>
                <a:cubicBezTo>
                  <a:pt x="14148" y="3433"/>
                  <a:pt x="14172" y="3483"/>
                  <a:pt x="14202" y="3483"/>
                </a:cubicBezTo>
                <a:cubicBezTo>
                  <a:pt x="14233" y="3483"/>
                  <a:pt x="14257" y="3433"/>
                  <a:pt x="14257" y="3372"/>
                </a:cubicBezTo>
                <a:cubicBezTo>
                  <a:pt x="14257" y="3311"/>
                  <a:pt x="14233" y="3261"/>
                  <a:pt x="14202" y="3261"/>
                </a:cubicBezTo>
                <a:close/>
                <a:moveTo>
                  <a:pt x="14023" y="3261"/>
                </a:moveTo>
                <a:cubicBezTo>
                  <a:pt x="13993" y="3261"/>
                  <a:pt x="13969" y="3311"/>
                  <a:pt x="13969" y="3372"/>
                </a:cubicBezTo>
                <a:cubicBezTo>
                  <a:pt x="13969" y="3433"/>
                  <a:pt x="13993" y="3483"/>
                  <a:pt x="14023" y="3483"/>
                </a:cubicBezTo>
                <a:cubicBezTo>
                  <a:pt x="14054" y="3483"/>
                  <a:pt x="14078" y="3433"/>
                  <a:pt x="14078" y="3372"/>
                </a:cubicBezTo>
                <a:cubicBezTo>
                  <a:pt x="14078" y="3311"/>
                  <a:pt x="14054" y="3261"/>
                  <a:pt x="14023" y="3261"/>
                </a:cubicBezTo>
                <a:close/>
                <a:moveTo>
                  <a:pt x="13844" y="3261"/>
                </a:moveTo>
                <a:cubicBezTo>
                  <a:pt x="13814" y="3261"/>
                  <a:pt x="13789" y="3311"/>
                  <a:pt x="13789" y="3372"/>
                </a:cubicBezTo>
                <a:cubicBezTo>
                  <a:pt x="13789" y="3433"/>
                  <a:pt x="13814" y="3483"/>
                  <a:pt x="13844" y="3483"/>
                </a:cubicBezTo>
                <a:cubicBezTo>
                  <a:pt x="13875" y="3483"/>
                  <a:pt x="13899" y="3433"/>
                  <a:pt x="13899" y="3372"/>
                </a:cubicBezTo>
                <a:cubicBezTo>
                  <a:pt x="13899" y="3311"/>
                  <a:pt x="13875" y="3261"/>
                  <a:pt x="13844" y="3261"/>
                </a:cubicBezTo>
                <a:close/>
                <a:moveTo>
                  <a:pt x="13665" y="3261"/>
                </a:moveTo>
                <a:cubicBezTo>
                  <a:pt x="13635" y="3261"/>
                  <a:pt x="13610" y="3311"/>
                  <a:pt x="13610" y="3372"/>
                </a:cubicBezTo>
                <a:cubicBezTo>
                  <a:pt x="13610" y="3433"/>
                  <a:pt x="13635" y="3483"/>
                  <a:pt x="13665" y="3483"/>
                </a:cubicBezTo>
                <a:cubicBezTo>
                  <a:pt x="13696" y="3483"/>
                  <a:pt x="13720" y="3433"/>
                  <a:pt x="13720" y="3372"/>
                </a:cubicBezTo>
                <a:cubicBezTo>
                  <a:pt x="13720" y="3311"/>
                  <a:pt x="13696" y="3261"/>
                  <a:pt x="13665" y="3261"/>
                </a:cubicBezTo>
                <a:close/>
                <a:moveTo>
                  <a:pt x="13486" y="3261"/>
                </a:moveTo>
                <a:cubicBezTo>
                  <a:pt x="13456" y="3261"/>
                  <a:pt x="13431" y="3311"/>
                  <a:pt x="13431" y="3372"/>
                </a:cubicBezTo>
                <a:cubicBezTo>
                  <a:pt x="13431" y="3433"/>
                  <a:pt x="13456" y="3483"/>
                  <a:pt x="13486" y="3483"/>
                </a:cubicBezTo>
                <a:cubicBezTo>
                  <a:pt x="13516" y="3483"/>
                  <a:pt x="13541" y="3433"/>
                  <a:pt x="13541" y="3372"/>
                </a:cubicBezTo>
                <a:cubicBezTo>
                  <a:pt x="13541" y="3311"/>
                  <a:pt x="13516" y="3261"/>
                  <a:pt x="13486" y="3261"/>
                </a:cubicBezTo>
                <a:close/>
                <a:moveTo>
                  <a:pt x="13307" y="3261"/>
                </a:moveTo>
                <a:cubicBezTo>
                  <a:pt x="13277" y="3261"/>
                  <a:pt x="13252" y="3311"/>
                  <a:pt x="13252" y="3372"/>
                </a:cubicBezTo>
                <a:cubicBezTo>
                  <a:pt x="13252" y="3433"/>
                  <a:pt x="13277" y="3483"/>
                  <a:pt x="13307" y="3483"/>
                </a:cubicBezTo>
                <a:cubicBezTo>
                  <a:pt x="13337" y="3483"/>
                  <a:pt x="13362" y="3433"/>
                  <a:pt x="13362" y="3372"/>
                </a:cubicBezTo>
                <a:cubicBezTo>
                  <a:pt x="13362" y="3311"/>
                  <a:pt x="13337" y="3261"/>
                  <a:pt x="13307" y="3261"/>
                </a:cubicBezTo>
                <a:close/>
                <a:moveTo>
                  <a:pt x="13128" y="3261"/>
                </a:moveTo>
                <a:cubicBezTo>
                  <a:pt x="13098" y="3261"/>
                  <a:pt x="13073" y="3311"/>
                  <a:pt x="13073" y="3372"/>
                </a:cubicBezTo>
                <a:cubicBezTo>
                  <a:pt x="13073" y="3433"/>
                  <a:pt x="13098" y="3483"/>
                  <a:pt x="13128" y="3483"/>
                </a:cubicBezTo>
                <a:cubicBezTo>
                  <a:pt x="13158" y="3483"/>
                  <a:pt x="13183" y="3433"/>
                  <a:pt x="13183" y="3372"/>
                </a:cubicBezTo>
                <a:cubicBezTo>
                  <a:pt x="13183" y="3311"/>
                  <a:pt x="13158" y="3261"/>
                  <a:pt x="13128" y="3261"/>
                </a:cubicBezTo>
                <a:close/>
                <a:moveTo>
                  <a:pt x="12949" y="3261"/>
                </a:moveTo>
                <a:cubicBezTo>
                  <a:pt x="12919" y="3261"/>
                  <a:pt x="12894" y="3311"/>
                  <a:pt x="12894" y="3372"/>
                </a:cubicBezTo>
                <a:cubicBezTo>
                  <a:pt x="12894" y="3433"/>
                  <a:pt x="12919" y="3483"/>
                  <a:pt x="12949" y="3483"/>
                </a:cubicBezTo>
                <a:cubicBezTo>
                  <a:pt x="12979" y="3483"/>
                  <a:pt x="13004" y="3433"/>
                  <a:pt x="13004" y="3372"/>
                </a:cubicBezTo>
                <a:cubicBezTo>
                  <a:pt x="13004" y="3311"/>
                  <a:pt x="12979" y="3261"/>
                  <a:pt x="12949" y="3261"/>
                </a:cubicBezTo>
                <a:close/>
                <a:moveTo>
                  <a:pt x="12770" y="3261"/>
                </a:moveTo>
                <a:cubicBezTo>
                  <a:pt x="12740" y="3261"/>
                  <a:pt x="12715" y="3311"/>
                  <a:pt x="12715" y="3372"/>
                </a:cubicBezTo>
                <a:cubicBezTo>
                  <a:pt x="12715" y="3433"/>
                  <a:pt x="12740" y="3483"/>
                  <a:pt x="12770" y="3483"/>
                </a:cubicBezTo>
                <a:cubicBezTo>
                  <a:pt x="12800" y="3483"/>
                  <a:pt x="12825" y="3433"/>
                  <a:pt x="12825" y="3372"/>
                </a:cubicBezTo>
                <a:cubicBezTo>
                  <a:pt x="12825" y="3311"/>
                  <a:pt x="12800" y="3261"/>
                  <a:pt x="12770" y="3261"/>
                </a:cubicBezTo>
                <a:close/>
                <a:moveTo>
                  <a:pt x="12591" y="3261"/>
                </a:moveTo>
                <a:cubicBezTo>
                  <a:pt x="12560" y="3261"/>
                  <a:pt x="12536" y="3311"/>
                  <a:pt x="12536" y="3372"/>
                </a:cubicBezTo>
                <a:cubicBezTo>
                  <a:pt x="12536" y="3433"/>
                  <a:pt x="12560" y="3483"/>
                  <a:pt x="12591" y="3483"/>
                </a:cubicBezTo>
                <a:cubicBezTo>
                  <a:pt x="12621" y="3483"/>
                  <a:pt x="12646" y="3433"/>
                  <a:pt x="12646" y="3372"/>
                </a:cubicBezTo>
                <a:cubicBezTo>
                  <a:pt x="12646" y="3311"/>
                  <a:pt x="12621" y="3261"/>
                  <a:pt x="12591" y="3261"/>
                </a:cubicBezTo>
                <a:close/>
                <a:moveTo>
                  <a:pt x="12412" y="3261"/>
                </a:moveTo>
                <a:cubicBezTo>
                  <a:pt x="12381" y="3261"/>
                  <a:pt x="12357" y="3311"/>
                  <a:pt x="12357" y="3372"/>
                </a:cubicBezTo>
                <a:cubicBezTo>
                  <a:pt x="12357" y="3433"/>
                  <a:pt x="12381" y="3483"/>
                  <a:pt x="12412" y="3483"/>
                </a:cubicBezTo>
                <a:cubicBezTo>
                  <a:pt x="12442" y="3483"/>
                  <a:pt x="12466" y="3433"/>
                  <a:pt x="12466" y="3372"/>
                </a:cubicBezTo>
                <a:cubicBezTo>
                  <a:pt x="12466" y="3311"/>
                  <a:pt x="12442" y="3261"/>
                  <a:pt x="12412" y="3261"/>
                </a:cubicBezTo>
                <a:close/>
                <a:moveTo>
                  <a:pt x="12233" y="3261"/>
                </a:moveTo>
                <a:cubicBezTo>
                  <a:pt x="12202" y="3261"/>
                  <a:pt x="12178" y="3311"/>
                  <a:pt x="12178" y="3372"/>
                </a:cubicBezTo>
                <a:cubicBezTo>
                  <a:pt x="12178" y="3433"/>
                  <a:pt x="12202" y="3483"/>
                  <a:pt x="12233" y="3483"/>
                </a:cubicBezTo>
                <a:cubicBezTo>
                  <a:pt x="12263" y="3483"/>
                  <a:pt x="12287" y="3433"/>
                  <a:pt x="12287" y="3372"/>
                </a:cubicBezTo>
                <a:cubicBezTo>
                  <a:pt x="12287" y="3311"/>
                  <a:pt x="12263" y="3261"/>
                  <a:pt x="12233" y="3261"/>
                </a:cubicBezTo>
                <a:close/>
                <a:moveTo>
                  <a:pt x="12053" y="3261"/>
                </a:moveTo>
                <a:cubicBezTo>
                  <a:pt x="12023" y="3261"/>
                  <a:pt x="11999" y="3311"/>
                  <a:pt x="11999" y="3372"/>
                </a:cubicBezTo>
                <a:cubicBezTo>
                  <a:pt x="11999" y="3433"/>
                  <a:pt x="12023" y="3483"/>
                  <a:pt x="12053" y="3483"/>
                </a:cubicBezTo>
                <a:cubicBezTo>
                  <a:pt x="12084" y="3483"/>
                  <a:pt x="12108" y="3433"/>
                  <a:pt x="12108" y="3372"/>
                </a:cubicBezTo>
                <a:cubicBezTo>
                  <a:pt x="12108" y="3311"/>
                  <a:pt x="12084" y="3261"/>
                  <a:pt x="12053" y="3261"/>
                </a:cubicBezTo>
                <a:close/>
                <a:moveTo>
                  <a:pt x="11874" y="3261"/>
                </a:moveTo>
                <a:cubicBezTo>
                  <a:pt x="11844" y="3261"/>
                  <a:pt x="11819" y="3311"/>
                  <a:pt x="11819" y="3372"/>
                </a:cubicBezTo>
                <a:cubicBezTo>
                  <a:pt x="11819" y="3433"/>
                  <a:pt x="11844" y="3483"/>
                  <a:pt x="11874" y="3483"/>
                </a:cubicBezTo>
                <a:cubicBezTo>
                  <a:pt x="11905" y="3483"/>
                  <a:pt x="11929" y="3433"/>
                  <a:pt x="11929" y="3372"/>
                </a:cubicBezTo>
                <a:cubicBezTo>
                  <a:pt x="11929" y="3311"/>
                  <a:pt x="11905" y="3261"/>
                  <a:pt x="11874" y="3261"/>
                </a:cubicBezTo>
                <a:close/>
                <a:moveTo>
                  <a:pt x="11695" y="3261"/>
                </a:moveTo>
                <a:cubicBezTo>
                  <a:pt x="11665" y="3261"/>
                  <a:pt x="11640" y="3311"/>
                  <a:pt x="11640" y="3372"/>
                </a:cubicBezTo>
                <a:cubicBezTo>
                  <a:pt x="11640" y="3433"/>
                  <a:pt x="11665" y="3483"/>
                  <a:pt x="11695" y="3483"/>
                </a:cubicBezTo>
                <a:cubicBezTo>
                  <a:pt x="11726" y="3483"/>
                  <a:pt x="11750" y="3433"/>
                  <a:pt x="11750" y="3372"/>
                </a:cubicBezTo>
                <a:cubicBezTo>
                  <a:pt x="11750" y="3311"/>
                  <a:pt x="11726" y="3261"/>
                  <a:pt x="11695" y="3261"/>
                </a:cubicBezTo>
                <a:close/>
                <a:moveTo>
                  <a:pt x="11516" y="3261"/>
                </a:moveTo>
                <a:cubicBezTo>
                  <a:pt x="11486" y="3261"/>
                  <a:pt x="11461" y="3311"/>
                  <a:pt x="11461" y="3372"/>
                </a:cubicBezTo>
                <a:cubicBezTo>
                  <a:pt x="11461" y="3433"/>
                  <a:pt x="11486" y="3483"/>
                  <a:pt x="11516" y="3483"/>
                </a:cubicBezTo>
                <a:cubicBezTo>
                  <a:pt x="11546" y="3483"/>
                  <a:pt x="11571" y="3433"/>
                  <a:pt x="11571" y="3372"/>
                </a:cubicBezTo>
                <a:cubicBezTo>
                  <a:pt x="11571" y="3311"/>
                  <a:pt x="11546" y="3261"/>
                  <a:pt x="11516" y="3261"/>
                </a:cubicBezTo>
                <a:close/>
                <a:moveTo>
                  <a:pt x="11337" y="3261"/>
                </a:moveTo>
                <a:cubicBezTo>
                  <a:pt x="11307" y="3261"/>
                  <a:pt x="11282" y="3311"/>
                  <a:pt x="11282" y="3372"/>
                </a:cubicBezTo>
                <a:cubicBezTo>
                  <a:pt x="11282" y="3433"/>
                  <a:pt x="11307" y="3483"/>
                  <a:pt x="11337" y="3483"/>
                </a:cubicBezTo>
                <a:cubicBezTo>
                  <a:pt x="11367" y="3483"/>
                  <a:pt x="11392" y="3433"/>
                  <a:pt x="11392" y="3372"/>
                </a:cubicBezTo>
                <a:cubicBezTo>
                  <a:pt x="11392" y="3311"/>
                  <a:pt x="11367" y="3261"/>
                  <a:pt x="11337" y="3261"/>
                </a:cubicBezTo>
                <a:close/>
                <a:moveTo>
                  <a:pt x="11158" y="3261"/>
                </a:moveTo>
                <a:cubicBezTo>
                  <a:pt x="11128" y="3261"/>
                  <a:pt x="11103" y="3311"/>
                  <a:pt x="11103" y="3372"/>
                </a:cubicBezTo>
                <a:cubicBezTo>
                  <a:pt x="11103" y="3433"/>
                  <a:pt x="11128" y="3483"/>
                  <a:pt x="11158" y="3483"/>
                </a:cubicBezTo>
                <a:cubicBezTo>
                  <a:pt x="11188" y="3483"/>
                  <a:pt x="11213" y="3433"/>
                  <a:pt x="11213" y="3372"/>
                </a:cubicBezTo>
                <a:cubicBezTo>
                  <a:pt x="11213" y="3311"/>
                  <a:pt x="11188" y="3261"/>
                  <a:pt x="11158" y="3261"/>
                </a:cubicBezTo>
                <a:close/>
                <a:moveTo>
                  <a:pt x="10800" y="3261"/>
                </a:moveTo>
                <a:cubicBezTo>
                  <a:pt x="10770" y="3261"/>
                  <a:pt x="10745" y="3311"/>
                  <a:pt x="10745" y="3372"/>
                </a:cubicBezTo>
                <a:cubicBezTo>
                  <a:pt x="10745" y="3433"/>
                  <a:pt x="10770" y="3483"/>
                  <a:pt x="10800" y="3483"/>
                </a:cubicBezTo>
                <a:cubicBezTo>
                  <a:pt x="10830" y="3483"/>
                  <a:pt x="10855" y="3433"/>
                  <a:pt x="10855" y="3372"/>
                </a:cubicBezTo>
                <a:cubicBezTo>
                  <a:pt x="10855" y="3311"/>
                  <a:pt x="10830" y="3261"/>
                  <a:pt x="10800" y="3261"/>
                </a:cubicBezTo>
                <a:close/>
                <a:moveTo>
                  <a:pt x="10621" y="3261"/>
                </a:moveTo>
                <a:cubicBezTo>
                  <a:pt x="10590" y="3261"/>
                  <a:pt x="10566" y="3311"/>
                  <a:pt x="10566" y="3372"/>
                </a:cubicBezTo>
                <a:cubicBezTo>
                  <a:pt x="10566" y="3433"/>
                  <a:pt x="10590" y="3483"/>
                  <a:pt x="10621" y="3483"/>
                </a:cubicBezTo>
                <a:cubicBezTo>
                  <a:pt x="10651" y="3483"/>
                  <a:pt x="10676" y="3433"/>
                  <a:pt x="10676" y="3372"/>
                </a:cubicBezTo>
                <a:cubicBezTo>
                  <a:pt x="10676" y="3311"/>
                  <a:pt x="10651" y="3261"/>
                  <a:pt x="10621" y="3261"/>
                </a:cubicBezTo>
                <a:close/>
                <a:moveTo>
                  <a:pt x="10442" y="3261"/>
                </a:moveTo>
                <a:cubicBezTo>
                  <a:pt x="10411" y="3261"/>
                  <a:pt x="10387" y="3311"/>
                  <a:pt x="10387" y="3372"/>
                </a:cubicBezTo>
                <a:cubicBezTo>
                  <a:pt x="10387" y="3433"/>
                  <a:pt x="10411" y="3483"/>
                  <a:pt x="10442" y="3483"/>
                </a:cubicBezTo>
                <a:cubicBezTo>
                  <a:pt x="10472" y="3483"/>
                  <a:pt x="10497" y="3433"/>
                  <a:pt x="10497" y="3372"/>
                </a:cubicBezTo>
                <a:cubicBezTo>
                  <a:pt x="10497" y="3311"/>
                  <a:pt x="10472" y="3261"/>
                  <a:pt x="10442" y="3261"/>
                </a:cubicBezTo>
                <a:close/>
                <a:moveTo>
                  <a:pt x="10263" y="3261"/>
                </a:moveTo>
                <a:cubicBezTo>
                  <a:pt x="10232" y="3261"/>
                  <a:pt x="10208" y="3311"/>
                  <a:pt x="10208" y="3372"/>
                </a:cubicBezTo>
                <a:cubicBezTo>
                  <a:pt x="10208" y="3433"/>
                  <a:pt x="10232" y="3483"/>
                  <a:pt x="10263" y="3483"/>
                </a:cubicBezTo>
                <a:cubicBezTo>
                  <a:pt x="10293" y="3483"/>
                  <a:pt x="10317" y="3433"/>
                  <a:pt x="10317" y="3372"/>
                </a:cubicBezTo>
                <a:cubicBezTo>
                  <a:pt x="10317" y="3311"/>
                  <a:pt x="10293" y="3261"/>
                  <a:pt x="10263" y="3261"/>
                </a:cubicBezTo>
                <a:close/>
                <a:moveTo>
                  <a:pt x="9725" y="3261"/>
                </a:moveTo>
                <a:cubicBezTo>
                  <a:pt x="9695" y="3261"/>
                  <a:pt x="9670" y="3311"/>
                  <a:pt x="9670" y="3372"/>
                </a:cubicBezTo>
                <a:cubicBezTo>
                  <a:pt x="9670" y="3433"/>
                  <a:pt x="9695" y="3483"/>
                  <a:pt x="9725" y="3483"/>
                </a:cubicBezTo>
                <a:cubicBezTo>
                  <a:pt x="9756" y="3483"/>
                  <a:pt x="9780" y="3433"/>
                  <a:pt x="9780" y="3372"/>
                </a:cubicBezTo>
                <a:cubicBezTo>
                  <a:pt x="9780" y="3311"/>
                  <a:pt x="9756" y="3261"/>
                  <a:pt x="9725" y="3261"/>
                </a:cubicBezTo>
                <a:close/>
                <a:moveTo>
                  <a:pt x="9546" y="3261"/>
                </a:moveTo>
                <a:cubicBezTo>
                  <a:pt x="9516" y="3261"/>
                  <a:pt x="9491" y="3311"/>
                  <a:pt x="9491" y="3372"/>
                </a:cubicBezTo>
                <a:cubicBezTo>
                  <a:pt x="9491" y="3433"/>
                  <a:pt x="9516" y="3483"/>
                  <a:pt x="9546" y="3483"/>
                </a:cubicBezTo>
                <a:cubicBezTo>
                  <a:pt x="9577" y="3483"/>
                  <a:pt x="9601" y="3433"/>
                  <a:pt x="9601" y="3372"/>
                </a:cubicBezTo>
                <a:cubicBezTo>
                  <a:pt x="9601" y="3311"/>
                  <a:pt x="9577" y="3261"/>
                  <a:pt x="9546" y="3261"/>
                </a:cubicBezTo>
                <a:close/>
                <a:moveTo>
                  <a:pt x="6144" y="3261"/>
                </a:moveTo>
                <a:cubicBezTo>
                  <a:pt x="6113" y="3261"/>
                  <a:pt x="6089" y="3311"/>
                  <a:pt x="6089" y="3372"/>
                </a:cubicBezTo>
                <a:cubicBezTo>
                  <a:pt x="6089" y="3433"/>
                  <a:pt x="6113" y="3483"/>
                  <a:pt x="6144" y="3483"/>
                </a:cubicBezTo>
                <a:cubicBezTo>
                  <a:pt x="6174" y="3483"/>
                  <a:pt x="6199" y="3433"/>
                  <a:pt x="6199" y="3372"/>
                </a:cubicBezTo>
                <a:cubicBezTo>
                  <a:pt x="6199" y="3311"/>
                  <a:pt x="6174" y="3261"/>
                  <a:pt x="6144" y="3261"/>
                </a:cubicBezTo>
                <a:close/>
                <a:moveTo>
                  <a:pt x="5965" y="3261"/>
                </a:moveTo>
                <a:cubicBezTo>
                  <a:pt x="5934" y="3261"/>
                  <a:pt x="5910" y="3311"/>
                  <a:pt x="5910" y="3372"/>
                </a:cubicBezTo>
                <a:cubicBezTo>
                  <a:pt x="5910" y="3433"/>
                  <a:pt x="5934" y="3483"/>
                  <a:pt x="5965" y="3483"/>
                </a:cubicBezTo>
                <a:cubicBezTo>
                  <a:pt x="5995" y="3483"/>
                  <a:pt x="6019" y="3433"/>
                  <a:pt x="6019" y="3372"/>
                </a:cubicBezTo>
                <a:cubicBezTo>
                  <a:pt x="6019" y="3311"/>
                  <a:pt x="5995" y="3261"/>
                  <a:pt x="5965" y="3261"/>
                </a:cubicBezTo>
                <a:close/>
                <a:moveTo>
                  <a:pt x="5786" y="3261"/>
                </a:moveTo>
                <a:cubicBezTo>
                  <a:pt x="5755" y="3261"/>
                  <a:pt x="5731" y="3311"/>
                  <a:pt x="5731" y="3372"/>
                </a:cubicBezTo>
                <a:cubicBezTo>
                  <a:pt x="5731" y="3433"/>
                  <a:pt x="5755" y="3483"/>
                  <a:pt x="5786" y="3483"/>
                </a:cubicBezTo>
                <a:cubicBezTo>
                  <a:pt x="5816" y="3483"/>
                  <a:pt x="5840" y="3433"/>
                  <a:pt x="5840" y="3372"/>
                </a:cubicBezTo>
                <a:cubicBezTo>
                  <a:pt x="5840" y="3311"/>
                  <a:pt x="5816" y="3261"/>
                  <a:pt x="5786" y="3261"/>
                </a:cubicBezTo>
                <a:close/>
                <a:moveTo>
                  <a:pt x="5606" y="3261"/>
                </a:moveTo>
                <a:cubicBezTo>
                  <a:pt x="5576" y="3261"/>
                  <a:pt x="5552" y="3311"/>
                  <a:pt x="5552" y="3372"/>
                </a:cubicBezTo>
                <a:cubicBezTo>
                  <a:pt x="5552" y="3433"/>
                  <a:pt x="5576" y="3483"/>
                  <a:pt x="5606" y="3483"/>
                </a:cubicBezTo>
                <a:cubicBezTo>
                  <a:pt x="5637" y="3483"/>
                  <a:pt x="5661" y="3433"/>
                  <a:pt x="5661" y="3372"/>
                </a:cubicBezTo>
                <a:cubicBezTo>
                  <a:pt x="5661" y="3311"/>
                  <a:pt x="5637" y="3261"/>
                  <a:pt x="5606" y="3261"/>
                </a:cubicBezTo>
                <a:close/>
                <a:moveTo>
                  <a:pt x="5427" y="3261"/>
                </a:moveTo>
                <a:cubicBezTo>
                  <a:pt x="5397" y="3261"/>
                  <a:pt x="5372" y="3311"/>
                  <a:pt x="5372" y="3372"/>
                </a:cubicBezTo>
                <a:cubicBezTo>
                  <a:pt x="5372" y="3433"/>
                  <a:pt x="5397" y="3483"/>
                  <a:pt x="5427" y="3483"/>
                </a:cubicBezTo>
                <a:cubicBezTo>
                  <a:pt x="5458" y="3483"/>
                  <a:pt x="5482" y="3433"/>
                  <a:pt x="5482" y="3372"/>
                </a:cubicBezTo>
                <a:cubicBezTo>
                  <a:pt x="5482" y="3311"/>
                  <a:pt x="5458" y="3261"/>
                  <a:pt x="5427" y="3261"/>
                </a:cubicBezTo>
                <a:close/>
                <a:moveTo>
                  <a:pt x="4532" y="3261"/>
                </a:moveTo>
                <a:cubicBezTo>
                  <a:pt x="4502" y="3261"/>
                  <a:pt x="4477" y="3311"/>
                  <a:pt x="4477" y="3372"/>
                </a:cubicBezTo>
                <a:cubicBezTo>
                  <a:pt x="4477" y="3433"/>
                  <a:pt x="4502" y="3483"/>
                  <a:pt x="4532" y="3483"/>
                </a:cubicBezTo>
                <a:cubicBezTo>
                  <a:pt x="4562" y="3483"/>
                  <a:pt x="4587" y="3433"/>
                  <a:pt x="4587" y="3372"/>
                </a:cubicBezTo>
                <a:cubicBezTo>
                  <a:pt x="4587" y="3311"/>
                  <a:pt x="4562" y="3261"/>
                  <a:pt x="4532" y="3261"/>
                </a:cubicBezTo>
                <a:close/>
                <a:moveTo>
                  <a:pt x="4353" y="3261"/>
                </a:moveTo>
                <a:cubicBezTo>
                  <a:pt x="4323" y="3261"/>
                  <a:pt x="4298" y="3311"/>
                  <a:pt x="4298" y="3372"/>
                </a:cubicBezTo>
                <a:cubicBezTo>
                  <a:pt x="4298" y="3433"/>
                  <a:pt x="4323" y="3483"/>
                  <a:pt x="4353" y="3483"/>
                </a:cubicBezTo>
                <a:cubicBezTo>
                  <a:pt x="4383" y="3483"/>
                  <a:pt x="4408" y="3433"/>
                  <a:pt x="4408" y="3372"/>
                </a:cubicBezTo>
                <a:cubicBezTo>
                  <a:pt x="4408" y="3311"/>
                  <a:pt x="4383" y="3261"/>
                  <a:pt x="4353" y="3261"/>
                </a:cubicBezTo>
                <a:close/>
                <a:moveTo>
                  <a:pt x="4174" y="3261"/>
                </a:moveTo>
                <a:cubicBezTo>
                  <a:pt x="4143" y="3261"/>
                  <a:pt x="4119" y="3311"/>
                  <a:pt x="4119" y="3372"/>
                </a:cubicBezTo>
                <a:cubicBezTo>
                  <a:pt x="4119" y="3433"/>
                  <a:pt x="4143" y="3483"/>
                  <a:pt x="4174" y="3483"/>
                </a:cubicBezTo>
                <a:cubicBezTo>
                  <a:pt x="4204" y="3483"/>
                  <a:pt x="4229" y="3433"/>
                  <a:pt x="4229" y="3372"/>
                </a:cubicBezTo>
                <a:cubicBezTo>
                  <a:pt x="4229" y="3311"/>
                  <a:pt x="4204" y="3261"/>
                  <a:pt x="4174" y="3261"/>
                </a:cubicBezTo>
                <a:close/>
                <a:moveTo>
                  <a:pt x="3995" y="3261"/>
                </a:moveTo>
                <a:cubicBezTo>
                  <a:pt x="3964" y="3261"/>
                  <a:pt x="3940" y="3311"/>
                  <a:pt x="3940" y="3372"/>
                </a:cubicBezTo>
                <a:cubicBezTo>
                  <a:pt x="3940" y="3433"/>
                  <a:pt x="3964" y="3483"/>
                  <a:pt x="3995" y="3483"/>
                </a:cubicBezTo>
                <a:cubicBezTo>
                  <a:pt x="4025" y="3483"/>
                  <a:pt x="4050" y="3433"/>
                  <a:pt x="4050" y="3372"/>
                </a:cubicBezTo>
                <a:cubicBezTo>
                  <a:pt x="4050" y="3311"/>
                  <a:pt x="4025" y="3261"/>
                  <a:pt x="3995" y="3261"/>
                </a:cubicBezTo>
                <a:close/>
                <a:moveTo>
                  <a:pt x="3816" y="3261"/>
                </a:moveTo>
                <a:cubicBezTo>
                  <a:pt x="3785" y="3261"/>
                  <a:pt x="3761" y="3311"/>
                  <a:pt x="3761" y="3372"/>
                </a:cubicBezTo>
                <a:cubicBezTo>
                  <a:pt x="3761" y="3433"/>
                  <a:pt x="3785" y="3483"/>
                  <a:pt x="3816" y="3483"/>
                </a:cubicBezTo>
                <a:cubicBezTo>
                  <a:pt x="3846" y="3483"/>
                  <a:pt x="3870" y="3433"/>
                  <a:pt x="3870" y="3372"/>
                </a:cubicBezTo>
                <a:cubicBezTo>
                  <a:pt x="3870" y="3311"/>
                  <a:pt x="3846" y="3261"/>
                  <a:pt x="3816" y="3261"/>
                </a:cubicBezTo>
                <a:close/>
                <a:moveTo>
                  <a:pt x="3637" y="3261"/>
                </a:moveTo>
                <a:cubicBezTo>
                  <a:pt x="3606" y="3261"/>
                  <a:pt x="3582" y="3311"/>
                  <a:pt x="3582" y="3372"/>
                </a:cubicBezTo>
                <a:cubicBezTo>
                  <a:pt x="3582" y="3433"/>
                  <a:pt x="3606" y="3483"/>
                  <a:pt x="3637" y="3483"/>
                </a:cubicBezTo>
                <a:cubicBezTo>
                  <a:pt x="3667" y="3483"/>
                  <a:pt x="3691" y="3433"/>
                  <a:pt x="3691" y="3372"/>
                </a:cubicBezTo>
                <a:cubicBezTo>
                  <a:pt x="3691" y="3311"/>
                  <a:pt x="3667" y="3261"/>
                  <a:pt x="3637" y="3261"/>
                </a:cubicBezTo>
                <a:close/>
                <a:moveTo>
                  <a:pt x="3457" y="3261"/>
                </a:moveTo>
                <a:cubicBezTo>
                  <a:pt x="3427" y="3261"/>
                  <a:pt x="3403" y="3311"/>
                  <a:pt x="3403" y="3372"/>
                </a:cubicBezTo>
                <a:cubicBezTo>
                  <a:pt x="3403" y="3433"/>
                  <a:pt x="3427" y="3483"/>
                  <a:pt x="3457" y="3483"/>
                </a:cubicBezTo>
                <a:cubicBezTo>
                  <a:pt x="3488" y="3483"/>
                  <a:pt x="3512" y="3433"/>
                  <a:pt x="3512" y="3372"/>
                </a:cubicBezTo>
                <a:cubicBezTo>
                  <a:pt x="3512" y="3311"/>
                  <a:pt x="3488" y="3261"/>
                  <a:pt x="3457" y="3261"/>
                </a:cubicBezTo>
                <a:close/>
                <a:moveTo>
                  <a:pt x="3278" y="3261"/>
                </a:moveTo>
                <a:cubicBezTo>
                  <a:pt x="3248" y="3261"/>
                  <a:pt x="3223" y="3311"/>
                  <a:pt x="3223" y="3372"/>
                </a:cubicBezTo>
                <a:cubicBezTo>
                  <a:pt x="3223" y="3433"/>
                  <a:pt x="3248" y="3483"/>
                  <a:pt x="3278" y="3483"/>
                </a:cubicBezTo>
                <a:cubicBezTo>
                  <a:pt x="3309" y="3483"/>
                  <a:pt x="3333" y="3433"/>
                  <a:pt x="3333" y="3372"/>
                </a:cubicBezTo>
                <a:cubicBezTo>
                  <a:pt x="3333" y="3311"/>
                  <a:pt x="3309" y="3261"/>
                  <a:pt x="3278" y="3261"/>
                </a:cubicBezTo>
                <a:close/>
                <a:moveTo>
                  <a:pt x="3099" y="3261"/>
                </a:moveTo>
                <a:cubicBezTo>
                  <a:pt x="3069" y="3261"/>
                  <a:pt x="3044" y="3311"/>
                  <a:pt x="3044" y="3372"/>
                </a:cubicBezTo>
                <a:cubicBezTo>
                  <a:pt x="3044" y="3433"/>
                  <a:pt x="3069" y="3483"/>
                  <a:pt x="3099" y="3483"/>
                </a:cubicBezTo>
                <a:cubicBezTo>
                  <a:pt x="3130" y="3483"/>
                  <a:pt x="3154" y="3433"/>
                  <a:pt x="3154" y="3372"/>
                </a:cubicBezTo>
                <a:cubicBezTo>
                  <a:pt x="3154" y="3311"/>
                  <a:pt x="3130" y="3261"/>
                  <a:pt x="3099" y="3261"/>
                </a:cubicBezTo>
                <a:close/>
                <a:moveTo>
                  <a:pt x="2920" y="3261"/>
                </a:moveTo>
                <a:cubicBezTo>
                  <a:pt x="2890" y="3261"/>
                  <a:pt x="2865" y="3311"/>
                  <a:pt x="2865" y="3372"/>
                </a:cubicBezTo>
                <a:cubicBezTo>
                  <a:pt x="2865" y="3433"/>
                  <a:pt x="2890" y="3483"/>
                  <a:pt x="2920" y="3483"/>
                </a:cubicBezTo>
                <a:cubicBezTo>
                  <a:pt x="2950" y="3483"/>
                  <a:pt x="2975" y="3433"/>
                  <a:pt x="2975" y="3372"/>
                </a:cubicBezTo>
                <a:cubicBezTo>
                  <a:pt x="2975" y="3311"/>
                  <a:pt x="2950" y="3261"/>
                  <a:pt x="2920" y="3261"/>
                </a:cubicBezTo>
                <a:close/>
                <a:moveTo>
                  <a:pt x="2741" y="3261"/>
                </a:moveTo>
                <a:cubicBezTo>
                  <a:pt x="2711" y="3261"/>
                  <a:pt x="2686" y="3311"/>
                  <a:pt x="2686" y="3372"/>
                </a:cubicBezTo>
                <a:cubicBezTo>
                  <a:pt x="2686" y="3433"/>
                  <a:pt x="2711" y="3483"/>
                  <a:pt x="2741" y="3483"/>
                </a:cubicBezTo>
                <a:cubicBezTo>
                  <a:pt x="2771" y="3483"/>
                  <a:pt x="2796" y="3433"/>
                  <a:pt x="2796" y="3372"/>
                </a:cubicBezTo>
                <a:cubicBezTo>
                  <a:pt x="2796" y="3311"/>
                  <a:pt x="2771" y="3261"/>
                  <a:pt x="2741" y="3261"/>
                </a:cubicBezTo>
                <a:close/>
                <a:moveTo>
                  <a:pt x="2562" y="3261"/>
                </a:moveTo>
                <a:cubicBezTo>
                  <a:pt x="2532" y="3261"/>
                  <a:pt x="2507" y="3311"/>
                  <a:pt x="2507" y="3372"/>
                </a:cubicBezTo>
                <a:cubicBezTo>
                  <a:pt x="2507" y="3433"/>
                  <a:pt x="2532" y="3483"/>
                  <a:pt x="2562" y="3483"/>
                </a:cubicBezTo>
                <a:cubicBezTo>
                  <a:pt x="2592" y="3483"/>
                  <a:pt x="2617" y="3433"/>
                  <a:pt x="2617" y="3372"/>
                </a:cubicBezTo>
                <a:cubicBezTo>
                  <a:pt x="2617" y="3311"/>
                  <a:pt x="2592" y="3261"/>
                  <a:pt x="2562" y="3261"/>
                </a:cubicBezTo>
                <a:close/>
                <a:moveTo>
                  <a:pt x="2383" y="3261"/>
                </a:moveTo>
                <a:cubicBezTo>
                  <a:pt x="2353" y="3261"/>
                  <a:pt x="2328" y="3311"/>
                  <a:pt x="2328" y="3372"/>
                </a:cubicBezTo>
                <a:cubicBezTo>
                  <a:pt x="2328" y="3433"/>
                  <a:pt x="2353" y="3483"/>
                  <a:pt x="2383" y="3483"/>
                </a:cubicBezTo>
                <a:cubicBezTo>
                  <a:pt x="2413" y="3483"/>
                  <a:pt x="2438" y="3433"/>
                  <a:pt x="2438" y="3372"/>
                </a:cubicBezTo>
                <a:cubicBezTo>
                  <a:pt x="2438" y="3311"/>
                  <a:pt x="2413" y="3261"/>
                  <a:pt x="2383" y="3261"/>
                </a:cubicBezTo>
                <a:close/>
                <a:moveTo>
                  <a:pt x="2204" y="3261"/>
                </a:moveTo>
                <a:cubicBezTo>
                  <a:pt x="2174" y="3261"/>
                  <a:pt x="2149" y="3311"/>
                  <a:pt x="2149" y="3372"/>
                </a:cubicBezTo>
                <a:cubicBezTo>
                  <a:pt x="2149" y="3433"/>
                  <a:pt x="2174" y="3483"/>
                  <a:pt x="2204" y="3483"/>
                </a:cubicBezTo>
                <a:cubicBezTo>
                  <a:pt x="2234" y="3483"/>
                  <a:pt x="2259" y="3433"/>
                  <a:pt x="2259" y="3372"/>
                </a:cubicBezTo>
                <a:cubicBezTo>
                  <a:pt x="2259" y="3311"/>
                  <a:pt x="2234" y="3261"/>
                  <a:pt x="2204" y="3261"/>
                </a:cubicBezTo>
                <a:close/>
                <a:moveTo>
                  <a:pt x="2025" y="3261"/>
                </a:moveTo>
                <a:cubicBezTo>
                  <a:pt x="1994" y="3261"/>
                  <a:pt x="1970" y="3311"/>
                  <a:pt x="1970" y="3372"/>
                </a:cubicBezTo>
                <a:cubicBezTo>
                  <a:pt x="1970" y="3433"/>
                  <a:pt x="1994" y="3483"/>
                  <a:pt x="2025" y="3483"/>
                </a:cubicBezTo>
                <a:cubicBezTo>
                  <a:pt x="2055" y="3483"/>
                  <a:pt x="2080" y="3433"/>
                  <a:pt x="2080" y="3372"/>
                </a:cubicBezTo>
                <a:cubicBezTo>
                  <a:pt x="2080" y="3311"/>
                  <a:pt x="2055" y="3261"/>
                  <a:pt x="2025" y="3261"/>
                </a:cubicBezTo>
                <a:close/>
                <a:moveTo>
                  <a:pt x="950" y="3261"/>
                </a:moveTo>
                <a:cubicBezTo>
                  <a:pt x="920" y="3261"/>
                  <a:pt x="895" y="3311"/>
                  <a:pt x="895" y="3372"/>
                </a:cubicBezTo>
                <a:cubicBezTo>
                  <a:pt x="895" y="3433"/>
                  <a:pt x="920" y="3483"/>
                  <a:pt x="950" y="3483"/>
                </a:cubicBezTo>
                <a:cubicBezTo>
                  <a:pt x="981" y="3483"/>
                  <a:pt x="1005" y="3433"/>
                  <a:pt x="1005" y="3372"/>
                </a:cubicBezTo>
                <a:cubicBezTo>
                  <a:pt x="1005" y="3311"/>
                  <a:pt x="981" y="3261"/>
                  <a:pt x="950" y="3261"/>
                </a:cubicBezTo>
                <a:close/>
                <a:moveTo>
                  <a:pt x="771" y="3261"/>
                </a:moveTo>
                <a:cubicBezTo>
                  <a:pt x="741" y="3261"/>
                  <a:pt x="716" y="3311"/>
                  <a:pt x="716" y="3372"/>
                </a:cubicBezTo>
                <a:cubicBezTo>
                  <a:pt x="716" y="3433"/>
                  <a:pt x="741" y="3483"/>
                  <a:pt x="771" y="3483"/>
                </a:cubicBezTo>
                <a:cubicBezTo>
                  <a:pt x="801" y="3483"/>
                  <a:pt x="826" y="3433"/>
                  <a:pt x="826" y="3372"/>
                </a:cubicBezTo>
                <a:cubicBezTo>
                  <a:pt x="826" y="3311"/>
                  <a:pt x="801" y="3261"/>
                  <a:pt x="771" y="3261"/>
                </a:cubicBezTo>
                <a:close/>
                <a:moveTo>
                  <a:pt x="592" y="3261"/>
                </a:moveTo>
                <a:cubicBezTo>
                  <a:pt x="562" y="3261"/>
                  <a:pt x="537" y="3311"/>
                  <a:pt x="537" y="3372"/>
                </a:cubicBezTo>
                <a:cubicBezTo>
                  <a:pt x="537" y="3433"/>
                  <a:pt x="562" y="3483"/>
                  <a:pt x="592" y="3483"/>
                </a:cubicBezTo>
                <a:cubicBezTo>
                  <a:pt x="622" y="3483"/>
                  <a:pt x="647" y="3433"/>
                  <a:pt x="647" y="3372"/>
                </a:cubicBezTo>
                <a:cubicBezTo>
                  <a:pt x="647" y="3311"/>
                  <a:pt x="622" y="3261"/>
                  <a:pt x="592" y="3261"/>
                </a:cubicBezTo>
                <a:close/>
                <a:moveTo>
                  <a:pt x="19396" y="2899"/>
                </a:moveTo>
                <a:cubicBezTo>
                  <a:pt x="19366" y="2899"/>
                  <a:pt x="19341" y="2948"/>
                  <a:pt x="19341" y="3010"/>
                </a:cubicBezTo>
                <a:cubicBezTo>
                  <a:pt x="19341" y="3071"/>
                  <a:pt x="19366" y="3121"/>
                  <a:pt x="19396" y="3121"/>
                </a:cubicBezTo>
                <a:cubicBezTo>
                  <a:pt x="19426" y="3121"/>
                  <a:pt x="19451" y="3071"/>
                  <a:pt x="19451" y="3010"/>
                </a:cubicBezTo>
                <a:cubicBezTo>
                  <a:pt x="19451" y="2948"/>
                  <a:pt x="19426" y="2899"/>
                  <a:pt x="19396" y="2899"/>
                </a:cubicBezTo>
                <a:close/>
                <a:moveTo>
                  <a:pt x="19217" y="2899"/>
                </a:moveTo>
                <a:cubicBezTo>
                  <a:pt x="19187" y="2899"/>
                  <a:pt x="19162" y="2948"/>
                  <a:pt x="19162" y="3010"/>
                </a:cubicBezTo>
                <a:cubicBezTo>
                  <a:pt x="19162" y="3071"/>
                  <a:pt x="19187" y="3121"/>
                  <a:pt x="19217" y="3121"/>
                </a:cubicBezTo>
                <a:cubicBezTo>
                  <a:pt x="19247" y="3121"/>
                  <a:pt x="19272" y="3071"/>
                  <a:pt x="19272" y="3010"/>
                </a:cubicBezTo>
                <a:cubicBezTo>
                  <a:pt x="19272" y="2948"/>
                  <a:pt x="19247" y="2899"/>
                  <a:pt x="19217" y="2899"/>
                </a:cubicBezTo>
                <a:close/>
                <a:moveTo>
                  <a:pt x="19038" y="2899"/>
                </a:moveTo>
                <a:cubicBezTo>
                  <a:pt x="19008" y="2899"/>
                  <a:pt x="18983" y="2948"/>
                  <a:pt x="18983" y="3010"/>
                </a:cubicBezTo>
                <a:cubicBezTo>
                  <a:pt x="18983" y="3071"/>
                  <a:pt x="19008" y="3121"/>
                  <a:pt x="19038" y="3121"/>
                </a:cubicBezTo>
                <a:cubicBezTo>
                  <a:pt x="19068" y="3121"/>
                  <a:pt x="19093" y="3071"/>
                  <a:pt x="19093" y="3010"/>
                </a:cubicBezTo>
                <a:cubicBezTo>
                  <a:pt x="19093" y="2948"/>
                  <a:pt x="19068" y="2899"/>
                  <a:pt x="19038" y="2899"/>
                </a:cubicBezTo>
                <a:close/>
                <a:moveTo>
                  <a:pt x="18859" y="2899"/>
                </a:moveTo>
                <a:cubicBezTo>
                  <a:pt x="18828" y="2899"/>
                  <a:pt x="18804" y="2948"/>
                  <a:pt x="18804" y="3010"/>
                </a:cubicBezTo>
                <a:cubicBezTo>
                  <a:pt x="18804" y="3071"/>
                  <a:pt x="18828" y="3121"/>
                  <a:pt x="18859" y="3121"/>
                </a:cubicBezTo>
                <a:cubicBezTo>
                  <a:pt x="18889" y="3121"/>
                  <a:pt x="18914" y="3071"/>
                  <a:pt x="18914" y="3010"/>
                </a:cubicBezTo>
                <a:cubicBezTo>
                  <a:pt x="18914" y="2948"/>
                  <a:pt x="18889" y="2899"/>
                  <a:pt x="18859" y="2899"/>
                </a:cubicBezTo>
                <a:close/>
                <a:moveTo>
                  <a:pt x="18680" y="2899"/>
                </a:moveTo>
                <a:cubicBezTo>
                  <a:pt x="18649" y="2899"/>
                  <a:pt x="18625" y="2948"/>
                  <a:pt x="18625" y="3010"/>
                </a:cubicBezTo>
                <a:cubicBezTo>
                  <a:pt x="18625" y="3071"/>
                  <a:pt x="18649" y="3121"/>
                  <a:pt x="18680" y="3121"/>
                </a:cubicBezTo>
                <a:cubicBezTo>
                  <a:pt x="18710" y="3121"/>
                  <a:pt x="18735" y="3071"/>
                  <a:pt x="18735" y="3010"/>
                </a:cubicBezTo>
                <a:cubicBezTo>
                  <a:pt x="18735" y="2948"/>
                  <a:pt x="18710" y="2899"/>
                  <a:pt x="18680" y="2899"/>
                </a:cubicBezTo>
                <a:close/>
                <a:moveTo>
                  <a:pt x="18501" y="2899"/>
                </a:moveTo>
                <a:cubicBezTo>
                  <a:pt x="18470" y="2899"/>
                  <a:pt x="18446" y="2948"/>
                  <a:pt x="18446" y="3010"/>
                </a:cubicBezTo>
                <a:cubicBezTo>
                  <a:pt x="18446" y="3071"/>
                  <a:pt x="18470" y="3121"/>
                  <a:pt x="18501" y="3121"/>
                </a:cubicBezTo>
                <a:cubicBezTo>
                  <a:pt x="18531" y="3121"/>
                  <a:pt x="18555" y="3071"/>
                  <a:pt x="18555" y="3010"/>
                </a:cubicBezTo>
                <a:cubicBezTo>
                  <a:pt x="18555" y="2948"/>
                  <a:pt x="18531" y="2899"/>
                  <a:pt x="18501" y="2899"/>
                </a:cubicBezTo>
                <a:close/>
                <a:moveTo>
                  <a:pt x="18321" y="2899"/>
                </a:moveTo>
                <a:cubicBezTo>
                  <a:pt x="18291" y="2899"/>
                  <a:pt x="18267" y="2948"/>
                  <a:pt x="18267" y="3010"/>
                </a:cubicBezTo>
                <a:cubicBezTo>
                  <a:pt x="18267" y="3071"/>
                  <a:pt x="18291" y="3121"/>
                  <a:pt x="18321" y="3121"/>
                </a:cubicBezTo>
                <a:cubicBezTo>
                  <a:pt x="18352" y="3121"/>
                  <a:pt x="18376" y="3071"/>
                  <a:pt x="18376" y="3010"/>
                </a:cubicBezTo>
                <a:cubicBezTo>
                  <a:pt x="18376" y="2948"/>
                  <a:pt x="18352" y="2899"/>
                  <a:pt x="18321" y="2899"/>
                </a:cubicBezTo>
                <a:close/>
                <a:moveTo>
                  <a:pt x="18142" y="2899"/>
                </a:moveTo>
                <a:cubicBezTo>
                  <a:pt x="18112" y="2899"/>
                  <a:pt x="18088" y="2948"/>
                  <a:pt x="18088" y="3010"/>
                </a:cubicBezTo>
                <a:cubicBezTo>
                  <a:pt x="18088" y="3071"/>
                  <a:pt x="18112" y="3121"/>
                  <a:pt x="18142" y="3121"/>
                </a:cubicBezTo>
                <a:cubicBezTo>
                  <a:pt x="18173" y="3121"/>
                  <a:pt x="18197" y="3071"/>
                  <a:pt x="18197" y="3010"/>
                </a:cubicBezTo>
                <a:cubicBezTo>
                  <a:pt x="18197" y="2948"/>
                  <a:pt x="18173" y="2899"/>
                  <a:pt x="18142" y="2899"/>
                </a:cubicBezTo>
                <a:close/>
                <a:moveTo>
                  <a:pt x="17963" y="2899"/>
                </a:moveTo>
                <a:cubicBezTo>
                  <a:pt x="17933" y="2899"/>
                  <a:pt x="17908" y="2948"/>
                  <a:pt x="17908" y="3010"/>
                </a:cubicBezTo>
                <a:cubicBezTo>
                  <a:pt x="17908" y="3071"/>
                  <a:pt x="17933" y="3121"/>
                  <a:pt x="17963" y="3121"/>
                </a:cubicBezTo>
                <a:cubicBezTo>
                  <a:pt x="17994" y="3121"/>
                  <a:pt x="18018" y="3071"/>
                  <a:pt x="18018" y="3010"/>
                </a:cubicBezTo>
                <a:cubicBezTo>
                  <a:pt x="18018" y="2948"/>
                  <a:pt x="17994" y="2899"/>
                  <a:pt x="17963" y="2899"/>
                </a:cubicBezTo>
                <a:close/>
                <a:moveTo>
                  <a:pt x="17784" y="2899"/>
                </a:moveTo>
                <a:cubicBezTo>
                  <a:pt x="17754" y="2899"/>
                  <a:pt x="17729" y="2948"/>
                  <a:pt x="17729" y="3010"/>
                </a:cubicBezTo>
                <a:cubicBezTo>
                  <a:pt x="17729" y="3071"/>
                  <a:pt x="17754" y="3121"/>
                  <a:pt x="17784" y="3121"/>
                </a:cubicBezTo>
                <a:cubicBezTo>
                  <a:pt x="17815" y="3121"/>
                  <a:pt x="17839" y="3071"/>
                  <a:pt x="17839" y="3010"/>
                </a:cubicBezTo>
                <a:cubicBezTo>
                  <a:pt x="17839" y="2948"/>
                  <a:pt x="17815" y="2899"/>
                  <a:pt x="17784" y="2899"/>
                </a:cubicBezTo>
                <a:close/>
                <a:moveTo>
                  <a:pt x="17605" y="2899"/>
                </a:moveTo>
                <a:cubicBezTo>
                  <a:pt x="17575" y="2899"/>
                  <a:pt x="17550" y="2948"/>
                  <a:pt x="17550" y="3010"/>
                </a:cubicBezTo>
                <a:cubicBezTo>
                  <a:pt x="17550" y="3071"/>
                  <a:pt x="17575" y="3121"/>
                  <a:pt x="17605" y="3121"/>
                </a:cubicBezTo>
                <a:cubicBezTo>
                  <a:pt x="17635" y="3121"/>
                  <a:pt x="17660" y="3071"/>
                  <a:pt x="17660" y="3010"/>
                </a:cubicBezTo>
                <a:cubicBezTo>
                  <a:pt x="17660" y="2948"/>
                  <a:pt x="17635" y="2899"/>
                  <a:pt x="17605" y="2899"/>
                </a:cubicBezTo>
                <a:close/>
                <a:moveTo>
                  <a:pt x="17426" y="2899"/>
                </a:moveTo>
                <a:cubicBezTo>
                  <a:pt x="17396" y="2899"/>
                  <a:pt x="17371" y="2948"/>
                  <a:pt x="17371" y="3010"/>
                </a:cubicBezTo>
                <a:cubicBezTo>
                  <a:pt x="17371" y="3071"/>
                  <a:pt x="17396" y="3121"/>
                  <a:pt x="17426" y="3121"/>
                </a:cubicBezTo>
                <a:cubicBezTo>
                  <a:pt x="17456" y="3121"/>
                  <a:pt x="17481" y="3071"/>
                  <a:pt x="17481" y="3010"/>
                </a:cubicBezTo>
                <a:cubicBezTo>
                  <a:pt x="17481" y="2948"/>
                  <a:pt x="17456" y="2899"/>
                  <a:pt x="17426" y="2899"/>
                </a:cubicBezTo>
                <a:close/>
                <a:moveTo>
                  <a:pt x="17247" y="2899"/>
                </a:moveTo>
                <a:cubicBezTo>
                  <a:pt x="17217" y="2899"/>
                  <a:pt x="17192" y="2948"/>
                  <a:pt x="17192" y="3010"/>
                </a:cubicBezTo>
                <a:cubicBezTo>
                  <a:pt x="17192" y="3071"/>
                  <a:pt x="17217" y="3121"/>
                  <a:pt x="17247" y="3121"/>
                </a:cubicBezTo>
                <a:cubicBezTo>
                  <a:pt x="17277" y="3121"/>
                  <a:pt x="17302" y="3071"/>
                  <a:pt x="17302" y="3010"/>
                </a:cubicBezTo>
                <a:cubicBezTo>
                  <a:pt x="17302" y="2948"/>
                  <a:pt x="17277" y="2899"/>
                  <a:pt x="17247" y="2899"/>
                </a:cubicBezTo>
                <a:close/>
                <a:moveTo>
                  <a:pt x="17068" y="2899"/>
                </a:moveTo>
                <a:cubicBezTo>
                  <a:pt x="17038" y="2899"/>
                  <a:pt x="17013" y="2948"/>
                  <a:pt x="17013" y="3010"/>
                </a:cubicBezTo>
                <a:cubicBezTo>
                  <a:pt x="17013" y="3071"/>
                  <a:pt x="17038" y="3121"/>
                  <a:pt x="17068" y="3121"/>
                </a:cubicBezTo>
                <a:cubicBezTo>
                  <a:pt x="17098" y="3121"/>
                  <a:pt x="17123" y="3071"/>
                  <a:pt x="17123" y="3010"/>
                </a:cubicBezTo>
                <a:cubicBezTo>
                  <a:pt x="17123" y="2948"/>
                  <a:pt x="17098" y="2899"/>
                  <a:pt x="17068" y="2899"/>
                </a:cubicBezTo>
                <a:close/>
                <a:moveTo>
                  <a:pt x="16889" y="2899"/>
                </a:moveTo>
                <a:cubicBezTo>
                  <a:pt x="16859" y="2899"/>
                  <a:pt x="16834" y="2948"/>
                  <a:pt x="16834" y="3010"/>
                </a:cubicBezTo>
                <a:cubicBezTo>
                  <a:pt x="16834" y="3071"/>
                  <a:pt x="16859" y="3121"/>
                  <a:pt x="16889" y="3121"/>
                </a:cubicBezTo>
                <a:cubicBezTo>
                  <a:pt x="16919" y="3121"/>
                  <a:pt x="16944" y="3071"/>
                  <a:pt x="16944" y="3010"/>
                </a:cubicBezTo>
                <a:cubicBezTo>
                  <a:pt x="16944" y="2948"/>
                  <a:pt x="16919" y="2899"/>
                  <a:pt x="16889" y="2899"/>
                </a:cubicBezTo>
                <a:close/>
                <a:moveTo>
                  <a:pt x="16710" y="2899"/>
                </a:moveTo>
                <a:cubicBezTo>
                  <a:pt x="16679" y="2899"/>
                  <a:pt x="16655" y="2948"/>
                  <a:pt x="16655" y="3010"/>
                </a:cubicBezTo>
                <a:cubicBezTo>
                  <a:pt x="16655" y="3071"/>
                  <a:pt x="16679" y="3121"/>
                  <a:pt x="16710" y="3121"/>
                </a:cubicBezTo>
                <a:cubicBezTo>
                  <a:pt x="16740" y="3121"/>
                  <a:pt x="16765" y="3071"/>
                  <a:pt x="16765" y="3010"/>
                </a:cubicBezTo>
                <a:cubicBezTo>
                  <a:pt x="16765" y="2948"/>
                  <a:pt x="16740" y="2899"/>
                  <a:pt x="16710" y="2899"/>
                </a:cubicBezTo>
                <a:close/>
                <a:moveTo>
                  <a:pt x="16531" y="2899"/>
                </a:moveTo>
                <a:cubicBezTo>
                  <a:pt x="16500" y="2899"/>
                  <a:pt x="16476" y="2948"/>
                  <a:pt x="16476" y="3010"/>
                </a:cubicBezTo>
                <a:cubicBezTo>
                  <a:pt x="16476" y="3071"/>
                  <a:pt x="16500" y="3121"/>
                  <a:pt x="16531" y="3121"/>
                </a:cubicBezTo>
                <a:cubicBezTo>
                  <a:pt x="16561" y="3121"/>
                  <a:pt x="16585" y="3071"/>
                  <a:pt x="16585" y="3010"/>
                </a:cubicBezTo>
                <a:cubicBezTo>
                  <a:pt x="16585" y="2948"/>
                  <a:pt x="16561" y="2899"/>
                  <a:pt x="16531" y="2899"/>
                </a:cubicBezTo>
                <a:close/>
                <a:moveTo>
                  <a:pt x="16352" y="2899"/>
                </a:moveTo>
                <a:cubicBezTo>
                  <a:pt x="16321" y="2899"/>
                  <a:pt x="16297" y="2948"/>
                  <a:pt x="16297" y="3010"/>
                </a:cubicBezTo>
                <a:cubicBezTo>
                  <a:pt x="16297" y="3071"/>
                  <a:pt x="16321" y="3121"/>
                  <a:pt x="16352" y="3121"/>
                </a:cubicBezTo>
                <a:cubicBezTo>
                  <a:pt x="16382" y="3121"/>
                  <a:pt x="16406" y="3071"/>
                  <a:pt x="16406" y="3010"/>
                </a:cubicBezTo>
                <a:cubicBezTo>
                  <a:pt x="16406" y="2948"/>
                  <a:pt x="16382" y="2899"/>
                  <a:pt x="16352" y="2899"/>
                </a:cubicBezTo>
                <a:close/>
                <a:moveTo>
                  <a:pt x="16172" y="2899"/>
                </a:moveTo>
                <a:cubicBezTo>
                  <a:pt x="16142" y="2899"/>
                  <a:pt x="16118" y="2948"/>
                  <a:pt x="16118" y="3010"/>
                </a:cubicBezTo>
                <a:cubicBezTo>
                  <a:pt x="16118" y="3071"/>
                  <a:pt x="16142" y="3121"/>
                  <a:pt x="16172" y="3121"/>
                </a:cubicBezTo>
                <a:cubicBezTo>
                  <a:pt x="16203" y="3121"/>
                  <a:pt x="16227" y="3071"/>
                  <a:pt x="16227" y="3010"/>
                </a:cubicBezTo>
                <a:cubicBezTo>
                  <a:pt x="16227" y="2948"/>
                  <a:pt x="16203" y="2899"/>
                  <a:pt x="16172" y="2899"/>
                </a:cubicBezTo>
                <a:close/>
                <a:moveTo>
                  <a:pt x="15993" y="2899"/>
                </a:moveTo>
                <a:cubicBezTo>
                  <a:pt x="15963" y="2899"/>
                  <a:pt x="15938" y="2948"/>
                  <a:pt x="15938" y="3010"/>
                </a:cubicBezTo>
                <a:cubicBezTo>
                  <a:pt x="15938" y="3071"/>
                  <a:pt x="15963" y="3121"/>
                  <a:pt x="15993" y="3121"/>
                </a:cubicBezTo>
                <a:cubicBezTo>
                  <a:pt x="16024" y="3121"/>
                  <a:pt x="16048" y="3071"/>
                  <a:pt x="16048" y="3010"/>
                </a:cubicBezTo>
                <a:cubicBezTo>
                  <a:pt x="16048" y="2948"/>
                  <a:pt x="16024" y="2899"/>
                  <a:pt x="15993" y="2899"/>
                </a:cubicBezTo>
                <a:close/>
                <a:moveTo>
                  <a:pt x="15814" y="2899"/>
                </a:moveTo>
                <a:cubicBezTo>
                  <a:pt x="15784" y="2899"/>
                  <a:pt x="15759" y="2948"/>
                  <a:pt x="15759" y="3010"/>
                </a:cubicBezTo>
                <a:cubicBezTo>
                  <a:pt x="15759" y="3071"/>
                  <a:pt x="15784" y="3121"/>
                  <a:pt x="15814" y="3121"/>
                </a:cubicBezTo>
                <a:cubicBezTo>
                  <a:pt x="15845" y="3121"/>
                  <a:pt x="15869" y="3071"/>
                  <a:pt x="15869" y="3010"/>
                </a:cubicBezTo>
                <a:cubicBezTo>
                  <a:pt x="15869" y="2948"/>
                  <a:pt x="15845" y="2899"/>
                  <a:pt x="15814" y="2899"/>
                </a:cubicBezTo>
                <a:close/>
                <a:moveTo>
                  <a:pt x="15635" y="2899"/>
                </a:moveTo>
                <a:cubicBezTo>
                  <a:pt x="15605" y="2899"/>
                  <a:pt x="15580" y="2948"/>
                  <a:pt x="15580" y="3010"/>
                </a:cubicBezTo>
                <a:cubicBezTo>
                  <a:pt x="15580" y="3071"/>
                  <a:pt x="15605" y="3121"/>
                  <a:pt x="15635" y="3121"/>
                </a:cubicBezTo>
                <a:cubicBezTo>
                  <a:pt x="15666" y="3121"/>
                  <a:pt x="15690" y="3071"/>
                  <a:pt x="15690" y="3010"/>
                </a:cubicBezTo>
                <a:cubicBezTo>
                  <a:pt x="15690" y="2948"/>
                  <a:pt x="15666" y="2899"/>
                  <a:pt x="15635" y="2899"/>
                </a:cubicBezTo>
                <a:close/>
                <a:moveTo>
                  <a:pt x="15456" y="2899"/>
                </a:moveTo>
                <a:cubicBezTo>
                  <a:pt x="15426" y="2899"/>
                  <a:pt x="15401" y="2948"/>
                  <a:pt x="15401" y="3010"/>
                </a:cubicBezTo>
                <a:cubicBezTo>
                  <a:pt x="15401" y="3071"/>
                  <a:pt x="15426" y="3121"/>
                  <a:pt x="15456" y="3121"/>
                </a:cubicBezTo>
                <a:cubicBezTo>
                  <a:pt x="15486" y="3121"/>
                  <a:pt x="15511" y="3071"/>
                  <a:pt x="15511" y="3010"/>
                </a:cubicBezTo>
                <a:cubicBezTo>
                  <a:pt x="15511" y="2948"/>
                  <a:pt x="15486" y="2899"/>
                  <a:pt x="15456" y="2899"/>
                </a:cubicBezTo>
                <a:close/>
                <a:moveTo>
                  <a:pt x="15277" y="2899"/>
                </a:moveTo>
                <a:cubicBezTo>
                  <a:pt x="15247" y="2899"/>
                  <a:pt x="15222" y="2948"/>
                  <a:pt x="15222" y="3010"/>
                </a:cubicBezTo>
                <a:cubicBezTo>
                  <a:pt x="15222" y="3071"/>
                  <a:pt x="15247" y="3121"/>
                  <a:pt x="15277" y="3121"/>
                </a:cubicBezTo>
                <a:cubicBezTo>
                  <a:pt x="15307" y="3121"/>
                  <a:pt x="15332" y="3071"/>
                  <a:pt x="15332" y="3010"/>
                </a:cubicBezTo>
                <a:cubicBezTo>
                  <a:pt x="15332" y="2948"/>
                  <a:pt x="15307" y="2899"/>
                  <a:pt x="15277" y="2899"/>
                </a:cubicBezTo>
                <a:close/>
                <a:moveTo>
                  <a:pt x="15098" y="2899"/>
                </a:moveTo>
                <a:cubicBezTo>
                  <a:pt x="15068" y="2899"/>
                  <a:pt x="15043" y="2948"/>
                  <a:pt x="15043" y="3010"/>
                </a:cubicBezTo>
                <a:cubicBezTo>
                  <a:pt x="15043" y="3071"/>
                  <a:pt x="15068" y="3121"/>
                  <a:pt x="15098" y="3121"/>
                </a:cubicBezTo>
                <a:cubicBezTo>
                  <a:pt x="15128" y="3121"/>
                  <a:pt x="15153" y="3071"/>
                  <a:pt x="15153" y="3010"/>
                </a:cubicBezTo>
                <a:cubicBezTo>
                  <a:pt x="15153" y="2948"/>
                  <a:pt x="15128" y="2899"/>
                  <a:pt x="15098" y="2899"/>
                </a:cubicBezTo>
                <a:close/>
                <a:moveTo>
                  <a:pt x="14919" y="2899"/>
                </a:moveTo>
                <a:cubicBezTo>
                  <a:pt x="14889" y="2899"/>
                  <a:pt x="14864" y="2948"/>
                  <a:pt x="14864" y="3010"/>
                </a:cubicBezTo>
                <a:cubicBezTo>
                  <a:pt x="14864" y="3071"/>
                  <a:pt x="14889" y="3121"/>
                  <a:pt x="14919" y="3121"/>
                </a:cubicBezTo>
                <a:cubicBezTo>
                  <a:pt x="14949" y="3121"/>
                  <a:pt x="14974" y="3071"/>
                  <a:pt x="14974" y="3010"/>
                </a:cubicBezTo>
                <a:cubicBezTo>
                  <a:pt x="14974" y="2948"/>
                  <a:pt x="14949" y="2899"/>
                  <a:pt x="14919" y="2899"/>
                </a:cubicBezTo>
                <a:close/>
                <a:moveTo>
                  <a:pt x="14740" y="2899"/>
                </a:moveTo>
                <a:cubicBezTo>
                  <a:pt x="14709" y="2899"/>
                  <a:pt x="14685" y="2948"/>
                  <a:pt x="14685" y="3010"/>
                </a:cubicBezTo>
                <a:cubicBezTo>
                  <a:pt x="14685" y="3071"/>
                  <a:pt x="14709" y="3121"/>
                  <a:pt x="14740" y="3121"/>
                </a:cubicBezTo>
                <a:cubicBezTo>
                  <a:pt x="14770" y="3121"/>
                  <a:pt x="14795" y="3071"/>
                  <a:pt x="14795" y="3010"/>
                </a:cubicBezTo>
                <a:cubicBezTo>
                  <a:pt x="14795" y="2948"/>
                  <a:pt x="14770" y="2899"/>
                  <a:pt x="14740" y="2899"/>
                </a:cubicBezTo>
                <a:close/>
                <a:moveTo>
                  <a:pt x="14561" y="2899"/>
                </a:moveTo>
                <a:cubicBezTo>
                  <a:pt x="14530" y="2899"/>
                  <a:pt x="14506" y="2948"/>
                  <a:pt x="14506" y="3010"/>
                </a:cubicBezTo>
                <a:cubicBezTo>
                  <a:pt x="14506" y="3071"/>
                  <a:pt x="14530" y="3121"/>
                  <a:pt x="14561" y="3121"/>
                </a:cubicBezTo>
                <a:cubicBezTo>
                  <a:pt x="14591" y="3121"/>
                  <a:pt x="14616" y="3071"/>
                  <a:pt x="14616" y="3010"/>
                </a:cubicBezTo>
                <a:cubicBezTo>
                  <a:pt x="14616" y="2948"/>
                  <a:pt x="14591" y="2899"/>
                  <a:pt x="14561" y="2899"/>
                </a:cubicBezTo>
                <a:close/>
                <a:moveTo>
                  <a:pt x="14382" y="2899"/>
                </a:moveTo>
                <a:cubicBezTo>
                  <a:pt x="14351" y="2899"/>
                  <a:pt x="14327" y="2948"/>
                  <a:pt x="14327" y="3010"/>
                </a:cubicBezTo>
                <a:cubicBezTo>
                  <a:pt x="14327" y="3071"/>
                  <a:pt x="14351" y="3121"/>
                  <a:pt x="14382" y="3121"/>
                </a:cubicBezTo>
                <a:cubicBezTo>
                  <a:pt x="14412" y="3121"/>
                  <a:pt x="14436" y="3071"/>
                  <a:pt x="14436" y="3010"/>
                </a:cubicBezTo>
                <a:cubicBezTo>
                  <a:pt x="14436" y="2948"/>
                  <a:pt x="14412" y="2899"/>
                  <a:pt x="14382" y="2899"/>
                </a:cubicBezTo>
                <a:close/>
                <a:moveTo>
                  <a:pt x="14202" y="2899"/>
                </a:moveTo>
                <a:cubicBezTo>
                  <a:pt x="14172" y="2899"/>
                  <a:pt x="14148" y="2948"/>
                  <a:pt x="14148" y="3010"/>
                </a:cubicBezTo>
                <a:cubicBezTo>
                  <a:pt x="14148" y="3071"/>
                  <a:pt x="14172" y="3121"/>
                  <a:pt x="14202" y="3121"/>
                </a:cubicBezTo>
                <a:cubicBezTo>
                  <a:pt x="14233" y="3121"/>
                  <a:pt x="14257" y="3071"/>
                  <a:pt x="14257" y="3010"/>
                </a:cubicBezTo>
                <a:cubicBezTo>
                  <a:pt x="14257" y="2948"/>
                  <a:pt x="14233" y="2899"/>
                  <a:pt x="14202" y="2899"/>
                </a:cubicBezTo>
                <a:close/>
                <a:moveTo>
                  <a:pt x="14023" y="2899"/>
                </a:moveTo>
                <a:cubicBezTo>
                  <a:pt x="13993" y="2899"/>
                  <a:pt x="13969" y="2948"/>
                  <a:pt x="13969" y="3010"/>
                </a:cubicBezTo>
                <a:cubicBezTo>
                  <a:pt x="13969" y="3071"/>
                  <a:pt x="13993" y="3121"/>
                  <a:pt x="14023" y="3121"/>
                </a:cubicBezTo>
                <a:cubicBezTo>
                  <a:pt x="14054" y="3121"/>
                  <a:pt x="14078" y="3071"/>
                  <a:pt x="14078" y="3010"/>
                </a:cubicBezTo>
                <a:cubicBezTo>
                  <a:pt x="14078" y="2948"/>
                  <a:pt x="14054" y="2899"/>
                  <a:pt x="14023" y="2899"/>
                </a:cubicBezTo>
                <a:close/>
                <a:moveTo>
                  <a:pt x="13844" y="2899"/>
                </a:moveTo>
                <a:cubicBezTo>
                  <a:pt x="13814" y="2899"/>
                  <a:pt x="13789" y="2948"/>
                  <a:pt x="13789" y="3010"/>
                </a:cubicBezTo>
                <a:cubicBezTo>
                  <a:pt x="13789" y="3071"/>
                  <a:pt x="13814" y="3121"/>
                  <a:pt x="13844" y="3121"/>
                </a:cubicBezTo>
                <a:cubicBezTo>
                  <a:pt x="13875" y="3121"/>
                  <a:pt x="13899" y="3071"/>
                  <a:pt x="13899" y="3010"/>
                </a:cubicBezTo>
                <a:cubicBezTo>
                  <a:pt x="13899" y="2948"/>
                  <a:pt x="13875" y="2899"/>
                  <a:pt x="13844" y="2899"/>
                </a:cubicBezTo>
                <a:close/>
                <a:moveTo>
                  <a:pt x="13665" y="2899"/>
                </a:moveTo>
                <a:cubicBezTo>
                  <a:pt x="13635" y="2899"/>
                  <a:pt x="13610" y="2948"/>
                  <a:pt x="13610" y="3010"/>
                </a:cubicBezTo>
                <a:cubicBezTo>
                  <a:pt x="13610" y="3071"/>
                  <a:pt x="13635" y="3121"/>
                  <a:pt x="13665" y="3121"/>
                </a:cubicBezTo>
                <a:cubicBezTo>
                  <a:pt x="13696" y="3121"/>
                  <a:pt x="13720" y="3071"/>
                  <a:pt x="13720" y="3010"/>
                </a:cubicBezTo>
                <a:cubicBezTo>
                  <a:pt x="13720" y="2948"/>
                  <a:pt x="13696" y="2899"/>
                  <a:pt x="13665" y="2899"/>
                </a:cubicBezTo>
                <a:close/>
                <a:moveTo>
                  <a:pt x="13486" y="2899"/>
                </a:moveTo>
                <a:cubicBezTo>
                  <a:pt x="13456" y="2899"/>
                  <a:pt x="13431" y="2948"/>
                  <a:pt x="13431" y="3010"/>
                </a:cubicBezTo>
                <a:cubicBezTo>
                  <a:pt x="13431" y="3071"/>
                  <a:pt x="13456" y="3121"/>
                  <a:pt x="13486" y="3121"/>
                </a:cubicBezTo>
                <a:cubicBezTo>
                  <a:pt x="13516" y="3121"/>
                  <a:pt x="13541" y="3071"/>
                  <a:pt x="13541" y="3010"/>
                </a:cubicBezTo>
                <a:cubicBezTo>
                  <a:pt x="13541" y="2948"/>
                  <a:pt x="13516" y="2899"/>
                  <a:pt x="13486" y="2899"/>
                </a:cubicBezTo>
                <a:close/>
                <a:moveTo>
                  <a:pt x="13307" y="2899"/>
                </a:moveTo>
                <a:cubicBezTo>
                  <a:pt x="13277" y="2899"/>
                  <a:pt x="13252" y="2948"/>
                  <a:pt x="13252" y="3010"/>
                </a:cubicBezTo>
                <a:cubicBezTo>
                  <a:pt x="13252" y="3071"/>
                  <a:pt x="13277" y="3121"/>
                  <a:pt x="13307" y="3121"/>
                </a:cubicBezTo>
                <a:cubicBezTo>
                  <a:pt x="13337" y="3121"/>
                  <a:pt x="13362" y="3071"/>
                  <a:pt x="13362" y="3010"/>
                </a:cubicBezTo>
                <a:cubicBezTo>
                  <a:pt x="13362" y="2948"/>
                  <a:pt x="13337" y="2899"/>
                  <a:pt x="13307" y="2899"/>
                </a:cubicBezTo>
                <a:close/>
                <a:moveTo>
                  <a:pt x="13128" y="2899"/>
                </a:moveTo>
                <a:cubicBezTo>
                  <a:pt x="13098" y="2899"/>
                  <a:pt x="13073" y="2948"/>
                  <a:pt x="13073" y="3010"/>
                </a:cubicBezTo>
                <a:cubicBezTo>
                  <a:pt x="13073" y="3071"/>
                  <a:pt x="13098" y="3121"/>
                  <a:pt x="13128" y="3121"/>
                </a:cubicBezTo>
                <a:cubicBezTo>
                  <a:pt x="13158" y="3121"/>
                  <a:pt x="13183" y="3071"/>
                  <a:pt x="13183" y="3010"/>
                </a:cubicBezTo>
                <a:cubicBezTo>
                  <a:pt x="13183" y="2948"/>
                  <a:pt x="13158" y="2899"/>
                  <a:pt x="13128" y="2899"/>
                </a:cubicBezTo>
                <a:close/>
                <a:moveTo>
                  <a:pt x="12949" y="2899"/>
                </a:moveTo>
                <a:cubicBezTo>
                  <a:pt x="12919" y="2899"/>
                  <a:pt x="12894" y="2948"/>
                  <a:pt x="12894" y="3010"/>
                </a:cubicBezTo>
                <a:cubicBezTo>
                  <a:pt x="12894" y="3071"/>
                  <a:pt x="12919" y="3121"/>
                  <a:pt x="12949" y="3121"/>
                </a:cubicBezTo>
                <a:cubicBezTo>
                  <a:pt x="12979" y="3121"/>
                  <a:pt x="13004" y="3071"/>
                  <a:pt x="13004" y="3010"/>
                </a:cubicBezTo>
                <a:cubicBezTo>
                  <a:pt x="13004" y="2948"/>
                  <a:pt x="12979" y="2899"/>
                  <a:pt x="12949" y="2899"/>
                </a:cubicBezTo>
                <a:close/>
                <a:moveTo>
                  <a:pt x="12770" y="2899"/>
                </a:moveTo>
                <a:cubicBezTo>
                  <a:pt x="12740" y="2899"/>
                  <a:pt x="12715" y="2948"/>
                  <a:pt x="12715" y="3010"/>
                </a:cubicBezTo>
                <a:cubicBezTo>
                  <a:pt x="12715" y="3071"/>
                  <a:pt x="12740" y="3121"/>
                  <a:pt x="12770" y="3121"/>
                </a:cubicBezTo>
                <a:cubicBezTo>
                  <a:pt x="12800" y="3121"/>
                  <a:pt x="12825" y="3071"/>
                  <a:pt x="12825" y="3010"/>
                </a:cubicBezTo>
                <a:cubicBezTo>
                  <a:pt x="12825" y="2948"/>
                  <a:pt x="12800" y="2899"/>
                  <a:pt x="12770" y="2899"/>
                </a:cubicBezTo>
                <a:close/>
                <a:moveTo>
                  <a:pt x="12591" y="2899"/>
                </a:moveTo>
                <a:cubicBezTo>
                  <a:pt x="12560" y="2899"/>
                  <a:pt x="12536" y="2948"/>
                  <a:pt x="12536" y="3010"/>
                </a:cubicBezTo>
                <a:cubicBezTo>
                  <a:pt x="12536" y="3071"/>
                  <a:pt x="12560" y="3121"/>
                  <a:pt x="12591" y="3121"/>
                </a:cubicBezTo>
                <a:cubicBezTo>
                  <a:pt x="12621" y="3121"/>
                  <a:pt x="12646" y="3071"/>
                  <a:pt x="12646" y="3010"/>
                </a:cubicBezTo>
                <a:cubicBezTo>
                  <a:pt x="12646" y="2948"/>
                  <a:pt x="12621" y="2899"/>
                  <a:pt x="12591" y="2899"/>
                </a:cubicBezTo>
                <a:close/>
                <a:moveTo>
                  <a:pt x="12412" y="2899"/>
                </a:moveTo>
                <a:cubicBezTo>
                  <a:pt x="12381" y="2899"/>
                  <a:pt x="12357" y="2948"/>
                  <a:pt x="12357" y="3010"/>
                </a:cubicBezTo>
                <a:cubicBezTo>
                  <a:pt x="12357" y="3071"/>
                  <a:pt x="12381" y="3121"/>
                  <a:pt x="12412" y="3121"/>
                </a:cubicBezTo>
                <a:cubicBezTo>
                  <a:pt x="12442" y="3121"/>
                  <a:pt x="12466" y="3071"/>
                  <a:pt x="12466" y="3010"/>
                </a:cubicBezTo>
                <a:cubicBezTo>
                  <a:pt x="12466" y="2948"/>
                  <a:pt x="12442" y="2899"/>
                  <a:pt x="12412" y="2899"/>
                </a:cubicBezTo>
                <a:close/>
                <a:moveTo>
                  <a:pt x="12233" y="2899"/>
                </a:moveTo>
                <a:cubicBezTo>
                  <a:pt x="12202" y="2899"/>
                  <a:pt x="12178" y="2948"/>
                  <a:pt x="12178" y="3010"/>
                </a:cubicBezTo>
                <a:cubicBezTo>
                  <a:pt x="12178" y="3071"/>
                  <a:pt x="12202" y="3121"/>
                  <a:pt x="12233" y="3121"/>
                </a:cubicBezTo>
                <a:cubicBezTo>
                  <a:pt x="12263" y="3121"/>
                  <a:pt x="12287" y="3071"/>
                  <a:pt x="12287" y="3010"/>
                </a:cubicBezTo>
                <a:cubicBezTo>
                  <a:pt x="12287" y="2948"/>
                  <a:pt x="12263" y="2899"/>
                  <a:pt x="12233" y="2899"/>
                </a:cubicBezTo>
                <a:close/>
                <a:moveTo>
                  <a:pt x="12053" y="2899"/>
                </a:moveTo>
                <a:cubicBezTo>
                  <a:pt x="12023" y="2899"/>
                  <a:pt x="11999" y="2948"/>
                  <a:pt x="11999" y="3010"/>
                </a:cubicBezTo>
                <a:cubicBezTo>
                  <a:pt x="11999" y="3071"/>
                  <a:pt x="12023" y="3121"/>
                  <a:pt x="12053" y="3121"/>
                </a:cubicBezTo>
                <a:cubicBezTo>
                  <a:pt x="12084" y="3121"/>
                  <a:pt x="12108" y="3071"/>
                  <a:pt x="12108" y="3010"/>
                </a:cubicBezTo>
                <a:cubicBezTo>
                  <a:pt x="12108" y="2948"/>
                  <a:pt x="12084" y="2899"/>
                  <a:pt x="12053" y="2899"/>
                </a:cubicBezTo>
                <a:close/>
                <a:moveTo>
                  <a:pt x="11874" y="2899"/>
                </a:moveTo>
                <a:cubicBezTo>
                  <a:pt x="11844" y="2899"/>
                  <a:pt x="11819" y="2948"/>
                  <a:pt x="11819" y="3010"/>
                </a:cubicBezTo>
                <a:cubicBezTo>
                  <a:pt x="11819" y="3071"/>
                  <a:pt x="11844" y="3121"/>
                  <a:pt x="11874" y="3121"/>
                </a:cubicBezTo>
                <a:cubicBezTo>
                  <a:pt x="11905" y="3121"/>
                  <a:pt x="11929" y="3071"/>
                  <a:pt x="11929" y="3010"/>
                </a:cubicBezTo>
                <a:cubicBezTo>
                  <a:pt x="11929" y="2948"/>
                  <a:pt x="11905" y="2899"/>
                  <a:pt x="11874" y="2899"/>
                </a:cubicBezTo>
                <a:close/>
                <a:moveTo>
                  <a:pt x="11695" y="2899"/>
                </a:moveTo>
                <a:cubicBezTo>
                  <a:pt x="11665" y="2899"/>
                  <a:pt x="11640" y="2948"/>
                  <a:pt x="11640" y="3010"/>
                </a:cubicBezTo>
                <a:cubicBezTo>
                  <a:pt x="11640" y="3071"/>
                  <a:pt x="11665" y="3121"/>
                  <a:pt x="11695" y="3121"/>
                </a:cubicBezTo>
                <a:cubicBezTo>
                  <a:pt x="11726" y="3121"/>
                  <a:pt x="11750" y="3071"/>
                  <a:pt x="11750" y="3010"/>
                </a:cubicBezTo>
                <a:cubicBezTo>
                  <a:pt x="11750" y="2948"/>
                  <a:pt x="11726" y="2899"/>
                  <a:pt x="11695" y="2899"/>
                </a:cubicBezTo>
                <a:close/>
                <a:moveTo>
                  <a:pt x="11516" y="2899"/>
                </a:moveTo>
                <a:cubicBezTo>
                  <a:pt x="11486" y="2899"/>
                  <a:pt x="11461" y="2948"/>
                  <a:pt x="11461" y="3010"/>
                </a:cubicBezTo>
                <a:cubicBezTo>
                  <a:pt x="11461" y="3071"/>
                  <a:pt x="11486" y="3121"/>
                  <a:pt x="11516" y="3121"/>
                </a:cubicBezTo>
                <a:cubicBezTo>
                  <a:pt x="11546" y="3121"/>
                  <a:pt x="11571" y="3071"/>
                  <a:pt x="11571" y="3010"/>
                </a:cubicBezTo>
                <a:cubicBezTo>
                  <a:pt x="11571" y="2948"/>
                  <a:pt x="11546" y="2899"/>
                  <a:pt x="11516" y="2899"/>
                </a:cubicBezTo>
                <a:close/>
                <a:moveTo>
                  <a:pt x="11337" y="2899"/>
                </a:moveTo>
                <a:cubicBezTo>
                  <a:pt x="11307" y="2899"/>
                  <a:pt x="11282" y="2948"/>
                  <a:pt x="11282" y="3010"/>
                </a:cubicBezTo>
                <a:cubicBezTo>
                  <a:pt x="11282" y="3071"/>
                  <a:pt x="11307" y="3121"/>
                  <a:pt x="11337" y="3121"/>
                </a:cubicBezTo>
                <a:cubicBezTo>
                  <a:pt x="11367" y="3121"/>
                  <a:pt x="11392" y="3071"/>
                  <a:pt x="11392" y="3010"/>
                </a:cubicBezTo>
                <a:cubicBezTo>
                  <a:pt x="11392" y="2948"/>
                  <a:pt x="11367" y="2899"/>
                  <a:pt x="11337" y="2899"/>
                </a:cubicBezTo>
                <a:close/>
                <a:moveTo>
                  <a:pt x="11158" y="2899"/>
                </a:moveTo>
                <a:cubicBezTo>
                  <a:pt x="11128" y="2899"/>
                  <a:pt x="11103" y="2948"/>
                  <a:pt x="11103" y="3010"/>
                </a:cubicBezTo>
                <a:cubicBezTo>
                  <a:pt x="11103" y="3071"/>
                  <a:pt x="11128" y="3121"/>
                  <a:pt x="11158" y="3121"/>
                </a:cubicBezTo>
                <a:cubicBezTo>
                  <a:pt x="11188" y="3121"/>
                  <a:pt x="11213" y="3071"/>
                  <a:pt x="11213" y="3010"/>
                </a:cubicBezTo>
                <a:cubicBezTo>
                  <a:pt x="11213" y="2948"/>
                  <a:pt x="11188" y="2899"/>
                  <a:pt x="11158" y="2899"/>
                </a:cubicBezTo>
                <a:close/>
                <a:moveTo>
                  <a:pt x="10800" y="2899"/>
                </a:moveTo>
                <a:cubicBezTo>
                  <a:pt x="10770" y="2899"/>
                  <a:pt x="10745" y="2948"/>
                  <a:pt x="10745" y="3010"/>
                </a:cubicBezTo>
                <a:cubicBezTo>
                  <a:pt x="10745" y="3071"/>
                  <a:pt x="10770" y="3121"/>
                  <a:pt x="10800" y="3121"/>
                </a:cubicBezTo>
                <a:cubicBezTo>
                  <a:pt x="10830" y="3121"/>
                  <a:pt x="10855" y="3071"/>
                  <a:pt x="10855" y="3010"/>
                </a:cubicBezTo>
                <a:cubicBezTo>
                  <a:pt x="10855" y="2948"/>
                  <a:pt x="10830" y="2899"/>
                  <a:pt x="10800" y="2899"/>
                </a:cubicBezTo>
                <a:close/>
                <a:moveTo>
                  <a:pt x="10621" y="2899"/>
                </a:moveTo>
                <a:cubicBezTo>
                  <a:pt x="10590" y="2899"/>
                  <a:pt x="10566" y="2948"/>
                  <a:pt x="10566" y="3010"/>
                </a:cubicBezTo>
                <a:cubicBezTo>
                  <a:pt x="10566" y="3071"/>
                  <a:pt x="10590" y="3121"/>
                  <a:pt x="10621" y="3121"/>
                </a:cubicBezTo>
                <a:cubicBezTo>
                  <a:pt x="10651" y="3121"/>
                  <a:pt x="10676" y="3071"/>
                  <a:pt x="10676" y="3010"/>
                </a:cubicBezTo>
                <a:cubicBezTo>
                  <a:pt x="10676" y="2948"/>
                  <a:pt x="10651" y="2899"/>
                  <a:pt x="10621" y="2899"/>
                </a:cubicBezTo>
                <a:close/>
                <a:moveTo>
                  <a:pt x="10442" y="2899"/>
                </a:moveTo>
                <a:cubicBezTo>
                  <a:pt x="10411" y="2899"/>
                  <a:pt x="10387" y="2948"/>
                  <a:pt x="10387" y="3010"/>
                </a:cubicBezTo>
                <a:cubicBezTo>
                  <a:pt x="10387" y="3071"/>
                  <a:pt x="10411" y="3121"/>
                  <a:pt x="10442" y="3121"/>
                </a:cubicBezTo>
                <a:cubicBezTo>
                  <a:pt x="10472" y="3121"/>
                  <a:pt x="10497" y="3071"/>
                  <a:pt x="10497" y="3010"/>
                </a:cubicBezTo>
                <a:cubicBezTo>
                  <a:pt x="10497" y="2948"/>
                  <a:pt x="10472" y="2899"/>
                  <a:pt x="10442" y="2899"/>
                </a:cubicBezTo>
                <a:close/>
                <a:moveTo>
                  <a:pt x="10263" y="2899"/>
                </a:moveTo>
                <a:cubicBezTo>
                  <a:pt x="10232" y="2899"/>
                  <a:pt x="10208" y="2948"/>
                  <a:pt x="10208" y="3010"/>
                </a:cubicBezTo>
                <a:cubicBezTo>
                  <a:pt x="10208" y="3071"/>
                  <a:pt x="10232" y="3121"/>
                  <a:pt x="10263" y="3121"/>
                </a:cubicBezTo>
                <a:cubicBezTo>
                  <a:pt x="10293" y="3121"/>
                  <a:pt x="10317" y="3071"/>
                  <a:pt x="10317" y="3010"/>
                </a:cubicBezTo>
                <a:cubicBezTo>
                  <a:pt x="10317" y="2948"/>
                  <a:pt x="10293" y="2899"/>
                  <a:pt x="10263" y="2899"/>
                </a:cubicBezTo>
                <a:close/>
                <a:moveTo>
                  <a:pt x="10083" y="2899"/>
                </a:moveTo>
                <a:cubicBezTo>
                  <a:pt x="10053" y="2899"/>
                  <a:pt x="10029" y="2948"/>
                  <a:pt x="10029" y="3010"/>
                </a:cubicBezTo>
                <a:cubicBezTo>
                  <a:pt x="10029" y="3071"/>
                  <a:pt x="10053" y="3121"/>
                  <a:pt x="10083" y="3121"/>
                </a:cubicBezTo>
                <a:cubicBezTo>
                  <a:pt x="10114" y="3121"/>
                  <a:pt x="10138" y="3071"/>
                  <a:pt x="10138" y="3010"/>
                </a:cubicBezTo>
                <a:cubicBezTo>
                  <a:pt x="10138" y="2948"/>
                  <a:pt x="10114" y="2899"/>
                  <a:pt x="10083" y="2899"/>
                </a:cubicBezTo>
                <a:close/>
                <a:moveTo>
                  <a:pt x="7397" y="2899"/>
                </a:moveTo>
                <a:cubicBezTo>
                  <a:pt x="7367" y="2899"/>
                  <a:pt x="7342" y="2948"/>
                  <a:pt x="7342" y="3010"/>
                </a:cubicBezTo>
                <a:cubicBezTo>
                  <a:pt x="7342" y="3071"/>
                  <a:pt x="7367" y="3121"/>
                  <a:pt x="7397" y="3121"/>
                </a:cubicBezTo>
                <a:cubicBezTo>
                  <a:pt x="7428" y="3121"/>
                  <a:pt x="7452" y="3071"/>
                  <a:pt x="7452" y="3010"/>
                </a:cubicBezTo>
                <a:cubicBezTo>
                  <a:pt x="7452" y="2948"/>
                  <a:pt x="7428" y="2899"/>
                  <a:pt x="7397" y="2899"/>
                </a:cubicBezTo>
                <a:close/>
                <a:moveTo>
                  <a:pt x="7218" y="2899"/>
                </a:moveTo>
                <a:cubicBezTo>
                  <a:pt x="7188" y="2899"/>
                  <a:pt x="7163" y="2948"/>
                  <a:pt x="7163" y="3010"/>
                </a:cubicBezTo>
                <a:cubicBezTo>
                  <a:pt x="7163" y="3071"/>
                  <a:pt x="7188" y="3121"/>
                  <a:pt x="7218" y="3121"/>
                </a:cubicBezTo>
                <a:cubicBezTo>
                  <a:pt x="7248" y="3121"/>
                  <a:pt x="7273" y="3071"/>
                  <a:pt x="7273" y="3010"/>
                </a:cubicBezTo>
                <a:cubicBezTo>
                  <a:pt x="7273" y="2948"/>
                  <a:pt x="7248" y="2899"/>
                  <a:pt x="7218" y="2899"/>
                </a:cubicBezTo>
                <a:close/>
                <a:moveTo>
                  <a:pt x="6144" y="2899"/>
                </a:moveTo>
                <a:cubicBezTo>
                  <a:pt x="6113" y="2899"/>
                  <a:pt x="6089" y="2948"/>
                  <a:pt x="6089" y="3010"/>
                </a:cubicBezTo>
                <a:cubicBezTo>
                  <a:pt x="6089" y="3071"/>
                  <a:pt x="6113" y="3121"/>
                  <a:pt x="6144" y="3121"/>
                </a:cubicBezTo>
                <a:cubicBezTo>
                  <a:pt x="6174" y="3121"/>
                  <a:pt x="6199" y="3071"/>
                  <a:pt x="6199" y="3010"/>
                </a:cubicBezTo>
                <a:cubicBezTo>
                  <a:pt x="6199" y="2948"/>
                  <a:pt x="6174" y="2899"/>
                  <a:pt x="6144" y="2899"/>
                </a:cubicBezTo>
                <a:close/>
                <a:moveTo>
                  <a:pt x="5965" y="2899"/>
                </a:moveTo>
                <a:cubicBezTo>
                  <a:pt x="5934" y="2899"/>
                  <a:pt x="5910" y="2948"/>
                  <a:pt x="5910" y="3010"/>
                </a:cubicBezTo>
                <a:cubicBezTo>
                  <a:pt x="5910" y="3071"/>
                  <a:pt x="5934" y="3121"/>
                  <a:pt x="5965" y="3121"/>
                </a:cubicBezTo>
                <a:cubicBezTo>
                  <a:pt x="5995" y="3121"/>
                  <a:pt x="6019" y="3071"/>
                  <a:pt x="6019" y="3010"/>
                </a:cubicBezTo>
                <a:cubicBezTo>
                  <a:pt x="6019" y="2948"/>
                  <a:pt x="5995" y="2899"/>
                  <a:pt x="5965" y="2899"/>
                </a:cubicBezTo>
                <a:close/>
                <a:moveTo>
                  <a:pt x="5786" y="2899"/>
                </a:moveTo>
                <a:cubicBezTo>
                  <a:pt x="5755" y="2899"/>
                  <a:pt x="5731" y="2948"/>
                  <a:pt x="5731" y="3010"/>
                </a:cubicBezTo>
                <a:cubicBezTo>
                  <a:pt x="5731" y="3071"/>
                  <a:pt x="5755" y="3121"/>
                  <a:pt x="5786" y="3121"/>
                </a:cubicBezTo>
                <a:cubicBezTo>
                  <a:pt x="5816" y="3121"/>
                  <a:pt x="5840" y="3071"/>
                  <a:pt x="5840" y="3010"/>
                </a:cubicBezTo>
                <a:cubicBezTo>
                  <a:pt x="5840" y="2948"/>
                  <a:pt x="5816" y="2899"/>
                  <a:pt x="5786" y="2899"/>
                </a:cubicBezTo>
                <a:close/>
                <a:moveTo>
                  <a:pt x="5606" y="2899"/>
                </a:moveTo>
                <a:cubicBezTo>
                  <a:pt x="5576" y="2899"/>
                  <a:pt x="5552" y="2948"/>
                  <a:pt x="5552" y="3010"/>
                </a:cubicBezTo>
                <a:cubicBezTo>
                  <a:pt x="5552" y="3071"/>
                  <a:pt x="5576" y="3121"/>
                  <a:pt x="5606" y="3121"/>
                </a:cubicBezTo>
                <a:cubicBezTo>
                  <a:pt x="5637" y="3121"/>
                  <a:pt x="5661" y="3071"/>
                  <a:pt x="5661" y="3010"/>
                </a:cubicBezTo>
                <a:cubicBezTo>
                  <a:pt x="5661" y="2948"/>
                  <a:pt x="5637" y="2899"/>
                  <a:pt x="5606" y="2899"/>
                </a:cubicBezTo>
                <a:close/>
                <a:moveTo>
                  <a:pt x="5427" y="2899"/>
                </a:moveTo>
                <a:cubicBezTo>
                  <a:pt x="5397" y="2899"/>
                  <a:pt x="5372" y="2948"/>
                  <a:pt x="5372" y="3010"/>
                </a:cubicBezTo>
                <a:cubicBezTo>
                  <a:pt x="5372" y="3071"/>
                  <a:pt x="5397" y="3121"/>
                  <a:pt x="5427" y="3121"/>
                </a:cubicBezTo>
                <a:cubicBezTo>
                  <a:pt x="5458" y="3121"/>
                  <a:pt x="5482" y="3071"/>
                  <a:pt x="5482" y="3010"/>
                </a:cubicBezTo>
                <a:cubicBezTo>
                  <a:pt x="5482" y="2948"/>
                  <a:pt x="5458" y="2899"/>
                  <a:pt x="5427" y="2899"/>
                </a:cubicBezTo>
                <a:close/>
                <a:moveTo>
                  <a:pt x="4532" y="2899"/>
                </a:moveTo>
                <a:cubicBezTo>
                  <a:pt x="4502" y="2899"/>
                  <a:pt x="4477" y="2948"/>
                  <a:pt x="4477" y="3010"/>
                </a:cubicBezTo>
                <a:cubicBezTo>
                  <a:pt x="4477" y="3071"/>
                  <a:pt x="4502" y="3121"/>
                  <a:pt x="4532" y="3121"/>
                </a:cubicBezTo>
                <a:cubicBezTo>
                  <a:pt x="4562" y="3121"/>
                  <a:pt x="4587" y="3071"/>
                  <a:pt x="4587" y="3010"/>
                </a:cubicBezTo>
                <a:cubicBezTo>
                  <a:pt x="4587" y="2948"/>
                  <a:pt x="4562" y="2899"/>
                  <a:pt x="4532" y="2899"/>
                </a:cubicBezTo>
                <a:close/>
                <a:moveTo>
                  <a:pt x="4353" y="2899"/>
                </a:moveTo>
                <a:cubicBezTo>
                  <a:pt x="4323" y="2899"/>
                  <a:pt x="4298" y="2948"/>
                  <a:pt x="4298" y="3010"/>
                </a:cubicBezTo>
                <a:cubicBezTo>
                  <a:pt x="4298" y="3071"/>
                  <a:pt x="4323" y="3121"/>
                  <a:pt x="4353" y="3121"/>
                </a:cubicBezTo>
                <a:cubicBezTo>
                  <a:pt x="4383" y="3121"/>
                  <a:pt x="4408" y="3071"/>
                  <a:pt x="4408" y="3010"/>
                </a:cubicBezTo>
                <a:cubicBezTo>
                  <a:pt x="4408" y="2948"/>
                  <a:pt x="4383" y="2899"/>
                  <a:pt x="4353" y="2899"/>
                </a:cubicBezTo>
                <a:close/>
                <a:moveTo>
                  <a:pt x="4174" y="2899"/>
                </a:moveTo>
                <a:cubicBezTo>
                  <a:pt x="4143" y="2899"/>
                  <a:pt x="4119" y="2948"/>
                  <a:pt x="4119" y="3010"/>
                </a:cubicBezTo>
                <a:cubicBezTo>
                  <a:pt x="4119" y="3071"/>
                  <a:pt x="4143" y="3121"/>
                  <a:pt x="4174" y="3121"/>
                </a:cubicBezTo>
                <a:cubicBezTo>
                  <a:pt x="4204" y="3121"/>
                  <a:pt x="4229" y="3071"/>
                  <a:pt x="4229" y="3010"/>
                </a:cubicBezTo>
                <a:cubicBezTo>
                  <a:pt x="4229" y="2948"/>
                  <a:pt x="4204" y="2899"/>
                  <a:pt x="4174" y="2899"/>
                </a:cubicBezTo>
                <a:close/>
                <a:moveTo>
                  <a:pt x="3995" y="2899"/>
                </a:moveTo>
                <a:cubicBezTo>
                  <a:pt x="3964" y="2899"/>
                  <a:pt x="3940" y="2948"/>
                  <a:pt x="3940" y="3010"/>
                </a:cubicBezTo>
                <a:cubicBezTo>
                  <a:pt x="3940" y="3071"/>
                  <a:pt x="3964" y="3121"/>
                  <a:pt x="3995" y="3121"/>
                </a:cubicBezTo>
                <a:cubicBezTo>
                  <a:pt x="4025" y="3121"/>
                  <a:pt x="4050" y="3071"/>
                  <a:pt x="4050" y="3010"/>
                </a:cubicBezTo>
                <a:cubicBezTo>
                  <a:pt x="4050" y="2948"/>
                  <a:pt x="4025" y="2899"/>
                  <a:pt x="3995" y="2899"/>
                </a:cubicBezTo>
                <a:close/>
                <a:moveTo>
                  <a:pt x="3816" y="2899"/>
                </a:moveTo>
                <a:cubicBezTo>
                  <a:pt x="3785" y="2899"/>
                  <a:pt x="3761" y="2948"/>
                  <a:pt x="3761" y="3010"/>
                </a:cubicBezTo>
                <a:cubicBezTo>
                  <a:pt x="3761" y="3071"/>
                  <a:pt x="3785" y="3121"/>
                  <a:pt x="3816" y="3121"/>
                </a:cubicBezTo>
                <a:cubicBezTo>
                  <a:pt x="3846" y="3121"/>
                  <a:pt x="3870" y="3071"/>
                  <a:pt x="3870" y="3010"/>
                </a:cubicBezTo>
                <a:cubicBezTo>
                  <a:pt x="3870" y="2948"/>
                  <a:pt x="3846" y="2899"/>
                  <a:pt x="3816" y="2899"/>
                </a:cubicBezTo>
                <a:close/>
                <a:moveTo>
                  <a:pt x="3637" y="2899"/>
                </a:moveTo>
                <a:cubicBezTo>
                  <a:pt x="3606" y="2899"/>
                  <a:pt x="3582" y="2948"/>
                  <a:pt x="3582" y="3010"/>
                </a:cubicBezTo>
                <a:cubicBezTo>
                  <a:pt x="3582" y="3071"/>
                  <a:pt x="3606" y="3121"/>
                  <a:pt x="3637" y="3121"/>
                </a:cubicBezTo>
                <a:cubicBezTo>
                  <a:pt x="3667" y="3121"/>
                  <a:pt x="3691" y="3071"/>
                  <a:pt x="3691" y="3010"/>
                </a:cubicBezTo>
                <a:cubicBezTo>
                  <a:pt x="3691" y="2948"/>
                  <a:pt x="3667" y="2899"/>
                  <a:pt x="3637" y="2899"/>
                </a:cubicBezTo>
                <a:close/>
                <a:moveTo>
                  <a:pt x="3457" y="2899"/>
                </a:moveTo>
                <a:cubicBezTo>
                  <a:pt x="3427" y="2899"/>
                  <a:pt x="3403" y="2948"/>
                  <a:pt x="3403" y="3010"/>
                </a:cubicBezTo>
                <a:cubicBezTo>
                  <a:pt x="3403" y="3071"/>
                  <a:pt x="3427" y="3121"/>
                  <a:pt x="3457" y="3121"/>
                </a:cubicBezTo>
                <a:cubicBezTo>
                  <a:pt x="3488" y="3121"/>
                  <a:pt x="3512" y="3071"/>
                  <a:pt x="3512" y="3010"/>
                </a:cubicBezTo>
                <a:cubicBezTo>
                  <a:pt x="3512" y="2948"/>
                  <a:pt x="3488" y="2899"/>
                  <a:pt x="3457" y="2899"/>
                </a:cubicBezTo>
                <a:close/>
                <a:moveTo>
                  <a:pt x="3278" y="2899"/>
                </a:moveTo>
                <a:cubicBezTo>
                  <a:pt x="3248" y="2899"/>
                  <a:pt x="3223" y="2948"/>
                  <a:pt x="3223" y="3010"/>
                </a:cubicBezTo>
                <a:cubicBezTo>
                  <a:pt x="3223" y="3071"/>
                  <a:pt x="3248" y="3121"/>
                  <a:pt x="3278" y="3121"/>
                </a:cubicBezTo>
                <a:cubicBezTo>
                  <a:pt x="3309" y="3121"/>
                  <a:pt x="3333" y="3071"/>
                  <a:pt x="3333" y="3010"/>
                </a:cubicBezTo>
                <a:cubicBezTo>
                  <a:pt x="3333" y="2948"/>
                  <a:pt x="3309" y="2899"/>
                  <a:pt x="3278" y="2899"/>
                </a:cubicBezTo>
                <a:close/>
                <a:moveTo>
                  <a:pt x="3099" y="2899"/>
                </a:moveTo>
                <a:cubicBezTo>
                  <a:pt x="3069" y="2899"/>
                  <a:pt x="3044" y="2948"/>
                  <a:pt x="3044" y="3010"/>
                </a:cubicBezTo>
                <a:cubicBezTo>
                  <a:pt x="3044" y="3071"/>
                  <a:pt x="3069" y="3121"/>
                  <a:pt x="3099" y="3121"/>
                </a:cubicBezTo>
                <a:cubicBezTo>
                  <a:pt x="3130" y="3121"/>
                  <a:pt x="3154" y="3071"/>
                  <a:pt x="3154" y="3010"/>
                </a:cubicBezTo>
                <a:cubicBezTo>
                  <a:pt x="3154" y="2948"/>
                  <a:pt x="3130" y="2899"/>
                  <a:pt x="3099" y="2899"/>
                </a:cubicBezTo>
                <a:close/>
                <a:moveTo>
                  <a:pt x="2920" y="2899"/>
                </a:moveTo>
                <a:cubicBezTo>
                  <a:pt x="2890" y="2899"/>
                  <a:pt x="2865" y="2948"/>
                  <a:pt x="2865" y="3010"/>
                </a:cubicBezTo>
                <a:cubicBezTo>
                  <a:pt x="2865" y="3071"/>
                  <a:pt x="2890" y="3121"/>
                  <a:pt x="2920" y="3121"/>
                </a:cubicBezTo>
                <a:cubicBezTo>
                  <a:pt x="2950" y="3121"/>
                  <a:pt x="2975" y="3071"/>
                  <a:pt x="2975" y="3010"/>
                </a:cubicBezTo>
                <a:cubicBezTo>
                  <a:pt x="2975" y="2948"/>
                  <a:pt x="2950" y="2899"/>
                  <a:pt x="2920" y="2899"/>
                </a:cubicBezTo>
                <a:close/>
                <a:moveTo>
                  <a:pt x="2741" y="2899"/>
                </a:moveTo>
                <a:cubicBezTo>
                  <a:pt x="2711" y="2899"/>
                  <a:pt x="2686" y="2948"/>
                  <a:pt x="2686" y="3010"/>
                </a:cubicBezTo>
                <a:cubicBezTo>
                  <a:pt x="2686" y="3071"/>
                  <a:pt x="2711" y="3121"/>
                  <a:pt x="2741" y="3121"/>
                </a:cubicBezTo>
                <a:cubicBezTo>
                  <a:pt x="2771" y="3121"/>
                  <a:pt x="2796" y="3071"/>
                  <a:pt x="2796" y="3010"/>
                </a:cubicBezTo>
                <a:cubicBezTo>
                  <a:pt x="2796" y="2948"/>
                  <a:pt x="2771" y="2899"/>
                  <a:pt x="2741" y="2899"/>
                </a:cubicBezTo>
                <a:close/>
                <a:moveTo>
                  <a:pt x="2562" y="2899"/>
                </a:moveTo>
                <a:cubicBezTo>
                  <a:pt x="2532" y="2899"/>
                  <a:pt x="2507" y="2948"/>
                  <a:pt x="2507" y="3010"/>
                </a:cubicBezTo>
                <a:cubicBezTo>
                  <a:pt x="2507" y="3071"/>
                  <a:pt x="2532" y="3121"/>
                  <a:pt x="2562" y="3121"/>
                </a:cubicBezTo>
                <a:cubicBezTo>
                  <a:pt x="2592" y="3121"/>
                  <a:pt x="2617" y="3071"/>
                  <a:pt x="2617" y="3010"/>
                </a:cubicBezTo>
                <a:cubicBezTo>
                  <a:pt x="2617" y="2948"/>
                  <a:pt x="2592" y="2899"/>
                  <a:pt x="2562" y="2899"/>
                </a:cubicBezTo>
                <a:close/>
                <a:moveTo>
                  <a:pt x="2383" y="2899"/>
                </a:moveTo>
                <a:cubicBezTo>
                  <a:pt x="2353" y="2899"/>
                  <a:pt x="2328" y="2948"/>
                  <a:pt x="2328" y="3010"/>
                </a:cubicBezTo>
                <a:cubicBezTo>
                  <a:pt x="2328" y="3071"/>
                  <a:pt x="2353" y="3121"/>
                  <a:pt x="2383" y="3121"/>
                </a:cubicBezTo>
                <a:cubicBezTo>
                  <a:pt x="2413" y="3121"/>
                  <a:pt x="2438" y="3071"/>
                  <a:pt x="2438" y="3010"/>
                </a:cubicBezTo>
                <a:cubicBezTo>
                  <a:pt x="2438" y="2948"/>
                  <a:pt x="2413" y="2899"/>
                  <a:pt x="2383" y="2899"/>
                </a:cubicBezTo>
                <a:close/>
                <a:moveTo>
                  <a:pt x="2204" y="2899"/>
                </a:moveTo>
                <a:cubicBezTo>
                  <a:pt x="2174" y="2899"/>
                  <a:pt x="2149" y="2948"/>
                  <a:pt x="2149" y="3010"/>
                </a:cubicBezTo>
                <a:cubicBezTo>
                  <a:pt x="2149" y="3071"/>
                  <a:pt x="2174" y="3121"/>
                  <a:pt x="2204" y="3121"/>
                </a:cubicBezTo>
                <a:cubicBezTo>
                  <a:pt x="2234" y="3121"/>
                  <a:pt x="2259" y="3071"/>
                  <a:pt x="2259" y="3010"/>
                </a:cubicBezTo>
                <a:cubicBezTo>
                  <a:pt x="2259" y="2948"/>
                  <a:pt x="2234" y="2899"/>
                  <a:pt x="2204" y="2899"/>
                </a:cubicBezTo>
                <a:close/>
                <a:moveTo>
                  <a:pt x="2025" y="2899"/>
                </a:moveTo>
                <a:cubicBezTo>
                  <a:pt x="1994" y="2899"/>
                  <a:pt x="1970" y="2948"/>
                  <a:pt x="1970" y="3010"/>
                </a:cubicBezTo>
                <a:cubicBezTo>
                  <a:pt x="1970" y="3071"/>
                  <a:pt x="1994" y="3121"/>
                  <a:pt x="2025" y="3121"/>
                </a:cubicBezTo>
                <a:cubicBezTo>
                  <a:pt x="2055" y="3121"/>
                  <a:pt x="2080" y="3071"/>
                  <a:pt x="2080" y="3010"/>
                </a:cubicBezTo>
                <a:cubicBezTo>
                  <a:pt x="2080" y="2948"/>
                  <a:pt x="2055" y="2899"/>
                  <a:pt x="2025" y="2899"/>
                </a:cubicBezTo>
                <a:close/>
                <a:moveTo>
                  <a:pt x="1846" y="2899"/>
                </a:moveTo>
                <a:cubicBezTo>
                  <a:pt x="1815" y="2899"/>
                  <a:pt x="1791" y="2948"/>
                  <a:pt x="1791" y="3010"/>
                </a:cubicBezTo>
                <a:cubicBezTo>
                  <a:pt x="1791" y="3071"/>
                  <a:pt x="1815" y="3121"/>
                  <a:pt x="1846" y="3121"/>
                </a:cubicBezTo>
                <a:cubicBezTo>
                  <a:pt x="1876" y="3121"/>
                  <a:pt x="1901" y="3071"/>
                  <a:pt x="1901" y="3010"/>
                </a:cubicBezTo>
                <a:cubicBezTo>
                  <a:pt x="1901" y="2948"/>
                  <a:pt x="1876" y="2899"/>
                  <a:pt x="1846" y="2899"/>
                </a:cubicBezTo>
                <a:close/>
                <a:moveTo>
                  <a:pt x="1667" y="2899"/>
                </a:moveTo>
                <a:cubicBezTo>
                  <a:pt x="1636" y="2899"/>
                  <a:pt x="1612" y="2948"/>
                  <a:pt x="1612" y="3010"/>
                </a:cubicBezTo>
                <a:cubicBezTo>
                  <a:pt x="1612" y="3071"/>
                  <a:pt x="1636" y="3121"/>
                  <a:pt x="1667" y="3121"/>
                </a:cubicBezTo>
                <a:cubicBezTo>
                  <a:pt x="1697" y="3121"/>
                  <a:pt x="1721" y="3071"/>
                  <a:pt x="1721" y="3010"/>
                </a:cubicBezTo>
                <a:cubicBezTo>
                  <a:pt x="1721" y="2948"/>
                  <a:pt x="1697" y="2899"/>
                  <a:pt x="1667" y="2899"/>
                </a:cubicBezTo>
                <a:close/>
                <a:moveTo>
                  <a:pt x="1488" y="2899"/>
                </a:moveTo>
                <a:cubicBezTo>
                  <a:pt x="1457" y="2899"/>
                  <a:pt x="1433" y="2948"/>
                  <a:pt x="1433" y="3010"/>
                </a:cubicBezTo>
                <a:cubicBezTo>
                  <a:pt x="1433" y="3071"/>
                  <a:pt x="1457" y="3121"/>
                  <a:pt x="1488" y="3121"/>
                </a:cubicBezTo>
                <a:cubicBezTo>
                  <a:pt x="1518" y="3121"/>
                  <a:pt x="1542" y="3071"/>
                  <a:pt x="1542" y="3010"/>
                </a:cubicBezTo>
                <a:cubicBezTo>
                  <a:pt x="1542" y="2948"/>
                  <a:pt x="1518" y="2899"/>
                  <a:pt x="1488" y="2899"/>
                </a:cubicBezTo>
                <a:close/>
                <a:moveTo>
                  <a:pt x="1308" y="2899"/>
                </a:moveTo>
                <a:cubicBezTo>
                  <a:pt x="1278" y="2899"/>
                  <a:pt x="1254" y="2948"/>
                  <a:pt x="1254" y="3010"/>
                </a:cubicBezTo>
                <a:cubicBezTo>
                  <a:pt x="1254" y="3071"/>
                  <a:pt x="1278" y="3121"/>
                  <a:pt x="1308" y="3121"/>
                </a:cubicBezTo>
                <a:cubicBezTo>
                  <a:pt x="1339" y="3121"/>
                  <a:pt x="1363" y="3071"/>
                  <a:pt x="1363" y="3010"/>
                </a:cubicBezTo>
                <a:cubicBezTo>
                  <a:pt x="1363" y="2948"/>
                  <a:pt x="1339" y="2899"/>
                  <a:pt x="1308" y="2899"/>
                </a:cubicBezTo>
                <a:close/>
                <a:moveTo>
                  <a:pt x="1129" y="2899"/>
                </a:moveTo>
                <a:cubicBezTo>
                  <a:pt x="1099" y="2899"/>
                  <a:pt x="1075" y="2948"/>
                  <a:pt x="1075" y="3010"/>
                </a:cubicBezTo>
                <a:cubicBezTo>
                  <a:pt x="1075" y="3071"/>
                  <a:pt x="1099" y="3121"/>
                  <a:pt x="1129" y="3121"/>
                </a:cubicBezTo>
                <a:cubicBezTo>
                  <a:pt x="1160" y="3121"/>
                  <a:pt x="1184" y="3071"/>
                  <a:pt x="1184" y="3010"/>
                </a:cubicBezTo>
                <a:cubicBezTo>
                  <a:pt x="1184" y="2948"/>
                  <a:pt x="1160" y="2899"/>
                  <a:pt x="1129" y="2899"/>
                </a:cubicBezTo>
                <a:close/>
                <a:moveTo>
                  <a:pt x="950" y="2899"/>
                </a:moveTo>
                <a:cubicBezTo>
                  <a:pt x="920" y="2899"/>
                  <a:pt x="895" y="2948"/>
                  <a:pt x="895" y="3010"/>
                </a:cubicBezTo>
                <a:cubicBezTo>
                  <a:pt x="895" y="3071"/>
                  <a:pt x="920" y="3121"/>
                  <a:pt x="950" y="3121"/>
                </a:cubicBezTo>
                <a:cubicBezTo>
                  <a:pt x="981" y="3121"/>
                  <a:pt x="1005" y="3071"/>
                  <a:pt x="1005" y="3010"/>
                </a:cubicBezTo>
                <a:cubicBezTo>
                  <a:pt x="1005" y="2948"/>
                  <a:pt x="981" y="2899"/>
                  <a:pt x="950" y="2899"/>
                </a:cubicBezTo>
                <a:close/>
                <a:moveTo>
                  <a:pt x="771" y="2899"/>
                </a:moveTo>
                <a:cubicBezTo>
                  <a:pt x="741" y="2899"/>
                  <a:pt x="716" y="2948"/>
                  <a:pt x="716" y="3010"/>
                </a:cubicBezTo>
                <a:cubicBezTo>
                  <a:pt x="716" y="3071"/>
                  <a:pt x="741" y="3121"/>
                  <a:pt x="771" y="3121"/>
                </a:cubicBezTo>
                <a:cubicBezTo>
                  <a:pt x="801" y="3121"/>
                  <a:pt x="826" y="3071"/>
                  <a:pt x="826" y="3010"/>
                </a:cubicBezTo>
                <a:cubicBezTo>
                  <a:pt x="826" y="2948"/>
                  <a:pt x="801" y="2899"/>
                  <a:pt x="771" y="2899"/>
                </a:cubicBezTo>
                <a:close/>
                <a:moveTo>
                  <a:pt x="592" y="2899"/>
                </a:moveTo>
                <a:cubicBezTo>
                  <a:pt x="562" y="2899"/>
                  <a:pt x="537" y="2948"/>
                  <a:pt x="537" y="3010"/>
                </a:cubicBezTo>
                <a:cubicBezTo>
                  <a:pt x="537" y="3071"/>
                  <a:pt x="562" y="3121"/>
                  <a:pt x="592" y="3121"/>
                </a:cubicBezTo>
                <a:cubicBezTo>
                  <a:pt x="622" y="3121"/>
                  <a:pt x="647" y="3071"/>
                  <a:pt x="647" y="3010"/>
                </a:cubicBezTo>
                <a:cubicBezTo>
                  <a:pt x="647" y="2948"/>
                  <a:pt x="622" y="2899"/>
                  <a:pt x="592" y="2899"/>
                </a:cubicBezTo>
                <a:close/>
                <a:moveTo>
                  <a:pt x="19754" y="2536"/>
                </a:moveTo>
                <a:cubicBezTo>
                  <a:pt x="19724" y="2536"/>
                  <a:pt x="19699" y="2586"/>
                  <a:pt x="19699" y="2647"/>
                </a:cubicBezTo>
                <a:cubicBezTo>
                  <a:pt x="19699" y="2709"/>
                  <a:pt x="19724" y="2758"/>
                  <a:pt x="19754" y="2758"/>
                </a:cubicBezTo>
                <a:cubicBezTo>
                  <a:pt x="19785" y="2758"/>
                  <a:pt x="19809" y="2709"/>
                  <a:pt x="19809" y="2647"/>
                </a:cubicBezTo>
                <a:cubicBezTo>
                  <a:pt x="19809" y="2586"/>
                  <a:pt x="19785" y="2536"/>
                  <a:pt x="19754" y="2536"/>
                </a:cubicBezTo>
                <a:close/>
                <a:moveTo>
                  <a:pt x="19575" y="2536"/>
                </a:moveTo>
                <a:cubicBezTo>
                  <a:pt x="19545" y="2536"/>
                  <a:pt x="19520" y="2586"/>
                  <a:pt x="19520" y="2647"/>
                </a:cubicBezTo>
                <a:cubicBezTo>
                  <a:pt x="19520" y="2709"/>
                  <a:pt x="19545" y="2758"/>
                  <a:pt x="19575" y="2758"/>
                </a:cubicBezTo>
                <a:cubicBezTo>
                  <a:pt x="19605" y="2758"/>
                  <a:pt x="19630" y="2709"/>
                  <a:pt x="19630" y="2647"/>
                </a:cubicBezTo>
                <a:cubicBezTo>
                  <a:pt x="19630" y="2586"/>
                  <a:pt x="19605" y="2536"/>
                  <a:pt x="19575" y="2536"/>
                </a:cubicBezTo>
                <a:close/>
                <a:moveTo>
                  <a:pt x="19396" y="2536"/>
                </a:moveTo>
                <a:cubicBezTo>
                  <a:pt x="19366" y="2536"/>
                  <a:pt x="19341" y="2586"/>
                  <a:pt x="19341" y="2647"/>
                </a:cubicBezTo>
                <a:cubicBezTo>
                  <a:pt x="19341" y="2709"/>
                  <a:pt x="19366" y="2758"/>
                  <a:pt x="19396" y="2758"/>
                </a:cubicBezTo>
                <a:cubicBezTo>
                  <a:pt x="19426" y="2758"/>
                  <a:pt x="19451" y="2709"/>
                  <a:pt x="19451" y="2647"/>
                </a:cubicBezTo>
                <a:cubicBezTo>
                  <a:pt x="19451" y="2586"/>
                  <a:pt x="19426" y="2536"/>
                  <a:pt x="19396" y="2536"/>
                </a:cubicBezTo>
                <a:close/>
                <a:moveTo>
                  <a:pt x="19217" y="2536"/>
                </a:moveTo>
                <a:cubicBezTo>
                  <a:pt x="19187" y="2536"/>
                  <a:pt x="19162" y="2586"/>
                  <a:pt x="19162" y="2647"/>
                </a:cubicBezTo>
                <a:cubicBezTo>
                  <a:pt x="19162" y="2709"/>
                  <a:pt x="19187" y="2758"/>
                  <a:pt x="19217" y="2758"/>
                </a:cubicBezTo>
                <a:cubicBezTo>
                  <a:pt x="19247" y="2758"/>
                  <a:pt x="19272" y="2709"/>
                  <a:pt x="19272" y="2647"/>
                </a:cubicBezTo>
                <a:cubicBezTo>
                  <a:pt x="19272" y="2586"/>
                  <a:pt x="19247" y="2536"/>
                  <a:pt x="19217" y="2536"/>
                </a:cubicBezTo>
                <a:close/>
                <a:moveTo>
                  <a:pt x="19038" y="2536"/>
                </a:moveTo>
                <a:cubicBezTo>
                  <a:pt x="19008" y="2536"/>
                  <a:pt x="18983" y="2586"/>
                  <a:pt x="18983" y="2647"/>
                </a:cubicBezTo>
                <a:cubicBezTo>
                  <a:pt x="18983" y="2709"/>
                  <a:pt x="19008" y="2758"/>
                  <a:pt x="19038" y="2758"/>
                </a:cubicBezTo>
                <a:cubicBezTo>
                  <a:pt x="19068" y="2758"/>
                  <a:pt x="19093" y="2709"/>
                  <a:pt x="19093" y="2647"/>
                </a:cubicBezTo>
                <a:cubicBezTo>
                  <a:pt x="19093" y="2586"/>
                  <a:pt x="19068" y="2536"/>
                  <a:pt x="19038" y="2536"/>
                </a:cubicBezTo>
                <a:close/>
                <a:moveTo>
                  <a:pt x="18859" y="2536"/>
                </a:moveTo>
                <a:cubicBezTo>
                  <a:pt x="18828" y="2536"/>
                  <a:pt x="18804" y="2586"/>
                  <a:pt x="18804" y="2647"/>
                </a:cubicBezTo>
                <a:cubicBezTo>
                  <a:pt x="18804" y="2709"/>
                  <a:pt x="18828" y="2758"/>
                  <a:pt x="18859" y="2758"/>
                </a:cubicBezTo>
                <a:cubicBezTo>
                  <a:pt x="18889" y="2758"/>
                  <a:pt x="18914" y="2709"/>
                  <a:pt x="18914" y="2647"/>
                </a:cubicBezTo>
                <a:cubicBezTo>
                  <a:pt x="18914" y="2586"/>
                  <a:pt x="18889" y="2536"/>
                  <a:pt x="18859" y="2536"/>
                </a:cubicBezTo>
                <a:close/>
                <a:moveTo>
                  <a:pt x="18680" y="2536"/>
                </a:moveTo>
                <a:cubicBezTo>
                  <a:pt x="18649" y="2536"/>
                  <a:pt x="18625" y="2586"/>
                  <a:pt x="18625" y="2647"/>
                </a:cubicBezTo>
                <a:cubicBezTo>
                  <a:pt x="18625" y="2709"/>
                  <a:pt x="18649" y="2758"/>
                  <a:pt x="18680" y="2758"/>
                </a:cubicBezTo>
                <a:cubicBezTo>
                  <a:pt x="18710" y="2758"/>
                  <a:pt x="18735" y="2709"/>
                  <a:pt x="18735" y="2647"/>
                </a:cubicBezTo>
                <a:cubicBezTo>
                  <a:pt x="18735" y="2586"/>
                  <a:pt x="18710" y="2536"/>
                  <a:pt x="18680" y="2536"/>
                </a:cubicBezTo>
                <a:close/>
                <a:moveTo>
                  <a:pt x="18501" y="2536"/>
                </a:moveTo>
                <a:cubicBezTo>
                  <a:pt x="18470" y="2536"/>
                  <a:pt x="18446" y="2586"/>
                  <a:pt x="18446" y="2647"/>
                </a:cubicBezTo>
                <a:cubicBezTo>
                  <a:pt x="18446" y="2709"/>
                  <a:pt x="18470" y="2758"/>
                  <a:pt x="18501" y="2758"/>
                </a:cubicBezTo>
                <a:cubicBezTo>
                  <a:pt x="18531" y="2758"/>
                  <a:pt x="18555" y="2709"/>
                  <a:pt x="18555" y="2647"/>
                </a:cubicBezTo>
                <a:cubicBezTo>
                  <a:pt x="18555" y="2586"/>
                  <a:pt x="18531" y="2536"/>
                  <a:pt x="18501" y="2536"/>
                </a:cubicBezTo>
                <a:close/>
                <a:moveTo>
                  <a:pt x="18321" y="2536"/>
                </a:moveTo>
                <a:cubicBezTo>
                  <a:pt x="18291" y="2536"/>
                  <a:pt x="18267" y="2586"/>
                  <a:pt x="18267" y="2647"/>
                </a:cubicBezTo>
                <a:cubicBezTo>
                  <a:pt x="18267" y="2709"/>
                  <a:pt x="18291" y="2758"/>
                  <a:pt x="18321" y="2758"/>
                </a:cubicBezTo>
                <a:cubicBezTo>
                  <a:pt x="18352" y="2758"/>
                  <a:pt x="18376" y="2709"/>
                  <a:pt x="18376" y="2647"/>
                </a:cubicBezTo>
                <a:cubicBezTo>
                  <a:pt x="18376" y="2586"/>
                  <a:pt x="18352" y="2536"/>
                  <a:pt x="18321" y="2536"/>
                </a:cubicBezTo>
                <a:close/>
                <a:moveTo>
                  <a:pt x="18142" y="2536"/>
                </a:moveTo>
                <a:cubicBezTo>
                  <a:pt x="18112" y="2536"/>
                  <a:pt x="18088" y="2586"/>
                  <a:pt x="18088" y="2647"/>
                </a:cubicBezTo>
                <a:cubicBezTo>
                  <a:pt x="18088" y="2709"/>
                  <a:pt x="18112" y="2758"/>
                  <a:pt x="18142" y="2758"/>
                </a:cubicBezTo>
                <a:cubicBezTo>
                  <a:pt x="18173" y="2758"/>
                  <a:pt x="18197" y="2709"/>
                  <a:pt x="18197" y="2647"/>
                </a:cubicBezTo>
                <a:cubicBezTo>
                  <a:pt x="18197" y="2586"/>
                  <a:pt x="18173" y="2536"/>
                  <a:pt x="18142" y="2536"/>
                </a:cubicBezTo>
                <a:close/>
                <a:moveTo>
                  <a:pt x="17963" y="2536"/>
                </a:moveTo>
                <a:cubicBezTo>
                  <a:pt x="17933" y="2536"/>
                  <a:pt x="17908" y="2586"/>
                  <a:pt x="17908" y="2647"/>
                </a:cubicBezTo>
                <a:cubicBezTo>
                  <a:pt x="17908" y="2709"/>
                  <a:pt x="17933" y="2758"/>
                  <a:pt x="17963" y="2758"/>
                </a:cubicBezTo>
                <a:cubicBezTo>
                  <a:pt x="17994" y="2758"/>
                  <a:pt x="18018" y="2709"/>
                  <a:pt x="18018" y="2647"/>
                </a:cubicBezTo>
                <a:cubicBezTo>
                  <a:pt x="18018" y="2586"/>
                  <a:pt x="17994" y="2536"/>
                  <a:pt x="17963" y="2536"/>
                </a:cubicBezTo>
                <a:close/>
                <a:moveTo>
                  <a:pt x="17784" y="2536"/>
                </a:moveTo>
                <a:cubicBezTo>
                  <a:pt x="17754" y="2536"/>
                  <a:pt x="17729" y="2586"/>
                  <a:pt x="17729" y="2647"/>
                </a:cubicBezTo>
                <a:cubicBezTo>
                  <a:pt x="17729" y="2709"/>
                  <a:pt x="17754" y="2758"/>
                  <a:pt x="17784" y="2758"/>
                </a:cubicBezTo>
                <a:cubicBezTo>
                  <a:pt x="17815" y="2758"/>
                  <a:pt x="17839" y="2709"/>
                  <a:pt x="17839" y="2647"/>
                </a:cubicBezTo>
                <a:cubicBezTo>
                  <a:pt x="17839" y="2586"/>
                  <a:pt x="17815" y="2536"/>
                  <a:pt x="17784" y="2536"/>
                </a:cubicBezTo>
                <a:close/>
                <a:moveTo>
                  <a:pt x="17605" y="2536"/>
                </a:moveTo>
                <a:cubicBezTo>
                  <a:pt x="17575" y="2536"/>
                  <a:pt x="17550" y="2586"/>
                  <a:pt x="17550" y="2647"/>
                </a:cubicBezTo>
                <a:cubicBezTo>
                  <a:pt x="17550" y="2709"/>
                  <a:pt x="17575" y="2758"/>
                  <a:pt x="17605" y="2758"/>
                </a:cubicBezTo>
                <a:cubicBezTo>
                  <a:pt x="17635" y="2758"/>
                  <a:pt x="17660" y="2709"/>
                  <a:pt x="17660" y="2647"/>
                </a:cubicBezTo>
                <a:cubicBezTo>
                  <a:pt x="17660" y="2586"/>
                  <a:pt x="17635" y="2536"/>
                  <a:pt x="17605" y="2536"/>
                </a:cubicBezTo>
                <a:close/>
                <a:moveTo>
                  <a:pt x="17426" y="2536"/>
                </a:moveTo>
                <a:cubicBezTo>
                  <a:pt x="17396" y="2536"/>
                  <a:pt x="17371" y="2586"/>
                  <a:pt x="17371" y="2647"/>
                </a:cubicBezTo>
                <a:cubicBezTo>
                  <a:pt x="17371" y="2709"/>
                  <a:pt x="17396" y="2758"/>
                  <a:pt x="17426" y="2758"/>
                </a:cubicBezTo>
                <a:cubicBezTo>
                  <a:pt x="17456" y="2758"/>
                  <a:pt x="17481" y="2709"/>
                  <a:pt x="17481" y="2647"/>
                </a:cubicBezTo>
                <a:cubicBezTo>
                  <a:pt x="17481" y="2586"/>
                  <a:pt x="17456" y="2536"/>
                  <a:pt x="17426" y="2536"/>
                </a:cubicBezTo>
                <a:close/>
                <a:moveTo>
                  <a:pt x="17247" y="2536"/>
                </a:moveTo>
                <a:cubicBezTo>
                  <a:pt x="17217" y="2536"/>
                  <a:pt x="17192" y="2586"/>
                  <a:pt x="17192" y="2647"/>
                </a:cubicBezTo>
                <a:cubicBezTo>
                  <a:pt x="17192" y="2709"/>
                  <a:pt x="17217" y="2758"/>
                  <a:pt x="17247" y="2758"/>
                </a:cubicBezTo>
                <a:cubicBezTo>
                  <a:pt x="17277" y="2758"/>
                  <a:pt x="17302" y="2709"/>
                  <a:pt x="17302" y="2647"/>
                </a:cubicBezTo>
                <a:cubicBezTo>
                  <a:pt x="17302" y="2586"/>
                  <a:pt x="17277" y="2536"/>
                  <a:pt x="17247" y="2536"/>
                </a:cubicBezTo>
                <a:close/>
                <a:moveTo>
                  <a:pt x="17068" y="2536"/>
                </a:moveTo>
                <a:cubicBezTo>
                  <a:pt x="17038" y="2536"/>
                  <a:pt x="17013" y="2586"/>
                  <a:pt x="17013" y="2647"/>
                </a:cubicBezTo>
                <a:cubicBezTo>
                  <a:pt x="17013" y="2709"/>
                  <a:pt x="17038" y="2758"/>
                  <a:pt x="17068" y="2758"/>
                </a:cubicBezTo>
                <a:cubicBezTo>
                  <a:pt x="17098" y="2758"/>
                  <a:pt x="17123" y="2709"/>
                  <a:pt x="17123" y="2647"/>
                </a:cubicBezTo>
                <a:cubicBezTo>
                  <a:pt x="17123" y="2586"/>
                  <a:pt x="17098" y="2536"/>
                  <a:pt x="17068" y="2536"/>
                </a:cubicBezTo>
                <a:close/>
                <a:moveTo>
                  <a:pt x="16889" y="2536"/>
                </a:moveTo>
                <a:cubicBezTo>
                  <a:pt x="16859" y="2536"/>
                  <a:pt x="16834" y="2586"/>
                  <a:pt x="16834" y="2647"/>
                </a:cubicBezTo>
                <a:cubicBezTo>
                  <a:pt x="16834" y="2709"/>
                  <a:pt x="16859" y="2758"/>
                  <a:pt x="16889" y="2758"/>
                </a:cubicBezTo>
                <a:cubicBezTo>
                  <a:pt x="16919" y="2758"/>
                  <a:pt x="16944" y="2709"/>
                  <a:pt x="16944" y="2647"/>
                </a:cubicBezTo>
                <a:cubicBezTo>
                  <a:pt x="16944" y="2586"/>
                  <a:pt x="16919" y="2536"/>
                  <a:pt x="16889" y="2536"/>
                </a:cubicBezTo>
                <a:close/>
                <a:moveTo>
                  <a:pt x="16710" y="2536"/>
                </a:moveTo>
                <a:cubicBezTo>
                  <a:pt x="16679" y="2536"/>
                  <a:pt x="16655" y="2586"/>
                  <a:pt x="16655" y="2647"/>
                </a:cubicBezTo>
                <a:cubicBezTo>
                  <a:pt x="16655" y="2709"/>
                  <a:pt x="16679" y="2758"/>
                  <a:pt x="16710" y="2758"/>
                </a:cubicBezTo>
                <a:cubicBezTo>
                  <a:pt x="16740" y="2758"/>
                  <a:pt x="16765" y="2709"/>
                  <a:pt x="16765" y="2647"/>
                </a:cubicBezTo>
                <a:cubicBezTo>
                  <a:pt x="16765" y="2586"/>
                  <a:pt x="16740" y="2536"/>
                  <a:pt x="16710" y="2536"/>
                </a:cubicBezTo>
                <a:close/>
                <a:moveTo>
                  <a:pt x="16531" y="2536"/>
                </a:moveTo>
                <a:cubicBezTo>
                  <a:pt x="16500" y="2536"/>
                  <a:pt x="16476" y="2586"/>
                  <a:pt x="16476" y="2647"/>
                </a:cubicBezTo>
                <a:cubicBezTo>
                  <a:pt x="16476" y="2709"/>
                  <a:pt x="16500" y="2758"/>
                  <a:pt x="16531" y="2758"/>
                </a:cubicBezTo>
                <a:cubicBezTo>
                  <a:pt x="16561" y="2758"/>
                  <a:pt x="16585" y="2709"/>
                  <a:pt x="16585" y="2647"/>
                </a:cubicBezTo>
                <a:cubicBezTo>
                  <a:pt x="16585" y="2586"/>
                  <a:pt x="16561" y="2536"/>
                  <a:pt x="16531" y="2536"/>
                </a:cubicBezTo>
                <a:close/>
                <a:moveTo>
                  <a:pt x="16352" y="2536"/>
                </a:moveTo>
                <a:cubicBezTo>
                  <a:pt x="16321" y="2536"/>
                  <a:pt x="16297" y="2586"/>
                  <a:pt x="16297" y="2647"/>
                </a:cubicBezTo>
                <a:cubicBezTo>
                  <a:pt x="16297" y="2709"/>
                  <a:pt x="16321" y="2758"/>
                  <a:pt x="16352" y="2758"/>
                </a:cubicBezTo>
                <a:cubicBezTo>
                  <a:pt x="16382" y="2758"/>
                  <a:pt x="16406" y="2709"/>
                  <a:pt x="16406" y="2647"/>
                </a:cubicBezTo>
                <a:cubicBezTo>
                  <a:pt x="16406" y="2586"/>
                  <a:pt x="16382" y="2536"/>
                  <a:pt x="16352" y="2536"/>
                </a:cubicBezTo>
                <a:close/>
                <a:moveTo>
                  <a:pt x="16172" y="2536"/>
                </a:moveTo>
                <a:cubicBezTo>
                  <a:pt x="16142" y="2536"/>
                  <a:pt x="16118" y="2586"/>
                  <a:pt x="16118" y="2647"/>
                </a:cubicBezTo>
                <a:cubicBezTo>
                  <a:pt x="16118" y="2709"/>
                  <a:pt x="16142" y="2758"/>
                  <a:pt x="16172" y="2758"/>
                </a:cubicBezTo>
                <a:cubicBezTo>
                  <a:pt x="16203" y="2758"/>
                  <a:pt x="16227" y="2709"/>
                  <a:pt x="16227" y="2647"/>
                </a:cubicBezTo>
                <a:cubicBezTo>
                  <a:pt x="16227" y="2586"/>
                  <a:pt x="16203" y="2536"/>
                  <a:pt x="16172" y="2536"/>
                </a:cubicBezTo>
                <a:close/>
                <a:moveTo>
                  <a:pt x="15993" y="2536"/>
                </a:moveTo>
                <a:cubicBezTo>
                  <a:pt x="15963" y="2536"/>
                  <a:pt x="15938" y="2586"/>
                  <a:pt x="15938" y="2647"/>
                </a:cubicBezTo>
                <a:cubicBezTo>
                  <a:pt x="15938" y="2709"/>
                  <a:pt x="15963" y="2758"/>
                  <a:pt x="15993" y="2758"/>
                </a:cubicBezTo>
                <a:cubicBezTo>
                  <a:pt x="16024" y="2758"/>
                  <a:pt x="16048" y="2709"/>
                  <a:pt x="16048" y="2647"/>
                </a:cubicBezTo>
                <a:cubicBezTo>
                  <a:pt x="16048" y="2586"/>
                  <a:pt x="16024" y="2536"/>
                  <a:pt x="15993" y="2536"/>
                </a:cubicBezTo>
                <a:close/>
                <a:moveTo>
                  <a:pt x="15814" y="2536"/>
                </a:moveTo>
                <a:cubicBezTo>
                  <a:pt x="15784" y="2536"/>
                  <a:pt x="15759" y="2586"/>
                  <a:pt x="15759" y="2647"/>
                </a:cubicBezTo>
                <a:cubicBezTo>
                  <a:pt x="15759" y="2709"/>
                  <a:pt x="15784" y="2758"/>
                  <a:pt x="15814" y="2758"/>
                </a:cubicBezTo>
                <a:cubicBezTo>
                  <a:pt x="15845" y="2758"/>
                  <a:pt x="15869" y="2709"/>
                  <a:pt x="15869" y="2647"/>
                </a:cubicBezTo>
                <a:cubicBezTo>
                  <a:pt x="15869" y="2586"/>
                  <a:pt x="15845" y="2536"/>
                  <a:pt x="15814" y="2536"/>
                </a:cubicBezTo>
                <a:close/>
                <a:moveTo>
                  <a:pt x="15635" y="2536"/>
                </a:moveTo>
                <a:cubicBezTo>
                  <a:pt x="15605" y="2536"/>
                  <a:pt x="15580" y="2586"/>
                  <a:pt x="15580" y="2647"/>
                </a:cubicBezTo>
                <a:cubicBezTo>
                  <a:pt x="15580" y="2709"/>
                  <a:pt x="15605" y="2758"/>
                  <a:pt x="15635" y="2758"/>
                </a:cubicBezTo>
                <a:cubicBezTo>
                  <a:pt x="15666" y="2758"/>
                  <a:pt x="15690" y="2709"/>
                  <a:pt x="15690" y="2647"/>
                </a:cubicBezTo>
                <a:cubicBezTo>
                  <a:pt x="15690" y="2586"/>
                  <a:pt x="15666" y="2536"/>
                  <a:pt x="15635" y="2536"/>
                </a:cubicBezTo>
                <a:close/>
                <a:moveTo>
                  <a:pt x="15456" y="2536"/>
                </a:moveTo>
                <a:cubicBezTo>
                  <a:pt x="15426" y="2536"/>
                  <a:pt x="15401" y="2586"/>
                  <a:pt x="15401" y="2647"/>
                </a:cubicBezTo>
                <a:cubicBezTo>
                  <a:pt x="15401" y="2709"/>
                  <a:pt x="15426" y="2758"/>
                  <a:pt x="15456" y="2758"/>
                </a:cubicBezTo>
                <a:cubicBezTo>
                  <a:pt x="15486" y="2758"/>
                  <a:pt x="15511" y="2709"/>
                  <a:pt x="15511" y="2647"/>
                </a:cubicBezTo>
                <a:cubicBezTo>
                  <a:pt x="15511" y="2586"/>
                  <a:pt x="15486" y="2536"/>
                  <a:pt x="15456" y="2536"/>
                </a:cubicBezTo>
                <a:close/>
                <a:moveTo>
                  <a:pt x="15277" y="2536"/>
                </a:moveTo>
                <a:cubicBezTo>
                  <a:pt x="15247" y="2536"/>
                  <a:pt x="15222" y="2586"/>
                  <a:pt x="15222" y="2647"/>
                </a:cubicBezTo>
                <a:cubicBezTo>
                  <a:pt x="15222" y="2709"/>
                  <a:pt x="15247" y="2758"/>
                  <a:pt x="15277" y="2758"/>
                </a:cubicBezTo>
                <a:cubicBezTo>
                  <a:pt x="15307" y="2758"/>
                  <a:pt x="15332" y="2709"/>
                  <a:pt x="15332" y="2647"/>
                </a:cubicBezTo>
                <a:cubicBezTo>
                  <a:pt x="15332" y="2586"/>
                  <a:pt x="15307" y="2536"/>
                  <a:pt x="15277" y="2536"/>
                </a:cubicBezTo>
                <a:close/>
                <a:moveTo>
                  <a:pt x="15098" y="2536"/>
                </a:moveTo>
                <a:cubicBezTo>
                  <a:pt x="15068" y="2536"/>
                  <a:pt x="15043" y="2586"/>
                  <a:pt x="15043" y="2647"/>
                </a:cubicBezTo>
                <a:cubicBezTo>
                  <a:pt x="15043" y="2709"/>
                  <a:pt x="15068" y="2758"/>
                  <a:pt x="15098" y="2758"/>
                </a:cubicBezTo>
                <a:cubicBezTo>
                  <a:pt x="15128" y="2758"/>
                  <a:pt x="15153" y="2709"/>
                  <a:pt x="15153" y="2647"/>
                </a:cubicBezTo>
                <a:cubicBezTo>
                  <a:pt x="15153" y="2586"/>
                  <a:pt x="15128" y="2536"/>
                  <a:pt x="15098" y="2536"/>
                </a:cubicBezTo>
                <a:close/>
                <a:moveTo>
                  <a:pt x="14919" y="2536"/>
                </a:moveTo>
                <a:cubicBezTo>
                  <a:pt x="14889" y="2536"/>
                  <a:pt x="14864" y="2586"/>
                  <a:pt x="14864" y="2647"/>
                </a:cubicBezTo>
                <a:cubicBezTo>
                  <a:pt x="14864" y="2709"/>
                  <a:pt x="14889" y="2758"/>
                  <a:pt x="14919" y="2758"/>
                </a:cubicBezTo>
                <a:cubicBezTo>
                  <a:pt x="14949" y="2758"/>
                  <a:pt x="14974" y="2709"/>
                  <a:pt x="14974" y="2647"/>
                </a:cubicBezTo>
                <a:cubicBezTo>
                  <a:pt x="14974" y="2586"/>
                  <a:pt x="14949" y="2536"/>
                  <a:pt x="14919" y="2536"/>
                </a:cubicBezTo>
                <a:close/>
                <a:moveTo>
                  <a:pt x="14740" y="2536"/>
                </a:moveTo>
                <a:cubicBezTo>
                  <a:pt x="14709" y="2536"/>
                  <a:pt x="14685" y="2586"/>
                  <a:pt x="14685" y="2647"/>
                </a:cubicBezTo>
                <a:cubicBezTo>
                  <a:pt x="14685" y="2709"/>
                  <a:pt x="14709" y="2758"/>
                  <a:pt x="14740" y="2758"/>
                </a:cubicBezTo>
                <a:cubicBezTo>
                  <a:pt x="14770" y="2758"/>
                  <a:pt x="14795" y="2709"/>
                  <a:pt x="14795" y="2647"/>
                </a:cubicBezTo>
                <a:cubicBezTo>
                  <a:pt x="14795" y="2586"/>
                  <a:pt x="14770" y="2536"/>
                  <a:pt x="14740" y="2536"/>
                </a:cubicBezTo>
                <a:close/>
                <a:moveTo>
                  <a:pt x="14561" y="2536"/>
                </a:moveTo>
                <a:cubicBezTo>
                  <a:pt x="14530" y="2536"/>
                  <a:pt x="14506" y="2586"/>
                  <a:pt x="14506" y="2647"/>
                </a:cubicBezTo>
                <a:cubicBezTo>
                  <a:pt x="14506" y="2709"/>
                  <a:pt x="14530" y="2758"/>
                  <a:pt x="14561" y="2758"/>
                </a:cubicBezTo>
                <a:cubicBezTo>
                  <a:pt x="14591" y="2758"/>
                  <a:pt x="14616" y="2709"/>
                  <a:pt x="14616" y="2647"/>
                </a:cubicBezTo>
                <a:cubicBezTo>
                  <a:pt x="14616" y="2586"/>
                  <a:pt x="14591" y="2536"/>
                  <a:pt x="14561" y="2536"/>
                </a:cubicBezTo>
                <a:close/>
                <a:moveTo>
                  <a:pt x="14382" y="2536"/>
                </a:moveTo>
                <a:cubicBezTo>
                  <a:pt x="14351" y="2536"/>
                  <a:pt x="14327" y="2586"/>
                  <a:pt x="14327" y="2647"/>
                </a:cubicBezTo>
                <a:cubicBezTo>
                  <a:pt x="14327" y="2709"/>
                  <a:pt x="14351" y="2758"/>
                  <a:pt x="14382" y="2758"/>
                </a:cubicBezTo>
                <a:cubicBezTo>
                  <a:pt x="14412" y="2758"/>
                  <a:pt x="14436" y="2709"/>
                  <a:pt x="14436" y="2647"/>
                </a:cubicBezTo>
                <a:cubicBezTo>
                  <a:pt x="14436" y="2586"/>
                  <a:pt x="14412" y="2536"/>
                  <a:pt x="14382" y="2536"/>
                </a:cubicBezTo>
                <a:close/>
                <a:moveTo>
                  <a:pt x="14202" y="2536"/>
                </a:moveTo>
                <a:cubicBezTo>
                  <a:pt x="14172" y="2536"/>
                  <a:pt x="14148" y="2586"/>
                  <a:pt x="14148" y="2647"/>
                </a:cubicBezTo>
                <a:cubicBezTo>
                  <a:pt x="14148" y="2709"/>
                  <a:pt x="14172" y="2758"/>
                  <a:pt x="14202" y="2758"/>
                </a:cubicBezTo>
                <a:cubicBezTo>
                  <a:pt x="14233" y="2758"/>
                  <a:pt x="14257" y="2709"/>
                  <a:pt x="14257" y="2647"/>
                </a:cubicBezTo>
                <a:cubicBezTo>
                  <a:pt x="14257" y="2586"/>
                  <a:pt x="14233" y="2536"/>
                  <a:pt x="14202" y="2536"/>
                </a:cubicBezTo>
                <a:close/>
                <a:moveTo>
                  <a:pt x="14023" y="2536"/>
                </a:moveTo>
                <a:cubicBezTo>
                  <a:pt x="13993" y="2536"/>
                  <a:pt x="13969" y="2586"/>
                  <a:pt x="13969" y="2647"/>
                </a:cubicBezTo>
                <a:cubicBezTo>
                  <a:pt x="13969" y="2709"/>
                  <a:pt x="13993" y="2758"/>
                  <a:pt x="14023" y="2758"/>
                </a:cubicBezTo>
                <a:cubicBezTo>
                  <a:pt x="14054" y="2758"/>
                  <a:pt x="14078" y="2709"/>
                  <a:pt x="14078" y="2647"/>
                </a:cubicBezTo>
                <a:cubicBezTo>
                  <a:pt x="14078" y="2586"/>
                  <a:pt x="14054" y="2536"/>
                  <a:pt x="14023" y="2536"/>
                </a:cubicBezTo>
                <a:close/>
                <a:moveTo>
                  <a:pt x="13844" y="2536"/>
                </a:moveTo>
                <a:cubicBezTo>
                  <a:pt x="13814" y="2536"/>
                  <a:pt x="13789" y="2586"/>
                  <a:pt x="13789" y="2647"/>
                </a:cubicBezTo>
                <a:cubicBezTo>
                  <a:pt x="13789" y="2709"/>
                  <a:pt x="13814" y="2758"/>
                  <a:pt x="13844" y="2758"/>
                </a:cubicBezTo>
                <a:cubicBezTo>
                  <a:pt x="13875" y="2758"/>
                  <a:pt x="13899" y="2709"/>
                  <a:pt x="13899" y="2647"/>
                </a:cubicBezTo>
                <a:cubicBezTo>
                  <a:pt x="13899" y="2586"/>
                  <a:pt x="13875" y="2536"/>
                  <a:pt x="13844" y="2536"/>
                </a:cubicBezTo>
                <a:close/>
                <a:moveTo>
                  <a:pt x="13665" y="2536"/>
                </a:moveTo>
                <a:cubicBezTo>
                  <a:pt x="13635" y="2536"/>
                  <a:pt x="13610" y="2586"/>
                  <a:pt x="13610" y="2647"/>
                </a:cubicBezTo>
                <a:cubicBezTo>
                  <a:pt x="13610" y="2709"/>
                  <a:pt x="13635" y="2758"/>
                  <a:pt x="13665" y="2758"/>
                </a:cubicBezTo>
                <a:cubicBezTo>
                  <a:pt x="13696" y="2758"/>
                  <a:pt x="13720" y="2709"/>
                  <a:pt x="13720" y="2647"/>
                </a:cubicBezTo>
                <a:cubicBezTo>
                  <a:pt x="13720" y="2586"/>
                  <a:pt x="13696" y="2536"/>
                  <a:pt x="13665" y="2536"/>
                </a:cubicBezTo>
                <a:close/>
                <a:moveTo>
                  <a:pt x="13486" y="2536"/>
                </a:moveTo>
                <a:cubicBezTo>
                  <a:pt x="13456" y="2536"/>
                  <a:pt x="13431" y="2586"/>
                  <a:pt x="13431" y="2647"/>
                </a:cubicBezTo>
                <a:cubicBezTo>
                  <a:pt x="13431" y="2709"/>
                  <a:pt x="13456" y="2758"/>
                  <a:pt x="13486" y="2758"/>
                </a:cubicBezTo>
                <a:cubicBezTo>
                  <a:pt x="13516" y="2758"/>
                  <a:pt x="13541" y="2709"/>
                  <a:pt x="13541" y="2647"/>
                </a:cubicBezTo>
                <a:cubicBezTo>
                  <a:pt x="13541" y="2586"/>
                  <a:pt x="13516" y="2536"/>
                  <a:pt x="13486" y="2536"/>
                </a:cubicBezTo>
                <a:close/>
                <a:moveTo>
                  <a:pt x="13307" y="2536"/>
                </a:moveTo>
                <a:cubicBezTo>
                  <a:pt x="13277" y="2536"/>
                  <a:pt x="13252" y="2586"/>
                  <a:pt x="13252" y="2647"/>
                </a:cubicBezTo>
                <a:cubicBezTo>
                  <a:pt x="13252" y="2709"/>
                  <a:pt x="13277" y="2758"/>
                  <a:pt x="13307" y="2758"/>
                </a:cubicBezTo>
                <a:cubicBezTo>
                  <a:pt x="13337" y="2758"/>
                  <a:pt x="13362" y="2709"/>
                  <a:pt x="13362" y="2647"/>
                </a:cubicBezTo>
                <a:cubicBezTo>
                  <a:pt x="13362" y="2586"/>
                  <a:pt x="13337" y="2536"/>
                  <a:pt x="13307" y="2536"/>
                </a:cubicBezTo>
                <a:close/>
                <a:moveTo>
                  <a:pt x="13128" y="2536"/>
                </a:moveTo>
                <a:cubicBezTo>
                  <a:pt x="13098" y="2536"/>
                  <a:pt x="13073" y="2586"/>
                  <a:pt x="13073" y="2647"/>
                </a:cubicBezTo>
                <a:cubicBezTo>
                  <a:pt x="13073" y="2709"/>
                  <a:pt x="13098" y="2758"/>
                  <a:pt x="13128" y="2758"/>
                </a:cubicBezTo>
                <a:cubicBezTo>
                  <a:pt x="13158" y="2758"/>
                  <a:pt x="13183" y="2709"/>
                  <a:pt x="13183" y="2647"/>
                </a:cubicBezTo>
                <a:cubicBezTo>
                  <a:pt x="13183" y="2586"/>
                  <a:pt x="13158" y="2536"/>
                  <a:pt x="13128" y="2536"/>
                </a:cubicBezTo>
                <a:close/>
                <a:moveTo>
                  <a:pt x="12949" y="2536"/>
                </a:moveTo>
                <a:cubicBezTo>
                  <a:pt x="12919" y="2536"/>
                  <a:pt x="12894" y="2586"/>
                  <a:pt x="12894" y="2647"/>
                </a:cubicBezTo>
                <a:cubicBezTo>
                  <a:pt x="12894" y="2709"/>
                  <a:pt x="12919" y="2758"/>
                  <a:pt x="12949" y="2758"/>
                </a:cubicBezTo>
                <a:cubicBezTo>
                  <a:pt x="12979" y="2758"/>
                  <a:pt x="13004" y="2709"/>
                  <a:pt x="13004" y="2647"/>
                </a:cubicBezTo>
                <a:cubicBezTo>
                  <a:pt x="13004" y="2586"/>
                  <a:pt x="12979" y="2536"/>
                  <a:pt x="12949" y="2536"/>
                </a:cubicBezTo>
                <a:close/>
                <a:moveTo>
                  <a:pt x="12770" y="2536"/>
                </a:moveTo>
                <a:cubicBezTo>
                  <a:pt x="12740" y="2536"/>
                  <a:pt x="12715" y="2586"/>
                  <a:pt x="12715" y="2647"/>
                </a:cubicBezTo>
                <a:cubicBezTo>
                  <a:pt x="12715" y="2709"/>
                  <a:pt x="12740" y="2758"/>
                  <a:pt x="12770" y="2758"/>
                </a:cubicBezTo>
                <a:cubicBezTo>
                  <a:pt x="12800" y="2758"/>
                  <a:pt x="12825" y="2709"/>
                  <a:pt x="12825" y="2647"/>
                </a:cubicBezTo>
                <a:cubicBezTo>
                  <a:pt x="12825" y="2586"/>
                  <a:pt x="12800" y="2536"/>
                  <a:pt x="12770" y="2536"/>
                </a:cubicBezTo>
                <a:close/>
                <a:moveTo>
                  <a:pt x="12591" y="2536"/>
                </a:moveTo>
                <a:cubicBezTo>
                  <a:pt x="12560" y="2536"/>
                  <a:pt x="12536" y="2586"/>
                  <a:pt x="12536" y="2647"/>
                </a:cubicBezTo>
                <a:cubicBezTo>
                  <a:pt x="12536" y="2709"/>
                  <a:pt x="12560" y="2758"/>
                  <a:pt x="12591" y="2758"/>
                </a:cubicBezTo>
                <a:cubicBezTo>
                  <a:pt x="12621" y="2758"/>
                  <a:pt x="12646" y="2709"/>
                  <a:pt x="12646" y="2647"/>
                </a:cubicBezTo>
                <a:cubicBezTo>
                  <a:pt x="12646" y="2586"/>
                  <a:pt x="12621" y="2536"/>
                  <a:pt x="12591" y="2536"/>
                </a:cubicBezTo>
                <a:close/>
                <a:moveTo>
                  <a:pt x="12412" y="2536"/>
                </a:moveTo>
                <a:cubicBezTo>
                  <a:pt x="12381" y="2536"/>
                  <a:pt x="12357" y="2586"/>
                  <a:pt x="12357" y="2647"/>
                </a:cubicBezTo>
                <a:cubicBezTo>
                  <a:pt x="12357" y="2709"/>
                  <a:pt x="12381" y="2758"/>
                  <a:pt x="12412" y="2758"/>
                </a:cubicBezTo>
                <a:cubicBezTo>
                  <a:pt x="12442" y="2758"/>
                  <a:pt x="12466" y="2709"/>
                  <a:pt x="12466" y="2647"/>
                </a:cubicBezTo>
                <a:cubicBezTo>
                  <a:pt x="12466" y="2586"/>
                  <a:pt x="12442" y="2536"/>
                  <a:pt x="12412" y="2536"/>
                </a:cubicBezTo>
                <a:close/>
                <a:moveTo>
                  <a:pt x="12233" y="2536"/>
                </a:moveTo>
                <a:cubicBezTo>
                  <a:pt x="12202" y="2536"/>
                  <a:pt x="12178" y="2586"/>
                  <a:pt x="12178" y="2647"/>
                </a:cubicBezTo>
                <a:cubicBezTo>
                  <a:pt x="12178" y="2709"/>
                  <a:pt x="12202" y="2758"/>
                  <a:pt x="12233" y="2758"/>
                </a:cubicBezTo>
                <a:cubicBezTo>
                  <a:pt x="12263" y="2758"/>
                  <a:pt x="12287" y="2709"/>
                  <a:pt x="12287" y="2647"/>
                </a:cubicBezTo>
                <a:cubicBezTo>
                  <a:pt x="12287" y="2586"/>
                  <a:pt x="12263" y="2536"/>
                  <a:pt x="12233" y="2536"/>
                </a:cubicBezTo>
                <a:close/>
                <a:moveTo>
                  <a:pt x="12053" y="2536"/>
                </a:moveTo>
                <a:cubicBezTo>
                  <a:pt x="12023" y="2536"/>
                  <a:pt x="11999" y="2586"/>
                  <a:pt x="11999" y="2647"/>
                </a:cubicBezTo>
                <a:cubicBezTo>
                  <a:pt x="11999" y="2709"/>
                  <a:pt x="12023" y="2758"/>
                  <a:pt x="12053" y="2758"/>
                </a:cubicBezTo>
                <a:cubicBezTo>
                  <a:pt x="12084" y="2758"/>
                  <a:pt x="12108" y="2709"/>
                  <a:pt x="12108" y="2647"/>
                </a:cubicBezTo>
                <a:cubicBezTo>
                  <a:pt x="12108" y="2586"/>
                  <a:pt x="12084" y="2536"/>
                  <a:pt x="12053" y="2536"/>
                </a:cubicBezTo>
                <a:close/>
                <a:moveTo>
                  <a:pt x="11874" y="2536"/>
                </a:moveTo>
                <a:cubicBezTo>
                  <a:pt x="11844" y="2536"/>
                  <a:pt x="11819" y="2586"/>
                  <a:pt x="11819" y="2647"/>
                </a:cubicBezTo>
                <a:cubicBezTo>
                  <a:pt x="11819" y="2709"/>
                  <a:pt x="11844" y="2758"/>
                  <a:pt x="11874" y="2758"/>
                </a:cubicBezTo>
                <a:cubicBezTo>
                  <a:pt x="11905" y="2758"/>
                  <a:pt x="11929" y="2709"/>
                  <a:pt x="11929" y="2647"/>
                </a:cubicBezTo>
                <a:cubicBezTo>
                  <a:pt x="11929" y="2586"/>
                  <a:pt x="11905" y="2536"/>
                  <a:pt x="11874" y="2536"/>
                </a:cubicBezTo>
                <a:close/>
                <a:moveTo>
                  <a:pt x="11695" y="2536"/>
                </a:moveTo>
                <a:cubicBezTo>
                  <a:pt x="11665" y="2536"/>
                  <a:pt x="11640" y="2586"/>
                  <a:pt x="11640" y="2647"/>
                </a:cubicBezTo>
                <a:cubicBezTo>
                  <a:pt x="11640" y="2709"/>
                  <a:pt x="11665" y="2758"/>
                  <a:pt x="11695" y="2758"/>
                </a:cubicBezTo>
                <a:cubicBezTo>
                  <a:pt x="11726" y="2758"/>
                  <a:pt x="11750" y="2709"/>
                  <a:pt x="11750" y="2647"/>
                </a:cubicBezTo>
                <a:cubicBezTo>
                  <a:pt x="11750" y="2586"/>
                  <a:pt x="11726" y="2536"/>
                  <a:pt x="11695" y="2536"/>
                </a:cubicBezTo>
                <a:close/>
                <a:moveTo>
                  <a:pt x="11516" y="2536"/>
                </a:moveTo>
                <a:cubicBezTo>
                  <a:pt x="11486" y="2536"/>
                  <a:pt x="11461" y="2586"/>
                  <a:pt x="11461" y="2647"/>
                </a:cubicBezTo>
                <a:cubicBezTo>
                  <a:pt x="11461" y="2709"/>
                  <a:pt x="11486" y="2758"/>
                  <a:pt x="11516" y="2758"/>
                </a:cubicBezTo>
                <a:cubicBezTo>
                  <a:pt x="11546" y="2758"/>
                  <a:pt x="11571" y="2709"/>
                  <a:pt x="11571" y="2647"/>
                </a:cubicBezTo>
                <a:cubicBezTo>
                  <a:pt x="11571" y="2586"/>
                  <a:pt x="11546" y="2536"/>
                  <a:pt x="11516" y="2536"/>
                </a:cubicBezTo>
                <a:close/>
                <a:moveTo>
                  <a:pt x="11337" y="2536"/>
                </a:moveTo>
                <a:cubicBezTo>
                  <a:pt x="11307" y="2536"/>
                  <a:pt x="11282" y="2586"/>
                  <a:pt x="11282" y="2647"/>
                </a:cubicBezTo>
                <a:cubicBezTo>
                  <a:pt x="11282" y="2709"/>
                  <a:pt x="11307" y="2758"/>
                  <a:pt x="11337" y="2758"/>
                </a:cubicBezTo>
                <a:cubicBezTo>
                  <a:pt x="11367" y="2758"/>
                  <a:pt x="11392" y="2709"/>
                  <a:pt x="11392" y="2647"/>
                </a:cubicBezTo>
                <a:cubicBezTo>
                  <a:pt x="11392" y="2586"/>
                  <a:pt x="11367" y="2536"/>
                  <a:pt x="11337" y="2536"/>
                </a:cubicBezTo>
                <a:close/>
                <a:moveTo>
                  <a:pt x="11158" y="2536"/>
                </a:moveTo>
                <a:cubicBezTo>
                  <a:pt x="11128" y="2536"/>
                  <a:pt x="11103" y="2586"/>
                  <a:pt x="11103" y="2647"/>
                </a:cubicBezTo>
                <a:cubicBezTo>
                  <a:pt x="11103" y="2709"/>
                  <a:pt x="11128" y="2758"/>
                  <a:pt x="11158" y="2758"/>
                </a:cubicBezTo>
                <a:cubicBezTo>
                  <a:pt x="11188" y="2758"/>
                  <a:pt x="11213" y="2709"/>
                  <a:pt x="11213" y="2647"/>
                </a:cubicBezTo>
                <a:cubicBezTo>
                  <a:pt x="11213" y="2586"/>
                  <a:pt x="11188" y="2536"/>
                  <a:pt x="11158" y="2536"/>
                </a:cubicBezTo>
                <a:close/>
                <a:moveTo>
                  <a:pt x="10979" y="2536"/>
                </a:moveTo>
                <a:cubicBezTo>
                  <a:pt x="10949" y="2536"/>
                  <a:pt x="10924" y="2586"/>
                  <a:pt x="10924" y="2647"/>
                </a:cubicBezTo>
                <a:cubicBezTo>
                  <a:pt x="10924" y="2709"/>
                  <a:pt x="10949" y="2758"/>
                  <a:pt x="10979" y="2758"/>
                </a:cubicBezTo>
                <a:cubicBezTo>
                  <a:pt x="11009" y="2758"/>
                  <a:pt x="11034" y="2709"/>
                  <a:pt x="11034" y="2647"/>
                </a:cubicBezTo>
                <a:cubicBezTo>
                  <a:pt x="11034" y="2586"/>
                  <a:pt x="11009" y="2536"/>
                  <a:pt x="10979" y="2536"/>
                </a:cubicBezTo>
                <a:close/>
                <a:moveTo>
                  <a:pt x="10800" y="2536"/>
                </a:moveTo>
                <a:cubicBezTo>
                  <a:pt x="10770" y="2536"/>
                  <a:pt x="10745" y="2586"/>
                  <a:pt x="10745" y="2647"/>
                </a:cubicBezTo>
                <a:cubicBezTo>
                  <a:pt x="10745" y="2709"/>
                  <a:pt x="10770" y="2758"/>
                  <a:pt x="10800" y="2758"/>
                </a:cubicBezTo>
                <a:cubicBezTo>
                  <a:pt x="10830" y="2758"/>
                  <a:pt x="10855" y="2709"/>
                  <a:pt x="10855" y="2647"/>
                </a:cubicBezTo>
                <a:cubicBezTo>
                  <a:pt x="10855" y="2586"/>
                  <a:pt x="10830" y="2536"/>
                  <a:pt x="10800" y="2536"/>
                </a:cubicBezTo>
                <a:close/>
                <a:moveTo>
                  <a:pt x="10621" y="2536"/>
                </a:moveTo>
                <a:cubicBezTo>
                  <a:pt x="10590" y="2536"/>
                  <a:pt x="10566" y="2586"/>
                  <a:pt x="10566" y="2647"/>
                </a:cubicBezTo>
                <a:cubicBezTo>
                  <a:pt x="10566" y="2709"/>
                  <a:pt x="10590" y="2758"/>
                  <a:pt x="10621" y="2758"/>
                </a:cubicBezTo>
                <a:cubicBezTo>
                  <a:pt x="10651" y="2758"/>
                  <a:pt x="10676" y="2709"/>
                  <a:pt x="10676" y="2647"/>
                </a:cubicBezTo>
                <a:cubicBezTo>
                  <a:pt x="10676" y="2586"/>
                  <a:pt x="10651" y="2536"/>
                  <a:pt x="10621" y="2536"/>
                </a:cubicBezTo>
                <a:close/>
                <a:moveTo>
                  <a:pt x="10442" y="2536"/>
                </a:moveTo>
                <a:cubicBezTo>
                  <a:pt x="10411" y="2536"/>
                  <a:pt x="10387" y="2586"/>
                  <a:pt x="10387" y="2647"/>
                </a:cubicBezTo>
                <a:cubicBezTo>
                  <a:pt x="10387" y="2709"/>
                  <a:pt x="10411" y="2758"/>
                  <a:pt x="10442" y="2758"/>
                </a:cubicBezTo>
                <a:cubicBezTo>
                  <a:pt x="10472" y="2758"/>
                  <a:pt x="10497" y="2709"/>
                  <a:pt x="10497" y="2647"/>
                </a:cubicBezTo>
                <a:cubicBezTo>
                  <a:pt x="10497" y="2586"/>
                  <a:pt x="10472" y="2536"/>
                  <a:pt x="10442" y="2536"/>
                </a:cubicBezTo>
                <a:close/>
                <a:moveTo>
                  <a:pt x="10263" y="2536"/>
                </a:moveTo>
                <a:cubicBezTo>
                  <a:pt x="10232" y="2536"/>
                  <a:pt x="10208" y="2586"/>
                  <a:pt x="10208" y="2647"/>
                </a:cubicBezTo>
                <a:cubicBezTo>
                  <a:pt x="10208" y="2709"/>
                  <a:pt x="10232" y="2758"/>
                  <a:pt x="10263" y="2758"/>
                </a:cubicBezTo>
                <a:cubicBezTo>
                  <a:pt x="10293" y="2758"/>
                  <a:pt x="10317" y="2709"/>
                  <a:pt x="10317" y="2647"/>
                </a:cubicBezTo>
                <a:cubicBezTo>
                  <a:pt x="10317" y="2586"/>
                  <a:pt x="10293" y="2536"/>
                  <a:pt x="10263" y="2536"/>
                </a:cubicBezTo>
                <a:close/>
                <a:moveTo>
                  <a:pt x="8830" y="2536"/>
                </a:moveTo>
                <a:cubicBezTo>
                  <a:pt x="8800" y="2536"/>
                  <a:pt x="8775" y="2586"/>
                  <a:pt x="8775" y="2647"/>
                </a:cubicBezTo>
                <a:cubicBezTo>
                  <a:pt x="8775" y="2709"/>
                  <a:pt x="8800" y="2758"/>
                  <a:pt x="8830" y="2758"/>
                </a:cubicBezTo>
                <a:cubicBezTo>
                  <a:pt x="8860" y="2758"/>
                  <a:pt x="8885" y="2709"/>
                  <a:pt x="8885" y="2647"/>
                </a:cubicBezTo>
                <a:cubicBezTo>
                  <a:pt x="8885" y="2586"/>
                  <a:pt x="8860" y="2536"/>
                  <a:pt x="8830" y="2536"/>
                </a:cubicBezTo>
                <a:close/>
                <a:moveTo>
                  <a:pt x="8651" y="2536"/>
                </a:moveTo>
                <a:cubicBezTo>
                  <a:pt x="8621" y="2536"/>
                  <a:pt x="8596" y="2586"/>
                  <a:pt x="8596" y="2647"/>
                </a:cubicBezTo>
                <a:cubicBezTo>
                  <a:pt x="8596" y="2709"/>
                  <a:pt x="8621" y="2758"/>
                  <a:pt x="8651" y="2758"/>
                </a:cubicBezTo>
                <a:cubicBezTo>
                  <a:pt x="8681" y="2758"/>
                  <a:pt x="8706" y="2709"/>
                  <a:pt x="8706" y="2647"/>
                </a:cubicBezTo>
                <a:cubicBezTo>
                  <a:pt x="8706" y="2586"/>
                  <a:pt x="8681" y="2536"/>
                  <a:pt x="8651" y="2536"/>
                </a:cubicBezTo>
                <a:close/>
                <a:moveTo>
                  <a:pt x="7576" y="2536"/>
                </a:moveTo>
                <a:cubicBezTo>
                  <a:pt x="7546" y="2536"/>
                  <a:pt x="7521" y="2586"/>
                  <a:pt x="7521" y="2647"/>
                </a:cubicBezTo>
                <a:cubicBezTo>
                  <a:pt x="7521" y="2709"/>
                  <a:pt x="7546" y="2758"/>
                  <a:pt x="7576" y="2758"/>
                </a:cubicBezTo>
                <a:cubicBezTo>
                  <a:pt x="7607" y="2758"/>
                  <a:pt x="7631" y="2709"/>
                  <a:pt x="7631" y="2647"/>
                </a:cubicBezTo>
                <a:cubicBezTo>
                  <a:pt x="7631" y="2586"/>
                  <a:pt x="7607" y="2536"/>
                  <a:pt x="7576" y="2536"/>
                </a:cubicBezTo>
                <a:close/>
                <a:moveTo>
                  <a:pt x="7397" y="2536"/>
                </a:moveTo>
                <a:cubicBezTo>
                  <a:pt x="7367" y="2536"/>
                  <a:pt x="7342" y="2586"/>
                  <a:pt x="7342" y="2647"/>
                </a:cubicBezTo>
                <a:cubicBezTo>
                  <a:pt x="7342" y="2709"/>
                  <a:pt x="7367" y="2758"/>
                  <a:pt x="7397" y="2758"/>
                </a:cubicBezTo>
                <a:cubicBezTo>
                  <a:pt x="7428" y="2758"/>
                  <a:pt x="7452" y="2709"/>
                  <a:pt x="7452" y="2647"/>
                </a:cubicBezTo>
                <a:cubicBezTo>
                  <a:pt x="7452" y="2586"/>
                  <a:pt x="7428" y="2536"/>
                  <a:pt x="7397" y="2536"/>
                </a:cubicBezTo>
                <a:close/>
                <a:moveTo>
                  <a:pt x="7218" y="2536"/>
                </a:moveTo>
                <a:cubicBezTo>
                  <a:pt x="7188" y="2536"/>
                  <a:pt x="7163" y="2586"/>
                  <a:pt x="7163" y="2647"/>
                </a:cubicBezTo>
                <a:cubicBezTo>
                  <a:pt x="7163" y="2709"/>
                  <a:pt x="7188" y="2758"/>
                  <a:pt x="7218" y="2758"/>
                </a:cubicBezTo>
                <a:cubicBezTo>
                  <a:pt x="7248" y="2758"/>
                  <a:pt x="7273" y="2709"/>
                  <a:pt x="7273" y="2647"/>
                </a:cubicBezTo>
                <a:cubicBezTo>
                  <a:pt x="7273" y="2586"/>
                  <a:pt x="7248" y="2536"/>
                  <a:pt x="7218" y="2536"/>
                </a:cubicBezTo>
                <a:close/>
                <a:moveTo>
                  <a:pt x="6323" y="2536"/>
                </a:moveTo>
                <a:cubicBezTo>
                  <a:pt x="6292" y="2536"/>
                  <a:pt x="6268" y="2586"/>
                  <a:pt x="6268" y="2647"/>
                </a:cubicBezTo>
                <a:cubicBezTo>
                  <a:pt x="6268" y="2709"/>
                  <a:pt x="6292" y="2758"/>
                  <a:pt x="6323" y="2758"/>
                </a:cubicBezTo>
                <a:cubicBezTo>
                  <a:pt x="6353" y="2758"/>
                  <a:pt x="6378" y="2709"/>
                  <a:pt x="6378" y="2647"/>
                </a:cubicBezTo>
                <a:cubicBezTo>
                  <a:pt x="6378" y="2586"/>
                  <a:pt x="6353" y="2536"/>
                  <a:pt x="6323" y="2536"/>
                </a:cubicBezTo>
                <a:close/>
                <a:moveTo>
                  <a:pt x="6144" y="2536"/>
                </a:moveTo>
                <a:cubicBezTo>
                  <a:pt x="6113" y="2536"/>
                  <a:pt x="6089" y="2586"/>
                  <a:pt x="6089" y="2647"/>
                </a:cubicBezTo>
                <a:cubicBezTo>
                  <a:pt x="6089" y="2709"/>
                  <a:pt x="6113" y="2758"/>
                  <a:pt x="6144" y="2758"/>
                </a:cubicBezTo>
                <a:cubicBezTo>
                  <a:pt x="6174" y="2758"/>
                  <a:pt x="6199" y="2709"/>
                  <a:pt x="6199" y="2647"/>
                </a:cubicBezTo>
                <a:cubicBezTo>
                  <a:pt x="6199" y="2586"/>
                  <a:pt x="6174" y="2536"/>
                  <a:pt x="6144" y="2536"/>
                </a:cubicBezTo>
                <a:close/>
                <a:moveTo>
                  <a:pt x="4890" y="2536"/>
                </a:moveTo>
                <a:cubicBezTo>
                  <a:pt x="4860" y="2536"/>
                  <a:pt x="4835" y="2586"/>
                  <a:pt x="4835" y="2647"/>
                </a:cubicBezTo>
                <a:cubicBezTo>
                  <a:pt x="4835" y="2709"/>
                  <a:pt x="4860" y="2758"/>
                  <a:pt x="4890" y="2758"/>
                </a:cubicBezTo>
                <a:cubicBezTo>
                  <a:pt x="4920" y="2758"/>
                  <a:pt x="4945" y="2709"/>
                  <a:pt x="4945" y="2647"/>
                </a:cubicBezTo>
                <a:cubicBezTo>
                  <a:pt x="4945" y="2586"/>
                  <a:pt x="4920" y="2536"/>
                  <a:pt x="4890" y="2536"/>
                </a:cubicBezTo>
                <a:close/>
                <a:moveTo>
                  <a:pt x="4711" y="2536"/>
                </a:moveTo>
                <a:cubicBezTo>
                  <a:pt x="4681" y="2536"/>
                  <a:pt x="4656" y="2586"/>
                  <a:pt x="4656" y="2647"/>
                </a:cubicBezTo>
                <a:cubicBezTo>
                  <a:pt x="4656" y="2709"/>
                  <a:pt x="4681" y="2758"/>
                  <a:pt x="4711" y="2758"/>
                </a:cubicBezTo>
                <a:cubicBezTo>
                  <a:pt x="4741" y="2758"/>
                  <a:pt x="4766" y="2709"/>
                  <a:pt x="4766" y="2647"/>
                </a:cubicBezTo>
                <a:cubicBezTo>
                  <a:pt x="4766" y="2586"/>
                  <a:pt x="4741" y="2536"/>
                  <a:pt x="4711" y="2536"/>
                </a:cubicBezTo>
                <a:close/>
                <a:moveTo>
                  <a:pt x="4532" y="2536"/>
                </a:moveTo>
                <a:cubicBezTo>
                  <a:pt x="4502" y="2536"/>
                  <a:pt x="4477" y="2586"/>
                  <a:pt x="4477" y="2647"/>
                </a:cubicBezTo>
                <a:cubicBezTo>
                  <a:pt x="4477" y="2709"/>
                  <a:pt x="4502" y="2758"/>
                  <a:pt x="4532" y="2758"/>
                </a:cubicBezTo>
                <a:cubicBezTo>
                  <a:pt x="4562" y="2758"/>
                  <a:pt x="4587" y="2709"/>
                  <a:pt x="4587" y="2647"/>
                </a:cubicBezTo>
                <a:cubicBezTo>
                  <a:pt x="4587" y="2586"/>
                  <a:pt x="4562" y="2536"/>
                  <a:pt x="4532" y="2536"/>
                </a:cubicBezTo>
                <a:close/>
                <a:moveTo>
                  <a:pt x="4353" y="2536"/>
                </a:moveTo>
                <a:cubicBezTo>
                  <a:pt x="4323" y="2536"/>
                  <a:pt x="4298" y="2586"/>
                  <a:pt x="4298" y="2647"/>
                </a:cubicBezTo>
                <a:cubicBezTo>
                  <a:pt x="4298" y="2709"/>
                  <a:pt x="4323" y="2758"/>
                  <a:pt x="4353" y="2758"/>
                </a:cubicBezTo>
                <a:cubicBezTo>
                  <a:pt x="4383" y="2758"/>
                  <a:pt x="4408" y="2709"/>
                  <a:pt x="4408" y="2647"/>
                </a:cubicBezTo>
                <a:cubicBezTo>
                  <a:pt x="4408" y="2586"/>
                  <a:pt x="4383" y="2536"/>
                  <a:pt x="4353" y="2536"/>
                </a:cubicBezTo>
                <a:close/>
                <a:moveTo>
                  <a:pt x="4174" y="2536"/>
                </a:moveTo>
                <a:cubicBezTo>
                  <a:pt x="4143" y="2536"/>
                  <a:pt x="4119" y="2586"/>
                  <a:pt x="4119" y="2647"/>
                </a:cubicBezTo>
                <a:cubicBezTo>
                  <a:pt x="4119" y="2709"/>
                  <a:pt x="4143" y="2758"/>
                  <a:pt x="4174" y="2758"/>
                </a:cubicBezTo>
                <a:cubicBezTo>
                  <a:pt x="4204" y="2758"/>
                  <a:pt x="4229" y="2709"/>
                  <a:pt x="4229" y="2647"/>
                </a:cubicBezTo>
                <a:cubicBezTo>
                  <a:pt x="4229" y="2586"/>
                  <a:pt x="4204" y="2536"/>
                  <a:pt x="4174" y="2536"/>
                </a:cubicBezTo>
                <a:close/>
                <a:moveTo>
                  <a:pt x="3995" y="2536"/>
                </a:moveTo>
                <a:cubicBezTo>
                  <a:pt x="3964" y="2536"/>
                  <a:pt x="3940" y="2586"/>
                  <a:pt x="3940" y="2647"/>
                </a:cubicBezTo>
                <a:cubicBezTo>
                  <a:pt x="3940" y="2709"/>
                  <a:pt x="3964" y="2758"/>
                  <a:pt x="3995" y="2758"/>
                </a:cubicBezTo>
                <a:cubicBezTo>
                  <a:pt x="4025" y="2758"/>
                  <a:pt x="4050" y="2709"/>
                  <a:pt x="4050" y="2647"/>
                </a:cubicBezTo>
                <a:cubicBezTo>
                  <a:pt x="4050" y="2586"/>
                  <a:pt x="4025" y="2536"/>
                  <a:pt x="3995" y="2536"/>
                </a:cubicBezTo>
                <a:close/>
                <a:moveTo>
                  <a:pt x="3816" y="2536"/>
                </a:moveTo>
                <a:cubicBezTo>
                  <a:pt x="3785" y="2536"/>
                  <a:pt x="3761" y="2586"/>
                  <a:pt x="3761" y="2647"/>
                </a:cubicBezTo>
                <a:cubicBezTo>
                  <a:pt x="3761" y="2709"/>
                  <a:pt x="3785" y="2758"/>
                  <a:pt x="3816" y="2758"/>
                </a:cubicBezTo>
                <a:cubicBezTo>
                  <a:pt x="3846" y="2758"/>
                  <a:pt x="3870" y="2709"/>
                  <a:pt x="3870" y="2647"/>
                </a:cubicBezTo>
                <a:cubicBezTo>
                  <a:pt x="3870" y="2586"/>
                  <a:pt x="3846" y="2536"/>
                  <a:pt x="3816" y="2536"/>
                </a:cubicBezTo>
                <a:close/>
                <a:moveTo>
                  <a:pt x="3637" y="2536"/>
                </a:moveTo>
                <a:cubicBezTo>
                  <a:pt x="3606" y="2536"/>
                  <a:pt x="3582" y="2586"/>
                  <a:pt x="3582" y="2647"/>
                </a:cubicBezTo>
                <a:cubicBezTo>
                  <a:pt x="3582" y="2709"/>
                  <a:pt x="3606" y="2758"/>
                  <a:pt x="3637" y="2758"/>
                </a:cubicBezTo>
                <a:cubicBezTo>
                  <a:pt x="3667" y="2758"/>
                  <a:pt x="3691" y="2709"/>
                  <a:pt x="3691" y="2647"/>
                </a:cubicBezTo>
                <a:cubicBezTo>
                  <a:pt x="3691" y="2586"/>
                  <a:pt x="3667" y="2536"/>
                  <a:pt x="3637" y="2536"/>
                </a:cubicBezTo>
                <a:close/>
                <a:moveTo>
                  <a:pt x="3457" y="2536"/>
                </a:moveTo>
                <a:cubicBezTo>
                  <a:pt x="3427" y="2536"/>
                  <a:pt x="3403" y="2586"/>
                  <a:pt x="3403" y="2647"/>
                </a:cubicBezTo>
                <a:cubicBezTo>
                  <a:pt x="3403" y="2709"/>
                  <a:pt x="3427" y="2758"/>
                  <a:pt x="3457" y="2758"/>
                </a:cubicBezTo>
                <a:cubicBezTo>
                  <a:pt x="3488" y="2758"/>
                  <a:pt x="3512" y="2709"/>
                  <a:pt x="3512" y="2647"/>
                </a:cubicBezTo>
                <a:cubicBezTo>
                  <a:pt x="3512" y="2586"/>
                  <a:pt x="3488" y="2536"/>
                  <a:pt x="3457" y="2536"/>
                </a:cubicBezTo>
                <a:close/>
                <a:moveTo>
                  <a:pt x="3278" y="2536"/>
                </a:moveTo>
                <a:cubicBezTo>
                  <a:pt x="3248" y="2536"/>
                  <a:pt x="3223" y="2586"/>
                  <a:pt x="3223" y="2647"/>
                </a:cubicBezTo>
                <a:cubicBezTo>
                  <a:pt x="3223" y="2709"/>
                  <a:pt x="3248" y="2758"/>
                  <a:pt x="3278" y="2758"/>
                </a:cubicBezTo>
                <a:cubicBezTo>
                  <a:pt x="3309" y="2758"/>
                  <a:pt x="3333" y="2709"/>
                  <a:pt x="3333" y="2647"/>
                </a:cubicBezTo>
                <a:cubicBezTo>
                  <a:pt x="3333" y="2586"/>
                  <a:pt x="3309" y="2536"/>
                  <a:pt x="3278" y="2536"/>
                </a:cubicBezTo>
                <a:close/>
                <a:moveTo>
                  <a:pt x="3099" y="2536"/>
                </a:moveTo>
                <a:cubicBezTo>
                  <a:pt x="3069" y="2536"/>
                  <a:pt x="3044" y="2586"/>
                  <a:pt x="3044" y="2647"/>
                </a:cubicBezTo>
                <a:cubicBezTo>
                  <a:pt x="3044" y="2709"/>
                  <a:pt x="3069" y="2758"/>
                  <a:pt x="3099" y="2758"/>
                </a:cubicBezTo>
                <a:cubicBezTo>
                  <a:pt x="3130" y="2758"/>
                  <a:pt x="3154" y="2709"/>
                  <a:pt x="3154" y="2647"/>
                </a:cubicBezTo>
                <a:cubicBezTo>
                  <a:pt x="3154" y="2586"/>
                  <a:pt x="3130" y="2536"/>
                  <a:pt x="3099" y="2536"/>
                </a:cubicBezTo>
                <a:close/>
                <a:moveTo>
                  <a:pt x="2920" y="2536"/>
                </a:moveTo>
                <a:cubicBezTo>
                  <a:pt x="2890" y="2536"/>
                  <a:pt x="2865" y="2586"/>
                  <a:pt x="2865" y="2647"/>
                </a:cubicBezTo>
                <a:cubicBezTo>
                  <a:pt x="2865" y="2709"/>
                  <a:pt x="2890" y="2758"/>
                  <a:pt x="2920" y="2758"/>
                </a:cubicBezTo>
                <a:cubicBezTo>
                  <a:pt x="2950" y="2758"/>
                  <a:pt x="2975" y="2709"/>
                  <a:pt x="2975" y="2647"/>
                </a:cubicBezTo>
                <a:cubicBezTo>
                  <a:pt x="2975" y="2586"/>
                  <a:pt x="2950" y="2536"/>
                  <a:pt x="2920" y="2536"/>
                </a:cubicBezTo>
                <a:close/>
                <a:moveTo>
                  <a:pt x="2741" y="2536"/>
                </a:moveTo>
                <a:cubicBezTo>
                  <a:pt x="2711" y="2536"/>
                  <a:pt x="2686" y="2586"/>
                  <a:pt x="2686" y="2647"/>
                </a:cubicBezTo>
                <a:cubicBezTo>
                  <a:pt x="2686" y="2709"/>
                  <a:pt x="2711" y="2758"/>
                  <a:pt x="2741" y="2758"/>
                </a:cubicBezTo>
                <a:cubicBezTo>
                  <a:pt x="2771" y="2758"/>
                  <a:pt x="2796" y="2709"/>
                  <a:pt x="2796" y="2647"/>
                </a:cubicBezTo>
                <a:cubicBezTo>
                  <a:pt x="2796" y="2586"/>
                  <a:pt x="2771" y="2536"/>
                  <a:pt x="2741" y="2536"/>
                </a:cubicBezTo>
                <a:close/>
                <a:moveTo>
                  <a:pt x="2562" y="2536"/>
                </a:moveTo>
                <a:cubicBezTo>
                  <a:pt x="2532" y="2536"/>
                  <a:pt x="2507" y="2586"/>
                  <a:pt x="2507" y="2647"/>
                </a:cubicBezTo>
                <a:cubicBezTo>
                  <a:pt x="2507" y="2709"/>
                  <a:pt x="2532" y="2758"/>
                  <a:pt x="2562" y="2758"/>
                </a:cubicBezTo>
                <a:cubicBezTo>
                  <a:pt x="2592" y="2758"/>
                  <a:pt x="2617" y="2709"/>
                  <a:pt x="2617" y="2647"/>
                </a:cubicBezTo>
                <a:cubicBezTo>
                  <a:pt x="2617" y="2586"/>
                  <a:pt x="2592" y="2536"/>
                  <a:pt x="2562" y="2536"/>
                </a:cubicBezTo>
                <a:close/>
                <a:moveTo>
                  <a:pt x="2383" y="2536"/>
                </a:moveTo>
                <a:cubicBezTo>
                  <a:pt x="2353" y="2536"/>
                  <a:pt x="2328" y="2586"/>
                  <a:pt x="2328" y="2647"/>
                </a:cubicBezTo>
                <a:cubicBezTo>
                  <a:pt x="2328" y="2709"/>
                  <a:pt x="2353" y="2758"/>
                  <a:pt x="2383" y="2758"/>
                </a:cubicBezTo>
                <a:cubicBezTo>
                  <a:pt x="2413" y="2758"/>
                  <a:pt x="2438" y="2709"/>
                  <a:pt x="2438" y="2647"/>
                </a:cubicBezTo>
                <a:cubicBezTo>
                  <a:pt x="2438" y="2586"/>
                  <a:pt x="2413" y="2536"/>
                  <a:pt x="2383" y="2536"/>
                </a:cubicBezTo>
                <a:close/>
                <a:moveTo>
                  <a:pt x="2204" y="2536"/>
                </a:moveTo>
                <a:cubicBezTo>
                  <a:pt x="2174" y="2536"/>
                  <a:pt x="2149" y="2586"/>
                  <a:pt x="2149" y="2647"/>
                </a:cubicBezTo>
                <a:cubicBezTo>
                  <a:pt x="2149" y="2709"/>
                  <a:pt x="2174" y="2758"/>
                  <a:pt x="2204" y="2758"/>
                </a:cubicBezTo>
                <a:cubicBezTo>
                  <a:pt x="2234" y="2758"/>
                  <a:pt x="2259" y="2709"/>
                  <a:pt x="2259" y="2647"/>
                </a:cubicBezTo>
                <a:cubicBezTo>
                  <a:pt x="2259" y="2586"/>
                  <a:pt x="2234" y="2536"/>
                  <a:pt x="2204" y="2536"/>
                </a:cubicBezTo>
                <a:close/>
                <a:moveTo>
                  <a:pt x="2025" y="2536"/>
                </a:moveTo>
                <a:cubicBezTo>
                  <a:pt x="1994" y="2536"/>
                  <a:pt x="1970" y="2586"/>
                  <a:pt x="1970" y="2647"/>
                </a:cubicBezTo>
                <a:cubicBezTo>
                  <a:pt x="1970" y="2709"/>
                  <a:pt x="1994" y="2758"/>
                  <a:pt x="2025" y="2758"/>
                </a:cubicBezTo>
                <a:cubicBezTo>
                  <a:pt x="2055" y="2758"/>
                  <a:pt x="2080" y="2709"/>
                  <a:pt x="2080" y="2647"/>
                </a:cubicBezTo>
                <a:cubicBezTo>
                  <a:pt x="2080" y="2586"/>
                  <a:pt x="2055" y="2536"/>
                  <a:pt x="2025" y="2536"/>
                </a:cubicBezTo>
                <a:close/>
                <a:moveTo>
                  <a:pt x="1846" y="2536"/>
                </a:moveTo>
                <a:cubicBezTo>
                  <a:pt x="1815" y="2536"/>
                  <a:pt x="1791" y="2586"/>
                  <a:pt x="1791" y="2647"/>
                </a:cubicBezTo>
                <a:cubicBezTo>
                  <a:pt x="1791" y="2709"/>
                  <a:pt x="1815" y="2758"/>
                  <a:pt x="1846" y="2758"/>
                </a:cubicBezTo>
                <a:cubicBezTo>
                  <a:pt x="1876" y="2758"/>
                  <a:pt x="1901" y="2709"/>
                  <a:pt x="1901" y="2647"/>
                </a:cubicBezTo>
                <a:cubicBezTo>
                  <a:pt x="1901" y="2586"/>
                  <a:pt x="1876" y="2536"/>
                  <a:pt x="1846" y="2536"/>
                </a:cubicBezTo>
                <a:close/>
                <a:moveTo>
                  <a:pt x="1667" y="2536"/>
                </a:moveTo>
                <a:cubicBezTo>
                  <a:pt x="1636" y="2536"/>
                  <a:pt x="1612" y="2586"/>
                  <a:pt x="1612" y="2647"/>
                </a:cubicBezTo>
                <a:cubicBezTo>
                  <a:pt x="1612" y="2709"/>
                  <a:pt x="1636" y="2758"/>
                  <a:pt x="1667" y="2758"/>
                </a:cubicBezTo>
                <a:cubicBezTo>
                  <a:pt x="1697" y="2758"/>
                  <a:pt x="1721" y="2709"/>
                  <a:pt x="1721" y="2647"/>
                </a:cubicBezTo>
                <a:cubicBezTo>
                  <a:pt x="1721" y="2586"/>
                  <a:pt x="1697" y="2536"/>
                  <a:pt x="1667" y="2536"/>
                </a:cubicBezTo>
                <a:close/>
                <a:moveTo>
                  <a:pt x="1488" y="2536"/>
                </a:moveTo>
                <a:cubicBezTo>
                  <a:pt x="1457" y="2536"/>
                  <a:pt x="1433" y="2586"/>
                  <a:pt x="1433" y="2647"/>
                </a:cubicBezTo>
                <a:cubicBezTo>
                  <a:pt x="1433" y="2709"/>
                  <a:pt x="1457" y="2758"/>
                  <a:pt x="1488" y="2758"/>
                </a:cubicBezTo>
                <a:cubicBezTo>
                  <a:pt x="1518" y="2758"/>
                  <a:pt x="1542" y="2709"/>
                  <a:pt x="1542" y="2647"/>
                </a:cubicBezTo>
                <a:cubicBezTo>
                  <a:pt x="1542" y="2586"/>
                  <a:pt x="1518" y="2536"/>
                  <a:pt x="1488" y="2536"/>
                </a:cubicBezTo>
                <a:close/>
                <a:moveTo>
                  <a:pt x="1308" y="2536"/>
                </a:moveTo>
                <a:cubicBezTo>
                  <a:pt x="1278" y="2536"/>
                  <a:pt x="1254" y="2586"/>
                  <a:pt x="1254" y="2647"/>
                </a:cubicBezTo>
                <a:cubicBezTo>
                  <a:pt x="1254" y="2709"/>
                  <a:pt x="1278" y="2758"/>
                  <a:pt x="1308" y="2758"/>
                </a:cubicBezTo>
                <a:cubicBezTo>
                  <a:pt x="1339" y="2758"/>
                  <a:pt x="1363" y="2709"/>
                  <a:pt x="1363" y="2647"/>
                </a:cubicBezTo>
                <a:cubicBezTo>
                  <a:pt x="1363" y="2586"/>
                  <a:pt x="1339" y="2536"/>
                  <a:pt x="1308" y="2536"/>
                </a:cubicBezTo>
                <a:close/>
                <a:moveTo>
                  <a:pt x="1129" y="2536"/>
                </a:moveTo>
                <a:cubicBezTo>
                  <a:pt x="1099" y="2536"/>
                  <a:pt x="1075" y="2586"/>
                  <a:pt x="1075" y="2647"/>
                </a:cubicBezTo>
                <a:cubicBezTo>
                  <a:pt x="1075" y="2709"/>
                  <a:pt x="1099" y="2758"/>
                  <a:pt x="1129" y="2758"/>
                </a:cubicBezTo>
                <a:cubicBezTo>
                  <a:pt x="1160" y="2758"/>
                  <a:pt x="1184" y="2709"/>
                  <a:pt x="1184" y="2647"/>
                </a:cubicBezTo>
                <a:cubicBezTo>
                  <a:pt x="1184" y="2586"/>
                  <a:pt x="1160" y="2536"/>
                  <a:pt x="1129" y="2536"/>
                </a:cubicBezTo>
                <a:close/>
                <a:moveTo>
                  <a:pt x="950" y="2536"/>
                </a:moveTo>
                <a:cubicBezTo>
                  <a:pt x="920" y="2536"/>
                  <a:pt x="895" y="2586"/>
                  <a:pt x="895" y="2647"/>
                </a:cubicBezTo>
                <a:cubicBezTo>
                  <a:pt x="895" y="2709"/>
                  <a:pt x="920" y="2758"/>
                  <a:pt x="950" y="2758"/>
                </a:cubicBezTo>
                <a:cubicBezTo>
                  <a:pt x="981" y="2758"/>
                  <a:pt x="1005" y="2709"/>
                  <a:pt x="1005" y="2647"/>
                </a:cubicBezTo>
                <a:cubicBezTo>
                  <a:pt x="1005" y="2586"/>
                  <a:pt x="981" y="2536"/>
                  <a:pt x="950" y="2536"/>
                </a:cubicBezTo>
                <a:close/>
                <a:moveTo>
                  <a:pt x="771" y="2536"/>
                </a:moveTo>
                <a:cubicBezTo>
                  <a:pt x="741" y="2536"/>
                  <a:pt x="716" y="2586"/>
                  <a:pt x="716" y="2647"/>
                </a:cubicBezTo>
                <a:cubicBezTo>
                  <a:pt x="716" y="2709"/>
                  <a:pt x="741" y="2758"/>
                  <a:pt x="771" y="2758"/>
                </a:cubicBezTo>
                <a:cubicBezTo>
                  <a:pt x="801" y="2758"/>
                  <a:pt x="826" y="2709"/>
                  <a:pt x="826" y="2647"/>
                </a:cubicBezTo>
                <a:cubicBezTo>
                  <a:pt x="826" y="2586"/>
                  <a:pt x="801" y="2536"/>
                  <a:pt x="771" y="2536"/>
                </a:cubicBezTo>
                <a:close/>
                <a:moveTo>
                  <a:pt x="592" y="2536"/>
                </a:moveTo>
                <a:cubicBezTo>
                  <a:pt x="562" y="2536"/>
                  <a:pt x="537" y="2586"/>
                  <a:pt x="537" y="2647"/>
                </a:cubicBezTo>
                <a:cubicBezTo>
                  <a:pt x="537" y="2709"/>
                  <a:pt x="562" y="2758"/>
                  <a:pt x="592" y="2758"/>
                </a:cubicBezTo>
                <a:cubicBezTo>
                  <a:pt x="622" y="2758"/>
                  <a:pt x="647" y="2709"/>
                  <a:pt x="647" y="2647"/>
                </a:cubicBezTo>
                <a:cubicBezTo>
                  <a:pt x="647" y="2586"/>
                  <a:pt x="622" y="2536"/>
                  <a:pt x="592" y="2536"/>
                </a:cubicBezTo>
                <a:close/>
                <a:moveTo>
                  <a:pt x="19933" y="2174"/>
                </a:moveTo>
                <a:cubicBezTo>
                  <a:pt x="19903" y="2174"/>
                  <a:pt x="19878" y="2224"/>
                  <a:pt x="19878" y="2285"/>
                </a:cubicBezTo>
                <a:cubicBezTo>
                  <a:pt x="19878" y="2346"/>
                  <a:pt x="19903" y="2396"/>
                  <a:pt x="19933" y="2396"/>
                </a:cubicBezTo>
                <a:cubicBezTo>
                  <a:pt x="19964" y="2396"/>
                  <a:pt x="19988" y="2346"/>
                  <a:pt x="19988" y="2285"/>
                </a:cubicBezTo>
                <a:cubicBezTo>
                  <a:pt x="19988" y="2224"/>
                  <a:pt x="19964" y="2174"/>
                  <a:pt x="19933" y="2174"/>
                </a:cubicBezTo>
                <a:close/>
                <a:moveTo>
                  <a:pt x="19754" y="2174"/>
                </a:moveTo>
                <a:cubicBezTo>
                  <a:pt x="19724" y="2174"/>
                  <a:pt x="19699" y="2224"/>
                  <a:pt x="19699" y="2285"/>
                </a:cubicBezTo>
                <a:cubicBezTo>
                  <a:pt x="19699" y="2346"/>
                  <a:pt x="19724" y="2396"/>
                  <a:pt x="19754" y="2396"/>
                </a:cubicBezTo>
                <a:cubicBezTo>
                  <a:pt x="19785" y="2396"/>
                  <a:pt x="19809" y="2346"/>
                  <a:pt x="19809" y="2285"/>
                </a:cubicBezTo>
                <a:cubicBezTo>
                  <a:pt x="19809" y="2224"/>
                  <a:pt x="19785" y="2174"/>
                  <a:pt x="19754" y="2174"/>
                </a:cubicBezTo>
                <a:close/>
                <a:moveTo>
                  <a:pt x="19575" y="2174"/>
                </a:moveTo>
                <a:cubicBezTo>
                  <a:pt x="19545" y="2174"/>
                  <a:pt x="19520" y="2224"/>
                  <a:pt x="19520" y="2285"/>
                </a:cubicBezTo>
                <a:cubicBezTo>
                  <a:pt x="19520" y="2346"/>
                  <a:pt x="19545" y="2396"/>
                  <a:pt x="19575" y="2396"/>
                </a:cubicBezTo>
                <a:cubicBezTo>
                  <a:pt x="19605" y="2396"/>
                  <a:pt x="19630" y="2346"/>
                  <a:pt x="19630" y="2285"/>
                </a:cubicBezTo>
                <a:cubicBezTo>
                  <a:pt x="19630" y="2224"/>
                  <a:pt x="19605" y="2174"/>
                  <a:pt x="19575" y="2174"/>
                </a:cubicBezTo>
                <a:close/>
                <a:moveTo>
                  <a:pt x="19396" y="2174"/>
                </a:moveTo>
                <a:cubicBezTo>
                  <a:pt x="19366" y="2174"/>
                  <a:pt x="19341" y="2224"/>
                  <a:pt x="19341" y="2285"/>
                </a:cubicBezTo>
                <a:cubicBezTo>
                  <a:pt x="19341" y="2346"/>
                  <a:pt x="19366" y="2396"/>
                  <a:pt x="19396" y="2396"/>
                </a:cubicBezTo>
                <a:cubicBezTo>
                  <a:pt x="19426" y="2396"/>
                  <a:pt x="19451" y="2346"/>
                  <a:pt x="19451" y="2285"/>
                </a:cubicBezTo>
                <a:cubicBezTo>
                  <a:pt x="19451" y="2224"/>
                  <a:pt x="19426" y="2174"/>
                  <a:pt x="19396" y="2174"/>
                </a:cubicBezTo>
                <a:close/>
                <a:moveTo>
                  <a:pt x="19217" y="2174"/>
                </a:moveTo>
                <a:cubicBezTo>
                  <a:pt x="19187" y="2174"/>
                  <a:pt x="19162" y="2224"/>
                  <a:pt x="19162" y="2285"/>
                </a:cubicBezTo>
                <a:cubicBezTo>
                  <a:pt x="19162" y="2346"/>
                  <a:pt x="19187" y="2396"/>
                  <a:pt x="19217" y="2396"/>
                </a:cubicBezTo>
                <a:cubicBezTo>
                  <a:pt x="19247" y="2396"/>
                  <a:pt x="19272" y="2346"/>
                  <a:pt x="19272" y="2285"/>
                </a:cubicBezTo>
                <a:cubicBezTo>
                  <a:pt x="19272" y="2224"/>
                  <a:pt x="19247" y="2174"/>
                  <a:pt x="19217" y="2174"/>
                </a:cubicBezTo>
                <a:close/>
                <a:moveTo>
                  <a:pt x="19038" y="2174"/>
                </a:moveTo>
                <a:cubicBezTo>
                  <a:pt x="19008" y="2174"/>
                  <a:pt x="18983" y="2224"/>
                  <a:pt x="18983" y="2285"/>
                </a:cubicBezTo>
                <a:cubicBezTo>
                  <a:pt x="18983" y="2346"/>
                  <a:pt x="19008" y="2396"/>
                  <a:pt x="19038" y="2396"/>
                </a:cubicBezTo>
                <a:cubicBezTo>
                  <a:pt x="19068" y="2396"/>
                  <a:pt x="19093" y="2346"/>
                  <a:pt x="19093" y="2285"/>
                </a:cubicBezTo>
                <a:cubicBezTo>
                  <a:pt x="19093" y="2224"/>
                  <a:pt x="19068" y="2174"/>
                  <a:pt x="19038" y="2174"/>
                </a:cubicBezTo>
                <a:close/>
                <a:moveTo>
                  <a:pt x="18859" y="2174"/>
                </a:moveTo>
                <a:cubicBezTo>
                  <a:pt x="18828" y="2174"/>
                  <a:pt x="18804" y="2224"/>
                  <a:pt x="18804" y="2285"/>
                </a:cubicBezTo>
                <a:cubicBezTo>
                  <a:pt x="18804" y="2346"/>
                  <a:pt x="18828" y="2396"/>
                  <a:pt x="18859" y="2396"/>
                </a:cubicBezTo>
                <a:cubicBezTo>
                  <a:pt x="18889" y="2396"/>
                  <a:pt x="18914" y="2346"/>
                  <a:pt x="18914" y="2285"/>
                </a:cubicBezTo>
                <a:cubicBezTo>
                  <a:pt x="18914" y="2224"/>
                  <a:pt x="18889" y="2174"/>
                  <a:pt x="18859" y="2174"/>
                </a:cubicBezTo>
                <a:close/>
                <a:moveTo>
                  <a:pt x="18680" y="2174"/>
                </a:moveTo>
                <a:cubicBezTo>
                  <a:pt x="18649" y="2174"/>
                  <a:pt x="18625" y="2224"/>
                  <a:pt x="18625" y="2285"/>
                </a:cubicBezTo>
                <a:cubicBezTo>
                  <a:pt x="18625" y="2346"/>
                  <a:pt x="18649" y="2396"/>
                  <a:pt x="18680" y="2396"/>
                </a:cubicBezTo>
                <a:cubicBezTo>
                  <a:pt x="18710" y="2396"/>
                  <a:pt x="18735" y="2346"/>
                  <a:pt x="18735" y="2285"/>
                </a:cubicBezTo>
                <a:cubicBezTo>
                  <a:pt x="18735" y="2224"/>
                  <a:pt x="18710" y="2174"/>
                  <a:pt x="18680" y="2174"/>
                </a:cubicBezTo>
                <a:close/>
                <a:moveTo>
                  <a:pt x="18501" y="2174"/>
                </a:moveTo>
                <a:cubicBezTo>
                  <a:pt x="18470" y="2174"/>
                  <a:pt x="18446" y="2224"/>
                  <a:pt x="18446" y="2285"/>
                </a:cubicBezTo>
                <a:cubicBezTo>
                  <a:pt x="18446" y="2346"/>
                  <a:pt x="18470" y="2396"/>
                  <a:pt x="18501" y="2396"/>
                </a:cubicBezTo>
                <a:cubicBezTo>
                  <a:pt x="18531" y="2396"/>
                  <a:pt x="18555" y="2346"/>
                  <a:pt x="18555" y="2285"/>
                </a:cubicBezTo>
                <a:cubicBezTo>
                  <a:pt x="18555" y="2224"/>
                  <a:pt x="18531" y="2174"/>
                  <a:pt x="18501" y="2174"/>
                </a:cubicBezTo>
                <a:close/>
                <a:moveTo>
                  <a:pt x="18321" y="2174"/>
                </a:moveTo>
                <a:cubicBezTo>
                  <a:pt x="18291" y="2174"/>
                  <a:pt x="18267" y="2224"/>
                  <a:pt x="18267" y="2285"/>
                </a:cubicBezTo>
                <a:cubicBezTo>
                  <a:pt x="18267" y="2346"/>
                  <a:pt x="18291" y="2396"/>
                  <a:pt x="18321" y="2396"/>
                </a:cubicBezTo>
                <a:cubicBezTo>
                  <a:pt x="18352" y="2396"/>
                  <a:pt x="18376" y="2346"/>
                  <a:pt x="18376" y="2285"/>
                </a:cubicBezTo>
                <a:cubicBezTo>
                  <a:pt x="18376" y="2224"/>
                  <a:pt x="18352" y="2174"/>
                  <a:pt x="18321" y="2174"/>
                </a:cubicBezTo>
                <a:close/>
                <a:moveTo>
                  <a:pt x="18142" y="2174"/>
                </a:moveTo>
                <a:cubicBezTo>
                  <a:pt x="18112" y="2174"/>
                  <a:pt x="18088" y="2224"/>
                  <a:pt x="18088" y="2285"/>
                </a:cubicBezTo>
                <a:cubicBezTo>
                  <a:pt x="18088" y="2346"/>
                  <a:pt x="18112" y="2396"/>
                  <a:pt x="18142" y="2396"/>
                </a:cubicBezTo>
                <a:cubicBezTo>
                  <a:pt x="18173" y="2396"/>
                  <a:pt x="18197" y="2346"/>
                  <a:pt x="18197" y="2285"/>
                </a:cubicBezTo>
                <a:cubicBezTo>
                  <a:pt x="18197" y="2224"/>
                  <a:pt x="18173" y="2174"/>
                  <a:pt x="18142" y="2174"/>
                </a:cubicBezTo>
                <a:close/>
                <a:moveTo>
                  <a:pt x="17963" y="2174"/>
                </a:moveTo>
                <a:cubicBezTo>
                  <a:pt x="17933" y="2174"/>
                  <a:pt x="17908" y="2224"/>
                  <a:pt x="17908" y="2285"/>
                </a:cubicBezTo>
                <a:cubicBezTo>
                  <a:pt x="17908" y="2346"/>
                  <a:pt x="17933" y="2396"/>
                  <a:pt x="17963" y="2396"/>
                </a:cubicBezTo>
                <a:cubicBezTo>
                  <a:pt x="17994" y="2396"/>
                  <a:pt x="18018" y="2346"/>
                  <a:pt x="18018" y="2285"/>
                </a:cubicBezTo>
                <a:cubicBezTo>
                  <a:pt x="18018" y="2224"/>
                  <a:pt x="17994" y="2174"/>
                  <a:pt x="17963" y="2174"/>
                </a:cubicBezTo>
                <a:close/>
                <a:moveTo>
                  <a:pt x="17784" y="2174"/>
                </a:moveTo>
                <a:cubicBezTo>
                  <a:pt x="17754" y="2174"/>
                  <a:pt x="17729" y="2224"/>
                  <a:pt x="17729" y="2285"/>
                </a:cubicBezTo>
                <a:cubicBezTo>
                  <a:pt x="17729" y="2346"/>
                  <a:pt x="17754" y="2396"/>
                  <a:pt x="17784" y="2396"/>
                </a:cubicBezTo>
                <a:cubicBezTo>
                  <a:pt x="17815" y="2396"/>
                  <a:pt x="17839" y="2346"/>
                  <a:pt x="17839" y="2285"/>
                </a:cubicBezTo>
                <a:cubicBezTo>
                  <a:pt x="17839" y="2224"/>
                  <a:pt x="17815" y="2174"/>
                  <a:pt x="17784" y="2174"/>
                </a:cubicBezTo>
                <a:close/>
                <a:moveTo>
                  <a:pt x="17605" y="2174"/>
                </a:moveTo>
                <a:cubicBezTo>
                  <a:pt x="17575" y="2174"/>
                  <a:pt x="17550" y="2224"/>
                  <a:pt x="17550" y="2285"/>
                </a:cubicBezTo>
                <a:cubicBezTo>
                  <a:pt x="17550" y="2346"/>
                  <a:pt x="17575" y="2396"/>
                  <a:pt x="17605" y="2396"/>
                </a:cubicBezTo>
                <a:cubicBezTo>
                  <a:pt x="17635" y="2396"/>
                  <a:pt x="17660" y="2346"/>
                  <a:pt x="17660" y="2285"/>
                </a:cubicBezTo>
                <a:cubicBezTo>
                  <a:pt x="17660" y="2224"/>
                  <a:pt x="17635" y="2174"/>
                  <a:pt x="17605" y="2174"/>
                </a:cubicBezTo>
                <a:close/>
                <a:moveTo>
                  <a:pt x="17426" y="2174"/>
                </a:moveTo>
                <a:cubicBezTo>
                  <a:pt x="17396" y="2174"/>
                  <a:pt x="17371" y="2224"/>
                  <a:pt x="17371" y="2285"/>
                </a:cubicBezTo>
                <a:cubicBezTo>
                  <a:pt x="17371" y="2346"/>
                  <a:pt x="17396" y="2396"/>
                  <a:pt x="17426" y="2396"/>
                </a:cubicBezTo>
                <a:cubicBezTo>
                  <a:pt x="17456" y="2396"/>
                  <a:pt x="17481" y="2346"/>
                  <a:pt x="17481" y="2285"/>
                </a:cubicBezTo>
                <a:cubicBezTo>
                  <a:pt x="17481" y="2224"/>
                  <a:pt x="17456" y="2174"/>
                  <a:pt x="17426" y="2174"/>
                </a:cubicBezTo>
                <a:close/>
                <a:moveTo>
                  <a:pt x="17247" y="2174"/>
                </a:moveTo>
                <a:cubicBezTo>
                  <a:pt x="17217" y="2174"/>
                  <a:pt x="17192" y="2224"/>
                  <a:pt x="17192" y="2285"/>
                </a:cubicBezTo>
                <a:cubicBezTo>
                  <a:pt x="17192" y="2346"/>
                  <a:pt x="17217" y="2396"/>
                  <a:pt x="17247" y="2396"/>
                </a:cubicBezTo>
                <a:cubicBezTo>
                  <a:pt x="17277" y="2396"/>
                  <a:pt x="17302" y="2346"/>
                  <a:pt x="17302" y="2285"/>
                </a:cubicBezTo>
                <a:cubicBezTo>
                  <a:pt x="17302" y="2224"/>
                  <a:pt x="17277" y="2174"/>
                  <a:pt x="17247" y="2174"/>
                </a:cubicBezTo>
                <a:close/>
                <a:moveTo>
                  <a:pt x="17068" y="2174"/>
                </a:moveTo>
                <a:cubicBezTo>
                  <a:pt x="17038" y="2174"/>
                  <a:pt x="17013" y="2224"/>
                  <a:pt x="17013" y="2285"/>
                </a:cubicBezTo>
                <a:cubicBezTo>
                  <a:pt x="17013" y="2346"/>
                  <a:pt x="17038" y="2396"/>
                  <a:pt x="17068" y="2396"/>
                </a:cubicBezTo>
                <a:cubicBezTo>
                  <a:pt x="17098" y="2396"/>
                  <a:pt x="17123" y="2346"/>
                  <a:pt x="17123" y="2285"/>
                </a:cubicBezTo>
                <a:cubicBezTo>
                  <a:pt x="17123" y="2224"/>
                  <a:pt x="17098" y="2174"/>
                  <a:pt x="17068" y="2174"/>
                </a:cubicBezTo>
                <a:close/>
                <a:moveTo>
                  <a:pt x="16889" y="2174"/>
                </a:moveTo>
                <a:cubicBezTo>
                  <a:pt x="16859" y="2174"/>
                  <a:pt x="16834" y="2224"/>
                  <a:pt x="16834" y="2285"/>
                </a:cubicBezTo>
                <a:cubicBezTo>
                  <a:pt x="16834" y="2346"/>
                  <a:pt x="16859" y="2396"/>
                  <a:pt x="16889" y="2396"/>
                </a:cubicBezTo>
                <a:cubicBezTo>
                  <a:pt x="16919" y="2396"/>
                  <a:pt x="16944" y="2346"/>
                  <a:pt x="16944" y="2285"/>
                </a:cubicBezTo>
                <a:cubicBezTo>
                  <a:pt x="16944" y="2224"/>
                  <a:pt x="16919" y="2174"/>
                  <a:pt x="16889" y="2174"/>
                </a:cubicBezTo>
                <a:close/>
                <a:moveTo>
                  <a:pt x="16710" y="2174"/>
                </a:moveTo>
                <a:cubicBezTo>
                  <a:pt x="16679" y="2174"/>
                  <a:pt x="16655" y="2224"/>
                  <a:pt x="16655" y="2285"/>
                </a:cubicBezTo>
                <a:cubicBezTo>
                  <a:pt x="16655" y="2346"/>
                  <a:pt x="16679" y="2396"/>
                  <a:pt x="16710" y="2396"/>
                </a:cubicBezTo>
                <a:cubicBezTo>
                  <a:pt x="16740" y="2396"/>
                  <a:pt x="16765" y="2346"/>
                  <a:pt x="16765" y="2285"/>
                </a:cubicBezTo>
                <a:cubicBezTo>
                  <a:pt x="16765" y="2224"/>
                  <a:pt x="16740" y="2174"/>
                  <a:pt x="16710" y="2174"/>
                </a:cubicBezTo>
                <a:close/>
                <a:moveTo>
                  <a:pt x="16531" y="2174"/>
                </a:moveTo>
                <a:cubicBezTo>
                  <a:pt x="16500" y="2174"/>
                  <a:pt x="16476" y="2224"/>
                  <a:pt x="16476" y="2285"/>
                </a:cubicBezTo>
                <a:cubicBezTo>
                  <a:pt x="16476" y="2346"/>
                  <a:pt x="16500" y="2396"/>
                  <a:pt x="16531" y="2396"/>
                </a:cubicBezTo>
                <a:cubicBezTo>
                  <a:pt x="16561" y="2396"/>
                  <a:pt x="16585" y="2346"/>
                  <a:pt x="16585" y="2285"/>
                </a:cubicBezTo>
                <a:cubicBezTo>
                  <a:pt x="16585" y="2224"/>
                  <a:pt x="16561" y="2174"/>
                  <a:pt x="16531" y="2174"/>
                </a:cubicBezTo>
                <a:close/>
                <a:moveTo>
                  <a:pt x="16352" y="2174"/>
                </a:moveTo>
                <a:cubicBezTo>
                  <a:pt x="16321" y="2174"/>
                  <a:pt x="16297" y="2224"/>
                  <a:pt x="16297" y="2285"/>
                </a:cubicBezTo>
                <a:cubicBezTo>
                  <a:pt x="16297" y="2346"/>
                  <a:pt x="16321" y="2396"/>
                  <a:pt x="16352" y="2396"/>
                </a:cubicBezTo>
                <a:cubicBezTo>
                  <a:pt x="16382" y="2396"/>
                  <a:pt x="16406" y="2346"/>
                  <a:pt x="16406" y="2285"/>
                </a:cubicBezTo>
                <a:cubicBezTo>
                  <a:pt x="16406" y="2224"/>
                  <a:pt x="16382" y="2174"/>
                  <a:pt x="16352" y="2174"/>
                </a:cubicBezTo>
                <a:close/>
                <a:moveTo>
                  <a:pt x="16172" y="2174"/>
                </a:moveTo>
                <a:cubicBezTo>
                  <a:pt x="16142" y="2174"/>
                  <a:pt x="16118" y="2224"/>
                  <a:pt x="16118" y="2285"/>
                </a:cubicBezTo>
                <a:cubicBezTo>
                  <a:pt x="16118" y="2346"/>
                  <a:pt x="16142" y="2396"/>
                  <a:pt x="16172" y="2396"/>
                </a:cubicBezTo>
                <a:cubicBezTo>
                  <a:pt x="16203" y="2396"/>
                  <a:pt x="16227" y="2346"/>
                  <a:pt x="16227" y="2285"/>
                </a:cubicBezTo>
                <a:cubicBezTo>
                  <a:pt x="16227" y="2224"/>
                  <a:pt x="16203" y="2174"/>
                  <a:pt x="16172" y="2174"/>
                </a:cubicBezTo>
                <a:close/>
                <a:moveTo>
                  <a:pt x="15993" y="2174"/>
                </a:moveTo>
                <a:cubicBezTo>
                  <a:pt x="15963" y="2174"/>
                  <a:pt x="15938" y="2224"/>
                  <a:pt x="15938" y="2285"/>
                </a:cubicBezTo>
                <a:cubicBezTo>
                  <a:pt x="15938" y="2346"/>
                  <a:pt x="15963" y="2396"/>
                  <a:pt x="15993" y="2396"/>
                </a:cubicBezTo>
                <a:cubicBezTo>
                  <a:pt x="16024" y="2396"/>
                  <a:pt x="16048" y="2346"/>
                  <a:pt x="16048" y="2285"/>
                </a:cubicBezTo>
                <a:cubicBezTo>
                  <a:pt x="16048" y="2224"/>
                  <a:pt x="16024" y="2174"/>
                  <a:pt x="15993" y="2174"/>
                </a:cubicBezTo>
                <a:close/>
                <a:moveTo>
                  <a:pt x="15814" y="2174"/>
                </a:moveTo>
                <a:cubicBezTo>
                  <a:pt x="15784" y="2174"/>
                  <a:pt x="15759" y="2224"/>
                  <a:pt x="15759" y="2285"/>
                </a:cubicBezTo>
                <a:cubicBezTo>
                  <a:pt x="15759" y="2346"/>
                  <a:pt x="15784" y="2396"/>
                  <a:pt x="15814" y="2396"/>
                </a:cubicBezTo>
                <a:cubicBezTo>
                  <a:pt x="15845" y="2396"/>
                  <a:pt x="15869" y="2346"/>
                  <a:pt x="15869" y="2285"/>
                </a:cubicBezTo>
                <a:cubicBezTo>
                  <a:pt x="15869" y="2224"/>
                  <a:pt x="15845" y="2174"/>
                  <a:pt x="15814" y="2174"/>
                </a:cubicBezTo>
                <a:close/>
                <a:moveTo>
                  <a:pt x="15635" y="2174"/>
                </a:moveTo>
                <a:cubicBezTo>
                  <a:pt x="15605" y="2174"/>
                  <a:pt x="15580" y="2224"/>
                  <a:pt x="15580" y="2285"/>
                </a:cubicBezTo>
                <a:cubicBezTo>
                  <a:pt x="15580" y="2346"/>
                  <a:pt x="15605" y="2396"/>
                  <a:pt x="15635" y="2396"/>
                </a:cubicBezTo>
                <a:cubicBezTo>
                  <a:pt x="15666" y="2396"/>
                  <a:pt x="15690" y="2346"/>
                  <a:pt x="15690" y="2285"/>
                </a:cubicBezTo>
                <a:cubicBezTo>
                  <a:pt x="15690" y="2224"/>
                  <a:pt x="15666" y="2174"/>
                  <a:pt x="15635" y="2174"/>
                </a:cubicBezTo>
                <a:close/>
                <a:moveTo>
                  <a:pt x="15456" y="2174"/>
                </a:moveTo>
                <a:cubicBezTo>
                  <a:pt x="15426" y="2174"/>
                  <a:pt x="15401" y="2224"/>
                  <a:pt x="15401" y="2285"/>
                </a:cubicBezTo>
                <a:cubicBezTo>
                  <a:pt x="15401" y="2346"/>
                  <a:pt x="15426" y="2396"/>
                  <a:pt x="15456" y="2396"/>
                </a:cubicBezTo>
                <a:cubicBezTo>
                  <a:pt x="15486" y="2396"/>
                  <a:pt x="15511" y="2346"/>
                  <a:pt x="15511" y="2285"/>
                </a:cubicBezTo>
                <a:cubicBezTo>
                  <a:pt x="15511" y="2224"/>
                  <a:pt x="15486" y="2174"/>
                  <a:pt x="15456" y="2174"/>
                </a:cubicBezTo>
                <a:close/>
                <a:moveTo>
                  <a:pt x="15277" y="2174"/>
                </a:moveTo>
                <a:cubicBezTo>
                  <a:pt x="15247" y="2174"/>
                  <a:pt x="15222" y="2224"/>
                  <a:pt x="15222" y="2285"/>
                </a:cubicBezTo>
                <a:cubicBezTo>
                  <a:pt x="15222" y="2346"/>
                  <a:pt x="15247" y="2396"/>
                  <a:pt x="15277" y="2396"/>
                </a:cubicBezTo>
                <a:cubicBezTo>
                  <a:pt x="15307" y="2396"/>
                  <a:pt x="15332" y="2346"/>
                  <a:pt x="15332" y="2285"/>
                </a:cubicBezTo>
                <a:cubicBezTo>
                  <a:pt x="15332" y="2224"/>
                  <a:pt x="15307" y="2174"/>
                  <a:pt x="15277" y="2174"/>
                </a:cubicBezTo>
                <a:close/>
                <a:moveTo>
                  <a:pt x="15098" y="2174"/>
                </a:moveTo>
                <a:cubicBezTo>
                  <a:pt x="15068" y="2174"/>
                  <a:pt x="15043" y="2224"/>
                  <a:pt x="15043" y="2285"/>
                </a:cubicBezTo>
                <a:cubicBezTo>
                  <a:pt x="15043" y="2346"/>
                  <a:pt x="15068" y="2396"/>
                  <a:pt x="15098" y="2396"/>
                </a:cubicBezTo>
                <a:cubicBezTo>
                  <a:pt x="15128" y="2396"/>
                  <a:pt x="15153" y="2346"/>
                  <a:pt x="15153" y="2285"/>
                </a:cubicBezTo>
                <a:cubicBezTo>
                  <a:pt x="15153" y="2224"/>
                  <a:pt x="15128" y="2174"/>
                  <a:pt x="15098" y="2174"/>
                </a:cubicBezTo>
                <a:close/>
                <a:moveTo>
                  <a:pt x="14919" y="2174"/>
                </a:moveTo>
                <a:cubicBezTo>
                  <a:pt x="14889" y="2174"/>
                  <a:pt x="14864" y="2224"/>
                  <a:pt x="14864" y="2285"/>
                </a:cubicBezTo>
                <a:cubicBezTo>
                  <a:pt x="14864" y="2346"/>
                  <a:pt x="14889" y="2396"/>
                  <a:pt x="14919" y="2396"/>
                </a:cubicBezTo>
                <a:cubicBezTo>
                  <a:pt x="14949" y="2396"/>
                  <a:pt x="14974" y="2346"/>
                  <a:pt x="14974" y="2285"/>
                </a:cubicBezTo>
                <a:cubicBezTo>
                  <a:pt x="14974" y="2224"/>
                  <a:pt x="14949" y="2174"/>
                  <a:pt x="14919" y="2174"/>
                </a:cubicBezTo>
                <a:close/>
                <a:moveTo>
                  <a:pt x="14740" y="2174"/>
                </a:moveTo>
                <a:cubicBezTo>
                  <a:pt x="14709" y="2174"/>
                  <a:pt x="14685" y="2224"/>
                  <a:pt x="14685" y="2285"/>
                </a:cubicBezTo>
                <a:cubicBezTo>
                  <a:pt x="14685" y="2346"/>
                  <a:pt x="14709" y="2396"/>
                  <a:pt x="14740" y="2396"/>
                </a:cubicBezTo>
                <a:cubicBezTo>
                  <a:pt x="14770" y="2396"/>
                  <a:pt x="14795" y="2346"/>
                  <a:pt x="14795" y="2285"/>
                </a:cubicBezTo>
                <a:cubicBezTo>
                  <a:pt x="14795" y="2224"/>
                  <a:pt x="14770" y="2174"/>
                  <a:pt x="14740" y="2174"/>
                </a:cubicBezTo>
                <a:close/>
                <a:moveTo>
                  <a:pt x="14561" y="2174"/>
                </a:moveTo>
                <a:cubicBezTo>
                  <a:pt x="14530" y="2174"/>
                  <a:pt x="14506" y="2224"/>
                  <a:pt x="14506" y="2285"/>
                </a:cubicBezTo>
                <a:cubicBezTo>
                  <a:pt x="14506" y="2346"/>
                  <a:pt x="14530" y="2396"/>
                  <a:pt x="14561" y="2396"/>
                </a:cubicBezTo>
                <a:cubicBezTo>
                  <a:pt x="14591" y="2396"/>
                  <a:pt x="14616" y="2346"/>
                  <a:pt x="14616" y="2285"/>
                </a:cubicBezTo>
                <a:cubicBezTo>
                  <a:pt x="14616" y="2224"/>
                  <a:pt x="14591" y="2174"/>
                  <a:pt x="14561" y="2174"/>
                </a:cubicBezTo>
                <a:close/>
                <a:moveTo>
                  <a:pt x="14382" y="2174"/>
                </a:moveTo>
                <a:cubicBezTo>
                  <a:pt x="14351" y="2174"/>
                  <a:pt x="14327" y="2224"/>
                  <a:pt x="14327" y="2285"/>
                </a:cubicBezTo>
                <a:cubicBezTo>
                  <a:pt x="14327" y="2346"/>
                  <a:pt x="14351" y="2396"/>
                  <a:pt x="14382" y="2396"/>
                </a:cubicBezTo>
                <a:cubicBezTo>
                  <a:pt x="14412" y="2396"/>
                  <a:pt x="14436" y="2346"/>
                  <a:pt x="14436" y="2285"/>
                </a:cubicBezTo>
                <a:cubicBezTo>
                  <a:pt x="14436" y="2224"/>
                  <a:pt x="14412" y="2174"/>
                  <a:pt x="14382" y="2174"/>
                </a:cubicBezTo>
                <a:close/>
                <a:moveTo>
                  <a:pt x="14202" y="2174"/>
                </a:moveTo>
                <a:cubicBezTo>
                  <a:pt x="14172" y="2174"/>
                  <a:pt x="14148" y="2224"/>
                  <a:pt x="14148" y="2285"/>
                </a:cubicBezTo>
                <a:cubicBezTo>
                  <a:pt x="14148" y="2346"/>
                  <a:pt x="14172" y="2396"/>
                  <a:pt x="14202" y="2396"/>
                </a:cubicBezTo>
                <a:cubicBezTo>
                  <a:pt x="14233" y="2396"/>
                  <a:pt x="14257" y="2346"/>
                  <a:pt x="14257" y="2285"/>
                </a:cubicBezTo>
                <a:cubicBezTo>
                  <a:pt x="14257" y="2224"/>
                  <a:pt x="14233" y="2174"/>
                  <a:pt x="14202" y="2174"/>
                </a:cubicBezTo>
                <a:close/>
                <a:moveTo>
                  <a:pt x="14023" y="2174"/>
                </a:moveTo>
                <a:cubicBezTo>
                  <a:pt x="13993" y="2174"/>
                  <a:pt x="13969" y="2224"/>
                  <a:pt x="13969" y="2285"/>
                </a:cubicBezTo>
                <a:cubicBezTo>
                  <a:pt x="13969" y="2346"/>
                  <a:pt x="13993" y="2396"/>
                  <a:pt x="14023" y="2396"/>
                </a:cubicBezTo>
                <a:cubicBezTo>
                  <a:pt x="14054" y="2396"/>
                  <a:pt x="14078" y="2346"/>
                  <a:pt x="14078" y="2285"/>
                </a:cubicBezTo>
                <a:cubicBezTo>
                  <a:pt x="14078" y="2224"/>
                  <a:pt x="14054" y="2174"/>
                  <a:pt x="14023" y="2174"/>
                </a:cubicBezTo>
                <a:close/>
                <a:moveTo>
                  <a:pt x="13844" y="2174"/>
                </a:moveTo>
                <a:cubicBezTo>
                  <a:pt x="13814" y="2174"/>
                  <a:pt x="13789" y="2224"/>
                  <a:pt x="13789" y="2285"/>
                </a:cubicBezTo>
                <a:cubicBezTo>
                  <a:pt x="13789" y="2346"/>
                  <a:pt x="13814" y="2396"/>
                  <a:pt x="13844" y="2396"/>
                </a:cubicBezTo>
                <a:cubicBezTo>
                  <a:pt x="13875" y="2396"/>
                  <a:pt x="13899" y="2346"/>
                  <a:pt x="13899" y="2285"/>
                </a:cubicBezTo>
                <a:cubicBezTo>
                  <a:pt x="13899" y="2224"/>
                  <a:pt x="13875" y="2174"/>
                  <a:pt x="13844" y="2174"/>
                </a:cubicBezTo>
                <a:close/>
                <a:moveTo>
                  <a:pt x="13665" y="2174"/>
                </a:moveTo>
                <a:cubicBezTo>
                  <a:pt x="13635" y="2174"/>
                  <a:pt x="13610" y="2224"/>
                  <a:pt x="13610" y="2285"/>
                </a:cubicBezTo>
                <a:cubicBezTo>
                  <a:pt x="13610" y="2346"/>
                  <a:pt x="13635" y="2396"/>
                  <a:pt x="13665" y="2396"/>
                </a:cubicBezTo>
                <a:cubicBezTo>
                  <a:pt x="13696" y="2396"/>
                  <a:pt x="13720" y="2346"/>
                  <a:pt x="13720" y="2285"/>
                </a:cubicBezTo>
                <a:cubicBezTo>
                  <a:pt x="13720" y="2224"/>
                  <a:pt x="13696" y="2174"/>
                  <a:pt x="13665" y="2174"/>
                </a:cubicBezTo>
                <a:close/>
                <a:moveTo>
                  <a:pt x="13486" y="2174"/>
                </a:moveTo>
                <a:cubicBezTo>
                  <a:pt x="13456" y="2174"/>
                  <a:pt x="13431" y="2224"/>
                  <a:pt x="13431" y="2285"/>
                </a:cubicBezTo>
                <a:cubicBezTo>
                  <a:pt x="13431" y="2346"/>
                  <a:pt x="13456" y="2396"/>
                  <a:pt x="13486" y="2396"/>
                </a:cubicBezTo>
                <a:cubicBezTo>
                  <a:pt x="13516" y="2396"/>
                  <a:pt x="13541" y="2346"/>
                  <a:pt x="13541" y="2285"/>
                </a:cubicBezTo>
                <a:cubicBezTo>
                  <a:pt x="13541" y="2224"/>
                  <a:pt x="13516" y="2174"/>
                  <a:pt x="13486" y="2174"/>
                </a:cubicBezTo>
                <a:close/>
                <a:moveTo>
                  <a:pt x="13307" y="2174"/>
                </a:moveTo>
                <a:cubicBezTo>
                  <a:pt x="13277" y="2174"/>
                  <a:pt x="13252" y="2224"/>
                  <a:pt x="13252" y="2285"/>
                </a:cubicBezTo>
                <a:cubicBezTo>
                  <a:pt x="13252" y="2346"/>
                  <a:pt x="13277" y="2396"/>
                  <a:pt x="13307" y="2396"/>
                </a:cubicBezTo>
                <a:cubicBezTo>
                  <a:pt x="13337" y="2396"/>
                  <a:pt x="13362" y="2346"/>
                  <a:pt x="13362" y="2285"/>
                </a:cubicBezTo>
                <a:cubicBezTo>
                  <a:pt x="13362" y="2224"/>
                  <a:pt x="13337" y="2174"/>
                  <a:pt x="13307" y="2174"/>
                </a:cubicBezTo>
                <a:close/>
                <a:moveTo>
                  <a:pt x="13128" y="2174"/>
                </a:moveTo>
                <a:cubicBezTo>
                  <a:pt x="13098" y="2174"/>
                  <a:pt x="13073" y="2224"/>
                  <a:pt x="13073" y="2285"/>
                </a:cubicBezTo>
                <a:cubicBezTo>
                  <a:pt x="13073" y="2346"/>
                  <a:pt x="13098" y="2396"/>
                  <a:pt x="13128" y="2396"/>
                </a:cubicBezTo>
                <a:cubicBezTo>
                  <a:pt x="13158" y="2396"/>
                  <a:pt x="13183" y="2346"/>
                  <a:pt x="13183" y="2285"/>
                </a:cubicBezTo>
                <a:cubicBezTo>
                  <a:pt x="13183" y="2224"/>
                  <a:pt x="13158" y="2174"/>
                  <a:pt x="13128" y="2174"/>
                </a:cubicBezTo>
                <a:close/>
                <a:moveTo>
                  <a:pt x="12949" y="2174"/>
                </a:moveTo>
                <a:cubicBezTo>
                  <a:pt x="12919" y="2174"/>
                  <a:pt x="12894" y="2224"/>
                  <a:pt x="12894" y="2285"/>
                </a:cubicBezTo>
                <a:cubicBezTo>
                  <a:pt x="12894" y="2346"/>
                  <a:pt x="12919" y="2396"/>
                  <a:pt x="12949" y="2396"/>
                </a:cubicBezTo>
                <a:cubicBezTo>
                  <a:pt x="12979" y="2396"/>
                  <a:pt x="13004" y="2346"/>
                  <a:pt x="13004" y="2285"/>
                </a:cubicBezTo>
                <a:cubicBezTo>
                  <a:pt x="13004" y="2224"/>
                  <a:pt x="12979" y="2174"/>
                  <a:pt x="12949" y="2174"/>
                </a:cubicBezTo>
                <a:close/>
                <a:moveTo>
                  <a:pt x="12770" y="2174"/>
                </a:moveTo>
                <a:cubicBezTo>
                  <a:pt x="12740" y="2174"/>
                  <a:pt x="12715" y="2224"/>
                  <a:pt x="12715" y="2285"/>
                </a:cubicBezTo>
                <a:cubicBezTo>
                  <a:pt x="12715" y="2346"/>
                  <a:pt x="12740" y="2396"/>
                  <a:pt x="12770" y="2396"/>
                </a:cubicBezTo>
                <a:cubicBezTo>
                  <a:pt x="12800" y="2396"/>
                  <a:pt x="12825" y="2346"/>
                  <a:pt x="12825" y="2285"/>
                </a:cubicBezTo>
                <a:cubicBezTo>
                  <a:pt x="12825" y="2224"/>
                  <a:pt x="12800" y="2174"/>
                  <a:pt x="12770" y="2174"/>
                </a:cubicBezTo>
                <a:close/>
                <a:moveTo>
                  <a:pt x="12591" y="2174"/>
                </a:moveTo>
                <a:cubicBezTo>
                  <a:pt x="12560" y="2174"/>
                  <a:pt x="12536" y="2224"/>
                  <a:pt x="12536" y="2285"/>
                </a:cubicBezTo>
                <a:cubicBezTo>
                  <a:pt x="12536" y="2346"/>
                  <a:pt x="12560" y="2396"/>
                  <a:pt x="12591" y="2396"/>
                </a:cubicBezTo>
                <a:cubicBezTo>
                  <a:pt x="12621" y="2396"/>
                  <a:pt x="12646" y="2346"/>
                  <a:pt x="12646" y="2285"/>
                </a:cubicBezTo>
                <a:cubicBezTo>
                  <a:pt x="12646" y="2224"/>
                  <a:pt x="12621" y="2174"/>
                  <a:pt x="12591" y="2174"/>
                </a:cubicBezTo>
                <a:close/>
                <a:moveTo>
                  <a:pt x="12412" y="2174"/>
                </a:moveTo>
                <a:cubicBezTo>
                  <a:pt x="12381" y="2174"/>
                  <a:pt x="12357" y="2224"/>
                  <a:pt x="12357" y="2285"/>
                </a:cubicBezTo>
                <a:cubicBezTo>
                  <a:pt x="12357" y="2346"/>
                  <a:pt x="12381" y="2396"/>
                  <a:pt x="12412" y="2396"/>
                </a:cubicBezTo>
                <a:cubicBezTo>
                  <a:pt x="12442" y="2396"/>
                  <a:pt x="12466" y="2346"/>
                  <a:pt x="12466" y="2285"/>
                </a:cubicBezTo>
                <a:cubicBezTo>
                  <a:pt x="12466" y="2224"/>
                  <a:pt x="12442" y="2174"/>
                  <a:pt x="12412" y="2174"/>
                </a:cubicBezTo>
                <a:close/>
                <a:moveTo>
                  <a:pt x="12233" y="2174"/>
                </a:moveTo>
                <a:cubicBezTo>
                  <a:pt x="12202" y="2174"/>
                  <a:pt x="12178" y="2224"/>
                  <a:pt x="12178" y="2285"/>
                </a:cubicBezTo>
                <a:cubicBezTo>
                  <a:pt x="12178" y="2346"/>
                  <a:pt x="12202" y="2396"/>
                  <a:pt x="12233" y="2396"/>
                </a:cubicBezTo>
                <a:cubicBezTo>
                  <a:pt x="12263" y="2396"/>
                  <a:pt x="12287" y="2346"/>
                  <a:pt x="12287" y="2285"/>
                </a:cubicBezTo>
                <a:cubicBezTo>
                  <a:pt x="12287" y="2224"/>
                  <a:pt x="12263" y="2174"/>
                  <a:pt x="12233" y="2174"/>
                </a:cubicBezTo>
                <a:close/>
                <a:moveTo>
                  <a:pt x="12053" y="2174"/>
                </a:moveTo>
                <a:cubicBezTo>
                  <a:pt x="12023" y="2174"/>
                  <a:pt x="11999" y="2224"/>
                  <a:pt x="11999" y="2285"/>
                </a:cubicBezTo>
                <a:cubicBezTo>
                  <a:pt x="11999" y="2346"/>
                  <a:pt x="12023" y="2396"/>
                  <a:pt x="12053" y="2396"/>
                </a:cubicBezTo>
                <a:cubicBezTo>
                  <a:pt x="12084" y="2396"/>
                  <a:pt x="12108" y="2346"/>
                  <a:pt x="12108" y="2285"/>
                </a:cubicBezTo>
                <a:cubicBezTo>
                  <a:pt x="12108" y="2224"/>
                  <a:pt x="12084" y="2174"/>
                  <a:pt x="12053" y="2174"/>
                </a:cubicBezTo>
                <a:close/>
                <a:moveTo>
                  <a:pt x="11874" y="2174"/>
                </a:moveTo>
                <a:cubicBezTo>
                  <a:pt x="11844" y="2174"/>
                  <a:pt x="11819" y="2224"/>
                  <a:pt x="11819" y="2285"/>
                </a:cubicBezTo>
                <a:cubicBezTo>
                  <a:pt x="11819" y="2346"/>
                  <a:pt x="11844" y="2396"/>
                  <a:pt x="11874" y="2396"/>
                </a:cubicBezTo>
                <a:cubicBezTo>
                  <a:pt x="11905" y="2396"/>
                  <a:pt x="11929" y="2346"/>
                  <a:pt x="11929" y="2285"/>
                </a:cubicBezTo>
                <a:cubicBezTo>
                  <a:pt x="11929" y="2224"/>
                  <a:pt x="11905" y="2174"/>
                  <a:pt x="11874" y="2174"/>
                </a:cubicBezTo>
                <a:close/>
                <a:moveTo>
                  <a:pt x="11695" y="2174"/>
                </a:moveTo>
                <a:cubicBezTo>
                  <a:pt x="11665" y="2174"/>
                  <a:pt x="11640" y="2224"/>
                  <a:pt x="11640" y="2285"/>
                </a:cubicBezTo>
                <a:cubicBezTo>
                  <a:pt x="11640" y="2346"/>
                  <a:pt x="11665" y="2396"/>
                  <a:pt x="11695" y="2396"/>
                </a:cubicBezTo>
                <a:cubicBezTo>
                  <a:pt x="11726" y="2396"/>
                  <a:pt x="11750" y="2346"/>
                  <a:pt x="11750" y="2285"/>
                </a:cubicBezTo>
                <a:cubicBezTo>
                  <a:pt x="11750" y="2224"/>
                  <a:pt x="11726" y="2174"/>
                  <a:pt x="11695" y="2174"/>
                </a:cubicBezTo>
                <a:close/>
                <a:moveTo>
                  <a:pt x="11516" y="2174"/>
                </a:moveTo>
                <a:cubicBezTo>
                  <a:pt x="11486" y="2174"/>
                  <a:pt x="11461" y="2224"/>
                  <a:pt x="11461" y="2285"/>
                </a:cubicBezTo>
                <a:cubicBezTo>
                  <a:pt x="11461" y="2346"/>
                  <a:pt x="11486" y="2396"/>
                  <a:pt x="11516" y="2396"/>
                </a:cubicBezTo>
                <a:cubicBezTo>
                  <a:pt x="11546" y="2396"/>
                  <a:pt x="11571" y="2346"/>
                  <a:pt x="11571" y="2285"/>
                </a:cubicBezTo>
                <a:cubicBezTo>
                  <a:pt x="11571" y="2224"/>
                  <a:pt x="11546" y="2174"/>
                  <a:pt x="11516" y="2174"/>
                </a:cubicBezTo>
                <a:close/>
                <a:moveTo>
                  <a:pt x="11337" y="2174"/>
                </a:moveTo>
                <a:cubicBezTo>
                  <a:pt x="11307" y="2174"/>
                  <a:pt x="11282" y="2224"/>
                  <a:pt x="11282" y="2285"/>
                </a:cubicBezTo>
                <a:cubicBezTo>
                  <a:pt x="11282" y="2346"/>
                  <a:pt x="11307" y="2396"/>
                  <a:pt x="11337" y="2396"/>
                </a:cubicBezTo>
                <a:cubicBezTo>
                  <a:pt x="11367" y="2396"/>
                  <a:pt x="11392" y="2346"/>
                  <a:pt x="11392" y="2285"/>
                </a:cubicBezTo>
                <a:cubicBezTo>
                  <a:pt x="11392" y="2224"/>
                  <a:pt x="11367" y="2174"/>
                  <a:pt x="11337" y="2174"/>
                </a:cubicBezTo>
                <a:close/>
                <a:moveTo>
                  <a:pt x="11158" y="2174"/>
                </a:moveTo>
                <a:cubicBezTo>
                  <a:pt x="11128" y="2174"/>
                  <a:pt x="11103" y="2224"/>
                  <a:pt x="11103" y="2285"/>
                </a:cubicBezTo>
                <a:cubicBezTo>
                  <a:pt x="11103" y="2346"/>
                  <a:pt x="11128" y="2396"/>
                  <a:pt x="11158" y="2396"/>
                </a:cubicBezTo>
                <a:cubicBezTo>
                  <a:pt x="11188" y="2396"/>
                  <a:pt x="11213" y="2346"/>
                  <a:pt x="11213" y="2285"/>
                </a:cubicBezTo>
                <a:cubicBezTo>
                  <a:pt x="11213" y="2224"/>
                  <a:pt x="11188" y="2174"/>
                  <a:pt x="11158" y="2174"/>
                </a:cubicBezTo>
                <a:close/>
                <a:moveTo>
                  <a:pt x="10979" y="2174"/>
                </a:moveTo>
                <a:cubicBezTo>
                  <a:pt x="10949" y="2174"/>
                  <a:pt x="10924" y="2224"/>
                  <a:pt x="10924" y="2285"/>
                </a:cubicBezTo>
                <a:cubicBezTo>
                  <a:pt x="10924" y="2346"/>
                  <a:pt x="10949" y="2396"/>
                  <a:pt x="10979" y="2396"/>
                </a:cubicBezTo>
                <a:cubicBezTo>
                  <a:pt x="11009" y="2396"/>
                  <a:pt x="11034" y="2346"/>
                  <a:pt x="11034" y="2285"/>
                </a:cubicBezTo>
                <a:cubicBezTo>
                  <a:pt x="11034" y="2224"/>
                  <a:pt x="11009" y="2174"/>
                  <a:pt x="10979" y="2174"/>
                </a:cubicBezTo>
                <a:close/>
                <a:moveTo>
                  <a:pt x="10800" y="2174"/>
                </a:moveTo>
                <a:cubicBezTo>
                  <a:pt x="10770" y="2174"/>
                  <a:pt x="10745" y="2224"/>
                  <a:pt x="10745" y="2285"/>
                </a:cubicBezTo>
                <a:cubicBezTo>
                  <a:pt x="10745" y="2346"/>
                  <a:pt x="10770" y="2396"/>
                  <a:pt x="10800" y="2396"/>
                </a:cubicBezTo>
                <a:cubicBezTo>
                  <a:pt x="10830" y="2396"/>
                  <a:pt x="10855" y="2346"/>
                  <a:pt x="10855" y="2285"/>
                </a:cubicBezTo>
                <a:cubicBezTo>
                  <a:pt x="10855" y="2224"/>
                  <a:pt x="10830" y="2174"/>
                  <a:pt x="10800" y="2174"/>
                </a:cubicBezTo>
                <a:close/>
                <a:moveTo>
                  <a:pt x="10621" y="2174"/>
                </a:moveTo>
                <a:cubicBezTo>
                  <a:pt x="10590" y="2174"/>
                  <a:pt x="10566" y="2224"/>
                  <a:pt x="10566" y="2285"/>
                </a:cubicBezTo>
                <a:cubicBezTo>
                  <a:pt x="10566" y="2346"/>
                  <a:pt x="10590" y="2396"/>
                  <a:pt x="10621" y="2396"/>
                </a:cubicBezTo>
                <a:cubicBezTo>
                  <a:pt x="10651" y="2396"/>
                  <a:pt x="10676" y="2346"/>
                  <a:pt x="10676" y="2285"/>
                </a:cubicBezTo>
                <a:cubicBezTo>
                  <a:pt x="10676" y="2224"/>
                  <a:pt x="10651" y="2174"/>
                  <a:pt x="10621" y="2174"/>
                </a:cubicBezTo>
                <a:close/>
                <a:moveTo>
                  <a:pt x="9009" y="2174"/>
                </a:moveTo>
                <a:cubicBezTo>
                  <a:pt x="8979" y="2174"/>
                  <a:pt x="8954" y="2224"/>
                  <a:pt x="8954" y="2285"/>
                </a:cubicBezTo>
                <a:cubicBezTo>
                  <a:pt x="8954" y="2346"/>
                  <a:pt x="8979" y="2396"/>
                  <a:pt x="9009" y="2396"/>
                </a:cubicBezTo>
                <a:cubicBezTo>
                  <a:pt x="9039" y="2396"/>
                  <a:pt x="9064" y="2346"/>
                  <a:pt x="9064" y="2285"/>
                </a:cubicBezTo>
                <a:cubicBezTo>
                  <a:pt x="9064" y="2224"/>
                  <a:pt x="9039" y="2174"/>
                  <a:pt x="9009" y="2174"/>
                </a:cubicBezTo>
                <a:close/>
                <a:moveTo>
                  <a:pt x="8830" y="2174"/>
                </a:moveTo>
                <a:cubicBezTo>
                  <a:pt x="8800" y="2174"/>
                  <a:pt x="8775" y="2224"/>
                  <a:pt x="8775" y="2285"/>
                </a:cubicBezTo>
                <a:cubicBezTo>
                  <a:pt x="8775" y="2346"/>
                  <a:pt x="8800" y="2396"/>
                  <a:pt x="8830" y="2396"/>
                </a:cubicBezTo>
                <a:cubicBezTo>
                  <a:pt x="8860" y="2396"/>
                  <a:pt x="8885" y="2346"/>
                  <a:pt x="8885" y="2285"/>
                </a:cubicBezTo>
                <a:cubicBezTo>
                  <a:pt x="8885" y="2224"/>
                  <a:pt x="8860" y="2174"/>
                  <a:pt x="8830" y="2174"/>
                </a:cubicBezTo>
                <a:close/>
                <a:moveTo>
                  <a:pt x="8651" y="2174"/>
                </a:moveTo>
                <a:cubicBezTo>
                  <a:pt x="8621" y="2174"/>
                  <a:pt x="8596" y="2224"/>
                  <a:pt x="8596" y="2285"/>
                </a:cubicBezTo>
                <a:cubicBezTo>
                  <a:pt x="8596" y="2346"/>
                  <a:pt x="8621" y="2396"/>
                  <a:pt x="8651" y="2396"/>
                </a:cubicBezTo>
                <a:cubicBezTo>
                  <a:pt x="8681" y="2396"/>
                  <a:pt x="8706" y="2346"/>
                  <a:pt x="8706" y="2285"/>
                </a:cubicBezTo>
                <a:cubicBezTo>
                  <a:pt x="8706" y="2224"/>
                  <a:pt x="8681" y="2174"/>
                  <a:pt x="8651" y="2174"/>
                </a:cubicBezTo>
                <a:close/>
                <a:moveTo>
                  <a:pt x="7934" y="2174"/>
                </a:moveTo>
                <a:cubicBezTo>
                  <a:pt x="7904" y="2174"/>
                  <a:pt x="7880" y="2224"/>
                  <a:pt x="7880" y="2285"/>
                </a:cubicBezTo>
                <a:cubicBezTo>
                  <a:pt x="7880" y="2346"/>
                  <a:pt x="7904" y="2396"/>
                  <a:pt x="7934" y="2396"/>
                </a:cubicBezTo>
                <a:cubicBezTo>
                  <a:pt x="7965" y="2396"/>
                  <a:pt x="7989" y="2346"/>
                  <a:pt x="7989" y="2285"/>
                </a:cubicBezTo>
                <a:cubicBezTo>
                  <a:pt x="7989" y="2224"/>
                  <a:pt x="7965" y="2174"/>
                  <a:pt x="7934" y="2174"/>
                </a:cubicBezTo>
                <a:close/>
                <a:moveTo>
                  <a:pt x="7755" y="2174"/>
                </a:moveTo>
                <a:cubicBezTo>
                  <a:pt x="7725" y="2174"/>
                  <a:pt x="7701" y="2224"/>
                  <a:pt x="7701" y="2285"/>
                </a:cubicBezTo>
                <a:cubicBezTo>
                  <a:pt x="7701" y="2346"/>
                  <a:pt x="7725" y="2396"/>
                  <a:pt x="7755" y="2396"/>
                </a:cubicBezTo>
                <a:cubicBezTo>
                  <a:pt x="7786" y="2396"/>
                  <a:pt x="7810" y="2346"/>
                  <a:pt x="7810" y="2285"/>
                </a:cubicBezTo>
                <a:cubicBezTo>
                  <a:pt x="7810" y="2224"/>
                  <a:pt x="7786" y="2174"/>
                  <a:pt x="7755" y="2174"/>
                </a:cubicBezTo>
                <a:close/>
                <a:moveTo>
                  <a:pt x="7576" y="2174"/>
                </a:moveTo>
                <a:cubicBezTo>
                  <a:pt x="7546" y="2174"/>
                  <a:pt x="7521" y="2224"/>
                  <a:pt x="7521" y="2285"/>
                </a:cubicBezTo>
                <a:cubicBezTo>
                  <a:pt x="7521" y="2346"/>
                  <a:pt x="7546" y="2396"/>
                  <a:pt x="7576" y="2396"/>
                </a:cubicBezTo>
                <a:cubicBezTo>
                  <a:pt x="7607" y="2396"/>
                  <a:pt x="7631" y="2346"/>
                  <a:pt x="7631" y="2285"/>
                </a:cubicBezTo>
                <a:cubicBezTo>
                  <a:pt x="7631" y="2224"/>
                  <a:pt x="7607" y="2174"/>
                  <a:pt x="7576" y="2174"/>
                </a:cubicBezTo>
                <a:close/>
                <a:moveTo>
                  <a:pt x="7397" y="2174"/>
                </a:moveTo>
                <a:cubicBezTo>
                  <a:pt x="7367" y="2174"/>
                  <a:pt x="7342" y="2224"/>
                  <a:pt x="7342" y="2285"/>
                </a:cubicBezTo>
                <a:cubicBezTo>
                  <a:pt x="7342" y="2346"/>
                  <a:pt x="7367" y="2396"/>
                  <a:pt x="7397" y="2396"/>
                </a:cubicBezTo>
                <a:cubicBezTo>
                  <a:pt x="7428" y="2396"/>
                  <a:pt x="7452" y="2346"/>
                  <a:pt x="7452" y="2285"/>
                </a:cubicBezTo>
                <a:cubicBezTo>
                  <a:pt x="7452" y="2224"/>
                  <a:pt x="7428" y="2174"/>
                  <a:pt x="7397" y="2174"/>
                </a:cubicBezTo>
                <a:close/>
                <a:moveTo>
                  <a:pt x="7218" y="2174"/>
                </a:moveTo>
                <a:cubicBezTo>
                  <a:pt x="7188" y="2174"/>
                  <a:pt x="7163" y="2224"/>
                  <a:pt x="7163" y="2285"/>
                </a:cubicBezTo>
                <a:cubicBezTo>
                  <a:pt x="7163" y="2346"/>
                  <a:pt x="7188" y="2396"/>
                  <a:pt x="7218" y="2396"/>
                </a:cubicBezTo>
                <a:cubicBezTo>
                  <a:pt x="7248" y="2396"/>
                  <a:pt x="7273" y="2346"/>
                  <a:pt x="7273" y="2285"/>
                </a:cubicBezTo>
                <a:cubicBezTo>
                  <a:pt x="7273" y="2224"/>
                  <a:pt x="7248" y="2174"/>
                  <a:pt x="7218" y="2174"/>
                </a:cubicBezTo>
                <a:close/>
                <a:moveTo>
                  <a:pt x="6502" y="2174"/>
                </a:moveTo>
                <a:cubicBezTo>
                  <a:pt x="6472" y="2174"/>
                  <a:pt x="6447" y="2224"/>
                  <a:pt x="6447" y="2285"/>
                </a:cubicBezTo>
                <a:cubicBezTo>
                  <a:pt x="6447" y="2346"/>
                  <a:pt x="6472" y="2396"/>
                  <a:pt x="6502" y="2396"/>
                </a:cubicBezTo>
                <a:cubicBezTo>
                  <a:pt x="6532" y="2396"/>
                  <a:pt x="6557" y="2346"/>
                  <a:pt x="6557" y="2285"/>
                </a:cubicBezTo>
                <a:cubicBezTo>
                  <a:pt x="6557" y="2224"/>
                  <a:pt x="6532" y="2174"/>
                  <a:pt x="6502" y="2174"/>
                </a:cubicBezTo>
                <a:close/>
                <a:moveTo>
                  <a:pt x="6323" y="2174"/>
                </a:moveTo>
                <a:cubicBezTo>
                  <a:pt x="6292" y="2174"/>
                  <a:pt x="6268" y="2224"/>
                  <a:pt x="6268" y="2285"/>
                </a:cubicBezTo>
                <a:cubicBezTo>
                  <a:pt x="6268" y="2346"/>
                  <a:pt x="6292" y="2396"/>
                  <a:pt x="6323" y="2396"/>
                </a:cubicBezTo>
                <a:cubicBezTo>
                  <a:pt x="6353" y="2396"/>
                  <a:pt x="6378" y="2346"/>
                  <a:pt x="6378" y="2285"/>
                </a:cubicBezTo>
                <a:cubicBezTo>
                  <a:pt x="6378" y="2224"/>
                  <a:pt x="6353" y="2174"/>
                  <a:pt x="6323" y="2174"/>
                </a:cubicBezTo>
                <a:close/>
                <a:moveTo>
                  <a:pt x="6144" y="2174"/>
                </a:moveTo>
                <a:cubicBezTo>
                  <a:pt x="6113" y="2174"/>
                  <a:pt x="6089" y="2224"/>
                  <a:pt x="6089" y="2285"/>
                </a:cubicBezTo>
                <a:cubicBezTo>
                  <a:pt x="6089" y="2346"/>
                  <a:pt x="6113" y="2396"/>
                  <a:pt x="6144" y="2396"/>
                </a:cubicBezTo>
                <a:cubicBezTo>
                  <a:pt x="6174" y="2396"/>
                  <a:pt x="6199" y="2346"/>
                  <a:pt x="6199" y="2285"/>
                </a:cubicBezTo>
                <a:cubicBezTo>
                  <a:pt x="6199" y="2224"/>
                  <a:pt x="6174" y="2174"/>
                  <a:pt x="6144" y="2174"/>
                </a:cubicBezTo>
                <a:close/>
                <a:moveTo>
                  <a:pt x="5965" y="2174"/>
                </a:moveTo>
                <a:cubicBezTo>
                  <a:pt x="5934" y="2174"/>
                  <a:pt x="5910" y="2224"/>
                  <a:pt x="5910" y="2285"/>
                </a:cubicBezTo>
                <a:cubicBezTo>
                  <a:pt x="5910" y="2346"/>
                  <a:pt x="5934" y="2396"/>
                  <a:pt x="5965" y="2396"/>
                </a:cubicBezTo>
                <a:cubicBezTo>
                  <a:pt x="5995" y="2396"/>
                  <a:pt x="6019" y="2346"/>
                  <a:pt x="6019" y="2285"/>
                </a:cubicBezTo>
                <a:cubicBezTo>
                  <a:pt x="6019" y="2224"/>
                  <a:pt x="5995" y="2174"/>
                  <a:pt x="5965" y="2174"/>
                </a:cubicBezTo>
                <a:close/>
                <a:moveTo>
                  <a:pt x="5786" y="2174"/>
                </a:moveTo>
                <a:cubicBezTo>
                  <a:pt x="5755" y="2174"/>
                  <a:pt x="5731" y="2224"/>
                  <a:pt x="5731" y="2285"/>
                </a:cubicBezTo>
                <a:cubicBezTo>
                  <a:pt x="5731" y="2346"/>
                  <a:pt x="5755" y="2396"/>
                  <a:pt x="5786" y="2396"/>
                </a:cubicBezTo>
                <a:cubicBezTo>
                  <a:pt x="5816" y="2396"/>
                  <a:pt x="5840" y="2346"/>
                  <a:pt x="5840" y="2285"/>
                </a:cubicBezTo>
                <a:cubicBezTo>
                  <a:pt x="5840" y="2224"/>
                  <a:pt x="5816" y="2174"/>
                  <a:pt x="5786" y="2174"/>
                </a:cubicBezTo>
                <a:close/>
                <a:moveTo>
                  <a:pt x="5427" y="2174"/>
                </a:moveTo>
                <a:cubicBezTo>
                  <a:pt x="5397" y="2174"/>
                  <a:pt x="5372" y="2224"/>
                  <a:pt x="5372" y="2285"/>
                </a:cubicBezTo>
                <a:cubicBezTo>
                  <a:pt x="5372" y="2346"/>
                  <a:pt x="5397" y="2396"/>
                  <a:pt x="5427" y="2396"/>
                </a:cubicBezTo>
                <a:cubicBezTo>
                  <a:pt x="5458" y="2396"/>
                  <a:pt x="5482" y="2346"/>
                  <a:pt x="5482" y="2285"/>
                </a:cubicBezTo>
                <a:cubicBezTo>
                  <a:pt x="5482" y="2224"/>
                  <a:pt x="5458" y="2174"/>
                  <a:pt x="5427" y="2174"/>
                </a:cubicBezTo>
                <a:close/>
                <a:moveTo>
                  <a:pt x="5248" y="2174"/>
                </a:moveTo>
                <a:cubicBezTo>
                  <a:pt x="5218" y="2174"/>
                  <a:pt x="5193" y="2224"/>
                  <a:pt x="5193" y="2285"/>
                </a:cubicBezTo>
                <a:cubicBezTo>
                  <a:pt x="5193" y="2346"/>
                  <a:pt x="5218" y="2396"/>
                  <a:pt x="5248" y="2396"/>
                </a:cubicBezTo>
                <a:cubicBezTo>
                  <a:pt x="5279" y="2396"/>
                  <a:pt x="5303" y="2346"/>
                  <a:pt x="5303" y="2285"/>
                </a:cubicBezTo>
                <a:cubicBezTo>
                  <a:pt x="5303" y="2224"/>
                  <a:pt x="5279" y="2174"/>
                  <a:pt x="5248" y="2174"/>
                </a:cubicBezTo>
                <a:close/>
                <a:moveTo>
                  <a:pt x="5069" y="2174"/>
                </a:moveTo>
                <a:cubicBezTo>
                  <a:pt x="5039" y="2174"/>
                  <a:pt x="5014" y="2224"/>
                  <a:pt x="5014" y="2285"/>
                </a:cubicBezTo>
                <a:cubicBezTo>
                  <a:pt x="5014" y="2346"/>
                  <a:pt x="5039" y="2396"/>
                  <a:pt x="5069" y="2396"/>
                </a:cubicBezTo>
                <a:cubicBezTo>
                  <a:pt x="5099" y="2396"/>
                  <a:pt x="5124" y="2346"/>
                  <a:pt x="5124" y="2285"/>
                </a:cubicBezTo>
                <a:cubicBezTo>
                  <a:pt x="5124" y="2224"/>
                  <a:pt x="5099" y="2174"/>
                  <a:pt x="5069" y="2174"/>
                </a:cubicBezTo>
                <a:close/>
                <a:moveTo>
                  <a:pt x="4890" y="2174"/>
                </a:moveTo>
                <a:cubicBezTo>
                  <a:pt x="4860" y="2174"/>
                  <a:pt x="4835" y="2224"/>
                  <a:pt x="4835" y="2285"/>
                </a:cubicBezTo>
                <a:cubicBezTo>
                  <a:pt x="4835" y="2346"/>
                  <a:pt x="4860" y="2396"/>
                  <a:pt x="4890" y="2396"/>
                </a:cubicBezTo>
                <a:cubicBezTo>
                  <a:pt x="4920" y="2396"/>
                  <a:pt x="4945" y="2346"/>
                  <a:pt x="4945" y="2285"/>
                </a:cubicBezTo>
                <a:cubicBezTo>
                  <a:pt x="4945" y="2224"/>
                  <a:pt x="4920" y="2174"/>
                  <a:pt x="4890" y="2174"/>
                </a:cubicBezTo>
                <a:close/>
                <a:moveTo>
                  <a:pt x="4711" y="2174"/>
                </a:moveTo>
                <a:cubicBezTo>
                  <a:pt x="4681" y="2174"/>
                  <a:pt x="4656" y="2224"/>
                  <a:pt x="4656" y="2285"/>
                </a:cubicBezTo>
                <a:cubicBezTo>
                  <a:pt x="4656" y="2346"/>
                  <a:pt x="4681" y="2396"/>
                  <a:pt x="4711" y="2396"/>
                </a:cubicBezTo>
                <a:cubicBezTo>
                  <a:pt x="4741" y="2396"/>
                  <a:pt x="4766" y="2346"/>
                  <a:pt x="4766" y="2285"/>
                </a:cubicBezTo>
                <a:cubicBezTo>
                  <a:pt x="4766" y="2224"/>
                  <a:pt x="4741" y="2174"/>
                  <a:pt x="4711" y="2174"/>
                </a:cubicBezTo>
                <a:close/>
                <a:moveTo>
                  <a:pt x="4532" y="2174"/>
                </a:moveTo>
                <a:cubicBezTo>
                  <a:pt x="4502" y="2174"/>
                  <a:pt x="4477" y="2224"/>
                  <a:pt x="4477" y="2285"/>
                </a:cubicBezTo>
                <a:cubicBezTo>
                  <a:pt x="4477" y="2346"/>
                  <a:pt x="4502" y="2396"/>
                  <a:pt x="4532" y="2396"/>
                </a:cubicBezTo>
                <a:cubicBezTo>
                  <a:pt x="4562" y="2396"/>
                  <a:pt x="4587" y="2346"/>
                  <a:pt x="4587" y="2285"/>
                </a:cubicBezTo>
                <a:cubicBezTo>
                  <a:pt x="4587" y="2224"/>
                  <a:pt x="4562" y="2174"/>
                  <a:pt x="4532" y="2174"/>
                </a:cubicBezTo>
                <a:close/>
                <a:moveTo>
                  <a:pt x="4353" y="2174"/>
                </a:moveTo>
                <a:cubicBezTo>
                  <a:pt x="4323" y="2174"/>
                  <a:pt x="4298" y="2224"/>
                  <a:pt x="4298" y="2285"/>
                </a:cubicBezTo>
                <a:cubicBezTo>
                  <a:pt x="4298" y="2346"/>
                  <a:pt x="4323" y="2396"/>
                  <a:pt x="4353" y="2396"/>
                </a:cubicBezTo>
                <a:cubicBezTo>
                  <a:pt x="4383" y="2396"/>
                  <a:pt x="4408" y="2346"/>
                  <a:pt x="4408" y="2285"/>
                </a:cubicBezTo>
                <a:cubicBezTo>
                  <a:pt x="4408" y="2224"/>
                  <a:pt x="4383" y="2174"/>
                  <a:pt x="4353" y="2174"/>
                </a:cubicBezTo>
                <a:close/>
                <a:moveTo>
                  <a:pt x="4174" y="2174"/>
                </a:moveTo>
                <a:cubicBezTo>
                  <a:pt x="4143" y="2174"/>
                  <a:pt x="4119" y="2224"/>
                  <a:pt x="4119" y="2285"/>
                </a:cubicBezTo>
                <a:cubicBezTo>
                  <a:pt x="4119" y="2346"/>
                  <a:pt x="4143" y="2396"/>
                  <a:pt x="4174" y="2396"/>
                </a:cubicBezTo>
                <a:cubicBezTo>
                  <a:pt x="4204" y="2396"/>
                  <a:pt x="4229" y="2346"/>
                  <a:pt x="4229" y="2285"/>
                </a:cubicBezTo>
                <a:cubicBezTo>
                  <a:pt x="4229" y="2224"/>
                  <a:pt x="4204" y="2174"/>
                  <a:pt x="4174" y="2174"/>
                </a:cubicBezTo>
                <a:close/>
                <a:moveTo>
                  <a:pt x="3995" y="2174"/>
                </a:moveTo>
                <a:cubicBezTo>
                  <a:pt x="3964" y="2174"/>
                  <a:pt x="3940" y="2224"/>
                  <a:pt x="3940" y="2285"/>
                </a:cubicBezTo>
                <a:cubicBezTo>
                  <a:pt x="3940" y="2346"/>
                  <a:pt x="3964" y="2396"/>
                  <a:pt x="3995" y="2396"/>
                </a:cubicBezTo>
                <a:cubicBezTo>
                  <a:pt x="4025" y="2396"/>
                  <a:pt x="4050" y="2346"/>
                  <a:pt x="4050" y="2285"/>
                </a:cubicBezTo>
                <a:cubicBezTo>
                  <a:pt x="4050" y="2224"/>
                  <a:pt x="4025" y="2174"/>
                  <a:pt x="3995" y="2174"/>
                </a:cubicBezTo>
                <a:close/>
                <a:moveTo>
                  <a:pt x="3816" y="2174"/>
                </a:moveTo>
                <a:cubicBezTo>
                  <a:pt x="3785" y="2174"/>
                  <a:pt x="3761" y="2224"/>
                  <a:pt x="3761" y="2285"/>
                </a:cubicBezTo>
                <a:cubicBezTo>
                  <a:pt x="3761" y="2346"/>
                  <a:pt x="3785" y="2396"/>
                  <a:pt x="3816" y="2396"/>
                </a:cubicBezTo>
                <a:cubicBezTo>
                  <a:pt x="3846" y="2396"/>
                  <a:pt x="3870" y="2346"/>
                  <a:pt x="3870" y="2285"/>
                </a:cubicBezTo>
                <a:cubicBezTo>
                  <a:pt x="3870" y="2224"/>
                  <a:pt x="3846" y="2174"/>
                  <a:pt x="3816" y="2174"/>
                </a:cubicBezTo>
                <a:close/>
                <a:moveTo>
                  <a:pt x="3637" y="2174"/>
                </a:moveTo>
                <a:cubicBezTo>
                  <a:pt x="3606" y="2174"/>
                  <a:pt x="3582" y="2224"/>
                  <a:pt x="3582" y="2285"/>
                </a:cubicBezTo>
                <a:cubicBezTo>
                  <a:pt x="3582" y="2346"/>
                  <a:pt x="3606" y="2396"/>
                  <a:pt x="3637" y="2396"/>
                </a:cubicBezTo>
                <a:cubicBezTo>
                  <a:pt x="3667" y="2396"/>
                  <a:pt x="3691" y="2346"/>
                  <a:pt x="3691" y="2285"/>
                </a:cubicBezTo>
                <a:cubicBezTo>
                  <a:pt x="3691" y="2224"/>
                  <a:pt x="3667" y="2174"/>
                  <a:pt x="3637" y="2174"/>
                </a:cubicBezTo>
                <a:close/>
                <a:moveTo>
                  <a:pt x="3457" y="2174"/>
                </a:moveTo>
                <a:cubicBezTo>
                  <a:pt x="3427" y="2174"/>
                  <a:pt x="3403" y="2224"/>
                  <a:pt x="3403" y="2285"/>
                </a:cubicBezTo>
                <a:cubicBezTo>
                  <a:pt x="3403" y="2346"/>
                  <a:pt x="3427" y="2396"/>
                  <a:pt x="3457" y="2396"/>
                </a:cubicBezTo>
                <a:cubicBezTo>
                  <a:pt x="3488" y="2396"/>
                  <a:pt x="3512" y="2346"/>
                  <a:pt x="3512" y="2285"/>
                </a:cubicBezTo>
                <a:cubicBezTo>
                  <a:pt x="3512" y="2224"/>
                  <a:pt x="3488" y="2174"/>
                  <a:pt x="3457" y="2174"/>
                </a:cubicBezTo>
                <a:close/>
                <a:moveTo>
                  <a:pt x="3278" y="2174"/>
                </a:moveTo>
                <a:cubicBezTo>
                  <a:pt x="3248" y="2174"/>
                  <a:pt x="3223" y="2224"/>
                  <a:pt x="3223" y="2285"/>
                </a:cubicBezTo>
                <a:cubicBezTo>
                  <a:pt x="3223" y="2346"/>
                  <a:pt x="3248" y="2396"/>
                  <a:pt x="3278" y="2396"/>
                </a:cubicBezTo>
                <a:cubicBezTo>
                  <a:pt x="3309" y="2396"/>
                  <a:pt x="3333" y="2346"/>
                  <a:pt x="3333" y="2285"/>
                </a:cubicBezTo>
                <a:cubicBezTo>
                  <a:pt x="3333" y="2224"/>
                  <a:pt x="3309" y="2174"/>
                  <a:pt x="3278" y="2174"/>
                </a:cubicBezTo>
                <a:close/>
                <a:moveTo>
                  <a:pt x="3099" y="2174"/>
                </a:moveTo>
                <a:cubicBezTo>
                  <a:pt x="3069" y="2174"/>
                  <a:pt x="3044" y="2224"/>
                  <a:pt x="3044" y="2285"/>
                </a:cubicBezTo>
                <a:cubicBezTo>
                  <a:pt x="3044" y="2346"/>
                  <a:pt x="3069" y="2396"/>
                  <a:pt x="3099" y="2396"/>
                </a:cubicBezTo>
                <a:cubicBezTo>
                  <a:pt x="3130" y="2396"/>
                  <a:pt x="3154" y="2346"/>
                  <a:pt x="3154" y="2285"/>
                </a:cubicBezTo>
                <a:cubicBezTo>
                  <a:pt x="3154" y="2224"/>
                  <a:pt x="3130" y="2174"/>
                  <a:pt x="3099" y="2174"/>
                </a:cubicBezTo>
                <a:close/>
                <a:moveTo>
                  <a:pt x="2920" y="2174"/>
                </a:moveTo>
                <a:cubicBezTo>
                  <a:pt x="2890" y="2174"/>
                  <a:pt x="2865" y="2224"/>
                  <a:pt x="2865" y="2285"/>
                </a:cubicBezTo>
                <a:cubicBezTo>
                  <a:pt x="2865" y="2346"/>
                  <a:pt x="2890" y="2396"/>
                  <a:pt x="2920" y="2396"/>
                </a:cubicBezTo>
                <a:cubicBezTo>
                  <a:pt x="2950" y="2396"/>
                  <a:pt x="2975" y="2346"/>
                  <a:pt x="2975" y="2285"/>
                </a:cubicBezTo>
                <a:cubicBezTo>
                  <a:pt x="2975" y="2224"/>
                  <a:pt x="2950" y="2174"/>
                  <a:pt x="2920" y="2174"/>
                </a:cubicBezTo>
                <a:close/>
                <a:moveTo>
                  <a:pt x="2741" y="2174"/>
                </a:moveTo>
                <a:cubicBezTo>
                  <a:pt x="2711" y="2174"/>
                  <a:pt x="2686" y="2224"/>
                  <a:pt x="2686" y="2285"/>
                </a:cubicBezTo>
                <a:cubicBezTo>
                  <a:pt x="2686" y="2346"/>
                  <a:pt x="2711" y="2396"/>
                  <a:pt x="2741" y="2396"/>
                </a:cubicBezTo>
                <a:cubicBezTo>
                  <a:pt x="2771" y="2396"/>
                  <a:pt x="2796" y="2346"/>
                  <a:pt x="2796" y="2285"/>
                </a:cubicBezTo>
                <a:cubicBezTo>
                  <a:pt x="2796" y="2224"/>
                  <a:pt x="2771" y="2174"/>
                  <a:pt x="2741" y="2174"/>
                </a:cubicBezTo>
                <a:close/>
                <a:moveTo>
                  <a:pt x="2562" y="2174"/>
                </a:moveTo>
                <a:cubicBezTo>
                  <a:pt x="2532" y="2174"/>
                  <a:pt x="2507" y="2224"/>
                  <a:pt x="2507" y="2285"/>
                </a:cubicBezTo>
                <a:cubicBezTo>
                  <a:pt x="2507" y="2346"/>
                  <a:pt x="2532" y="2396"/>
                  <a:pt x="2562" y="2396"/>
                </a:cubicBezTo>
                <a:cubicBezTo>
                  <a:pt x="2592" y="2396"/>
                  <a:pt x="2617" y="2346"/>
                  <a:pt x="2617" y="2285"/>
                </a:cubicBezTo>
                <a:cubicBezTo>
                  <a:pt x="2617" y="2224"/>
                  <a:pt x="2592" y="2174"/>
                  <a:pt x="2562" y="2174"/>
                </a:cubicBezTo>
                <a:close/>
                <a:moveTo>
                  <a:pt x="2383" y="2174"/>
                </a:moveTo>
                <a:cubicBezTo>
                  <a:pt x="2353" y="2174"/>
                  <a:pt x="2328" y="2224"/>
                  <a:pt x="2328" y="2285"/>
                </a:cubicBezTo>
                <a:cubicBezTo>
                  <a:pt x="2328" y="2346"/>
                  <a:pt x="2353" y="2396"/>
                  <a:pt x="2383" y="2396"/>
                </a:cubicBezTo>
                <a:cubicBezTo>
                  <a:pt x="2413" y="2396"/>
                  <a:pt x="2438" y="2346"/>
                  <a:pt x="2438" y="2285"/>
                </a:cubicBezTo>
                <a:cubicBezTo>
                  <a:pt x="2438" y="2224"/>
                  <a:pt x="2413" y="2174"/>
                  <a:pt x="2383" y="2174"/>
                </a:cubicBezTo>
                <a:close/>
                <a:moveTo>
                  <a:pt x="2204" y="2174"/>
                </a:moveTo>
                <a:cubicBezTo>
                  <a:pt x="2174" y="2174"/>
                  <a:pt x="2149" y="2224"/>
                  <a:pt x="2149" y="2285"/>
                </a:cubicBezTo>
                <a:cubicBezTo>
                  <a:pt x="2149" y="2346"/>
                  <a:pt x="2174" y="2396"/>
                  <a:pt x="2204" y="2396"/>
                </a:cubicBezTo>
                <a:cubicBezTo>
                  <a:pt x="2234" y="2396"/>
                  <a:pt x="2259" y="2346"/>
                  <a:pt x="2259" y="2285"/>
                </a:cubicBezTo>
                <a:cubicBezTo>
                  <a:pt x="2259" y="2224"/>
                  <a:pt x="2234" y="2174"/>
                  <a:pt x="2204" y="2174"/>
                </a:cubicBezTo>
                <a:close/>
                <a:moveTo>
                  <a:pt x="2025" y="2174"/>
                </a:moveTo>
                <a:cubicBezTo>
                  <a:pt x="1994" y="2174"/>
                  <a:pt x="1970" y="2224"/>
                  <a:pt x="1970" y="2285"/>
                </a:cubicBezTo>
                <a:cubicBezTo>
                  <a:pt x="1970" y="2346"/>
                  <a:pt x="1994" y="2396"/>
                  <a:pt x="2025" y="2396"/>
                </a:cubicBezTo>
                <a:cubicBezTo>
                  <a:pt x="2055" y="2396"/>
                  <a:pt x="2080" y="2346"/>
                  <a:pt x="2080" y="2285"/>
                </a:cubicBezTo>
                <a:cubicBezTo>
                  <a:pt x="2080" y="2224"/>
                  <a:pt x="2055" y="2174"/>
                  <a:pt x="2025" y="2174"/>
                </a:cubicBezTo>
                <a:close/>
                <a:moveTo>
                  <a:pt x="1846" y="2174"/>
                </a:moveTo>
                <a:cubicBezTo>
                  <a:pt x="1815" y="2174"/>
                  <a:pt x="1791" y="2224"/>
                  <a:pt x="1791" y="2285"/>
                </a:cubicBezTo>
                <a:cubicBezTo>
                  <a:pt x="1791" y="2346"/>
                  <a:pt x="1815" y="2396"/>
                  <a:pt x="1846" y="2396"/>
                </a:cubicBezTo>
                <a:cubicBezTo>
                  <a:pt x="1876" y="2396"/>
                  <a:pt x="1901" y="2346"/>
                  <a:pt x="1901" y="2285"/>
                </a:cubicBezTo>
                <a:cubicBezTo>
                  <a:pt x="1901" y="2224"/>
                  <a:pt x="1876" y="2174"/>
                  <a:pt x="1846" y="2174"/>
                </a:cubicBezTo>
                <a:close/>
                <a:moveTo>
                  <a:pt x="1667" y="2174"/>
                </a:moveTo>
                <a:cubicBezTo>
                  <a:pt x="1636" y="2174"/>
                  <a:pt x="1612" y="2224"/>
                  <a:pt x="1612" y="2285"/>
                </a:cubicBezTo>
                <a:cubicBezTo>
                  <a:pt x="1612" y="2346"/>
                  <a:pt x="1636" y="2396"/>
                  <a:pt x="1667" y="2396"/>
                </a:cubicBezTo>
                <a:cubicBezTo>
                  <a:pt x="1697" y="2396"/>
                  <a:pt x="1721" y="2346"/>
                  <a:pt x="1721" y="2285"/>
                </a:cubicBezTo>
                <a:cubicBezTo>
                  <a:pt x="1721" y="2224"/>
                  <a:pt x="1697" y="2174"/>
                  <a:pt x="1667" y="2174"/>
                </a:cubicBezTo>
                <a:close/>
                <a:moveTo>
                  <a:pt x="1488" y="2174"/>
                </a:moveTo>
                <a:cubicBezTo>
                  <a:pt x="1457" y="2174"/>
                  <a:pt x="1433" y="2224"/>
                  <a:pt x="1433" y="2285"/>
                </a:cubicBezTo>
                <a:cubicBezTo>
                  <a:pt x="1433" y="2346"/>
                  <a:pt x="1457" y="2396"/>
                  <a:pt x="1488" y="2396"/>
                </a:cubicBezTo>
                <a:cubicBezTo>
                  <a:pt x="1518" y="2396"/>
                  <a:pt x="1542" y="2346"/>
                  <a:pt x="1542" y="2285"/>
                </a:cubicBezTo>
                <a:cubicBezTo>
                  <a:pt x="1542" y="2224"/>
                  <a:pt x="1518" y="2174"/>
                  <a:pt x="1488" y="2174"/>
                </a:cubicBezTo>
                <a:close/>
                <a:moveTo>
                  <a:pt x="1308" y="2174"/>
                </a:moveTo>
                <a:cubicBezTo>
                  <a:pt x="1278" y="2174"/>
                  <a:pt x="1254" y="2224"/>
                  <a:pt x="1254" y="2285"/>
                </a:cubicBezTo>
                <a:cubicBezTo>
                  <a:pt x="1254" y="2346"/>
                  <a:pt x="1278" y="2396"/>
                  <a:pt x="1308" y="2396"/>
                </a:cubicBezTo>
                <a:cubicBezTo>
                  <a:pt x="1339" y="2396"/>
                  <a:pt x="1363" y="2346"/>
                  <a:pt x="1363" y="2285"/>
                </a:cubicBezTo>
                <a:cubicBezTo>
                  <a:pt x="1363" y="2224"/>
                  <a:pt x="1339" y="2174"/>
                  <a:pt x="1308" y="2174"/>
                </a:cubicBezTo>
                <a:close/>
                <a:moveTo>
                  <a:pt x="1129" y="2174"/>
                </a:moveTo>
                <a:cubicBezTo>
                  <a:pt x="1099" y="2174"/>
                  <a:pt x="1075" y="2224"/>
                  <a:pt x="1075" y="2285"/>
                </a:cubicBezTo>
                <a:cubicBezTo>
                  <a:pt x="1075" y="2346"/>
                  <a:pt x="1099" y="2396"/>
                  <a:pt x="1129" y="2396"/>
                </a:cubicBezTo>
                <a:cubicBezTo>
                  <a:pt x="1160" y="2396"/>
                  <a:pt x="1184" y="2346"/>
                  <a:pt x="1184" y="2285"/>
                </a:cubicBezTo>
                <a:cubicBezTo>
                  <a:pt x="1184" y="2224"/>
                  <a:pt x="1160" y="2174"/>
                  <a:pt x="1129" y="2174"/>
                </a:cubicBezTo>
                <a:close/>
                <a:moveTo>
                  <a:pt x="950" y="2174"/>
                </a:moveTo>
                <a:cubicBezTo>
                  <a:pt x="920" y="2174"/>
                  <a:pt x="895" y="2224"/>
                  <a:pt x="895" y="2285"/>
                </a:cubicBezTo>
                <a:cubicBezTo>
                  <a:pt x="895" y="2346"/>
                  <a:pt x="920" y="2396"/>
                  <a:pt x="950" y="2396"/>
                </a:cubicBezTo>
                <a:cubicBezTo>
                  <a:pt x="981" y="2396"/>
                  <a:pt x="1005" y="2346"/>
                  <a:pt x="1005" y="2285"/>
                </a:cubicBezTo>
                <a:cubicBezTo>
                  <a:pt x="1005" y="2224"/>
                  <a:pt x="981" y="2174"/>
                  <a:pt x="950" y="2174"/>
                </a:cubicBezTo>
                <a:close/>
                <a:moveTo>
                  <a:pt x="19575" y="1812"/>
                </a:moveTo>
                <a:cubicBezTo>
                  <a:pt x="19545" y="1812"/>
                  <a:pt x="19520" y="1861"/>
                  <a:pt x="19520" y="1923"/>
                </a:cubicBezTo>
                <a:cubicBezTo>
                  <a:pt x="19520" y="1984"/>
                  <a:pt x="19545" y="2034"/>
                  <a:pt x="19575" y="2034"/>
                </a:cubicBezTo>
                <a:cubicBezTo>
                  <a:pt x="19605" y="2034"/>
                  <a:pt x="19630" y="1984"/>
                  <a:pt x="19630" y="1923"/>
                </a:cubicBezTo>
                <a:cubicBezTo>
                  <a:pt x="19630" y="1861"/>
                  <a:pt x="19605" y="1812"/>
                  <a:pt x="19575" y="1812"/>
                </a:cubicBezTo>
                <a:close/>
                <a:moveTo>
                  <a:pt x="19396" y="1812"/>
                </a:moveTo>
                <a:cubicBezTo>
                  <a:pt x="19366" y="1812"/>
                  <a:pt x="19341" y="1861"/>
                  <a:pt x="19341" y="1923"/>
                </a:cubicBezTo>
                <a:cubicBezTo>
                  <a:pt x="19341" y="1984"/>
                  <a:pt x="19366" y="2034"/>
                  <a:pt x="19396" y="2034"/>
                </a:cubicBezTo>
                <a:cubicBezTo>
                  <a:pt x="19426" y="2034"/>
                  <a:pt x="19451" y="1984"/>
                  <a:pt x="19451" y="1923"/>
                </a:cubicBezTo>
                <a:cubicBezTo>
                  <a:pt x="19451" y="1861"/>
                  <a:pt x="19426" y="1812"/>
                  <a:pt x="19396" y="1812"/>
                </a:cubicBezTo>
                <a:close/>
                <a:moveTo>
                  <a:pt x="19217" y="1812"/>
                </a:moveTo>
                <a:cubicBezTo>
                  <a:pt x="19187" y="1812"/>
                  <a:pt x="19162" y="1861"/>
                  <a:pt x="19162" y="1923"/>
                </a:cubicBezTo>
                <a:cubicBezTo>
                  <a:pt x="19162" y="1984"/>
                  <a:pt x="19187" y="2034"/>
                  <a:pt x="19217" y="2034"/>
                </a:cubicBezTo>
                <a:cubicBezTo>
                  <a:pt x="19247" y="2034"/>
                  <a:pt x="19272" y="1984"/>
                  <a:pt x="19272" y="1923"/>
                </a:cubicBezTo>
                <a:cubicBezTo>
                  <a:pt x="19272" y="1861"/>
                  <a:pt x="19247" y="1812"/>
                  <a:pt x="19217" y="1812"/>
                </a:cubicBezTo>
                <a:close/>
                <a:moveTo>
                  <a:pt x="19038" y="1812"/>
                </a:moveTo>
                <a:cubicBezTo>
                  <a:pt x="19008" y="1812"/>
                  <a:pt x="18983" y="1861"/>
                  <a:pt x="18983" y="1923"/>
                </a:cubicBezTo>
                <a:cubicBezTo>
                  <a:pt x="18983" y="1984"/>
                  <a:pt x="19008" y="2034"/>
                  <a:pt x="19038" y="2034"/>
                </a:cubicBezTo>
                <a:cubicBezTo>
                  <a:pt x="19068" y="2034"/>
                  <a:pt x="19093" y="1984"/>
                  <a:pt x="19093" y="1923"/>
                </a:cubicBezTo>
                <a:cubicBezTo>
                  <a:pt x="19093" y="1861"/>
                  <a:pt x="19068" y="1812"/>
                  <a:pt x="19038" y="1812"/>
                </a:cubicBezTo>
                <a:close/>
                <a:moveTo>
                  <a:pt x="18859" y="1812"/>
                </a:moveTo>
                <a:cubicBezTo>
                  <a:pt x="18828" y="1812"/>
                  <a:pt x="18804" y="1861"/>
                  <a:pt x="18804" y="1923"/>
                </a:cubicBezTo>
                <a:cubicBezTo>
                  <a:pt x="18804" y="1984"/>
                  <a:pt x="18828" y="2034"/>
                  <a:pt x="18859" y="2034"/>
                </a:cubicBezTo>
                <a:cubicBezTo>
                  <a:pt x="18889" y="2034"/>
                  <a:pt x="18914" y="1984"/>
                  <a:pt x="18914" y="1923"/>
                </a:cubicBezTo>
                <a:cubicBezTo>
                  <a:pt x="18914" y="1861"/>
                  <a:pt x="18889" y="1812"/>
                  <a:pt x="18859" y="1812"/>
                </a:cubicBezTo>
                <a:close/>
                <a:moveTo>
                  <a:pt x="18680" y="1812"/>
                </a:moveTo>
                <a:cubicBezTo>
                  <a:pt x="18649" y="1812"/>
                  <a:pt x="18625" y="1861"/>
                  <a:pt x="18625" y="1923"/>
                </a:cubicBezTo>
                <a:cubicBezTo>
                  <a:pt x="18625" y="1984"/>
                  <a:pt x="18649" y="2034"/>
                  <a:pt x="18680" y="2034"/>
                </a:cubicBezTo>
                <a:cubicBezTo>
                  <a:pt x="18710" y="2034"/>
                  <a:pt x="18735" y="1984"/>
                  <a:pt x="18735" y="1923"/>
                </a:cubicBezTo>
                <a:cubicBezTo>
                  <a:pt x="18735" y="1861"/>
                  <a:pt x="18710" y="1812"/>
                  <a:pt x="18680" y="1812"/>
                </a:cubicBezTo>
                <a:close/>
                <a:moveTo>
                  <a:pt x="18501" y="1812"/>
                </a:moveTo>
                <a:cubicBezTo>
                  <a:pt x="18470" y="1812"/>
                  <a:pt x="18446" y="1861"/>
                  <a:pt x="18446" y="1923"/>
                </a:cubicBezTo>
                <a:cubicBezTo>
                  <a:pt x="18446" y="1984"/>
                  <a:pt x="18470" y="2034"/>
                  <a:pt x="18501" y="2034"/>
                </a:cubicBezTo>
                <a:cubicBezTo>
                  <a:pt x="18531" y="2034"/>
                  <a:pt x="18555" y="1984"/>
                  <a:pt x="18555" y="1923"/>
                </a:cubicBezTo>
                <a:cubicBezTo>
                  <a:pt x="18555" y="1861"/>
                  <a:pt x="18531" y="1812"/>
                  <a:pt x="18501" y="1812"/>
                </a:cubicBezTo>
                <a:close/>
                <a:moveTo>
                  <a:pt x="18321" y="1812"/>
                </a:moveTo>
                <a:cubicBezTo>
                  <a:pt x="18291" y="1812"/>
                  <a:pt x="18267" y="1861"/>
                  <a:pt x="18267" y="1923"/>
                </a:cubicBezTo>
                <a:cubicBezTo>
                  <a:pt x="18267" y="1984"/>
                  <a:pt x="18291" y="2034"/>
                  <a:pt x="18321" y="2034"/>
                </a:cubicBezTo>
                <a:cubicBezTo>
                  <a:pt x="18352" y="2034"/>
                  <a:pt x="18376" y="1984"/>
                  <a:pt x="18376" y="1923"/>
                </a:cubicBezTo>
                <a:cubicBezTo>
                  <a:pt x="18376" y="1861"/>
                  <a:pt x="18352" y="1812"/>
                  <a:pt x="18321" y="1812"/>
                </a:cubicBezTo>
                <a:close/>
                <a:moveTo>
                  <a:pt x="18142" y="1812"/>
                </a:moveTo>
                <a:cubicBezTo>
                  <a:pt x="18112" y="1812"/>
                  <a:pt x="18088" y="1861"/>
                  <a:pt x="18088" y="1923"/>
                </a:cubicBezTo>
                <a:cubicBezTo>
                  <a:pt x="18088" y="1984"/>
                  <a:pt x="18112" y="2034"/>
                  <a:pt x="18142" y="2034"/>
                </a:cubicBezTo>
                <a:cubicBezTo>
                  <a:pt x="18173" y="2034"/>
                  <a:pt x="18197" y="1984"/>
                  <a:pt x="18197" y="1923"/>
                </a:cubicBezTo>
                <a:cubicBezTo>
                  <a:pt x="18197" y="1861"/>
                  <a:pt x="18173" y="1812"/>
                  <a:pt x="18142" y="1812"/>
                </a:cubicBezTo>
                <a:close/>
                <a:moveTo>
                  <a:pt x="17963" y="1812"/>
                </a:moveTo>
                <a:cubicBezTo>
                  <a:pt x="17933" y="1812"/>
                  <a:pt x="17908" y="1861"/>
                  <a:pt x="17908" y="1923"/>
                </a:cubicBezTo>
                <a:cubicBezTo>
                  <a:pt x="17908" y="1984"/>
                  <a:pt x="17933" y="2034"/>
                  <a:pt x="17963" y="2034"/>
                </a:cubicBezTo>
                <a:cubicBezTo>
                  <a:pt x="17994" y="2034"/>
                  <a:pt x="18018" y="1984"/>
                  <a:pt x="18018" y="1923"/>
                </a:cubicBezTo>
                <a:cubicBezTo>
                  <a:pt x="18018" y="1861"/>
                  <a:pt x="17994" y="1812"/>
                  <a:pt x="17963" y="1812"/>
                </a:cubicBezTo>
                <a:close/>
                <a:moveTo>
                  <a:pt x="17784" y="1812"/>
                </a:moveTo>
                <a:cubicBezTo>
                  <a:pt x="17754" y="1812"/>
                  <a:pt x="17729" y="1861"/>
                  <a:pt x="17729" y="1923"/>
                </a:cubicBezTo>
                <a:cubicBezTo>
                  <a:pt x="17729" y="1984"/>
                  <a:pt x="17754" y="2034"/>
                  <a:pt x="17784" y="2034"/>
                </a:cubicBezTo>
                <a:cubicBezTo>
                  <a:pt x="17815" y="2034"/>
                  <a:pt x="17839" y="1984"/>
                  <a:pt x="17839" y="1923"/>
                </a:cubicBezTo>
                <a:cubicBezTo>
                  <a:pt x="17839" y="1861"/>
                  <a:pt x="17815" y="1812"/>
                  <a:pt x="17784" y="1812"/>
                </a:cubicBezTo>
                <a:close/>
                <a:moveTo>
                  <a:pt x="17605" y="1812"/>
                </a:moveTo>
                <a:cubicBezTo>
                  <a:pt x="17575" y="1812"/>
                  <a:pt x="17550" y="1861"/>
                  <a:pt x="17550" y="1923"/>
                </a:cubicBezTo>
                <a:cubicBezTo>
                  <a:pt x="17550" y="1984"/>
                  <a:pt x="17575" y="2034"/>
                  <a:pt x="17605" y="2034"/>
                </a:cubicBezTo>
                <a:cubicBezTo>
                  <a:pt x="17635" y="2034"/>
                  <a:pt x="17660" y="1984"/>
                  <a:pt x="17660" y="1923"/>
                </a:cubicBezTo>
                <a:cubicBezTo>
                  <a:pt x="17660" y="1861"/>
                  <a:pt x="17635" y="1812"/>
                  <a:pt x="17605" y="1812"/>
                </a:cubicBezTo>
                <a:close/>
                <a:moveTo>
                  <a:pt x="17426" y="1812"/>
                </a:moveTo>
                <a:cubicBezTo>
                  <a:pt x="17396" y="1812"/>
                  <a:pt x="17371" y="1861"/>
                  <a:pt x="17371" y="1923"/>
                </a:cubicBezTo>
                <a:cubicBezTo>
                  <a:pt x="17371" y="1984"/>
                  <a:pt x="17396" y="2034"/>
                  <a:pt x="17426" y="2034"/>
                </a:cubicBezTo>
                <a:cubicBezTo>
                  <a:pt x="17456" y="2034"/>
                  <a:pt x="17481" y="1984"/>
                  <a:pt x="17481" y="1923"/>
                </a:cubicBezTo>
                <a:cubicBezTo>
                  <a:pt x="17481" y="1861"/>
                  <a:pt x="17456" y="1812"/>
                  <a:pt x="17426" y="1812"/>
                </a:cubicBezTo>
                <a:close/>
                <a:moveTo>
                  <a:pt x="17247" y="1812"/>
                </a:moveTo>
                <a:cubicBezTo>
                  <a:pt x="17217" y="1812"/>
                  <a:pt x="17192" y="1861"/>
                  <a:pt x="17192" y="1923"/>
                </a:cubicBezTo>
                <a:cubicBezTo>
                  <a:pt x="17192" y="1984"/>
                  <a:pt x="17217" y="2034"/>
                  <a:pt x="17247" y="2034"/>
                </a:cubicBezTo>
                <a:cubicBezTo>
                  <a:pt x="17277" y="2034"/>
                  <a:pt x="17302" y="1984"/>
                  <a:pt x="17302" y="1923"/>
                </a:cubicBezTo>
                <a:cubicBezTo>
                  <a:pt x="17302" y="1861"/>
                  <a:pt x="17277" y="1812"/>
                  <a:pt x="17247" y="1812"/>
                </a:cubicBezTo>
                <a:close/>
                <a:moveTo>
                  <a:pt x="17068" y="1812"/>
                </a:moveTo>
                <a:cubicBezTo>
                  <a:pt x="17038" y="1812"/>
                  <a:pt x="17013" y="1861"/>
                  <a:pt x="17013" y="1923"/>
                </a:cubicBezTo>
                <a:cubicBezTo>
                  <a:pt x="17013" y="1984"/>
                  <a:pt x="17038" y="2034"/>
                  <a:pt x="17068" y="2034"/>
                </a:cubicBezTo>
                <a:cubicBezTo>
                  <a:pt x="17098" y="2034"/>
                  <a:pt x="17123" y="1984"/>
                  <a:pt x="17123" y="1923"/>
                </a:cubicBezTo>
                <a:cubicBezTo>
                  <a:pt x="17123" y="1861"/>
                  <a:pt x="17098" y="1812"/>
                  <a:pt x="17068" y="1812"/>
                </a:cubicBezTo>
                <a:close/>
                <a:moveTo>
                  <a:pt x="16889" y="1812"/>
                </a:moveTo>
                <a:cubicBezTo>
                  <a:pt x="16859" y="1812"/>
                  <a:pt x="16834" y="1861"/>
                  <a:pt x="16834" y="1923"/>
                </a:cubicBezTo>
                <a:cubicBezTo>
                  <a:pt x="16834" y="1984"/>
                  <a:pt x="16859" y="2034"/>
                  <a:pt x="16889" y="2034"/>
                </a:cubicBezTo>
                <a:cubicBezTo>
                  <a:pt x="16919" y="2034"/>
                  <a:pt x="16944" y="1984"/>
                  <a:pt x="16944" y="1923"/>
                </a:cubicBezTo>
                <a:cubicBezTo>
                  <a:pt x="16944" y="1861"/>
                  <a:pt x="16919" y="1812"/>
                  <a:pt x="16889" y="1812"/>
                </a:cubicBezTo>
                <a:close/>
                <a:moveTo>
                  <a:pt x="16710" y="1812"/>
                </a:moveTo>
                <a:cubicBezTo>
                  <a:pt x="16679" y="1812"/>
                  <a:pt x="16655" y="1861"/>
                  <a:pt x="16655" y="1923"/>
                </a:cubicBezTo>
                <a:cubicBezTo>
                  <a:pt x="16655" y="1984"/>
                  <a:pt x="16679" y="2034"/>
                  <a:pt x="16710" y="2034"/>
                </a:cubicBezTo>
                <a:cubicBezTo>
                  <a:pt x="16740" y="2034"/>
                  <a:pt x="16765" y="1984"/>
                  <a:pt x="16765" y="1923"/>
                </a:cubicBezTo>
                <a:cubicBezTo>
                  <a:pt x="16765" y="1861"/>
                  <a:pt x="16740" y="1812"/>
                  <a:pt x="16710" y="1812"/>
                </a:cubicBezTo>
                <a:close/>
                <a:moveTo>
                  <a:pt x="16531" y="1812"/>
                </a:moveTo>
                <a:cubicBezTo>
                  <a:pt x="16500" y="1812"/>
                  <a:pt x="16476" y="1861"/>
                  <a:pt x="16476" y="1923"/>
                </a:cubicBezTo>
                <a:cubicBezTo>
                  <a:pt x="16476" y="1984"/>
                  <a:pt x="16500" y="2034"/>
                  <a:pt x="16531" y="2034"/>
                </a:cubicBezTo>
                <a:cubicBezTo>
                  <a:pt x="16561" y="2034"/>
                  <a:pt x="16585" y="1984"/>
                  <a:pt x="16585" y="1923"/>
                </a:cubicBezTo>
                <a:cubicBezTo>
                  <a:pt x="16585" y="1861"/>
                  <a:pt x="16561" y="1812"/>
                  <a:pt x="16531" y="1812"/>
                </a:cubicBezTo>
                <a:close/>
                <a:moveTo>
                  <a:pt x="16352" y="1812"/>
                </a:moveTo>
                <a:cubicBezTo>
                  <a:pt x="16321" y="1812"/>
                  <a:pt x="16297" y="1861"/>
                  <a:pt x="16297" y="1923"/>
                </a:cubicBezTo>
                <a:cubicBezTo>
                  <a:pt x="16297" y="1984"/>
                  <a:pt x="16321" y="2034"/>
                  <a:pt x="16352" y="2034"/>
                </a:cubicBezTo>
                <a:cubicBezTo>
                  <a:pt x="16382" y="2034"/>
                  <a:pt x="16406" y="1984"/>
                  <a:pt x="16406" y="1923"/>
                </a:cubicBezTo>
                <a:cubicBezTo>
                  <a:pt x="16406" y="1861"/>
                  <a:pt x="16382" y="1812"/>
                  <a:pt x="16352" y="1812"/>
                </a:cubicBezTo>
                <a:close/>
                <a:moveTo>
                  <a:pt x="16172" y="1812"/>
                </a:moveTo>
                <a:cubicBezTo>
                  <a:pt x="16142" y="1812"/>
                  <a:pt x="16118" y="1861"/>
                  <a:pt x="16118" y="1923"/>
                </a:cubicBezTo>
                <a:cubicBezTo>
                  <a:pt x="16118" y="1984"/>
                  <a:pt x="16142" y="2034"/>
                  <a:pt x="16172" y="2034"/>
                </a:cubicBezTo>
                <a:cubicBezTo>
                  <a:pt x="16203" y="2034"/>
                  <a:pt x="16227" y="1984"/>
                  <a:pt x="16227" y="1923"/>
                </a:cubicBezTo>
                <a:cubicBezTo>
                  <a:pt x="16227" y="1861"/>
                  <a:pt x="16203" y="1812"/>
                  <a:pt x="16172" y="1812"/>
                </a:cubicBezTo>
                <a:close/>
                <a:moveTo>
                  <a:pt x="15993" y="1812"/>
                </a:moveTo>
                <a:cubicBezTo>
                  <a:pt x="15963" y="1812"/>
                  <a:pt x="15938" y="1861"/>
                  <a:pt x="15938" y="1923"/>
                </a:cubicBezTo>
                <a:cubicBezTo>
                  <a:pt x="15938" y="1984"/>
                  <a:pt x="15963" y="2034"/>
                  <a:pt x="15993" y="2034"/>
                </a:cubicBezTo>
                <a:cubicBezTo>
                  <a:pt x="16024" y="2034"/>
                  <a:pt x="16048" y="1984"/>
                  <a:pt x="16048" y="1923"/>
                </a:cubicBezTo>
                <a:cubicBezTo>
                  <a:pt x="16048" y="1861"/>
                  <a:pt x="16024" y="1812"/>
                  <a:pt x="15993" y="1812"/>
                </a:cubicBezTo>
                <a:close/>
                <a:moveTo>
                  <a:pt x="15814" y="1812"/>
                </a:moveTo>
                <a:cubicBezTo>
                  <a:pt x="15784" y="1812"/>
                  <a:pt x="15759" y="1861"/>
                  <a:pt x="15759" y="1923"/>
                </a:cubicBezTo>
                <a:cubicBezTo>
                  <a:pt x="15759" y="1984"/>
                  <a:pt x="15784" y="2034"/>
                  <a:pt x="15814" y="2034"/>
                </a:cubicBezTo>
                <a:cubicBezTo>
                  <a:pt x="15845" y="2034"/>
                  <a:pt x="15869" y="1984"/>
                  <a:pt x="15869" y="1923"/>
                </a:cubicBezTo>
                <a:cubicBezTo>
                  <a:pt x="15869" y="1861"/>
                  <a:pt x="15845" y="1812"/>
                  <a:pt x="15814" y="1812"/>
                </a:cubicBezTo>
                <a:close/>
                <a:moveTo>
                  <a:pt x="15635" y="1812"/>
                </a:moveTo>
                <a:cubicBezTo>
                  <a:pt x="15605" y="1812"/>
                  <a:pt x="15580" y="1861"/>
                  <a:pt x="15580" y="1923"/>
                </a:cubicBezTo>
                <a:cubicBezTo>
                  <a:pt x="15580" y="1984"/>
                  <a:pt x="15605" y="2034"/>
                  <a:pt x="15635" y="2034"/>
                </a:cubicBezTo>
                <a:cubicBezTo>
                  <a:pt x="15666" y="2034"/>
                  <a:pt x="15690" y="1984"/>
                  <a:pt x="15690" y="1923"/>
                </a:cubicBezTo>
                <a:cubicBezTo>
                  <a:pt x="15690" y="1861"/>
                  <a:pt x="15666" y="1812"/>
                  <a:pt x="15635" y="1812"/>
                </a:cubicBezTo>
                <a:close/>
                <a:moveTo>
                  <a:pt x="15456" y="1812"/>
                </a:moveTo>
                <a:cubicBezTo>
                  <a:pt x="15426" y="1812"/>
                  <a:pt x="15401" y="1861"/>
                  <a:pt x="15401" y="1923"/>
                </a:cubicBezTo>
                <a:cubicBezTo>
                  <a:pt x="15401" y="1984"/>
                  <a:pt x="15426" y="2034"/>
                  <a:pt x="15456" y="2034"/>
                </a:cubicBezTo>
                <a:cubicBezTo>
                  <a:pt x="15486" y="2034"/>
                  <a:pt x="15511" y="1984"/>
                  <a:pt x="15511" y="1923"/>
                </a:cubicBezTo>
                <a:cubicBezTo>
                  <a:pt x="15511" y="1861"/>
                  <a:pt x="15486" y="1812"/>
                  <a:pt x="15456" y="1812"/>
                </a:cubicBezTo>
                <a:close/>
                <a:moveTo>
                  <a:pt x="15277" y="1812"/>
                </a:moveTo>
                <a:cubicBezTo>
                  <a:pt x="15247" y="1812"/>
                  <a:pt x="15222" y="1861"/>
                  <a:pt x="15222" y="1923"/>
                </a:cubicBezTo>
                <a:cubicBezTo>
                  <a:pt x="15222" y="1984"/>
                  <a:pt x="15247" y="2034"/>
                  <a:pt x="15277" y="2034"/>
                </a:cubicBezTo>
                <a:cubicBezTo>
                  <a:pt x="15307" y="2034"/>
                  <a:pt x="15332" y="1984"/>
                  <a:pt x="15332" y="1923"/>
                </a:cubicBezTo>
                <a:cubicBezTo>
                  <a:pt x="15332" y="1861"/>
                  <a:pt x="15307" y="1812"/>
                  <a:pt x="15277" y="1812"/>
                </a:cubicBezTo>
                <a:close/>
                <a:moveTo>
                  <a:pt x="15098" y="1812"/>
                </a:moveTo>
                <a:cubicBezTo>
                  <a:pt x="15068" y="1812"/>
                  <a:pt x="15043" y="1861"/>
                  <a:pt x="15043" y="1923"/>
                </a:cubicBezTo>
                <a:cubicBezTo>
                  <a:pt x="15043" y="1984"/>
                  <a:pt x="15068" y="2034"/>
                  <a:pt x="15098" y="2034"/>
                </a:cubicBezTo>
                <a:cubicBezTo>
                  <a:pt x="15128" y="2034"/>
                  <a:pt x="15153" y="1984"/>
                  <a:pt x="15153" y="1923"/>
                </a:cubicBezTo>
                <a:cubicBezTo>
                  <a:pt x="15153" y="1861"/>
                  <a:pt x="15128" y="1812"/>
                  <a:pt x="15098" y="1812"/>
                </a:cubicBezTo>
                <a:close/>
                <a:moveTo>
                  <a:pt x="14919" y="1812"/>
                </a:moveTo>
                <a:cubicBezTo>
                  <a:pt x="14889" y="1812"/>
                  <a:pt x="14864" y="1861"/>
                  <a:pt x="14864" y="1923"/>
                </a:cubicBezTo>
                <a:cubicBezTo>
                  <a:pt x="14864" y="1984"/>
                  <a:pt x="14889" y="2034"/>
                  <a:pt x="14919" y="2034"/>
                </a:cubicBezTo>
                <a:cubicBezTo>
                  <a:pt x="14949" y="2034"/>
                  <a:pt x="14974" y="1984"/>
                  <a:pt x="14974" y="1923"/>
                </a:cubicBezTo>
                <a:cubicBezTo>
                  <a:pt x="14974" y="1861"/>
                  <a:pt x="14949" y="1812"/>
                  <a:pt x="14919" y="1812"/>
                </a:cubicBezTo>
                <a:close/>
                <a:moveTo>
                  <a:pt x="14740" y="1812"/>
                </a:moveTo>
                <a:cubicBezTo>
                  <a:pt x="14709" y="1812"/>
                  <a:pt x="14685" y="1861"/>
                  <a:pt x="14685" y="1923"/>
                </a:cubicBezTo>
                <a:cubicBezTo>
                  <a:pt x="14685" y="1984"/>
                  <a:pt x="14709" y="2034"/>
                  <a:pt x="14740" y="2034"/>
                </a:cubicBezTo>
                <a:cubicBezTo>
                  <a:pt x="14770" y="2034"/>
                  <a:pt x="14795" y="1984"/>
                  <a:pt x="14795" y="1923"/>
                </a:cubicBezTo>
                <a:cubicBezTo>
                  <a:pt x="14795" y="1861"/>
                  <a:pt x="14770" y="1812"/>
                  <a:pt x="14740" y="1812"/>
                </a:cubicBezTo>
                <a:close/>
                <a:moveTo>
                  <a:pt x="14561" y="1812"/>
                </a:moveTo>
                <a:cubicBezTo>
                  <a:pt x="14530" y="1812"/>
                  <a:pt x="14506" y="1861"/>
                  <a:pt x="14506" y="1923"/>
                </a:cubicBezTo>
                <a:cubicBezTo>
                  <a:pt x="14506" y="1984"/>
                  <a:pt x="14530" y="2034"/>
                  <a:pt x="14561" y="2034"/>
                </a:cubicBezTo>
                <a:cubicBezTo>
                  <a:pt x="14591" y="2034"/>
                  <a:pt x="14616" y="1984"/>
                  <a:pt x="14616" y="1923"/>
                </a:cubicBezTo>
                <a:cubicBezTo>
                  <a:pt x="14616" y="1861"/>
                  <a:pt x="14591" y="1812"/>
                  <a:pt x="14561" y="1812"/>
                </a:cubicBezTo>
                <a:close/>
                <a:moveTo>
                  <a:pt x="14382" y="1812"/>
                </a:moveTo>
                <a:cubicBezTo>
                  <a:pt x="14351" y="1812"/>
                  <a:pt x="14327" y="1861"/>
                  <a:pt x="14327" y="1923"/>
                </a:cubicBezTo>
                <a:cubicBezTo>
                  <a:pt x="14327" y="1984"/>
                  <a:pt x="14351" y="2034"/>
                  <a:pt x="14382" y="2034"/>
                </a:cubicBezTo>
                <a:cubicBezTo>
                  <a:pt x="14412" y="2034"/>
                  <a:pt x="14436" y="1984"/>
                  <a:pt x="14436" y="1923"/>
                </a:cubicBezTo>
                <a:cubicBezTo>
                  <a:pt x="14436" y="1861"/>
                  <a:pt x="14412" y="1812"/>
                  <a:pt x="14382" y="1812"/>
                </a:cubicBezTo>
                <a:close/>
                <a:moveTo>
                  <a:pt x="14202" y="1812"/>
                </a:moveTo>
                <a:cubicBezTo>
                  <a:pt x="14172" y="1812"/>
                  <a:pt x="14148" y="1861"/>
                  <a:pt x="14148" y="1923"/>
                </a:cubicBezTo>
                <a:cubicBezTo>
                  <a:pt x="14148" y="1984"/>
                  <a:pt x="14172" y="2034"/>
                  <a:pt x="14202" y="2034"/>
                </a:cubicBezTo>
                <a:cubicBezTo>
                  <a:pt x="14233" y="2034"/>
                  <a:pt x="14257" y="1984"/>
                  <a:pt x="14257" y="1923"/>
                </a:cubicBezTo>
                <a:cubicBezTo>
                  <a:pt x="14257" y="1861"/>
                  <a:pt x="14233" y="1812"/>
                  <a:pt x="14202" y="1812"/>
                </a:cubicBezTo>
                <a:close/>
                <a:moveTo>
                  <a:pt x="14023" y="1812"/>
                </a:moveTo>
                <a:cubicBezTo>
                  <a:pt x="13993" y="1812"/>
                  <a:pt x="13969" y="1861"/>
                  <a:pt x="13969" y="1923"/>
                </a:cubicBezTo>
                <a:cubicBezTo>
                  <a:pt x="13969" y="1984"/>
                  <a:pt x="13993" y="2034"/>
                  <a:pt x="14023" y="2034"/>
                </a:cubicBezTo>
                <a:cubicBezTo>
                  <a:pt x="14054" y="2034"/>
                  <a:pt x="14078" y="1984"/>
                  <a:pt x="14078" y="1923"/>
                </a:cubicBezTo>
                <a:cubicBezTo>
                  <a:pt x="14078" y="1861"/>
                  <a:pt x="14054" y="1812"/>
                  <a:pt x="14023" y="1812"/>
                </a:cubicBezTo>
                <a:close/>
                <a:moveTo>
                  <a:pt x="13844" y="1812"/>
                </a:moveTo>
                <a:cubicBezTo>
                  <a:pt x="13814" y="1812"/>
                  <a:pt x="13789" y="1861"/>
                  <a:pt x="13789" y="1923"/>
                </a:cubicBezTo>
                <a:cubicBezTo>
                  <a:pt x="13789" y="1984"/>
                  <a:pt x="13814" y="2034"/>
                  <a:pt x="13844" y="2034"/>
                </a:cubicBezTo>
                <a:cubicBezTo>
                  <a:pt x="13875" y="2034"/>
                  <a:pt x="13899" y="1984"/>
                  <a:pt x="13899" y="1923"/>
                </a:cubicBezTo>
                <a:cubicBezTo>
                  <a:pt x="13899" y="1861"/>
                  <a:pt x="13875" y="1812"/>
                  <a:pt x="13844" y="1812"/>
                </a:cubicBezTo>
                <a:close/>
                <a:moveTo>
                  <a:pt x="13665" y="1812"/>
                </a:moveTo>
                <a:cubicBezTo>
                  <a:pt x="13635" y="1812"/>
                  <a:pt x="13610" y="1861"/>
                  <a:pt x="13610" y="1923"/>
                </a:cubicBezTo>
                <a:cubicBezTo>
                  <a:pt x="13610" y="1984"/>
                  <a:pt x="13635" y="2034"/>
                  <a:pt x="13665" y="2034"/>
                </a:cubicBezTo>
                <a:cubicBezTo>
                  <a:pt x="13696" y="2034"/>
                  <a:pt x="13720" y="1984"/>
                  <a:pt x="13720" y="1923"/>
                </a:cubicBezTo>
                <a:cubicBezTo>
                  <a:pt x="13720" y="1861"/>
                  <a:pt x="13696" y="1812"/>
                  <a:pt x="13665" y="1812"/>
                </a:cubicBezTo>
                <a:close/>
                <a:moveTo>
                  <a:pt x="13486" y="1812"/>
                </a:moveTo>
                <a:cubicBezTo>
                  <a:pt x="13456" y="1812"/>
                  <a:pt x="13431" y="1861"/>
                  <a:pt x="13431" y="1923"/>
                </a:cubicBezTo>
                <a:cubicBezTo>
                  <a:pt x="13431" y="1984"/>
                  <a:pt x="13456" y="2034"/>
                  <a:pt x="13486" y="2034"/>
                </a:cubicBezTo>
                <a:cubicBezTo>
                  <a:pt x="13516" y="2034"/>
                  <a:pt x="13541" y="1984"/>
                  <a:pt x="13541" y="1923"/>
                </a:cubicBezTo>
                <a:cubicBezTo>
                  <a:pt x="13541" y="1861"/>
                  <a:pt x="13516" y="1812"/>
                  <a:pt x="13486" y="1812"/>
                </a:cubicBezTo>
                <a:close/>
                <a:moveTo>
                  <a:pt x="13307" y="1812"/>
                </a:moveTo>
                <a:cubicBezTo>
                  <a:pt x="13277" y="1812"/>
                  <a:pt x="13252" y="1861"/>
                  <a:pt x="13252" y="1923"/>
                </a:cubicBezTo>
                <a:cubicBezTo>
                  <a:pt x="13252" y="1984"/>
                  <a:pt x="13277" y="2034"/>
                  <a:pt x="13307" y="2034"/>
                </a:cubicBezTo>
                <a:cubicBezTo>
                  <a:pt x="13337" y="2034"/>
                  <a:pt x="13362" y="1984"/>
                  <a:pt x="13362" y="1923"/>
                </a:cubicBezTo>
                <a:cubicBezTo>
                  <a:pt x="13362" y="1861"/>
                  <a:pt x="13337" y="1812"/>
                  <a:pt x="13307" y="1812"/>
                </a:cubicBezTo>
                <a:close/>
                <a:moveTo>
                  <a:pt x="13128" y="1812"/>
                </a:moveTo>
                <a:cubicBezTo>
                  <a:pt x="13098" y="1812"/>
                  <a:pt x="13073" y="1861"/>
                  <a:pt x="13073" y="1923"/>
                </a:cubicBezTo>
                <a:cubicBezTo>
                  <a:pt x="13073" y="1984"/>
                  <a:pt x="13098" y="2034"/>
                  <a:pt x="13128" y="2034"/>
                </a:cubicBezTo>
                <a:cubicBezTo>
                  <a:pt x="13158" y="2034"/>
                  <a:pt x="13183" y="1984"/>
                  <a:pt x="13183" y="1923"/>
                </a:cubicBezTo>
                <a:cubicBezTo>
                  <a:pt x="13183" y="1861"/>
                  <a:pt x="13158" y="1812"/>
                  <a:pt x="13128" y="1812"/>
                </a:cubicBezTo>
                <a:close/>
                <a:moveTo>
                  <a:pt x="12949" y="1812"/>
                </a:moveTo>
                <a:cubicBezTo>
                  <a:pt x="12919" y="1812"/>
                  <a:pt x="12894" y="1861"/>
                  <a:pt x="12894" y="1923"/>
                </a:cubicBezTo>
                <a:cubicBezTo>
                  <a:pt x="12894" y="1984"/>
                  <a:pt x="12919" y="2034"/>
                  <a:pt x="12949" y="2034"/>
                </a:cubicBezTo>
                <a:cubicBezTo>
                  <a:pt x="12979" y="2034"/>
                  <a:pt x="13004" y="1984"/>
                  <a:pt x="13004" y="1923"/>
                </a:cubicBezTo>
                <a:cubicBezTo>
                  <a:pt x="13004" y="1861"/>
                  <a:pt x="12979" y="1812"/>
                  <a:pt x="12949" y="1812"/>
                </a:cubicBezTo>
                <a:close/>
                <a:moveTo>
                  <a:pt x="12770" y="1812"/>
                </a:moveTo>
                <a:cubicBezTo>
                  <a:pt x="12740" y="1812"/>
                  <a:pt x="12715" y="1861"/>
                  <a:pt x="12715" y="1923"/>
                </a:cubicBezTo>
                <a:cubicBezTo>
                  <a:pt x="12715" y="1984"/>
                  <a:pt x="12740" y="2034"/>
                  <a:pt x="12770" y="2034"/>
                </a:cubicBezTo>
                <a:cubicBezTo>
                  <a:pt x="12800" y="2034"/>
                  <a:pt x="12825" y="1984"/>
                  <a:pt x="12825" y="1923"/>
                </a:cubicBezTo>
                <a:cubicBezTo>
                  <a:pt x="12825" y="1861"/>
                  <a:pt x="12800" y="1812"/>
                  <a:pt x="12770" y="1812"/>
                </a:cubicBezTo>
                <a:close/>
                <a:moveTo>
                  <a:pt x="12591" y="1812"/>
                </a:moveTo>
                <a:cubicBezTo>
                  <a:pt x="12560" y="1812"/>
                  <a:pt x="12536" y="1861"/>
                  <a:pt x="12536" y="1923"/>
                </a:cubicBezTo>
                <a:cubicBezTo>
                  <a:pt x="12536" y="1984"/>
                  <a:pt x="12560" y="2034"/>
                  <a:pt x="12591" y="2034"/>
                </a:cubicBezTo>
                <a:cubicBezTo>
                  <a:pt x="12621" y="2034"/>
                  <a:pt x="12646" y="1984"/>
                  <a:pt x="12646" y="1923"/>
                </a:cubicBezTo>
                <a:cubicBezTo>
                  <a:pt x="12646" y="1861"/>
                  <a:pt x="12621" y="1812"/>
                  <a:pt x="12591" y="1812"/>
                </a:cubicBezTo>
                <a:close/>
                <a:moveTo>
                  <a:pt x="12412" y="1812"/>
                </a:moveTo>
                <a:cubicBezTo>
                  <a:pt x="12381" y="1812"/>
                  <a:pt x="12357" y="1861"/>
                  <a:pt x="12357" y="1923"/>
                </a:cubicBezTo>
                <a:cubicBezTo>
                  <a:pt x="12357" y="1984"/>
                  <a:pt x="12381" y="2034"/>
                  <a:pt x="12412" y="2034"/>
                </a:cubicBezTo>
                <a:cubicBezTo>
                  <a:pt x="12442" y="2034"/>
                  <a:pt x="12466" y="1984"/>
                  <a:pt x="12466" y="1923"/>
                </a:cubicBezTo>
                <a:cubicBezTo>
                  <a:pt x="12466" y="1861"/>
                  <a:pt x="12442" y="1812"/>
                  <a:pt x="12412" y="1812"/>
                </a:cubicBezTo>
                <a:close/>
                <a:moveTo>
                  <a:pt x="12233" y="1812"/>
                </a:moveTo>
                <a:cubicBezTo>
                  <a:pt x="12202" y="1812"/>
                  <a:pt x="12178" y="1861"/>
                  <a:pt x="12178" y="1923"/>
                </a:cubicBezTo>
                <a:cubicBezTo>
                  <a:pt x="12178" y="1984"/>
                  <a:pt x="12202" y="2034"/>
                  <a:pt x="12233" y="2034"/>
                </a:cubicBezTo>
                <a:cubicBezTo>
                  <a:pt x="12263" y="2034"/>
                  <a:pt x="12287" y="1984"/>
                  <a:pt x="12287" y="1923"/>
                </a:cubicBezTo>
                <a:cubicBezTo>
                  <a:pt x="12287" y="1861"/>
                  <a:pt x="12263" y="1812"/>
                  <a:pt x="12233" y="1812"/>
                </a:cubicBezTo>
                <a:close/>
                <a:moveTo>
                  <a:pt x="11874" y="1812"/>
                </a:moveTo>
                <a:cubicBezTo>
                  <a:pt x="11844" y="1812"/>
                  <a:pt x="11819" y="1861"/>
                  <a:pt x="11819" y="1923"/>
                </a:cubicBezTo>
                <a:cubicBezTo>
                  <a:pt x="11819" y="1984"/>
                  <a:pt x="11844" y="2034"/>
                  <a:pt x="11874" y="2034"/>
                </a:cubicBezTo>
                <a:cubicBezTo>
                  <a:pt x="11905" y="2034"/>
                  <a:pt x="11929" y="1984"/>
                  <a:pt x="11929" y="1923"/>
                </a:cubicBezTo>
                <a:cubicBezTo>
                  <a:pt x="11929" y="1861"/>
                  <a:pt x="11905" y="1812"/>
                  <a:pt x="11874" y="1812"/>
                </a:cubicBezTo>
                <a:close/>
                <a:moveTo>
                  <a:pt x="11695" y="1812"/>
                </a:moveTo>
                <a:cubicBezTo>
                  <a:pt x="11665" y="1812"/>
                  <a:pt x="11640" y="1861"/>
                  <a:pt x="11640" y="1923"/>
                </a:cubicBezTo>
                <a:cubicBezTo>
                  <a:pt x="11640" y="1984"/>
                  <a:pt x="11665" y="2034"/>
                  <a:pt x="11695" y="2034"/>
                </a:cubicBezTo>
                <a:cubicBezTo>
                  <a:pt x="11726" y="2034"/>
                  <a:pt x="11750" y="1984"/>
                  <a:pt x="11750" y="1923"/>
                </a:cubicBezTo>
                <a:cubicBezTo>
                  <a:pt x="11750" y="1861"/>
                  <a:pt x="11726" y="1812"/>
                  <a:pt x="11695" y="1812"/>
                </a:cubicBezTo>
                <a:close/>
                <a:moveTo>
                  <a:pt x="11516" y="1812"/>
                </a:moveTo>
                <a:cubicBezTo>
                  <a:pt x="11486" y="1812"/>
                  <a:pt x="11461" y="1861"/>
                  <a:pt x="11461" y="1923"/>
                </a:cubicBezTo>
                <a:cubicBezTo>
                  <a:pt x="11461" y="1984"/>
                  <a:pt x="11486" y="2034"/>
                  <a:pt x="11516" y="2034"/>
                </a:cubicBezTo>
                <a:cubicBezTo>
                  <a:pt x="11546" y="2034"/>
                  <a:pt x="11571" y="1984"/>
                  <a:pt x="11571" y="1923"/>
                </a:cubicBezTo>
                <a:cubicBezTo>
                  <a:pt x="11571" y="1861"/>
                  <a:pt x="11546" y="1812"/>
                  <a:pt x="11516" y="1812"/>
                </a:cubicBezTo>
                <a:close/>
                <a:moveTo>
                  <a:pt x="11337" y="1812"/>
                </a:moveTo>
                <a:cubicBezTo>
                  <a:pt x="11307" y="1812"/>
                  <a:pt x="11282" y="1861"/>
                  <a:pt x="11282" y="1923"/>
                </a:cubicBezTo>
                <a:cubicBezTo>
                  <a:pt x="11282" y="1984"/>
                  <a:pt x="11307" y="2034"/>
                  <a:pt x="11337" y="2034"/>
                </a:cubicBezTo>
                <a:cubicBezTo>
                  <a:pt x="11367" y="2034"/>
                  <a:pt x="11392" y="1984"/>
                  <a:pt x="11392" y="1923"/>
                </a:cubicBezTo>
                <a:cubicBezTo>
                  <a:pt x="11392" y="1861"/>
                  <a:pt x="11367" y="1812"/>
                  <a:pt x="11337" y="1812"/>
                </a:cubicBezTo>
                <a:close/>
                <a:moveTo>
                  <a:pt x="11158" y="1812"/>
                </a:moveTo>
                <a:cubicBezTo>
                  <a:pt x="11128" y="1812"/>
                  <a:pt x="11103" y="1861"/>
                  <a:pt x="11103" y="1923"/>
                </a:cubicBezTo>
                <a:cubicBezTo>
                  <a:pt x="11103" y="1984"/>
                  <a:pt x="11128" y="2034"/>
                  <a:pt x="11158" y="2034"/>
                </a:cubicBezTo>
                <a:cubicBezTo>
                  <a:pt x="11188" y="2034"/>
                  <a:pt x="11213" y="1984"/>
                  <a:pt x="11213" y="1923"/>
                </a:cubicBezTo>
                <a:cubicBezTo>
                  <a:pt x="11213" y="1861"/>
                  <a:pt x="11188" y="1812"/>
                  <a:pt x="11158" y="1812"/>
                </a:cubicBezTo>
                <a:close/>
                <a:moveTo>
                  <a:pt x="10979" y="1812"/>
                </a:moveTo>
                <a:cubicBezTo>
                  <a:pt x="10949" y="1812"/>
                  <a:pt x="10924" y="1861"/>
                  <a:pt x="10924" y="1923"/>
                </a:cubicBezTo>
                <a:cubicBezTo>
                  <a:pt x="10924" y="1984"/>
                  <a:pt x="10949" y="2034"/>
                  <a:pt x="10979" y="2034"/>
                </a:cubicBezTo>
                <a:cubicBezTo>
                  <a:pt x="11009" y="2034"/>
                  <a:pt x="11034" y="1984"/>
                  <a:pt x="11034" y="1923"/>
                </a:cubicBezTo>
                <a:cubicBezTo>
                  <a:pt x="11034" y="1861"/>
                  <a:pt x="11009" y="1812"/>
                  <a:pt x="10979" y="1812"/>
                </a:cubicBezTo>
                <a:close/>
                <a:moveTo>
                  <a:pt x="10800" y="1812"/>
                </a:moveTo>
                <a:cubicBezTo>
                  <a:pt x="10770" y="1812"/>
                  <a:pt x="10745" y="1861"/>
                  <a:pt x="10745" y="1923"/>
                </a:cubicBezTo>
                <a:cubicBezTo>
                  <a:pt x="10745" y="1984"/>
                  <a:pt x="10770" y="2034"/>
                  <a:pt x="10800" y="2034"/>
                </a:cubicBezTo>
                <a:cubicBezTo>
                  <a:pt x="10830" y="2034"/>
                  <a:pt x="10855" y="1984"/>
                  <a:pt x="10855" y="1923"/>
                </a:cubicBezTo>
                <a:cubicBezTo>
                  <a:pt x="10855" y="1861"/>
                  <a:pt x="10830" y="1812"/>
                  <a:pt x="10800" y="1812"/>
                </a:cubicBezTo>
                <a:close/>
                <a:moveTo>
                  <a:pt x="10621" y="1812"/>
                </a:moveTo>
                <a:cubicBezTo>
                  <a:pt x="10590" y="1812"/>
                  <a:pt x="10566" y="1861"/>
                  <a:pt x="10566" y="1923"/>
                </a:cubicBezTo>
                <a:cubicBezTo>
                  <a:pt x="10566" y="1984"/>
                  <a:pt x="10590" y="2034"/>
                  <a:pt x="10621" y="2034"/>
                </a:cubicBezTo>
                <a:cubicBezTo>
                  <a:pt x="10651" y="2034"/>
                  <a:pt x="10676" y="1984"/>
                  <a:pt x="10676" y="1923"/>
                </a:cubicBezTo>
                <a:cubicBezTo>
                  <a:pt x="10676" y="1861"/>
                  <a:pt x="10651" y="1812"/>
                  <a:pt x="10621" y="1812"/>
                </a:cubicBezTo>
                <a:close/>
                <a:moveTo>
                  <a:pt x="8472" y="1812"/>
                </a:moveTo>
                <a:cubicBezTo>
                  <a:pt x="8441" y="1812"/>
                  <a:pt x="8417" y="1861"/>
                  <a:pt x="8417" y="1923"/>
                </a:cubicBezTo>
                <a:cubicBezTo>
                  <a:pt x="8417" y="1984"/>
                  <a:pt x="8441" y="2034"/>
                  <a:pt x="8472" y="2034"/>
                </a:cubicBezTo>
                <a:cubicBezTo>
                  <a:pt x="8502" y="2034"/>
                  <a:pt x="8527" y="1984"/>
                  <a:pt x="8527" y="1923"/>
                </a:cubicBezTo>
                <a:cubicBezTo>
                  <a:pt x="8527" y="1861"/>
                  <a:pt x="8502" y="1812"/>
                  <a:pt x="8472" y="1812"/>
                </a:cubicBezTo>
                <a:close/>
                <a:moveTo>
                  <a:pt x="8293" y="1812"/>
                </a:moveTo>
                <a:cubicBezTo>
                  <a:pt x="8262" y="1812"/>
                  <a:pt x="8238" y="1861"/>
                  <a:pt x="8238" y="1923"/>
                </a:cubicBezTo>
                <a:cubicBezTo>
                  <a:pt x="8238" y="1984"/>
                  <a:pt x="8262" y="2034"/>
                  <a:pt x="8293" y="2034"/>
                </a:cubicBezTo>
                <a:cubicBezTo>
                  <a:pt x="8323" y="2034"/>
                  <a:pt x="8348" y="1984"/>
                  <a:pt x="8348" y="1923"/>
                </a:cubicBezTo>
                <a:cubicBezTo>
                  <a:pt x="8348" y="1861"/>
                  <a:pt x="8323" y="1812"/>
                  <a:pt x="8293" y="1812"/>
                </a:cubicBezTo>
                <a:close/>
                <a:moveTo>
                  <a:pt x="8114" y="1812"/>
                </a:moveTo>
                <a:cubicBezTo>
                  <a:pt x="8083" y="1812"/>
                  <a:pt x="8059" y="1861"/>
                  <a:pt x="8059" y="1923"/>
                </a:cubicBezTo>
                <a:cubicBezTo>
                  <a:pt x="8059" y="1984"/>
                  <a:pt x="8083" y="2034"/>
                  <a:pt x="8114" y="2034"/>
                </a:cubicBezTo>
                <a:cubicBezTo>
                  <a:pt x="8144" y="2034"/>
                  <a:pt x="8168" y="1984"/>
                  <a:pt x="8168" y="1923"/>
                </a:cubicBezTo>
                <a:cubicBezTo>
                  <a:pt x="8168" y="1861"/>
                  <a:pt x="8144" y="1812"/>
                  <a:pt x="8114" y="1812"/>
                </a:cubicBezTo>
                <a:close/>
                <a:moveTo>
                  <a:pt x="7934" y="1812"/>
                </a:moveTo>
                <a:cubicBezTo>
                  <a:pt x="7904" y="1812"/>
                  <a:pt x="7880" y="1861"/>
                  <a:pt x="7880" y="1923"/>
                </a:cubicBezTo>
                <a:cubicBezTo>
                  <a:pt x="7880" y="1984"/>
                  <a:pt x="7904" y="2034"/>
                  <a:pt x="7934" y="2034"/>
                </a:cubicBezTo>
                <a:cubicBezTo>
                  <a:pt x="7965" y="2034"/>
                  <a:pt x="7989" y="1984"/>
                  <a:pt x="7989" y="1923"/>
                </a:cubicBezTo>
                <a:cubicBezTo>
                  <a:pt x="7989" y="1861"/>
                  <a:pt x="7965" y="1812"/>
                  <a:pt x="7934" y="1812"/>
                </a:cubicBezTo>
                <a:close/>
                <a:moveTo>
                  <a:pt x="7755" y="1812"/>
                </a:moveTo>
                <a:cubicBezTo>
                  <a:pt x="7725" y="1812"/>
                  <a:pt x="7701" y="1861"/>
                  <a:pt x="7701" y="1923"/>
                </a:cubicBezTo>
                <a:cubicBezTo>
                  <a:pt x="7701" y="1984"/>
                  <a:pt x="7725" y="2034"/>
                  <a:pt x="7755" y="2034"/>
                </a:cubicBezTo>
                <a:cubicBezTo>
                  <a:pt x="7786" y="2034"/>
                  <a:pt x="7810" y="1984"/>
                  <a:pt x="7810" y="1923"/>
                </a:cubicBezTo>
                <a:cubicBezTo>
                  <a:pt x="7810" y="1861"/>
                  <a:pt x="7786" y="1812"/>
                  <a:pt x="7755" y="1812"/>
                </a:cubicBezTo>
                <a:close/>
                <a:moveTo>
                  <a:pt x="7576" y="1812"/>
                </a:moveTo>
                <a:cubicBezTo>
                  <a:pt x="7546" y="1812"/>
                  <a:pt x="7521" y="1861"/>
                  <a:pt x="7521" y="1923"/>
                </a:cubicBezTo>
                <a:cubicBezTo>
                  <a:pt x="7521" y="1984"/>
                  <a:pt x="7546" y="2034"/>
                  <a:pt x="7576" y="2034"/>
                </a:cubicBezTo>
                <a:cubicBezTo>
                  <a:pt x="7607" y="2034"/>
                  <a:pt x="7631" y="1984"/>
                  <a:pt x="7631" y="1923"/>
                </a:cubicBezTo>
                <a:cubicBezTo>
                  <a:pt x="7631" y="1861"/>
                  <a:pt x="7607" y="1812"/>
                  <a:pt x="7576" y="1812"/>
                </a:cubicBezTo>
                <a:close/>
                <a:moveTo>
                  <a:pt x="7397" y="1812"/>
                </a:moveTo>
                <a:cubicBezTo>
                  <a:pt x="7367" y="1812"/>
                  <a:pt x="7342" y="1861"/>
                  <a:pt x="7342" y="1923"/>
                </a:cubicBezTo>
                <a:cubicBezTo>
                  <a:pt x="7342" y="1984"/>
                  <a:pt x="7367" y="2034"/>
                  <a:pt x="7397" y="2034"/>
                </a:cubicBezTo>
                <a:cubicBezTo>
                  <a:pt x="7428" y="2034"/>
                  <a:pt x="7452" y="1984"/>
                  <a:pt x="7452" y="1923"/>
                </a:cubicBezTo>
                <a:cubicBezTo>
                  <a:pt x="7452" y="1861"/>
                  <a:pt x="7428" y="1812"/>
                  <a:pt x="7397" y="1812"/>
                </a:cubicBezTo>
                <a:close/>
                <a:moveTo>
                  <a:pt x="7218" y="1812"/>
                </a:moveTo>
                <a:cubicBezTo>
                  <a:pt x="7188" y="1812"/>
                  <a:pt x="7163" y="1861"/>
                  <a:pt x="7163" y="1923"/>
                </a:cubicBezTo>
                <a:cubicBezTo>
                  <a:pt x="7163" y="1984"/>
                  <a:pt x="7188" y="2034"/>
                  <a:pt x="7218" y="2034"/>
                </a:cubicBezTo>
                <a:cubicBezTo>
                  <a:pt x="7248" y="2034"/>
                  <a:pt x="7273" y="1984"/>
                  <a:pt x="7273" y="1923"/>
                </a:cubicBezTo>
                <a:cubicBezTo>
                  <a:pt x="7273" y="1861"/>
                  <a:pt x="7248" y="1812"/>
                  <a:pt x="7218" y="1812"/>
                </a:cubicBezTo>
                <a:close/>
                <a:moveTo>
                  <a:pt x="6502" y="1812"/>
                </a:moveTo>
                <a:cubicBezTo>
                  <a:pt x="6472" y="1812"/>
                  <a:pt x="6447" y="1861"/>
                  <a:pt x="6447" y="1923"/>
                </a:cubicBezTo>
                <a:cubicBezTo>
                  <a:pt x="6447" y="1984"/>
                  <a:pt x="6472" y="2034"/>
                  <a:pt x="6502" y="2034"/>
                </a:cubicBezTo>
                <a:cubicBezTo>
                  <a:pt x="6532" y="2034"/>
                  <a:pt x="6557" y="1984"/>
                  <a:pt x="6557" y="1923"/>
                </a:cubicBezTo>
                <a:cubicBezTo>
                  <a:pt x="6557" y="1861"/>
                  <a:pt x="6532" y="1812"/>
                  <a:pt x="6502" y="1812"/>
                </a:cubicBezTo>
                <a:close/>
                <a:moveTo>
                  <a:pt x="6323" y="1812"/>
                </a:moveTo>
                <a:cubicBezTo>
                  <a:pt x="6292" y="1812"/>
                  <a:pt x="6268" y="1861"/>
                  <a:pt x="6268" y="1923"/>
                </a:cubicBezTo>
                <a:cubicBezTo>
                  <a:pt x="6268" y="1984"/>
                  <a:pt x="6292" y="2034"/>
                  <a:pt x="6323" y="2034"/>
                </a:cubicBezTo>
                <a:cubicBezTo>
                  <a:pt x="6353" y="2034"/>
                  <a:pt x="6378" y="1984"/>
                  <a:pt x="6378" y="1923"/>
                </a:cubicBezTo>
                <a:cubicBezTo>
                  <a:pt x="6378" y="1861"/>
                  <a:pt x="6353" y="1812"/>
                  <a:pt x="6323" y="1812"/>
                </a:cubicBezTo>
                <a:close/>
                <a:moveTo>
                  <a:pt x="6144" y="1812"/>
                </a:moveTo>
                <a:cubicBezTo>
                  <a:pt x="6113" y="1812"/>
                  <a:pt x="6089" y="1861"/>
                  <a:pt x="6089" y="1923"/>
                </a:cubicBezTo>
                <a:cubicBezTo>
                  <a:pt x="6089" y="1984"/>
                  <a:pt x="6113" y="2034"/>
                  <a:pt x="6144" y="2034"/>
                </a:cubicBezTo>
                <a:cubicBezTo>
                  <a:pt x="6174" y="2034"/>
                  <a:pt x="6199" y="1984"/>
                  <a:pt x="6199" y="1923"/>
                </a:cubicBezTo>
                <a:cubicBezTo>
                  <a:pt x="6199" y="1861"/>
                  <a:pt x="6174" y="1812"/>
                  <a:pt x="6144" y="1812"/>
                </a:cubicBezTo>
                <a:close/>
                <a:moveTo>
                  <a:pt x="5606" y="1812"/>
                </a:moveTo>
                <a:cubicBezTo>
                  <a:pt x="5576" y="1812"/>
                  <a:pt x="5552" y="1861"/>
                  <a:pt x="5552" y="1923"/>
                </a:cubicBezTo>
                <a:cubicBezTo>
                  <a:pt x="5552" y="1984"/>
                  <a:pt x="5576" y="2034"/>
                  <a:pt x="5606" y="2034"/>
                </a:cubicBezTo>
                <a:cubicBezTo>
                  <a:pt x="5637" y="2034"/>
                  <a:pt x="5661" y="1984"/>
                  <a:pt x="5661" y="1923"/>
                </a:cubicBezTo>
                <a:cubicBezTo>
                  <a:pt x="5661" y="1861"/>
                  <a:pt x="5637" y="1812"/>
                  <a:pt x="5606" y="1812"/>
                </a:cubicBezTo>
                <a:close/>
                <a:moveTo>
                  <a:pt x="5427" y="1812"/>
                </a:moveTo>
                <a:cubicBezTo>
                  <a:pt x="5397" y="1812"/>
                  <a:pt x="5372" y="1861"/>
                  <a:pt x="5372" y="1923"/>
                </a:cubicBezTo>
                <a:cubicBezTo>
                  <a:pt x="5372" y="1984"/>
                  <a:pt x="5397" y="2034"/>
                  <a:pt x="5427" y="2034"/>
                </a:cubicBezTo>
                <a:cubicBezTo>
                  <a:pt x="5458" y="2034"/>
                  <a:pt x="5482" y="1984"/>
                  <a:pt x="5482" y="1923"/>
                </a:cubicBezTo>
                <a:cubicBezTo>
                  <a:pt x="5482" y="1861"/>
                  <a:pt x="5458" y="1812"/>
                  <a:pt x="5427" y="1812"/>
                </a:cubicBezTo>
                <a:close/>
                <a:moveTo>
                  <a:pt x="5248" y="1812"/>
                </a:moveTo>
                <a:cubicBezTo>
                  <a:pt x="5218" y="1812"/>
                  <a:pt x="5193" y="1861"/>
                  <a:pt x="5193" y="1923"/>
                </a:cubicBezTo>
                <a:cubicBezTo>
                  <a:pt x="5193" y="1984"/>
                  <a:pt x="5218" y="2034"/>
                  <a:pt x="5248" y="2034"/>
                </a:cubicBezTo>
                <a:cubicBezTo>
                  <a:pt x="5279" y="2034"/>
                  <a:pt x="5303" y="1984"/>
                  <a:pt x="5303" y="1923"/>
                </a:cubicBezTo>
                <a:cubicBezTo>
                  <a:pt x="5303" y="1861"/>
                  <a:pt x="5279" y="1812"/>
                  <a:pt x="5248" y="1812"/>
                </a:cubicBezTo>
                <a:close/>
                <a:moveTo>
                  <a:pt x="5069" y="1812"/>
                </a:moveTo>
                <a:cubicBezTo>
                  <a:pt x="5039" y="1812"/>
                  <a:pt x="5014" y="1861"/>
                  <a:pt x="5014" y="1923"/>
                </a:cubicBezTo>
                <a:cubicBezTo>
                  <a:pt x="5014" y="1984"/>
                  <a:pt x="5039" y="2034"/>
                  <a:pt x="5069" y="2034"/>
                </a:cubicBezTo>
                <a:cubicBezTo>
                  <a:pt x="5099" y="2034"/>
                  <a:pt x="5124" y="1984"/>
                  <a:pt x="5124" y="1923"/>
                </a:cubicBezTo>
                <a:cubicBezTo>
                  <a:pt x="5124" y="1861"/>
                  <a:pt x="5099" y="1812"/>
                  <a:pt x="5069" y="1812"/>
                </a:cubicBezTo>
                <a:close/>
                <a:moveTo>
                  <a:pt x="4890" y="1812"/>
                </a:moveTo>
                <a:cubicBezTo>
                  <a:pt x="4860" y="1812"/>
                  <a:pt x="4835" y="1861"/>
                  <a:pt x="4835" y="1923"/>
                </a:cubicBezTo>
                <a:cubicBezTo>
                  <a:pt x="4835" y="1984"/>
                  <a:pt x="4860" y="2034"/>
                  <a:pt x="4890" y="2034"/>
                </a:cubicBezTo>
                <a:cubicBezTo>
                  <a:pt x="4920" y="2034"/>
                  <a:pt x="4945" y="1984"/>
                  <a:pt x="4945" y="1923"/>
                </a:cubicBezTo>
                <a:cubicBezTo>
                  <a:pt x="4945" y="1861"/>
                  <a:pt x="4920" y="1812"/>
                  <a:pt x="4890" y="1812"/>
                </a:cubicBezTo>
                <a:close/>
                <a:moveTo>
                  <a:pt x="4711" y="1812"/>
                </a:moveTo>
                <a:cubicBezTo>
                  <a:pt x="4681" y="1812"/>
                  <a:pt x="4656" y="1861"/>
                  <a:pt x="4656" y="1923"/>
                </a:cubicBezTo>
                <a:cubicBezTo>
                  <a:pt x="4656" y="1984"/>
                  <a:pt x="4681" y="2034"/>
                  <a:pt x="4711" y="2034"/>
                </a:cubicBezTo>
                <a:cubicBezTo>
                  <a:pt x="4741" y="2034"/>
                  <a:pt x="4766" y="1984"/>
                  <a:pt x="4766" y="1923"/>
                </a:cubicBezTo>
                <a:cubicBezTo>
                  <a:pt x="4766" y="1861"/>
                  <a:pt x="4741" y="1812"/>
                  <a:pt x="4711" y="1812"/>
                </a:cubicBezTo>
                <a:close/>
                <a:moveTo>
                  <a:pt x="4532" y="1812"/>
                </a:moveTo>
                <a:cubicBezTo>
                  <a:pt x="4502" y="1812"/>
                  <a:pt x="4477" y="1861"/>
                  <a:pt x="4477" y="1923"/>
                </a:cubicBezTo>
                <a:cubicBezTo>
                  <a:pt x="4477" y="1984"/>
                  <a:pt x="4502" y="2034"/>
                  <a:pt x="4532" y="2034"/>
                </a:cubicBezTo>
                <a:cubicBezTo>
                  <a:pt x="4562" y="2034"/>
                  <a:pt x="4587" y="1984"/>
                  <a:pt x="4587" y="1923"/>
                </a:cubicBezTo>
                <a:cubicBezTo>
                  <a:pt x="4587" y="1861"/>
                  <a:pt x="4562" y="1812"/>
                  <a:pt x="4532" y="1812"/>
                </a:cubicBezTo>
                <a:close/>
                <a:moveTo>
                  <a:pt x="4353" y="1812"/>
                </a:moveTo>
                <a:cubicBezTo>
                  <a:pt x="4323" y="1812"/>
                  <a:pt x="4298" y="1861"/>
                  <a:pt x="4298" y="1923"/>
                </a:cubicBezTo>
                <a:cubicBezTo>
                  <a:pt x="4298" y="1984"/>
                  <a:pt x="4323" y="2034"/>
                  <a:pt x="4353" y="2034"/>
                </a:cubicBezTo>
                <a:cubicBezTo>
                  <a:pt x="4383" y="2034"/>
                  <a:pt x="4408" y="1984"/>
                  <a:pt x="4408" y="1923"/>
                </a:cubicBezTo>
                <a:cubicBezTo>
                  <a:pt x="4408" y="1861"/>
                  <a:pt x="4383" y="1812"/>
                  <a:pt x="4353" y="1812"/>
                </a:cubicBezTo>
                <a:close/>
                <a:moveTo>
                  <a:pt x="4174" y="1812"/>
                </a:moveTo>
                <a:cubicBezTo>
                  <a:pt x="4143" y="1812"/>
                  <a:pt x="4119" y="1861"/>
                  <a:pt x="4119" y="1923"/>
                </a:cubicBezTo>
                <a:cubicBezTo>
                  <a:pt x="4119" y="1984"/>
                  <a:pt x="4143" y="2034"/>
                  <a:pt x="4174" y="2034"/>
                </a:cubicBezTo>
                <a:cubicBezTo>
                  <a:pt x="4204" y="2034"/>
                  <a:pt x="4229" y="1984"/>
                  <a:pt x="4229" y="1923"/>
                </a:cubicBezTo>
                <a:cubicBezTo>
                  <a:pt x="4229" y="1861"/>
                  <a:pt x="4204" y="1812"/>
                  <a:pt x="4174" y="1812"/>
                </a:cubicBezTo>
                <a:close/>
                <a:moveTo>
                  <a:pt x="3995" y="1812"/>
                </a:moveTo>
                <a:cubicBezTo>
                  <a:pt x="3964" y="1812"/>
                  <a:pt x="3940" y="1861"/>
                  <a:pt x="3940" y="1923"/>
                </a:cubicBezTo>
                <a:cubicBezTo>
                  <a:pt x="3940" y="1984"/>
                  <a:pt x="3964" y="2034"/>
                  <a:pt x="3995" y="2034"/>
                </a:cubicBezTo>
                <a:cubicBezTo>
                  <a:pt x="4025" y="2034"/>
                  <a:pt x="4050" y="1984"/>
                  <a:pt x="4050" y="1923"/>
                </a:cubicBezTo>
                <a:cubicBezTo>
                  <a:pt x="4050" y="1861"/>
                  <a:pt x="4025" y="1812"/>
                  <a:pt x="3995" y="1812"/>
                </a:cubicBezTo>
                <a:close/>
                <a:moveTo>
                  <a:pt x="3816" y="1812"/>
                </a:moveTo>
                <a:cubicBezTo>
                  <a:pt x="3785" y="1812"/>
                  <a:pt x="3761" y="1861"/>
                  <a:pt x="3761" y="1923"/>
                </a:cubicBezTo>
                <a:cubicBezTo>
                  <a:pt x="3761" y="1984"/>
                  <a:pt x="3785" y="2034"/>
                  <a:pt x="3816" y="2034"/>
                </a:cubicBezTo>
                <a:cubicBezTo>
                  <a:pt x="3846" y="2034"/>
                  <a:pt x="3870" y="1984"/>
                  <a:pt x="3870" y="1923"/>
                </a:cubicBezTo>
                <a:cubicBezTo>
                  <a:pt x="3870" y="1861"/>
                  <a:pt x="3846" y="1812"/>
                  <a:pt x="3816" y="1812"/>
                </a:cubicBezTo>
                <a:close/>
                <a:moveTo>
                  <a:pt x="3637" y="1812"/>
                </a:moveTo>
                <a:cubicBezTo>
                  <a:pt x="3606" y="1812"/>
                  <a:pt x="3582" y="1861"/>
                  <a:pt x="3582" y="1923"/>
                </a:cubicBezTo>
                <a:cubicBezTo>
                  <a:pt x="3582" y="1984"/>
                  <a:pt x="3606" y="2034"/>
                  <a:pt x="3637" y="2034"/>
                </a:cubicBezTo>
                <a:cubicBezTo>
                  <a:pt x="3667" y="2034"/>
                  <a:pt x="3691" y="1984"/>
                  <a:pt x="3691" y="1923"/>
                </a:cubicBezTo>
                <a:cubicBezTo>
                  <a:pt x="3691" y="1861"/>
                  <a:pt x="3667" y="1812"/>
                  <a:pt x="3637" y="1812"/>
                </a:cubicBezTo>
                <a:close/>
                <a:moveTo>
                  <a:pt x="3457" y="1812"/>
                </a:moveTo>
                <a:cubicBezTo>
                  <a:pt x="3427" y="1812"/>
                  <a:pt x="3403" y="1861"/>
                  <a:pt x="3403" y="1923"/>
                </a:cubicBezTo>
                <a:cubicBezTo>
                  <a:pt x="3403" y="1984"/>
                  <a:pt x="3427" y="2034"/>
                  <a:pt x="3457" y="2034"/>
                </a:cubicBezTo>
                <a:cubicBezTo>
                  <a:pt x="3488" y="2034"/>
                  <a:pt x="3512" y="1984"/>
                  <a:pt x="3512" y="1923"/>
                </a:cubicBezTo>
                <a:cubicBezTo>
                  <a:pt x="3512" y="1861"/>
                  <a:pt x="3488" y="1812"/>
                  <a:pt x="3457" y="1812"/>
                </a:cubicBezTo>
                <a:close/>
                <a:moveTo>
                  <a:pt x="3278" y="1812"/>
                </a:moveTo>
                <a:cubicBezTo>
                  <a:pt x="3248" y="1812"/>
                  <a:pt x="3223" y="1861"/>
                  <a:pt x="3223" y="1923"/>
                </a:cubicBezTo>
                <a:cubicBezTo>
                  <a:pt x="3223" y="1984"/>
                  <a:pt x="3248" y="2034"/>
                  <a:pt x="3278" y="2034"/>
                </a:cubicBezTo>
                <a:cubicBezTo>
                  <a:pt x="3309" y="2034"/>
                  <a:pt x="3333" y="1984"/>
                  <a:pt x="3333" y="1923"/>
                </a:cubicBezTo>
                <a:cubicBezTo>
                  <a:pt x="3333" y="1861"/>
                  <a:pt x="3309" y="1812"/>
                  <a:pt x="3278" y="1812"/>
                </a:cubicBezTo>
                <a:close/>
                <a:moveTo>
                  <a:pt x="3099" y="1812"/>
                </a:moveTo>
                <a:cubicBezTo>
                  <a:pt x="3069" y="1812"/>
                  <a:pt x="3044" y="1861"/>
                  <a:pt x="3044" y="1923"/>
                </a:cubicBezTo>
                <a:cubicBezTo>
                  <a:pt x="3044" y="1984"/>
                  <a:pt x="3069" y="2034"/>
                  <a:pt x="3099" y="2034"/>
                </a:cubicBezTo>
                <a:cubicBezTo>
                  <a:pt x="3130" y="2034"/>
                  <a:pt x="3154" y="1984"/>
                  <a:pt x="3154" y="1923"/>
                </a:cubicBezTo>
                <a:cubicBezTo>
                  <a:pt x="3154" y="1861"/>
                  <a:pt x="3130" y="1812"/>
                  <a:pt x="3099" y="1812"/>
                </a:cubicBezTo>
                <a:close/>
                <a:moveTo>
                  <a:pt x="2920" y="1812"/>
                </a:moveTo>
                <a:cubicBezTo>
                  <a:pt x="2890" y="1812"/>
                  <a:pt x="2865" y="1861"/>
                  <a:pt x="2865" y="1923"/>
                </a:cubicBezTo>
                <a:cubicBezTo>
                  <a:pt x="2865" y="1984"/>
                  <a:pt x="2890" y="2034"/>
                  <a:pt x="2920" y="2034"/>
                </a:cubicBezTo>
                <a:cubicBezTo>
                  <a:pt x="2950" y="2034"/>
                  <a:pt x="2975" y="1984"/>
                  <a:pt x="2975" y="1923"/>
                </a:cubicBezTo>
                <a:cubicBezTo>
                  <a:pt x="2975" y="1861"/>
                  <a:pt x="2950" y="1812"/>
                  <a:pt x="2920" y="1812"/>
                </a:cubicBezTo>
                <a:close/>
                <a:moveTo>
                  <a:pt x="2741" y="1812"/>
                </a:moveTo>
                <a:cubicBezTo>
                  <a:pt x="2711" y="1812"/>
                  <a:pt x="2686" y="1861"/>
                  <a:pt x="2686" y="1923"/>
                </a:cubicBezTo>
                <a:cubicBezTo>
                  <a:pt x="2686" y="1984"/>
                  <a:pt x="2711" y="2034"/>
                  <a:pt x="2741" y="2034"/>
                </a:cubicBezTo>
                <a:cubicBezTo>
                  <a:pt x="2771" y="2034"/>
                  <a:pt x="2796" y="1984"/>
                  <a:pt x="2796" y="1923"/>
                </a:cubicBezTo>
                <a:cubicBezTo>
                  <a:pt x="2796" y="1861"/>
                  <a:pt x="2771" y="1812"/>
                  <a:pt x="2741" y="1812"/>
                </a:cubicBezTo>
                <a:close/>
                <a:moveTo>
                  <a:pt x="2562" y="1812"/>
                </a:moveTo>
                <a:cubicBezTo>
                  <a:pt x="2532" y="1812"/>
                  <a:pt x="2507" y="1861"/>
                  <a:pt x="2507" y="1923"/>
                </a:cubicBezTo>
                <a:cubicBezTo>
                  <a:pt x="2507" y="1984"/>
                  <a:pt x="2532" y="2034"/>
                  <a:pt x="2562" y="2034"/>
                </a:cubicBezTo>
                <a:cubicBezTo>
                  <a:pt x="2592" y="2034"/>
                  <a:pt x="2617" y="1984"/>
                  <a:pt x="2617" y="1923"/>
                </a:cubicBezTo>
                <a:cubicBezTo>
                  <a:pt x="2617" y="1861"/>
                  <a:pt x="2592" y="1812"/>
                  <a:pt x="2562" y="1812"/>
                </a:cubicBezTo>
                <a:close/>
                <a:moveTo>
                  <a:pt x="2383" y="1812"/>
                </a:moveTo>
                <a:cubicBezTo>
                  <a:pt x="2353" y="1812"/>
                  <a:pt x="2328" y="1861"/>
                  <a:pt x="2328" y="1923"/>
                </a:cubicBezTo>
                <a:cubicBezTo>
                  <a:pt x="2328" y="1984"/>
                  <a:pt x="2353" y="2034"/>
                  <a:pt x="2383" y="2034"/>
                </a:cubicBezTo>
                <a:cubicBezTo>
                  <a:pt x="2413" y="2034"/>
                  <a:pt x="2438" y="1984"/>
                  <a:pt x="2438" y="1923"/>
                </a:cubicBezTo>
                <a:cubicBezTo>
                  <a:pt x="2438" y="1861"/>
                  <a:pt x="2413" y="1812"/>
                  <a:pt x="2383" y="1812"/>
                </a:cubicBezTo>
                <a:close/>
                <a:moveTo>
                  <a:pt x="2204" y="1812"/>
                </a:moveTo>
                <a:cubicBezTo>
                  <a:pt x="2174" y="1812"/>
                  <a:pt x="2149" y="1861"/>
                  <a:pt x="2149" y="1923"/>
                </a:cubicBezTo>
                <a:cubicBezTo>
                  <a:pt x="2149" y="1984"/>
                  <a:pt x="2174" y="2034"/>
                  <a:pt x="2204" y="2034"/>
                </a:cubicBezTo>
                <a:cubicBezTo>
                  <a:pt x="2234" y="2034"/>
                  <a:pt x="2259" y="1984"/>
                  <a:pt x="2259" y="1923"/>
                </a:cubicBezTo>
                <a:cubicBezTo>
                  <a:pt x="2259" y="1861"/>
                  <a:pt x="2234" y="1812"/>
                  <a:pt x="2204" y="1812"/>
                </a:cubicBezTo>
                <a:close/>
                <a:moveTo>
                  <a:pt x="2025" y="1812"/>
                </a:moveTo>
                <a:cubicBezTo>
                  <a:pt x="1994" y="1812"/>
                  <a:pt x="1970" y="1861"/>
                  <a:pt x="1970" y="1923"/>
                </a:cubicBezTo>
                <a:cubicBezTo>
                  <a:pt x="1970" y="1984"/>
                  <a:pt x="1994" y="2034"/>
                  <a:pt x="2025" y="2034"/>
                </a:cubicBezTo>
                <a:cubicBezTo>
                  <a:pt x="2055" y="2034"/>
                  <a:pt x="2080" y="1984"/>
                  <a:pt x="2080" y="1923"/>
                </a:cubicBezTo>
                <a:cubicBezTo>
                  <a:pt x="2080" y="1861"/>
                  <a:pt x="2055" y="1812"/>
                  <a:pt x="2025" y="1812"/>
                </a:cubicBezTo>
                <a:close/>
                <a:moveTo>
                  <a:pt x="1846" y="1812"/>
                </a:moveTo>
                <a:cubicBezTo>
                  <a:pt x="1815" y="1812"/>
                  <a:pt x="1791" y="1861"/>
                  <a:pt x="1791" y="1923"/>
                </a:cubicBezTo>
                <a:cubicBezTo>
                  <a:pt x="1791" y="1984"/>
                  <a:pt x="1815" y="2034"/>
                  <a:pt x="1846" y="2034"/>
                </a:cubicBezTo>
                <a:cubicBezTo>
                  <a:pt x="1876" y="2034"/>
                  <a:pt x="1901" y="1984"/>
                  <a:pt x="1901" y="1923"/>
                </a:cubicBezTo>
                <a:cubicBezTo>
                  <a:pt x="1901" y="1861"/>
                  <a:pt x="1876" y="1812"/>
                  <a:pt x="1846" y="1812"/>
                </a:cubicBezTo>
                <a:close/>
                <a:moveTo>
                  <a:pt x="1667" y="1812"/>
                </a:moveTo>
                <a:cubicBezTo>
                  <a:pt x="1636" y="1812"/>
                  <a:pt x="1612" y="1861"/>
                  <a:pt x="1612" y="1923"/>
                </a:cubicBezTo>
                <a:cubicBezTo>
                  <a:pt x="1612" y="1984"/>
                  <a:pt x="1636" y="2034"/>
                  <a:pt x="1667" y="2034"/>
                </a:cubicBezTo>
                <a:cubicBezTo>
                  <a:pt x="1697" y="2034"/>
                  <a:pt x="1721" y="1984"/>
                  <a:pt x="1721" y="1923"/>
                </a:cubicBezTo>
                <a:cubicBezTo>
                  <a:pt x="1721" y="1861"/>
                  <a:pt x="1697" y="1812"/>
                  <a:pt x="1667" y="1812"/>
                </a:cubicBezTo>
                <a:close/>
                <a:moveTo>
                  <a:pt x="1488" y="1812"/>
                </a:moveTo>
                <a:cubicBezTo>
                  <a:pt x="1457" y="1812"/>
                  <a:pt x="1433" y="1861"/>
                  <a:pt x="1433" y="1923"/>
                </a:cubicBezTo>
                <a:cubicBezTo>
                  <a:pt x="1433" y="1984"/>
                  <a:pt x="1457" y="2034"/>
                  <a:pt x="1488" y="2034"/>
                </a:cubicBezTo>
                <a:cubicBezTo>
                  <a:pt x="1518" y="2034"/>
                  <a:pt x="1542" y="1984"/>
                  <a:pt x="1542" y="1923"/>
                </a:cubicBezTo>
                <a:cubicBezTo>
                  <a:pt x="1542" y="1861"/>
                  <a:pt x="1518" y="1812"/>
                  <a:pt x="1488" y="1812"/>
                </a:cubicBezTo>
                <a:close/>
                <a:moveTo>
                  <a:pt x="1308" y="1812"/>
                </a:moveTo>
                <a:cubicBezTo>
                  <a:pt x="1278" y="1812"/>
                  <a:pt x="1254" y="1861"/>
                  <a:pt x="1254" y="1923"/>
                </a:cubicBezTo>
                <a:cubicBezTo>
                  <a:pt x="1254" y="1984"/>
                  <a:pt x="1278" y="2034"/>
                  <a:pt x="1308" y="2034"/>
                </a:cubicBezTo>
                <a:cubicBezTo>
                  <a:pt x="1339" y="2034"/>
                  <a:pt x="1363" y="1984"/>
                  <a:pt x="1363" y="1923"/>
                </a:cubicBezTo>
                <a:cubicBezTo>
                  <a:pt x="1363" y="1861"/>
                  <a:pt x="1339" y="1812"/>
                  <a:pt x="1308" y="1812"/>
                </a:cubicBezTo>
                <a:close/>
                <a:moveTo>
                  <a:pt x="18680" y="1449"/>
                </a:moveTo>
                <a:cubicBezTo>
                  <a:pt x="18649" y="1449"/>
                  <a:pt x="18625" y="1499"/>
                  <a:pt x="18625" y="1560"/>
                </a:cubicBezTo>
                <a:cubicBezTo>
                  <a:pt x="18625" y="1622"/>
                  <a:pt x="18649" y="1671"/>
                  <a:pt x="18680" y="1671"/>
                </a:cubicBezTo>
                <a:cubicBezTo>
                  <a:pt x="18710" y="1671"/>
                  <a:pt x="18735" y="1622"/>
                  <a:pt x="18735" y="1560"/>
                </a:cubicBezTo>
                <a:cubicBezTo>
                  <a:pt x="18735" y="1499"/>
                  <a:pt x="18710" y="1449"/>
                  <a:pt x="18680" y="1449"/>
                </a:cubicBezTo>
                <a:close/>
                <a:moveTo>
                  <a:pt x="18501" y="1449"/>
                </a:moveTo>
                <a:cubicBezTo>
                  <a:pt x="18470" y="1449"/>
                  <a:pt x="18446" y="1499"/>
                  <a:pt x="18446" y="1560"/>
                </a:cubicBezTo>
                <a:cubicBezTo>
                  <a:pt x="18446" y="1622"/>
                  <a:pt x="18470" y="1671"/>
                  <a:pt x="18501" y="1671"/>
                </a:cubicBezTo>
                <a:cubicBezTo>
                  <a:pt x="18531" y="1671"/>
                  <a:pt x="18555" y="1622"/>
                  <a:pt x="18555" y="1560"/>
                </a:cubicBezTo>
                <a:cubicBezTo>
                  <a:pt x="18555" y="1499"/>
                  <a:pt x="18531" y="1449"/>
                  <a:pt x="18501" y="1449"/>
                </a:cubicBezTo>
                <a:close/>
                <a:moveTo>
                  <a:pt x="18321" y="1449"/>
                </a:moveTo>
                <a:cubicBezTo>
                  <a:pt x="18291" y="1449"/>
                  <a:pt x="18267" y="1499"/>
                  <a:pt x="18267" y="1560"/>
                </a:cubicBezTo>
                <a:cubicBezTo>
                  <a:pt x="18267" y="1622"/>
                  <a:pt x="18291" y="1671"/>
                  <a:pt x="18321" y="1671"/>
                </a:cubicBezTo>
                <a:cubicBezTo>
                  <a:pt x="18352" y="1671"/>
                  <a:pt x="18376" y="1622"/>
                  <a:pt x="18376" y="1560"/>
                </a:cubicBezTo>
                <a:cubicBezTo>
                  <a:pt x="18376" y="1499"/>
                  <a:pt x="18352" y="1449"/>
                  <a:pt x="18321" y="1449"/>
                </a:cubicBezTo>
                <a:close/>
                <a:moveTo>
                  <a:pt x="18142" y="1449"/>
                </a:moveTo>
                <a:cubicBezTo>
                  <a:pt x="18112" y="1449"/>
                  <a:pt x="18088" y="1499"/>
                  <a:pt x="18088" y="1560"/>
                </a:cubicBezTo>
                <a:cubicBezTo>
                  <a:pt x="18088" y="1622"/>
                  <a:pt x="18112" y="1671"/>
                  <a:pt x="18142" y="1671"/>
                </a:cubicBezTo>
                <a:cubicBezTo>
                  <a:pt x="18173" y="1671"/>
                  <a:pt x="18197" y="1622"/>
                  <a:pt x="18197" y="1560"/>
                </a:cubicBezTo>
                <a:cubicBezTo>
                  <a:pt x="18197" y="1499"/>
                  <a:pt x="18173" y="1449"/>
                  <a:pt x="18142" y="1449"/>
                </a:cubicBezTo>
                <a:close/>
                <a:moveTo>
                  <a:pt x="17963" y="1449"/>
                </a:moveTo>
                <a:cubicBezTo>
                  <a:pt x="17933" y="1449"/>
                  <a:pt x="17908" y="1499"/>
                  <a:pt x="17908" y="1560"/>
                </a:cubicBezTo>
                <a:cubicBezTo>
                  <a:pt x="17908" y="1622"/>
                  <a:pt x="17933" y="1671"/>
                  <a:pt x="17963" y="1671"/>
                </a:cubicBezTo>
                <a:cubicBezTo>
                  <a:pt x="17994" y="1671"/>
                  <a:pt x="18018" y="1622"/>
                  <a:pt x="18018" y="1560"/>
                </a:cubicBezTo>
                <a:cubicBezTo>
                  <a:pt x="18018" y="1499"/>
                  <a:pt x="17994" y="1449"/>
                  <a:pt x="17963" y="1449"/>
                </a:cubicBezTo>
                <a:close/>
                <a:moveTo>
                  <a:pt x="17784" y="1449"/>
                </a:moveTo>
                <a:cubicBezTo>
                  <a:pt x="17754" y="1449"/>
                  <a:pt x="17729" y="1499"/>
                  <a:pt x="17729" y="1560"/>
                </a:cubicBezTo>
                <a:cubicBezTo>
                  <a:pt x="17729" y="1622"/>
                  <a:pt x="17754" y="1671"/>
                  <a:pt x="17784" y="1671"/>
                </a:cubicBezTo>
                <a:cubicBezTo>
                  <a:pt x="17815" y="1671"/>
                  <a:pt x="17839" y="1622"/>
                  <a:pt x="17839" y="1560"/>
                </a:cubicBezTo>
                <a:cubicBezTo>
                  <a:pt x="17839" y="1499"/>
                  <a:pt x="17815" y="1449"/>
                  <a:pt x="17784" y="1449"/>
                </a:cubicBezTo>
                <a:close/>
                <a:moveTo>
                  <a:pt x="17605" y="1449"/>
                </a:moveTo>
                <a:cubicBezTo>
                  <a:pt x="17575" y="1449"/>
                  <a:pt x="17550" y="1499"/>
                  <a:pt x="17550" y="1560"/>
                </a:cubicBezTo>
                <a:cubicBezTo>
                  <a:pt x="17550" y="1622"/>
                  <a:pt x="17575" y="1671"/>
                  <a:pt x="17605" y="1671"/>
                </a:cubicBezTo>
                <a:cubicBezTo>
                  <a:pt x="17635" y="1671"/>
                  <a:pt x="17660" y="1622"/>
                  <a:pt x="17660" y="1560"/>
                </a:cubicBezTo>
                <a:cubicBezTo>
                  <a:pt x="17660" y="1499"/>
                  <a:pt x="17635" y="1449"/>
                  <a:pt x="17605" y="1449"/>
                </a:cubicBezTo>
                <a:close/>
                <a:moveTo>
                  <a:pt x="17426" y="1449"/>
                </a:moveTo>
                <a:cubicBezTo>
                  <a:pt x="17396" y="1449"/>
                  <a:pt x="17371" y="1499"/>
                  <a:pt x="17371" y="1560"/>
                </a:cubicBezTo>
                <a:cubicBezTo>
                  <a:pt x="17371" y="1622"/>
                  <a:pt x="17396" y="1671"/>
                  <a:pt x="17426" y="1671"/>
                </a:cubicBezTo>
                <a:cubicBezTo>
                  <a:pt x="17456" y="1671"/>
                  <a:pt x="17481" y="1622"/>
                  <a:pt x="17481" y="1560"/>
                </a:cubicBezTo>
                <a:cubicBezTo>
                  <a:pt x="17481" y="1499"/>
                  <a:pt x="17456" y="1449"/>
                  <a:pt x="17426" y="1449"/>
                </a:cubicBezTo>
                <a:close/>
                <a:moveTo>
                  <a:pt x="17247" y="1449"/>
                </a:moveTo>
                <a:cubicBezTo>
                  <a:pt x="17217" y="1449"/>
                  <a:pt x="17192" y="1499"/>
                  <a:pt x="17192" y="1560"/>
                </a:cubicBezTo>
                <a:cubicBezTo>
                  <a:pt x="17192" y="1622"/>
                  <a:pt x="17217" y="1671"/>
                  <a:pt x="17247" y="1671"/>
                </a:cubicBezTo>
                <a:cubicBezTo>
                  <a:pt x="17277" y="1671"/>
                  <a:pt x="17302" y="1622"/>
                  <a:pt x="17302" y="1560"/>
                </a:cubicBezTo>
                <a:cubicBezTo>
                  <a:pt x="17302" y="1499"/>
                  <a:pt x="17277" y="1449"/>
                  <a:pt x="17247" y="1449"/>
                </a:cubicBezTo>
                <a:close/>
                <a:moveTo>
                  <a:pt x="17068" y="1449"/>
                </a:moveTo>
                <a:cubicBezTo>
                  <a:pt x="17038" y="1449"/>
                  <a:pt x="17013" y="1499"/>
                  <a:pt x="17013" y="1560"/>
                </a:cubicBezTo>
                <a:cubicBezTo>
                  <a:pt x="17013" y="1622"/>
                  <a:pt x="17038" y="1671"/>
                  <a:pt x="17068" y="1671"/>
                </a:cubicBezTo>
                <a:cubicBezTo>
                  <a:pt x="17098" y="1671"/>
                  <a:pt x="17123" y="1622"/>
                  <a:pt x="17123" y="1560"/>
                </a:cubicBezTo>
                <a:cubicBezTo>
                  <a:pt x="17123" y="1499"/>
                  <a:pt x="17098" y="1449"/>
                  <a:pt x="17068" y="1449"/>
                </a:cubicBezTo>
                <a:close/>
                <a:moveTo>
                  <a:pt x="16889" y="1449"/>
                </a:moveTo>
                <a:cubicBezTo>
                  <a:pt x="16859" y="1449"/>
                  <a:pt x="16834" y="1499"/>
                  <a:pt x="16834" y="1560"/>
                </a:cubicBezTo>
                <a:cubicBezTo>
                  <a:pt x="16834" y="1622"/>
                  <a:pt x="16859" y="1671"/>
                  <a:pt x="16889" y="1671"/>
                </a:cubicBezTo>
                <a:cubicBezTo>
                  <a:pt x="16919" y="1671"/>
                  <a:pt x="16944" y="1622"/>
                  <a:pt x="16944" y="1560"/>
                </a:cubicBezTo>
                <a:cubicBezTo>
                  <a:pt x="16944" y="1499"/>
                  <a:pt x="16919" y="1449"/>
                  <a:pt x="16889" y="1449"/>
                </a:cubicBezTo>
                <a:close/>
                <a:moveTo>
                  <a:pt x="16710" y="1449"/>
                </a:moveTo>
                <a:cubicBezTo>
                  <a:pt x="16679" y="1449"/>
                  <a:pt x="16655" y="1499"/>
                  <a:pt x="16655" y="1560"/>
                </a:cubicBezTo>
                <a:cubicBezTo>
                  <a:pt x="16655" y="1622"/>
                  <a:pt x="16679" y="1671"/>
                  <a:pt x="16710" y="1671"/>
                </a:cubicBezTo>
                <a:cubicBezTo>
                  <a:pt x="16740" y="1671"/>
                  <a:pt x="16765" y="1622"/>
                  <a:pt x="16765" y="1560"/>
                </a:cubicBezTo>
                <a:cubicBezTo>
                  <a:pt x="16765" y="1499"/>
                  <a:pt x="16740" y="1449"/>
                  <a:pt x="16710" y="1449"/>
                </a:cubicBezTo>
                <a:close/>
                <a:moveTo>
                  <a:pt x="16531" y="1449"/>
                </a:moveTo>
                <a:cubicBezTo>
                  <a:pt x="16500" y="1449"/>
                  <a:pt x="16476" y="1499"/>
                  <a:pt x="16476" y="1560"/>
                </a:cubicBezTo>
                <a:cubicBezTo>
                  <a:pt x="16476" y="1622"/>
                  <a:pt x="16500" y="1671"/>
                  <a:pt x="16531" y="1671"/>
                </a:cubicBezTo>
                <a:cubicBezTo>
                  <a:pt x="16561" y="1671"/>
                  <a:pt x="16585" y="1622"/>
                  <a:pt x="16585" y="1560"/>
                </a:cubicBezTo>
                <a:cubicBezTo>
                  <a:pt x="16585" y="1499"/>
                  <a:pt x="16561" y="1449"/>
                  <a:pt x="16531" y="1449"/>
                </a:cubicBezTo>
                <a:close/>
                <a:moveTo>
                  <a:pt x="16352" y="1449"/>
                </a:moveTo>
                <a:cubicBezTo>
                  <a:pt x="16321" y="1449"/>
                  <a:pt x="16297" y="1499"/>
                  <a:pt x="16297" y="1560"/>
                </a:cubicBezTo>
                <a:cubicBezTo>
                  <a:pt x="16297" y="1622"/>
                  <a:pt x="16321" y="1671"/>
                  <a:pt x="16352" y="1671"/>
                </a:cubicBezTo>
                <a:cubicBezTo>
                  <a:pt x="16382" y="1671"/>
                  <a:pt x="16406" y="1622"/>
                  <a:pt x="16406" y="1560"/>
                </a:cubicBezTo>
                <a:cubicBezTo>
                  <a:pt x="16406" y="1499"/>
                  <a:pt x="16382" y="1449"/>
                  <a:pt x="16352" y="1449"/>
                </a:cubicBezTo>
                <a:close/>
                <a:moveTo>
                  <a:pt x="16172" y="1449"/>
                </a:moveTo>
                <a:cubicBezTo>
                  <a:pt x="16142" y="1449"/>
                  <a:pt x="16118" y="1499"/>
                  <a:pt x="16118" y="1560"/>
                </a:cubicBezTo>
                <a:cubicBezTo>
                  <a:pt x="16118" y="1622"/>
                  <a:pt x="16142" y="1671"/>
                  <a:pt x="16172" y="1671"/>
                </a:cubicBezTo>
                <a:cubicBezTo>
                  <a:pt x="16203" y="1671"/>
                  <a:pt x="16227" y="1622"/>
                  <a:pt x="16227" y="1560"/>
                </a:cubicBezTo>
                <a:cubicBezTo>
                  <a:pt x="16227" y="1499"/>
                  <a:pt x="16203" y="1449"/>
                  <a:pt x="16172" y="1449"/>
                </a:cubicBezTo>
                <a:close/>
                <a:moveTo>
                  <a:pt x="15993" y="1449"/>
                </a:moveTo>
                <a:cubicBezTo>
                  <a:pt x="15963" y="1449"/>
                  <a:pt x="15938" y="1499"/>
                  <a:pt x="15938" y="1560"/>
                </a:cubicBezTo>
                <a:cubicBezTo>
                  <a:pt x="15938" y="1622"/>
                  <a:pt x="15963" y="1671"/>
                  <a:pt x="15993" y="1671"/>
                </a:cubicBezTo>
                <a:cubicBezTo>
                  <a:pt x="16024" y="1671"/>
                  <a:pt x="16048" y="1622"/>
                  <a:pt x="16048" y="1560"/>
                </a:cubicBezTo>
                <a:cubicBezTo>
                  <a:pt x="16048" y="1499"/>
                  <a:pt x="16024" y="1449"/>
                  <a:pt x="15993" y="1449"/>
                </a:cubicBezTo>
                <a:close/>
                <a:moveTo>
                  <a:pt x="15814" y="1449"/>
                </a:moveTo>
                <a:cubicBezTo>
                  <a:pt x="15784" y="1449"/>
                  <a:pt x="15759" y="1499"/>
                  <a:pt x="15759" y="1560"/>
                </a:cubicBezTo>
                <a:cubicBezTo>
                  <a:pt x="15759" y="1622"/>
                  <a:pt x="15784" y="1671"/>
                  <a:pt x="15814" y="1671"/>
                </a:cubicBezTo>
                <a:cubicBezTo>
                  <a:pt x="15845" y="1671"/>
                  <a:pt x="15869" y="1622"/>
                  <a:pt x="15869" y="1560"/>
                </a:cubicBezTo>
                <a:cubicBezTo>
                  <a:pt x="15869" y="1499"/>
                  <a:pt x="15845" y="1449"/>
                  <a:pt x="15814" y="1449"/>
                </a:cubicBezTo>
                <a:close/>
                <a:moveTo>
                  <a:pt x="15635" y="1449"/>
                </a:moveTo>
                <a:cubicBezTo>
                  <a:pt x="15605" y="1449"/>
                  <a:pt x="15580" y="1499"/>
                  <a:pt x="15580" y="1560"/>
                </a:cubicBezTo>
                <a:cubicBezTo>
                  <a:pt x="15580" y="1622"/>
                  <a:pt x="15605" y="1671"/>
                  <a:pt x="15635" y="1671"/>
                </a:cubicBezTo>
                <a:cubicBezTo>
                  <a:pt x="15666" y="1671"/>
                  <a:pt x="15690" y="1622"/>
                  <a:pt x="15690" y="1560"/>
                </a:cubicBezTo>
                <a:cubicBezTo>
                  <a:pt x="15690" y="1499"/>
                  <a:pt x="15666" y="1449"/>
                  <a:pt x="15635" y="1449"/>
                </a:cubicBezTo>
                <a:close/>
                <a:moveTo>
                  <a:pt x="15456" y="1449"/>
                </a:moveTo>
                <a:cubicBezTo>
                  <a:pt x="15426" y="1449"/>
                  <a:pt x="15401" y="1499"/>
                  <a:pt x="15401" y="1560"/>
                </a:cubicBezTo>
                <a:cubicBezTo>
                  <a:pt x="15401" y="1622"/>
                  <a:pt x="15426" y="1671"/>
                  <a:pt x="15456" y="1671"/>
                </a:cubicBezTo>
                <a:cubicBezTo>
                  <a:pt x="15486" y="1671"/>
                  <a:pt x="15511" y="1622"/>
                  <a:pt x="15511" y="1560"/>
                </a:cubicBezTo>
                <a:cubicBezTo>
                  <a:pt x="15511" y="1499"/>
                  <a:pt x="15486" y="1449"/>
                  <a:pt x="15456" y="1449"/>
                </a:cubicBezTo>
                <a:close/>
                <a:moveTo>
                  <a:pt x="15277" y="1449"/>
                </a:moveTo>
                <a:cubicBezTo>
                  <a:pt x="15247" y="1449"/>
                  <a:pt x="15222" y="1499"/>
                  <a:pt x="15222" y="1560"/>
                </a:cubicBezTo>
                <a:cubicBezTo>
                  <a:pt x="15222" y="1622"/>
                  <a:pt x="15247" y="1671"/>
                  <a:pt x="15277" y="1671"/>
                </a:cubicBezTo>
                <a:cubicBezTo>
                  <a:pt x="15307" y="1671"/>
                  <a:pt x="15332" y="1622"/>
                  <a:pt x="15332" y="1560"/>
                </a:cubicBezTo>
                <a:cubicBezTo>
                  <a:pt x="15332" y="1499"/>
                  <a:pt x="15307" y="1449"/>
                  <a:pt x="15277" y="1449"/>
                </a:cubicBezTo>
                <a:close/>
                <a:moveTo>
                  <a:pt x="15098" y="1449"/>
                </a:moveTo>
                <a:cubicBezTo>
                  <a:pt x="15068" y="1449"/>
                  <a:pt x="15043" y="1499"/>
                  <a:pt x="15043" y="1560"/>
                </a:cubicBezTo>
                <a:cubicBezTo>
                  <a:pt x="15043" y="1622"/>
                  <a:pt x="15068" y="1671"/>
                  <a:pt x="15098" y="1671"/>
                </a:cubicBezTo>
                <a:cubicBezTo>
                  <a:pt x="15128" y="1671"/>
                  <a:pt x="15153" y="1622"/>
                  <a:pt x="15153" y="1560"/>
                </a:cubicBezTo>
                <a:cubicBezTo>
                  <a:pt x="15153" y="1499"/>
                  <a:pt x="15128" y="1449"/>
                  <a:pt x="15098" y="1449"/>
                </a:cubicBezTo>
                <a:close/>
                <a:moveTo>
                  <a:pt x="14919" y="1449"/>
                </a:moveTo>
                <a:cubicBezTo>
                  <a:pt x="14889" y="1449"/>
                  <a:pt x="14864" y="1499"/>
                  <a:pt x="14864" y="1560"/>
                </a:cubicBezTo>
                <a:cubicBezTo>
                  <a:pt x="14864" y="1622"/>
                  <a:pt x="14889" y="1671"/>
                  <a:pt x="14919" y="1671"/>
                </a:cubicBezTo>
                <a:cubicBezTo>
                  <a:pt x="14949" y="1671"/>
                  <a:pt x="14974" y="1622"/>
                  <a:pt x="14974" y="1560"/>
                </a:cubicBezTo>
                <a:cubicBezTo>
                  <a:pt x="14974" y="1499"/>
                  <a:pt x="14949" y="1449"/>
                  <a:pt x="14919" y="1449"/>
                </a:cubicBezTo>
                <a:close/>
                <a:moveTo>
                  <a:pt x="14740" y="1449"/>
                </a:moveTo>
                <a:cubicBezTo>
                  <a:pt x="14709" y="1449"/>
                  <a:pt x="14685" y="1499"/>
                  <a:pt x="14685" y="1560"/>
                </a:cubicBezTo>
                <a:cubicBezTo>
                  <a:pt x="14685" y="1622"/>
                  <a:pt x="14709" y="1671"/>
                  <a:pt x="14740" y="1671"/>
                </a:cubicBezTo>
                <a:cubicBezTo>
                  <a:pt x="14770" y="1671"/>
                  <a:pt x="14795" y="1622"/>
                  <a:pt x="14795" y="1560"/>
                </a:cubicBezTo>
                <a:cubicBezTo>
                  <a:pt x="14795" y="1499"/>
                  <a:pt x="14770" y="1449"/>
                  <a:pt x="14740" y="1449"/>
                </a:cubicBezTo>
                <a:close/>
                <a:moveTo>
                  <a:pt x="14561" y="1449"/>
                </a:moveTo>
                <a:cubicBezTo>
                  <a:pt x="14530" y="1449"/>
                  <a:pt x="14506" y="1499"/>
                  <a:pt x="14506" y="1560"/>
                </a:cubicBezTo>
                <a:cubicBezTo>
                  <a:pt x="14506" y="1622"/>
                  <a:pt x="14530" y="1671"/>
                  <a:pt x="14561" y="1671"/>
                </a:cubicBezTo>
                <a:cubicBezTo>
                  <a:pt x="14591" y="1671"/>
                  <a:pt x="14616" y="1622"/>
                  <a:pt x="14616" y="1560"/>
                </a:cubicBezTo>
                <a:cubicBezTo>
                  <a:pt x="14616" y="1499"/>
                  <a:pt x="14591" y="1449"/>
                  <a:pt x="14561" y="1449"/>
                </a:cubicBezTo>
                <a:close/>
                <a:moveTo>
                  <a:pt x="14382" y="1449"/>
                </a:moveTo>
                <a:cubicBezTo>
                  <a:pt x="14351" y="1449"/>
                  <a:pt x="14327" y="1499"/>
                  <a:pt x="14327" y="1560"/>
                </a:cubicBezTo>
                <a:cubicBezTo>
                  <a:pt x="14327" y="1622"/>
                  <a:pt x="14351" y="1671"/>
                  <a:pt x="14382" y="1671"/>
                </a:cubicBezTo>
                <a:cubicBezTo>
                  <a:pt x="14412" y="1671"/>
                  <a:pt x="14436" y="1622"/>
                  <a:pt x="14436" y="1560"/>
                </a:cubicBezTo>
                <a:cubicBezTo>
                  <a:pt x="14436" y="1499"/>
                  <a:pt x="14412" y="1449"/>
                  <a:pt x="14382" y="1449"/>
                </a:cubicBezTo>
                <a:close/>
                <a:moveTo>
                  <a:pt x="14202" y="1449"/>
                </a:moveTo>
                <a:cubicBezTo>
                  <a:pt x="14172" y="1449"/>
                  <a:pt x="14148" y="1499"/>
                  <a:pt x="14148" y="1560"/>
                </a:cubicBezTo>
                <a:cubicBezTo>
                  <a:pt x="14148" y="1622"/>
                  <a:pt x="14172" y="1671"/>
                  <a:pt x="14202" y="1671"/>
                </a:cubicBezTo>
                <a:cubicBezTo>
                  <a:pt x="14233" y="1671"/>
                  <a:pt x="14257" y="1622"/>
                  <a:pt x="14257" y="1560"/>
                </a:cubicBezTo>
                <a:cubicBezTo>
                  <a:pt x="14257" y="1499"/>
                  <a:pt x="14233" y="1449"/>
                  <a:pt x="14202" y="1449"/>
                </a:cubicBezTo>
                <a:close/>
                <a:moveTo>
                  <a:pt x="14023" y="1449"/>
                </a:moveTo>
                <a:cubicBezTo>
                  <a:pt x="13993" y="1449"/>
                  <a:pt x="13969" y="1499"/>
                  <a:pt x="13969" y="1560"/>
                </a:cubicBezTo>
                <a:cubicBezTo>
                  <a:pt x="13969" y="1622"/>
                  <a:pt x="13993" y="1671"/>
                  <a:pt x="14023" y="1671"/>
                </a:cubicBezTo>
                <a:cubicBezTo>
                  <a:pt x="14054" y="1671"/>
                  <a:pt x="14078" y="1622"/>
                  <a:pt x="14078" y="1560"/>
                </a:cubicBezTo>
                <a:cubicBezTo>
                  <a:pt x="14078" y="1499"/>
                  <a:pt x="14054" y="1449"/>
                  <a:pt x="14023" y="1449"/>
                </a:cubicBezTo>
                <a:close/>
                <a:moveTo>
                  <a:pt x="13844" y="1449"/>
                </a:moveTo>
                <a:cubicBezTo>
                  <a:pt x="13814" y="1449"/>
                  <a:pt x="13789" y="1499"/>
                  <a:pt x="13789" y="1560"/>
                </a:cubicBezTo>
                <a:cubicBezTo>
                  <a:pt x="13789" y="1622"/>
                  <a:pt x="13814" y="1671"/>
                  <a:pt x="13844" y="1671"/>
                </a:cubicBezTo>
                <a:cubicBezTo>
                  <a:pt x="13875" y="1671"/>
                  <a:pt x="13899" y="1622"/>
                  <a:pt x="13899" y="1560"/>
                </a:cubicBezTo>
                <a:cubicBezTo>
                  <a:pt x="13899" y="1499"/>
                  <a:pt x="13875" y="1449"/>
                  <a:pt x="13844" y="1449"/>
                </a:cubicBezTo>
                <a:close/>
                <a:moveTo>
                  <a:pt x="13665" y="1449"/>
                </a:moveTo>
                <a:cubicBezTo>
                  <a:pt x="13635" y="1449"/>
                  <a:pt x="13610" y="1499"/>
                  <a:pt x="13610" y="1560"/>
                </a:cubicBezTo>
                <a:cubicBezTo>
                  <a:pt x="13610" y="1622"/>
                  <a:pt x="13635" y="1671"/>
                  <a:pt x="13665" y="1671"/>
                </a:cubicBezTo>
                <a:cubicBezTo>
                  <a:pt x="13696" y="1671"/>
                  <a:pt x="13720" y="1622"/>
                  <a:pt x="13720" y="1560"/>
                </a:cubicBezTo>
                <a:cubicBezTo>
                  <a:pt x="13720" y="1499"/>
                  <a:pt x="13696" y="1449"/>
                  <a:pt x="13665" y="1449"/>
                </a:cubicBezTo>
                <a:close/>
                <a:moveTo>
                  <a:pt x="13486" y="1449"/>
                </a:moveTo>
                <a:cubicBezTo>
                  <a:pt x="13456" y="1449"/>
                  <a:pt x="13431" y="1499"/>
                  <a:pt x="13431" y="1560"/>
                </a:cubicBezTo>
                <a:cubicBezTo>
                  <a:pt x="13431" y="1622"/>
                  <a:pt x="13456" y="1671"/>
                  <a:pt x="13486" y="1671"/>
                </a:cubicBezTo>
                <a:cubicBezTo>
                  <a:pt x="13516" y="1671"/>
                  <a:pt x="13541" y="1622"/>
                  <a:pt x="13541" y="1560"/>
                </a:cubicBezTo>
                <a:cubicBezTo>
                  <a:pt x="13541" y="1499"/>
                  <a:pt x="13516" y="1449"/>
                  <a:pt x="13486" y="1449"/>
                </a:cubicBezTo>
                <a:close/>
                <a:moveTo>
                  <a:pt x="13307" y="1449"/>
                </a:moveTo>
                <a:cubicBezTo>
                  <a:pt x="13277" y="1449"/>
                  <a:pt x="13252" y="1499"/>
                  <a:pt x="13252" y="1560"/>
                </a:cubicBezTo>
                <a:cubicBezTo>
                  <a:pt x="13252" y="1622"/>
                  <a:pt x="13277" y="1671"/>
                  <a:pt x="13307" y="1671"/>
                </a:cubicBezTo>
                <a:cubicBezTo>
                  <a:pt x="13337" y="1671"/>
                  <a:pt x="13362" y="1622"/>
                  <a:pt x="13362" y="1560"/>
                </a:cubicBezTo>
                <a:cubicBezTo>
                  <a:pt x="13362" y="1499"/>
                  <a:pt x="13337" y="1449"/>
                  <a:pt x="13307" y="1449"/>
                </a:cubicBezTo>
                <a:close/>
                <a:moveTo>
                  <a:pt x="12949" y="1449"/>
                </a:moveTo>
                <a:cubicBezTo>
                  <a:pt x="12919" y="1449"/>
                  <a:pt x="12894" y="1499"/>
                  <a:pt x="12894" y="1560"/>
                </a:cubicBezTo>
                <a:cubicBezTo>
                  <a:pt x="12894" y="1622"/>
                  <a:pt x="12919" y="1671"/>
                  <a:pt x="12949" y="1671"/>
                </a:cubicBezTo>
                <a:cubicBezTo>
                  <a:pt x="12979" y="1671"/>
                  <a:pt x="13004" y="1622"/>
                  <a:pt x="13004" y="1560"/>
                </a:cubicBezTo>
                <a:cubicBezTo>
                  <a:pt x="13004" y="1499"/>
                  <a:pt x="12979" y="1449"/>
                  <a:pt x="12949" y="1449"/>
                </a:cubicBezTo>
                <a:close/>
                <a:moveTo>
                  <a:pt x="12770" y="1449"/>
                </a:moveTo>
                <a:cubicBezTo>
                  <a:pt x="12740" y="1449"/>
                  <a:pt x="12715" y="1499"/>
                  <a:pt x="12715" y="1560"/>
                </a:cubicBezTo>
                <a:cubicBezTo>
                  <a:pt x="12715" y="1622"/>
                  <a:pt x="12740" y="1671"/>
                  <a:pt x="12770" y="1671"/>
                </a:cubicBezTo>
                <a:cubicBezTo>
                  <a:pt x="12800" y="1671"/>
                  <a:pt x="12825" y="1622"/>
                  <a:pt x="12825" y="1560"/>
                </a:cubicBezTo>
                <a:cubicBezTo>
                  <a:pt x="12825" y="1499"/>
                  <a:pt x="12800" y="1449"/>
                  <a:pt x="12770" y="1449"/>
                </a:cubicBezTo>
                <a:close/>
                <a:moveTo>
                  <a:pt x="12591" y="1449"/>
                </a:moveTo>
                <a:cubicBezTo>
                  <a:pt x="12560" y="1449"/>
                  <a:pt x="12536" y="1499"/>
                  <a:pt x="12536" y="1560"/>
                </a:cubicBezTo>
                <a:cubicBezTo>
                  <a:pt x="12536" y="1622"/>
                  <a:pt x="12560" y="1671"/>
                  <a:pt x="12591" y="1671"/>
                </a:cubicBezTo>
                <a:cubicBezTo>
                  <a:pt x="12621" y="1671"/>
                  <a:pt x="12646" y="1622"/>
                  <a:pt x="12646" y="1560"/>
                </a:cubicBezTo>
                <a:cubicBezTo>
                  <a:pt x="12646" y="1499"/>
                  <a:pt x="12621" y="1449"/>
                  <a:pt x="12591" y="1449"/>
                </a:cubicBezTo>
                <a:close/>
                <a:moveTo>
                  <a:pt x="11516" y="1449"/>
                </a:moveTo>
                <a:cubicBezTo>
                  <a:pt x="11486" y="1449"/>
                  <a:pt x="11461" y="1499"/>
                  <a:pt x="11461" y="1560"/>
                </a:cubicBezTo>
                <a:cubicBezTo>
                  <a:pt x="11461" y="1622"/>
                  <a:pt x="11486" y="1671"/>
                  <a:pt x="11516" y="1671"/>
                </a:cubicBezTo>
                <a:cubicBezTo>
                  <a:pt x="11546" y="1671"/>
                  <a:pt x="11571" y="1622"/>
                  <a:pt x="11571" y="1560"/>
                </a:cubicBezTo>
                <a:cubicBezTo>
                  <a:pt x="11571" y="1499"/>
                  <a:pt x="11546" y="1449"/>
                  <a:pt x="11516" y="1449"/>
                </a:cubicBezTo>
                <a:close/>
                <a:moveTo>
                  <a:pt x="11337" y="1449"/>
                </a:moveTo>
                <a:cubicBezTo>
                  <a:pt x="11307" y="1449"/>
                  <a:pt x="11282" y="1499"/>
                  <a:pt x="11282" y="1560"/>
                </a:cubicBezTo>
                <a:cubicBezTo>
                  <a:pt x="11282" y="1622"/>
                  <a:pt x="11307" y="1671"/>
                  <a:pt x="11337" y="1671"/>
                </a:cubicBezTo>
                <a:cubicBezTo>
                  <a:pt x="11367" y="1671"/>
                  <a:pt x="11392" y="1622"/>
                  <a:pt x="11392" y="1560"/>
                </a:cubicBezTo>
                <a:cubicBezTo>
                  <a:pt x="11392" y="1499"/>
                  <a:pt x="11367" y="1449"/>
                  <a:pt x="11337" y="1449"/>
                </a:cubicBezTo>
                <a:close/>
                <a:moveTo>
                  <a:pt x="11158" y="1449"/>
                </a:moveTo>
                <a:cubicBezTo>
                  <a:pt x="11128" y="1449"/>
                  <a:pt x="11103" y="1499"/>
                  <a:pt x="11103" y="1560"/>
                </a:cubicBezTo>
                <a:cubicBezTo>
                  <a:pt x="11103" y="1622"/>
                  <a:pt x="11128" y="1671"/>
                  <a:pt x="11158" y="1671"/>
                </a:cubicBezTo>
                <a:cubicBezTo>
                  <a:pt x="11188" y="1671"/>
                  <a:pt x="11213" y="1622"/>
                  <a:pt x="11213" y="1560"/>
                </a:cubicBezTo>
                <a:cubicBezTo>
                  <a:pt x="11213" y="1499"/>
                  <a:pt x="11188" y="1449"/>
                  <a:pt x="11158" y="1449"/>
                </a:cubicBezTo>
                <a:close/>
                <a:moveTo>
                  <a:pt x="10979" y="1449"/>
                </a:moveTo>
                <a:cubicBezTo>
                  <a:pt x="10949" y="1449"/>
                  <a:pt x="10924" y="1499"/>
                  <a:pt x="10924" y="1560"/>
                </a:cubicBezTo>
                <a:cubicBezTo>
                  <a:pt x="10924" y="1622"/>
                  <a:pt x="10949" y="1671"/>
                  <a:pt x="10979" y="1671"/>
                </a:cubicBezTo>
                <a:cubicBezTo>
                  <a:pt x="11009" y="1671"/>
                  <a:pt x="11034" y="1622"/>
                  <a:pt x="11034" y="1560"/>
                </a:cubicBezTo>
                <a:cubicBezTo>
                  <a:pt x="11034" y="1499"/>
                  <a:pt x="11009" y="1449"/>
                  <a:pt x="10979" y="1449"/>
                </a:cubicBezTo>
                <a:close/>
                <a:moveTo>
                  <a:pt x="10800" y="1449"/>
                </a:moveTo>
                <a:cubicBezTo>
                  <a:pt x="10770" y="1449"/>
                  <a:pt x="10745" y="1499"/>
                  <a:pt x="10745" y="1560"/>
                </a:cubicBezTo>
                <a:cubicBezTo>
                  <a:pt x="10745" y="1622"/>
                  <a:pt x="10770" y="1671"/>
                  <a:pt x="10800" y="1671"/>
                </a:cubicBezTo>
                <a:cubicBezTo>
                  <a:pt x="10830" y="1671"/>
                  <a:pt x="10855" y="1622"/>
                  <a:pt x="10855" y="1560"/>
                </a:cubicBezTo>
                <a:cubicBezTo>
                  <a:pt x="10855" y="1499"/>
                  <a:pt x="10830" y="1449"/>
                  <a:pt x="10800" y="1449"/>
                </a:cubicBezTo>
                <a:close/>
                <a:moveTo>
                  <a:pt x="8830" y="1449"/>
                </a:moveTo>
                <a:cubicBezTo>
                  <a:pt x="8800" y="1449"/>
                  <a:pt x="8775" y="1499"/>
                  <a:pt x="8775" y="1560"/>
                </a:cubicBezTo>
                <a:cubicBezTo>
                  <a:pt x="8775" y="1622"/>
                  <a:pt x="8800" y="1671"/>
                  <a:pt x="8830" y="1671"/>
                </a:cubicBezTo>
                <a:cubicBezTo>
                  <a:pt x="8860" y="1671"/>
                  <a:pt x="8885" y="1622"/>
                  <a:pt x="8885" y="1560"/>
                </a:cubicBezTo>
                <a:cubicBezTo>
                  <a:pt x="8885" y="1499"/>
                  <a:pt x="8860" y="1449"/>
                  <a:pt x="8830" y="1449"/>
                </a:cubicBezTo>
                <a:close/>
                <a:moveTo>
                  <a:pt x="8651" y="1449"/>
                </a:moveTo>
                <a:cubicBezTo>
                  <a:pt x="8621" y="1449"/>
                  <a:pt x="8596" y="1499"/>
                  <a:pt x="8596" y="1560"/>
                </a:cubicBezTo>
                <a:cubicBezTo>
                  <a:pt x="8596" y="1622"/>
                  <a:pt x="8621" y="1671"/>
                  <a:pt x="8651" y="1671"/>
                </a:cubicBezTo>
                <a:cubicBezTo>
                  <a:pt x="8681" y="1671"/>
                  <a:pt x="8706" y="1622"/>
                  <a:pt x="8706" y="1560"/>
                </a:cubicBezTo>
                <a:cubicBezTo>
                  <a:pt x="8706" y="1499"/>
                  <a:pt x="8681" y="1449"/>
                  <a:pt x="8651" y="1449"/>
                </a:cubicBezTo>
                <a:close/>
                <a:moveTo>
                  <a:pt x="8472" y="1449"/>
                </a:moveTo>
                <a:cubicBezTo>
                  <a:pt x="8441" y="1449"/>
                  <a:pt x="8417" y="1499"/>
                  <a:pt x="8417" y="1560"/>
                </a:cubicBezTo>
                <a:cubicBezTo>
                  <a:pt x="8417" y="1622"/>
                  <a:pt x="8441" y="1671"/>
                  <a:pt x="8472" y="1671"/>
                </a:cubicBezTo>
                <a:cubicBezTo>
                  <a:pt x="8502" y="1671"/>
                  <a:pt x="8527" y="1622"/>
                  <a:pt x="8527" y="1560"/>
                </a:cubicBezTo>
                <a:cubicBezTo>
                  <a:pt x="8527" y="1499"/>
                  <a:pt x="8502" y="1449"/>
                  <a:pt x="8472" y="1449"/>
                </a:cubicBezTo>
                <a:close/>
                <a:moveTo>
                  <a:pt x="8293" y="1449"/>
                </a:moveTo>
                <a:cubicBezTo>
                  <a:pt x="8262" y="1449"/>
                  <a:pt x="8238" y="1499"/>
                  <a:pt x="8238" y="1560"/>
                </a:cubicBezTo>
                <a:cubicBezTo>
                  <a:pt x="8238" y="1622"/>
                  <a:pt x="8262" y="1671"/>
                  <a:pt x="8293" y="1671"/>
                </a:cubicBezTo>
                <a:cubicBezTo>
                  <a:pt x="8323" y="1671"/>
                  <a:pt x="8348" y="1622"/>
                  <a:pt x="8348" y="1560"/>
                </a:cubicBezTo>
                <a:cubicBezTo>
                  <a:pt x="8348" y="1499"/>
                  <a:pt x="8323" y="1449"/>
                  <a:pt x="8293" y="1449"/>
                </a:cubicBezTo>
                <a:close/>
                <a:moveTo>
                  <a:pt x="8114" y="1449"/>
                </a:moveTo>
                <a:cubicBezTo>
                  <a:pt x="8083" y="1449"/>
                  <a:pt x="8059" y="1499"/>
                  <a:pt x="8059" y="1560"/>
                </a:cubicBezTo>
                <a:cubicBezTo>
                  <a:pt x="8059" y="1622"/>
                  <a:pt x="8083" y="1671"/>
                  <a:pt x="8114" y="1671"/>
                </a:cubicBezTo>
                <a:cubicBezTo>
                  <a:pt x="8144" y="1671"/>
                  <a:pt x="8168" y="1622"/>
                  <a:pt x="8168" y="1560"/>
                </a:cubicBezTo>
                <a:cubicBezTo>
                  <a:pt x="8168" y="1499"/>
                  <a:pt x="8144" y="1449"/>
                  <a:pt x="8114" y="1449"/>
                </a:cubicBezTo>
                <a:close/>
                <a:moveTo>
                  <a:pt x="7934" y="1449"/>
                </a:moveTo>
                <a:cubicBezTo>
                  <a:pt x="7904" y="1449"/>
                  <a:pt x="7880" y="1499"/>
                  <a:pt x="7880" y="1560"/>
                </a:cubicBezTo>
                <a:cubicBezTo>
                  <a:pt x="7880" y="1622"/>
                  <a:pt x="7904" y="1671"/>
                  <a:pt x="7934" y="1671"/>
                </a:cubicBezTo>
                <a:cubicBezTo>
                  <a:pt x="7965" y="1671"/>
                  <a:pt x="7989" y="1622"/>
                  <a:pt x="7989" y="1560"/>
                </a:cubicBezTo>
                <a:cubicBezTo>
                  <a:pt x="7989" y="1499"/>
                  <a:pt x="7965" y="1449"/>
                  <a:pt x="7934" y="1449"/>
                </a:cubicBezTo>
                <a:close/>
                <a:moveTo>
                  <a:pt x="7755" y="1449"/>
                </a:moveTo>
                <a:cubicBezTo>
                  <a:pt x="7725" y="1449"/>
                  <a:pt x="7701" y="1499"/>
                  <a:pt x="7701" y="1560"/>
                </a:cubicBezTo>
                <a:cubicBezTo>
                  <a:pt x="7701" y="1622"/>
                  <a:pt x="7725" y="1671"/>
                  <a:pt x="7755" y="1671"/>
                </a:cubicBezTo>
                <a:cubicBezTo>
                  <a:pt x="7786" y="1671"/>
                  <a:pt x="7810" y="1622"/>
                  <a:pt x="7810" y="1560"/>
                </a:cubicBezTo>
                <a:cubicBezTo>
                  <a:pt x="7810" y="1499"/>
                  <a:pt x="7786" y="1449"/>
                  <a:pt x="7755" y="1449"/>
                </a:cubicBezTo>
                <a:close/>
                <a:moveTo>
                  <a:pt x="7576" y="1449"/>
                </a:moveTo>
                <a:cubicBezTo>
                  <a:pt x="7546" y="1449"/>
                  <a:pt x="7521" y="1499"/>
                  <a:pt x="7521" y="1560"/>
                </a:cubicBezTo>
                <a:cubicBezTo>
                  <a:pt x="7521" y="1622"/>
                  <a:pt x="7546" y="1671"/>
                  <a:pt x="7576" y="1671"/>
                </a:cubicBezTo>
                <a:cubicBezTo>
                  <a:pt x="7607" y="1671"/>
                  <a:pt x="7631" y="1622"/>
                  <a:pt x="7631" y="1560"/>
                </a:cubicBezTo>
                <a:cubicBezTo>
                  <a:pt x="7631" y="1499"/>
                  <a:pt x="7607" y="1449"/>
                  <a:pt x="7576" y="1449"/>
                </a:cubicBezTo>
                <a:close/>
                <a:moveTo>
                  <a:pt x="7397" y="1449"/>
                </a:moveTo>
                <a:cubicBezTo>
                  <a:pt x="7367" y="1449"/>
                  <a:pt x="7342" y="1499"/>
                  <a:pt x="7342" y="1560"/>
                </a:cubicBezTo>
                <a:cubicBezTo>
                  <a:pt x="7342" y="1622"/>
                  <a:pt x="7367" y="1671"/>
                  <a:pt x="7397" y="1671"/>
                </a:cubicBezTo>
                <a:cubicBezTo>
                  <a:pt x="7428" y="1671"/>
                  <a:pt x="7452" y="1622"/>
                  <a:pt x="7452" y="1560"/>
                </a:cubicBezTo>
                <a:cubicBezTo>
                  <a:pt x="7452" y="1499"/>
                  <a:pt x="7428" y="1449"/>
                  <a:pt x="7397" y="1449"/>
                </a:cubicBezTo>
                <a:close/>
                <a:moveTo>
                  <a:pt x="7218" y="1449"/>
                </a:moveTo>
                <a:cubicBezTo>
                  <a:pt x="7188" y="1449"/>
                  <a:pt x="7163" y="1499"/>
                  <a:pt x="7163" y="1560"/>
                </a:cubicBezTo>
                <a:cubicBezTo>
                  <a:pt x="7163" y="1622"/>
                  <a:pt x="7188" y="1671"/>
                  <a:pt x="7218" y="1671"/>
                </a:cubicBezTo>
                <a:cubicBezTo>
                  <a:pt x="7248" y="1671"/>
                  <a:pt x="7273" y="1622"/>
                  <a:pt x="7273" y="1560"/>
                </a:cubicBezTo>
                <a:cubicBezTo>
                  <a:pt x="7273" y="1499"/>
                  <a:pt x="7248" y="1449"/>
                  <a:pt x="7218" y="1449"/>
                </a:cubicBezTo>
                <a:close/>
                <a:moveTo>
                  <a:pt x="6323" y="1449"/>
                </a:moveTo>
                <a:cubicBezTo>
                  <a:pt x="6292" y="1449"/>
                  <a:pt x="6268" y="1499"/>
                  <a:pt x="6268" y="1560"/>
                </a:cubicBezTo>
                <a:cubicBezTo>
                  <a:pt x="6268" y="1622"/>
                  <a:pt x="6292" y="1671"/>
                  <a:pt x="6323" y="1671"/>
                </a:cubicBezTo>
                <a:cubicBezTo>
                  <a:pt x="6353" y="1671"/>
                  <a:pt x="6378" y="1622"/>
                  <a:pt x="6378" y="1560"/>
                </a:cubicBezTo>
                <a:cubicBezTo>
                  <a:pt x="6378" y="1499"/>
                  <a:pt x="6353" y="1449"/>
                  <a:pt x="6323" y="1449"/>
                </a:cubicBezTo>
                <a:close/>
                <a:moveTo>
                  <a:pt x="6144" y="1449"/>
                </a:moveTo>
                <a:cubicBezTo>
                  <a:pt x="6113" y="1449"/>
                  <a:pt x="6089" y="1499"/>
                  <a:pt x="6089" y="1560"/>
                </a:cubicBezTo>
                <a:cubicBezTo>
                  <a:pt x="6089" y="1622"/>
                  <a:pt x="6113" y="1671"/>
                  <a:pt x="6144" y="1671"/>
                </a:cubicBezTo>
                <a:cubicBezTo>
                  <a:pt x="6174" y="1671"/>
                  <a:pt x="6199" y="1622"/>
                  <a:pt x="6199" y="1560"/>
                </a:cubicBezTo>
                <a:cubicBezTo>
                  <a:pt x="6199" y="1499"/>
                  <a:pt x="6174" y="1449"/>
                  <a:pt x="6144" y="1449"/>
                </a:cubicBezTo>
                <a:close/>
                <a:moveTo>
                  <a:pt x="5965" y="1449"/>
                </a:moveTo>
                <a:cubicBezTo>
                  <a:pt x="5934" y="1449"/>
                  <a:pt x="5910" y="1499"/>
                  <a:pt x="5910" y="1560"/>
                </a:cubicBezTo>
                <a:cubicBezTo>
                  <a:pt x="5910" y="1622"/>
                  <a:pt x="5934" y="1671"/>
                  <a:pt x="5965" y="1671"/>
                </a:cubicBezTo>
                <a:cubicBezTo>
                  <a:pt x="5995" y="1671"/>
                  <a:pt x="6019" y="1622"/>
                  <a:pt x="6019" y="1560"/>
                </a:cubicBezTo>
                <a:cubicBezTo>
                  <a:pt x="6019" y="1499"/>
                  <a:pt x="5995" y="1449"/>
                  <a:pt x="5965" y="1449"/>
                </a:cubicBezTo>
                <a:close/>
                <a:moveTo>
                  <a:pt x="5786" y="1449"/>
                </a:moveTo>
                <a:cubicBezTo>
                  <a:pt x="5755" y="1449"/>
                  <a:pt x="5731" y="1499"/>
                  <a:pt x="5731" y="1560"/>
                </a:cubicBezTo>
                <a:cubicBezTo>
                  <a:pt x="5731" y="1622"/>
                  <a:pt x="5755" y="1671"/>
                  <a:pt x="5786" y="1671"/>
                </a:cubicBezTo>
                <a:cubicBezTo>
                  <a:pt x="5816" y="1671"/>
                  <a:pt x="5840" y="1622"/>
                  <a:pt x="5840" y="1560"/>
                </a:cubicBezTo>
                <a:cubicBezTo>
                  <a:pt x="5840" y="1499"/>
                  <a:pt x="5816" y="1449"/>
                  <a:pt x="5786" y="1449"/>
                </a:cubicBezTo>
                <a:close/>
                <a:moveTo>
                  <a:pt x="5606" y="1449"/>
                </a:moveTo>
                <a:cubicBezTo>
                  <a:pt x="5576" y="1449"/>
                  <a:pt x="5552" y="1499"/>
                  <a:pt x="5552" y="1560"/>
                </a:cubicBezTo>
                <a:cubicBezTo>
                  <a:pt x="5552" y="1622"/>
                  <a:pt x="5576" y="1671"/>
                  <a:pt x="5606" y="1671"/>
                </a:cubicBezTo>
                <a:cubicBezTo>
                  <a:pt x="5637" y="1671"/>
                  <a:pt x="5661" y="1622"/>
                  <a:pt x="5661" y="1560"/>
                </a:cubicBezTo>
                <a:cubicBezTo>
                  <a:pt x="5661" y="1499"/>
                  <a:pt x="5637" y="1449"/>
                  <a:pt x="5606" y="1449"/>
                </a:cubicBezTo>
                <a:close/>
                <a:moveTo>
                  <a:pt x="5427" y="1449"/>
                </a:moveTo>
                <a:cubicBezTo>
                  <a:pt x="5397" y="1449"/>
                  <a:pt x="5372" y="1499"/>
                  <a:pt x="5372" y="1560"/>
                </a:cubicBezTo>
                <a:cubicBezTo>
                  <a:pt x="5372" y="1622"/>
                  <a:pt x="5397" y="1671"/>
                  <a:pt x="5427" y="1671"/>
                </a:cubicBezTo>
                <a:cubicBezTo>
                  <a:pt x="5458" y="1671"/>
                  <a:pt x="5482" y="1622"/>
                  <a:pt x="5482" y="1560"/>
                </a:cubicBezTo>
                <a:cubicBezTo>
                  <a:pt x="5482" y="1499"/>
                  <a:pt x="5458" y="1449"/>
                  <a:pt x="5427" y="1449"/>
                </a:cubicBezTo>
                <a:close/>
                <a:moveTo>
                  <a:pt x="5248" y="1449"/>
                </a:moveTo>
                <a:cubicBezTo>
                  <a:pt x="5218" y="1449"/>
                  <a:pt x="5193" y="1499"/>
                  <a:pt x="5193" y="1560"/>
                </a:cubicBezTo>
                <a:cubicBezTo>
                  <a:pt x="5193" y="1622"/>
                  <a:pt x="5218" y="1671"/>
                  <a:pt x="5248" y="1671"/>
                </a:cubicBezTo>
                <a:cubicBezTo>
                  <a:pt x="5279" y="1671"/>
                  <a:pt x="5303" y="1622"/>
                  <a:pt x="5303" y="1560"/>
                </a:cubicBezTo>
                <a:cubicBezTo>
                  <a:pt x="5303" y="1499"/>
                  <a:pt x="5279" y="1449"/>
                  <a:pt x="5248" y="1449"/>
                </a:cubicBezTo>
                <a:close/>
                <a:moveTo>
                  <a:pt x="5069" y="1449"/>
                </a:moveTo>
                <a:cubicBezTo>
                  <a:pt x="5039" y="1449"/>
                  <a:pt x="5014" y="1499"/>
                  <a:pt x="5014" y="1560"/>
                </a:cubicBezTo>
                <a:cubicBezTo>
                  <a:pt x="5014" y="1622"/>
                  <a:pt x="5039" y="1671"/>
                  <a:pt x="5069" y="1671"/>
                </a:cubicBezTo>
                <a:cubicBezTo>
                  <a:pt x="5099" y="1671"/>
                  <a:pt x="5124" y="1622"/>
                  <a:pt x="5124" y="1560"/>
                </a:cubicBezTo>
                <a:cubicBezTo>
                  <a:pt x="5124" y="1499"/>
                  <a:pt x="5099" y="1449"/>
                  <a:pt x="5069" y="1449"/>
                </a:cubicBezTo>
                <a:close/>
                <a:moveTo>
                  <a:pt x="4532" y="1449"/>
                </a:moveTo>
                <a:cubicBezTo>
                  <a:pt x="4502" y="1449"/>
                  <a:pt x="4477" y="1499"/>
                  <a:pt x="4477" y="1560"/>
                </a:cubicBezTo>
                <a:cubicBezTo>
                  <a:pt x="4477" y="1622"/>
                  <a:pt x="4502" y="1671"/>
                  <a:pt x="4532" y="1671"/>
                </a:cubicBezTo>
                <a:cubicBezTo>
                  <a:pt x="4562" y="1671"/>
                  <a:pt x="4587" y="1622"/>
                  <a:pt x="4587" y="1560"/>
                </a:cubicBezTo>
                <a:cubicBezTo>
                  <a:pt x="4587" y="1499"/>
                  <a:pt x="4562" y="1449"/>
                  <a:pt x="4532" y="1449"/>
                </a:cubicBezTo>
                <a:close/>
                <a:moveTo>
                  <a:pt x="4353" y="1449"/>
                </a:moveTo>
                <a:cubicBezTo>
                  <a:pt x="4323" y="1449"/>
                  <a:pt x="4298" y="1499"/>
                  <a:pt x="4298" y="1560"/>
                </a:cubicBezTo>
                <a:cubicBezTo>
                  <a:pt x="4298" y="1622"/>
                  <a:pt x="4323" y="1671"/>
                  <a:pt x="4353" y="1671"/>
                </a:cubicBezTo>
                <a:cubicBezTo>
                  <a:pt x="4383" y="1671"/>
                  <a:pt x="4408" y="1622"/>
                  <a:pt x="4408" y="1560"/>
                </a:cubicBezTo>
                <a:cubicBezTo>
                  <a:pt x="4408" y="1499"/>
                  <a:pt x="4383" y="1449"/>
                  <a:pt x="4353" y="1449"/>
                </a:cubicBezTo>
                <a:close/>
                <a:moveTo>
                  <a:pt x="4174" y="1449"/>
                </a:moveTo>
                <a:cubicBezTo>
                  <a:pt x="4143" y="1449"/>
                  <a:pt x="4119" y="1499"/>
                  <a:pt x="4119" y="1560"/>
                </a:cubicBezTo>
                <a:cubicBezTo>
                  <a:pt x="4119" y="1622"/>
                  <a:pt x="4143" y="1671"/>
                  <a:pt x="4174" y="1671"/>
                </a:cubicBezTo>
                <a:cubicBezTo>
                  <a:pt x="4204" y="1671"/>
                  <a:pt x="4229" y="1622"/>
                  <a:pt x="4229" y="1560"/>
                </a:cubicBezTo>
                <a:cubicBezTo>
                  <a:pt x="4229" y="1499"/>
                  <a:pt x="4204" y="1449"/>
                  <a:pt x="4174" y="1449"/>
                </a:cubicBezTo>
                <a:close/>
                <a:moveTo>
                  <a:pt x="3995" y="1449"/>
                </a:moveTo>
                <a:cubicBezTo>
                  <a:pt x="3964" y="1449"/>
                  <a:pt x="3940" y="1499"/>
                  <a:pt x="3940" y="1560"/>
                </a:cubicBezTo>
                <a:cubicBezTo>
                  <a:pt x="3940" y="1622"/>
                  <a:pt x="3964" y="1671"/>
                  <a:pt x="3995" y="1671"/>
                </a:cubicBezTo>
                <a:cubicBezTo>
                  <a:pt x="4025" y="1671"/>
                  <a:pt x="4050" y="1622"/>
                  <a:pt x="4050" y="1560"/>
                </a:cubicBezTo>
                <a:cubicBezTo>
                  <a:pt x="4050" y="1499"/>
                  <a:pt x="4025" y="1449"/>
                  <a:pt x="3995" y="1449"/>
                </a:cubicBezTo>
                <a:close/>
                <a:moveTo>
                  <a:pt x="3637" y="1449"/>
                </a:moveTo>
                <a:cubicBezTo>
                  <a:pt x="3606" y="1449"/>
                  <a:pt x="3582" y="1499"/>
                  <a:pt x="3582" y="1560"/>
                </a:cubicBezTo>
                <a:cubicBezTo>
                  <a:pt x="3582" y="1622"/>
                  <a:pt x="3606" y="1671"/>
                  <a:pt x="3637" y="1671"/>
                </a:cubicBezTo>
                <a:cubicBezTo>
                  <a:pt x="3667" y="1671"/>
                  <a:pt x="3691" y="1622"/>
                  <a:pt x="3691" y="1560"/>
                </a:cubicBezTo>
                <a:cubicBezTo>
                  <a:pt x="3691" y="1499"/>
                  <a:pt x="3667" y="1449"/>
                  <a:pt x="3637" y="1449"/>
                </a:cubicBezTo>
                <a:close/>
                <a:moveTo>
                  <a:pt x="3457" y="1449"/>
                </a:moveTo>
                <a:cubicBezTo>
                  <a:pt x="3427" y="1449"/>
                  <a:pt x="3403" y="1499"/>
                  <a:pt x="3403" y="1560"/>
                </a:cubicBezTo>
                <a:cubicBezTo>
                  <a:pt x="3403" y="1622"/>
                  <a:pt x="3427" y="1671"/>
                  <a:pt x="3457" y="1671"/>
                </a:cubicBezTo>
                <a:cubicBezTo>
                  <a:pt x="3488" y="1671"/>
                  <a:pt x="3512" y="1622"/>
                  <a:pt x="3512" y="1560"/>
                </a:cubicBezTo>
                <a:cubicBezTo>
                  <a:pt x="3512" y="1499"/>
                  <a:pt x="3488" y="1449"/>
                  <a:pt x="3457" y="1449"/>
                </a:cubicBezTo>
                <a:close/>
                <a:moveTo>
                  <a:pt x="3278" y="1449"/>
                </a:moveTo>
                <a:cubicBezTo>
                  <a:pt x="3248" y="1449"/>
                  <a:pt x="3223" y="1499"/>
                  <a:pt x="3223" y="1560"/>
                </a:cubicBezTo>
                <a:cubicBezTo>
                  <a:pt x="3223" y="1622"/>
                  <a:pt x="3248" y="1671"/>
                  <a:pt x="3278" y="1671"/>
                </a:cubicBezTo>
                <a:cubicBezTo>
                  <a:pt x="3309" y="1671"/>
                  <a:pt x="3333" y="1622"/>
                  <a:pt x="3333" y="1560"/>
                </a:cubicBezTo>
                <a:cubicBezTo>
                  <a:pt x="3333" y="1499"/>
                  <a:pt x="3309" y="1449"/>
                  <a:pt x="3278" y="1449"/>
                </a:cubicBezTo>
                <a:close/>
                <a:moveTo>
                  <a:pt x="2741" y="1449"/>
                </a:moveTo>
                <a:cubicBezTo>
                  <a:pt x="2711" y="1449"/>
                  <a:pt x="2686" y="1499"/>
                  <a:pt x="2686" y="1560"/>
                </a:cubicBezTo>
                <a:cubicBezTo>
                  <a:pt x="2686" y="1622"/>
                  <a:pt x="2711" y="1671"/>
                  <a:pt x="2741" y="1671"/>
                </a:cubicBezTo>
                <a:cubicBezTo>
                  <a:pt x="2771" y="1671"/>
                  <a:pt x="2796" y="1622"/>
                  <a:pt x="2796" y="1560"/>
                </a:cubicBezTo>
                <a:cubicBezTo>
                  <a:pt x="2796" y="1499"/>
                  <a:pt x="2771" y="1449"/>
                  <a:pt x="2741" y="1449"/>
                </a:cubicBezTo>
                <a:close/>
                <a:moveTo>
                  <a:pt x="2562" y="1449"/>
                </a:moveTo>
                <a:cubicBezTo>
                  <a:pt x="2532" y="1449"/>
                  <a:pt x="2507" y="1499"/>
                  <a:pt x="2507" y="1560"/>
                </a:cubicBezTo>
                <a:cubicBezTo>
                  <a:pt x="2507" y="1622"/>
                  <a:pt x="2532" y="1671"/>
                  <a:pt x="2562" y="1671"/>
                </a:cubicBezTo>
                <a:cubicBezTo>
                  <a:pt x="2592" y="1671"/>
                  <a:pt x="2617" y="1622"/>
                  <a:pt x="2617" y="1560"/>
                </a:cubicBezTo>
                <a:cubicBezTo>
                  <a:pt x="2617" y="1499"/>
                  <a:pt x="2592" y="1449"/>
                  <a:pt x="2562" y="1449"/>
                </a:cubicBezTo>
                <a:close/>
                <a:moveTo>
                  <a:pt x="2383" y="1449"/>
                </a:moveTo>
                <a:cubicBezTo>
                  <a:pt x="2353" y="1449"/>
                  <a:pt x="2328" y="1499"/>
                  <a:pt x="2328" y="1560"/>
                </a:cubicBezTo>
                <a:cubicBezTo>
                  <a:pt x="2328" y="1622"/>
                  <a:pt x="2353" y="1671"/>
                  <a:pt x="2383" y="1671"/>
                </a:cubicBezTo>
                <a:cubicBezTo>
                  <a:pt x="2413" y="1671"/>
                  <a:pt x="2438" y="1622"/>
                  <a:pt x="2438" y="1560"/>
                </a:cubicBezTo>
                <a:cubicBezTo>
                  <a:pt x="2438" y="1499"/>
                  <a:pt x="2413" y="1449"/>
                  <a:pt x="2383" y="1449"/>
                </a:cubicBezTo>
                <a:close/>
                <a:moveTo>
                  <a:pt x="2204" y="1449"/>
                </a:moveTo>
                <a:cubicBezTo>
                  <a:pt x="2174" y="1449"/>
                  <a:pt x="2149" y="1499"/>
                  <a:pt x="2149" y="1560"/>
                </a:cubicBezTo>
                <a:cubicBezTo>
                  <a:pt x="2149" y="1622"/>
                  <a:pt x="2174" y="1671"/>
                  <a:pt x="2204" y="1671"/>
                </a:cubicBezTo>
                <a:cubicBezTo>
                  <a:pt x="2234" y="1671"/>
                  <a:pt x="2259" y="1622"/>
                  <a:pt x="2259" y="1560"/>
                </a:cubicBezTo>
                <a:cubicBezTo>
                  <a:pt x="2259" y="1499"/>
                  <a:pt x="2234" y="1449"/>
                  <a:pt x="2204" y="1449"/>
                </a:cubicBezTo>
                <a:close/>
                <a:moveTo>
                  <a:pt x="2025" y="1449"/>
                </a:moveTo>
                <a:cubicBezTo>
                  <a:pt x="1994" y="1449"/>
                  <a:pt x="1970" y="1499"/>
                  <a:pt x="1970" y="1560"/>
                </a:cubicBezTo>
                <a:cubicBezTo>
                  <a:pt x="1970" y="1622"/>
                  <a:pt x="1994" y="1671"/>
                  <a:pt x="2025" y="1671"/>
                </a:cubicBezTo>
                <a:cubicBezTo>
                  <a:pt x="2055" y="1671"/>
                  <a:pt x="2080" y="1622"/>
                  <a:pt x="2080" y="1560"/>
                </a:cubicBezTo>
                <a:cubicBezTo>
                  <a:pt x="2080" y="1499"/>
                  <a:pt x="2055" y="1449"/>
                  <a:pt x="2025" y="1449"/>
                </a:cubicBezTo>
                <a:close/>
                <a:moveTo>
                  <a:pt x="1846" y="1449"/>
                </a:moveTo>
                <a:cubicBezTo>
                  <a:pt x="1815" y="1449"/>
                  <a:pt x="1791" y="1499"/>
                  <a:pt x="1791" y="1560"/>
                </a:cubicBezTo>
                <a:cubicBezTo>
                  <a:pt x="1791" y="1622"/>
                  <a:pt x="1815" y="1671"/>
                  <a:pt x="1846" y="1671"/>
                </a:cubicBezTo>
                <a:cubicBezTo>
                  <a:pt x="1876" y="1671"/>
                  <a:pt x="1901" y="1622"/>
                  <a:pt x="1901" y="1560"/>
                </a:cubicBezTo>
                <a:cubicBezTo>
                  <a:pt x="1901" y="1499"/>
                  <a:pt x="1876" y="1449"/>
                  <a:pt x="1846" y="1449"/>
                </a:cubicBezTo>
                <a:close/>
                <a:moveTo>
                  <a:pt x="1667" y="1449"/>
                </a:moveTo>
                <a:cubicBezTo>
                  <a:pt x="1636" y="1449"/>
                  <a:pt x="1612" y="1499"/>
                  <a:pt x="1612" y="1560"/>
                </a:cubicBezTo>
                <a:cubicBezTo>
                  <a:pt x="1612" y="1622"/>
                  <a:pt x="1636" y="1671"/>
                  <a:pt x="1667" y="1671"/>
                </a:cubicBezTo>
                <a:cubicBezTo>
                  <a:pt x="1697" y="1671"/>
                  <a:pt x="1721" y="1622"/>
                  <a:pt x="1721" y="1560"/>
                </a:cubicBezTo>
                <a:cubicBezTo>
                  <a:pt x="1721" y="1499"/>
                  <a:pt x="1697" y="1449"/>
                  <a:pt x="1667" y="1449"/>
                </a:cubicBezTo>
                <a:close/>
                <a:moveTo>
                  <a:pt x="17247" y="1087"/>
                </a:moveTo>
                <a:cubicBezTo>
                  <a:pt x="17217" y="1087"/>
                  <a:pt x="17192" y="1137"/>
                  <a:pt x="17192" y="1198"/>
                </a:cubicBezTo>
                <a:cubicBezTo>
                  <a:pt x="17192" y="1259"/>
                  <a:pt x="17217" y="1309"/>
                  <a:pt x="17247" y="1309"/>
                </a:cubicBezTo>
                <a:cubicBezTo>
                  <a:pt x="17277" y="1309"/>
                  <a:pt x="17302" y="1259"/>
                  <a:pt x="17302" y="1198"/>
                </a:cubicBezTo>
                <a:cubicBezTo>
                  <a:pt x="17302" y="1137"/>
                  <a:pt x="17277" y="1087"/>
                  <a:pt x="17247" y="1087"/>
                </a:cubicBezTo>
                <a:close/>
                <a:moveTo>
                  <a:pt x="17068" y="1087"/>
                </a:moveTo>
                <a:cubicBezTo>
                  <a:pt x="17038" y="1087"/>
                  <a:pt x="17013" y="1137"/>
                  <a:pt x="17013" y="1198"/>
                </a:cubicBezTo>
                <a:cubicBezTo>
                  <a:pt x="17013" y="1259"/>
                  <a:pt x="17038" y="1309"/>
                  <a:pt x="17068" y="1309"/>
                </a:cubicBezTo>
                <a:cubicBezTo>
                  <a:pt x="17098" y="1309"/>
                  <a:pt x="17123" y="1259"/>
                  <a:pt x="17123" y="1198"/>
                </a:cubicBezTo>
                <a:cubicBezTo>
                  <a:pt x="17123" y="1137"/>
                  <a:pt x="17098" y="1087"/>
                  <a:pt x="17068" y="1087"/>
                </a:cubicBezTo>
                <a:close/>
                <a:moveTo>
                  <a:pt x="16889" y="1087"/>
                </a:moveTo>
                <a:cubicBezTo>
                  <a:pt x="16859" y="1087"/>
                  <a:pt x="16834" y="1137"/>
                  <a:pt x="16834" y="1198"/>
                </a:cubicBezTo>
                <a:cubicBezTo>
                  <a:pt x="16834" y="1259"/>
                  <a:pt x="16859" y="1309"/>
                  <a:pt x="16889" y="1309"/>
                </a:cubicBezTo>
                <a:cubicBezTo>
                  <a:pt x="16919" y="1309"/>
                  <a:pt x="16944" y="1259"/>
                  <a:pt x="16944" y="1198"/>
                </a:cubicBezTo>
                <a:cubicBezTo>
                  <a:pt x="16944" y="1137"/>
                  <a:pt x="16919" y="1087"/>
                  <a:pt x="16889" y="1087"/>
                </a:cubicBezTo>
                <a:close/>
                <a:moveTo>
                  <a:pt x="16172" y="1087"/>
                </a:moveTo>
                <a:cubicBezTo>
                  <a:pt x="16142" y="1087"/>
                  <a:pt x="16118" y="1137"/>
                  <a:pt x="16118" y="1198"/>
                </a:cubicBezTo>
                <a:cubicBezTo>
                  <a:pt x="16118" y="1259"/>
                  <a:pt x="16142" y="1309"/>
                  <a:pt x="16172" y="1309"/>
                </a:cubicBezTo>
                <a:cubicBezTo>
                  <a:pt x="16203" y="1309"/>
                  <a:pt x="16227" y="1259"/>
                  <a:pt x="16227" y="1198"/>
                </a:cubicBezTo>
                <a:cubicBezTo>
                  <a:pt x="16227" y="1137"/>
                  <a:pt x="16203" y="1087"/>
                  <a:pt x="16172" y="1087"/>
                </a:cubicBezTo>
                <a:close/>
                <a:moveTo>
                  <a:pt x="15993" y="1087"/>
                </a:moveTo>
                <a:cubicBezTo>
                  <a:pt x="15963" y="1087"/>
                  <a:pt x="15938" y="1137"/>
                  <a:pt x="15938" y="1198"/>
                </a:cubicBezTo>
                <a:cubicBezTo>
                  <a:pt x="15938" y="1259"/>
                  <a:pt x="15963" y="1309"/>
                  <a:pt x="15993" y="1309"/>
                </a:cubicBezTo>
                <a:cubicBezTo>
                  <a:pt x="16024" y="1309"/>
                  <a:pt x="16048" y="1259"/>
                  <a:pt x="16048" y="1198"/>
                </a:cubicBezTo>
                <a:cubicBezTo>
                  <a:pt x="16048" y="1137"/>
                  <a:pt x="16024" y="1087"/>
                  <a:pt x="15993" y="1087"/>
                </a:cubicBezTo>
                <a:close/>
                <a:moveTo>
                  <a:pt x="15814" y="1087"/>
                </a:moveTo>
                <a:cubicBezTo>
                  <a:pt x="15784" y="1087"/>
                  <a:pt x="15759" y="1137"/>
                  <a:pt x="15759" y="1198"/>
                </a:cubicBezTo>
                <a:cubicBezTo>
                  <a:pt x="15759" y="1259"/>
                  <a:pt x="15784" y="1309"/>
                  <a:pt x="15814" y="1309"/>
                </a:cubicBezTo>
                <a:cubicBezTo>
                  <a:pt x="15845" y="1309"/>
                  <a:pt x="15869" y="1259"/>
                  <a:pt x="15869" y="1198"/>
                </a:cubicBezTo>
                <a:cubicBezTo>
                  <a:pt x="15869" y="1137"/>
                  <a:pt x="15845" y="1087"/>
                  <a:pt x="15814" y="1087"/>
                </a:cubicBezTo>
                <a:close/>
                <a:moveTo>
                  <a:pt x="15635" y="1087"/>
                </a:moveTo>
                <a:cubicBezTo>
                  <a:pt x="15605" y="1087"/>
                  <a:pt x="15580" y="1137"/>
                  <a:pt x="15580" y="1198"/>
                </a:cubicBezTo>
                <a:cubicBezTo>
                  <a:pt x="15580" y="1259"/>
                  <a:pt x="15605" y="1309"/>
                  <a:pt x="15635" y="1309"/>
                </a:cubicBezTo>
                <a:cubicBezTo>
                  <a:pt x="15666" y="1309"/>
                  <a:pt x="15690" y="1259"/>
                  <a:pt x="15690" y="1198"/>
                </a:cubicBezTo>
                <a:cubicBezTo>
                  <a:pt x="15690" y="1137"/>
                  <a:pt x="15666" y="1087"/>
                  <a:pt x="15635" y="1087"/>
                </a:cubicBezTo>
                <a:close/>
                <a:moveTo>
                  <a:pt x="15456" y="1087"/>
                </a:moveTo>
                <a:cubicBezTo>
                  <a:pt x="15426" y="1087"/>
                  <a:pt x="15401" y="1137"/>
                  <a:pt x="15401" y="1198"/>
                </a:cubicBezTo>
                <a:cubicBezTo>
                  <a:pt x="15401" y="1259"/>
                  <a:pt x="15426" y="1309"/>
                  <a:pt x="15456" y="1309"/>
                </a:cubicBezTo>
                <a:cubicBezTo>
                  <a:pt x="15486" y="1309"/>
                  <a:pt x="15511" y="1259"/>
                  <a:pt x="15511" y="1198"/>
                </a:cubicBezTo>
                <a:cubicBezTo>
                  <a:pt x="15511" y="1137"/>
                  <a:pt x="15486" y="1087"/>
                  <a:pt x="15456" y="1087"/>
                </a:cubicBezTo>
                <a:close/>
                <a:moveTo>
                  <a:pt x="15277" y="1087"/>
                </a:moveTo>
                <a:cubicBezTo>
                  <a:pt x="15247" y="1087"/>
                  <a:pt x="15222" y="1137"/>
                  <a:pt x="15222" y="1198"/>
                </a:cubicBezTo>
                <a:cubicBezTo>
                  <a:pt x="15222" y="1259"/>
                  <a:pt x="15247" y="1309"/>
                  <a:pt x="15277" y="1309"/>
                </a:cubicBezTo>
                <a:cubicBezTo>
                  <a:pt x="15307" y="1309"/>
                  <a:pt x="15332" y="1259"/>
                  <a:pt x="15332" y="1198"/>
                </a:cubicBezTo>
                <a:cubicBezTo>
                  <a:pt x="15332" y="1137"/>
                  <a:pt x="15307" y="1087"/>
                  <a:pt x="15277" y="1087"/>
                </a:cubicBezTo>
                <a:close/>
                <a:moveTo>
                  <a:pt x="15098" y="1087"/>
                </a:moveTo>
                <a:cubicBezTo>
                  <a:pt x="15068" y="1087"/>
                  <a:pt x="15043" y="1137"/>
                  <a:pt x="15043" y="1198"/>
                </a:cubicBezTo>
                <a:cubicBezTo>
                  <a:pt x="15043" y="1259"/>
                  <a:pt x="15068" y="1309"/>
                  <a:pt x="15098" y="1309"/>
                </a:cubicBezTo>
                <a:cubicBezTo>
                  <a:pt x="15128" y="1309"/>
                  <a:pt x="15153" y="1259"/>
                  <a:pt x="15153" y="1198"/>
                </a:cubicBezTo>
                <a:cubicBezTo>
                  <a:pt x="15153" y="1137"/>
                  <a:pt x="15128" y="1087"/>
                  <a:pt x="15098" y="1087"/>
                </a:cubicBezTo>
                <a:close/>
                <a:moveTo>
                  <a:pt x="14919" y="1087"/>
                </a:moveTo>
                <a:cubicBezTo>
                  <a:pt x="14889" y="1087"/>
                  <a:pt x="14864" y="1137"/>
                  <a:pt x="14864" y="1198"/>
                </a:cubicBezTo>
                <a:cubicBezTo>
                  <a:pt x="14864" y="1259"/>
                  <a:pt x="14889" y="1309"/>
                  <a:pt x="14919" y="1309"/>
                </a:cubicBezTo>
                <a:cubicBezTo>
                  <a:pt x="14949" y="1309"/>
                  <a:pt x="14974" y="1259"/>
                  <a:pt x="14974" y="1198"/>
                </a:cubicBezTo>
                <a:cubicBezTo>
                  <a:pt x="14974" y="1137"/>
                  <a:pt x="14949" y="1087"/>
                  <a:pt x="14919" y="1087"/>
                </a:cubicBezTo>
                <a:close/>
                <a:moveTo>
                  <a:pt x="14740" y="1087"/>
                </a:moveTo>
                <a:cubicBezTo>
                  <a:pt x="14709" y="1087"/>
                  <a:pt x="14685" y="1137"/>
                  <a:pt x="14685" y="1198"/>
                </a:cubicBezTo>
                <a:cubicBezTo>
                  <a:pt x="14685" y="1259"/>
                  <a:pt x="14709" y="1309"/>
                  <a:pt x="14740" y="1309"/>
                </a:cubicBezTo>
                <a:cubicBezTo>
                  <a:pt x="14770" y="1309"/>
                  <a:pt x="14795" y="1259"/>
                  <a:pt x="14795" y="1198"/>
                </a:cubicBezTo>
                <a:cubicBezTo>
                  <a:pt x="14795" y="1137"/>
                  <a:pt x="14770" y="1087"/>
                  <a:pt x="14740" y="1087"/>
                </a:cubicBezTo>
                <a:close/>
                <a:moveTo>
                  <a:pt x="14561" y="1087"/>
                </a:moveTo>
                <a:cubicBezTo>
                  <a:pt x="14530" y="1087"/>
                  <a:pt x="14506" y="1137"/>
                  <a:pt x="14506" y="1198"/>
                </a:cubicBezTo>
                <a:cubicBezTo>
                  <a:pt x="14506" y="1259"/>
                  <a:pt x="14530" y="1309"/>
                  <a:pt x="14561" y="1309"/>
                </a:cubicBezTo>
                <a:cubicBezTo>
                  <a:pt x="14591" y="1309"/>
                  <a:pt x="14616" y="1259"/>
                  <a:pt x="14616" y="1198"/>
                </a:cubicBezTo>
                <a:cubicBezTo>
                  <a:pt x="14616" y="1137"/>
                  <a:pt x="14591" y="1087"/>
                  <a:pt x="14561" y="1087"/>
                </a:cubicBezTo>
                <a:close/>
                <a:moveTo>
                  <a:pt x="14382" y="1087"/>
                </a:moveTo>
                <a:cubicBezTo>
                  <a:pt x="14351" y="1087"/>
                  <a:pt x="14327" y="1137"/>
                  <a:pt x="14327" y="1198"/>
                </a:cubicBezTo>
                <a:cubicBezTo>
                  <a:pt x="14327" y="1259"/>
                  <a:pt x="14351" y="1309"/>
                  <a:pt x="14382" y="1309"/>
                </a:cubicBezTo>
                <a:cubicBezTo>
                  <a:pt x="14412" y="1309"/>
                  <a:pt x="14436" y="1259"/>
                  <a:pt x="14436" y="1198"/>
                </a:cubicBezTo>
                <a:cubicBezTo>
                  <a:pt x="14436" y="1137"/>
                  <a:pt x="14412" y="1087"/>
                  <a:pt x="14382" y="1087"/>
                </a:cubicBezTo>
                <a:close/>
                <a:moveTo>
                  <a:pt x="14202" y="1087"/>
                </a:moveTo>
                <a:cubicBezTo>
                  <a:pt x="14172" y="1087"/>
                  <a:pt x="14148" y="1137"/>
                  <a:pt x="14148" y="1198"/>
                </a:cubicBezTo>
                <a:cubicBezTo>
                  <a:pt x="14148" y="1259"/>
                  <a:pt x="14172" y="1309"/>
                  <a:pt x="14202" y="1309"/>
                </a:cubicBezTo>
                <a:cubicBezTo>
                  <a:pt x="14233" y="1309"/>
                  <a:pt x="14257" y="1259"/>
                  <a:pt x="14257" y="1198"/>
                </a:cubicBezTo>
                <a:cubicBezTo>
                  <a:pt x="14257" y="1137"/>
                  <a:pt x="14233" y="1087"/>
                  <a:pt x="14202" y="1087"/>
                </a:cubicBezTo>
                <a:close/>
                <a:moveTo>
                  <a:pt x="14023" y="1087"/>
                </a:moveTo>
                <a:cubicBezTo>
                  <a:pt x="13993" y="1087"/>
                  <a:pt x="13969" y="1137"/>
                  <a:pt x="13969" y="1198"/>
                </a:cubicBezTo>
                <a:cubicBezTo>
                  <a:pt x="13969" y="1259"/>
                  <a:pt x="13993" y="1309"/>
                  <a:pt x="14023" y="1309"/>
                </a:cubicBezTo>
                <a:cubicBezTo>
                  <a:pt x="14054" y="1309"/>
                  <a:pt x="14078" y="1259"/>
                  <a:pt x="14078" y="1198"/>
                </a:cubicBezTo>
                <a:cubicBezTo>
                  <a:pt x="14078" y="1137"/>
                  <a:pt x="14054" y="1087"/>
                  <a:pt x="14023" y="1087"/>
                </a:cubicBezTo>
                <a:close/>
                <a:moveTo>
                  <a:pt x="13844" y="1087"/>
                </a:moveTo>
                <a:cubicBezTo>
                  <a:pt x="13814" y="1087"/>
                  <a:pt x="13789" y="1137"/>
                  <a:pt x="13789" y="1198"/>
                </a:cubicBezTo>
                <a:cubicBezTo>
                  <a:pt x="13789" y="1259"/>
                  <a:pt x="13814" y="1309"/>
                  <a:pt x="13844" y="1309"/>
                </a:cubicBezTo>
                <a:cubicBezTo>
                  <a:pt x="13875" y="1309"/>
                  <a:pt x="13899" y="1259"/>
                  <a:pt x="13899" y="1198"/>
                </a:cubicBezTo>
                <a:cubicBezTo>
                  <a:pt x="13899" y="1137"/>
                  <a:pt x="13875" y="1087"/>
                  <a:pt x="13844" y="1087"/>
                </a:cubicBezTo>
                <a:close/>
                <a:moveTo>
                  <a:pt x="13665" y="1087"/>
                </a:moveTo>
                <a:cubicBezTo>
                  <a:pt x="13635" y="1087"/>
                  <a:pt x="13610" y="1137"/>
                  <a:pt x="13610" y="1198"/>
                </a:cubicBezTo>
                <a:cubicBezTo>
                  <a:pt x="13610" y="1259"/>
                  <a:pt x="13635" y="1309"/>
                  <a:pt x="13665" y="1309"/>
                </a:cubicBezTo>
                <a:cubicBezTo>
                  <a:pt x="13696" y="1309"/>
                  <a:pt x="13720" y="1259"/>
                  <a:pt x="13720" y="1198"/>
                </a:cubicBezTo>
                <a:cubicBezTo>
                  <a:pt x="13720" y="1137"/>
                  <a:pt x="13696" y="1087"/>
                  <a:pt x="13665" y="1087"/>
                </a:cubicBezTo>
                <a:close/>
                <a:moveTo>
                  <a:pt x="13486" y="1087"/>
                </a:moveTo>
                <a:cubicBezTo>
                  <a:pt x="13456" y="1087"/>
                  <a:pt x="13431" y="1137"/>
                  <a:pt x="13431" y="1198"/>
                </a:cubicBezTo>
                <a:cubicBezTo>
                  <a:pt x="13431" y="1259"/>
                  <a:pt x="13456" y="1309"/>
                  <a:pt x="13486" y="1309"/>
                </a:cubicBezTo>
                <a:cubicBezTo>
                  <a:pt x="13516" y="1309"/>
                  <a:pt x="13541" y="1259"/>
                  <a:pt x="13541" y="1198"/>
                </a:cubicBezTo>
                <a:cubicBezTo>
                  <a:pt x="13541" y="1137"/>
                  <a:pt x="13516" y="1087"/>
                  <a:pt x="13486" y="1087"/>
                </a:cubicBezTo>
                <a:close/>
                <a:moveTo>
                  <a:pt x="13307" y="1087"/>
                </a:moveTo>
                <a:cubicBezTo>
                  <a:pt x="13277" y="1087"/>
                  <a:pt x="13252" y="1137"/>
                  <a:pt x="13252" y="1198"/>
                </a:cubicBezTo>
                <a:cubicBezTo>
                  <a:pt x="13252" y="1259"/>
                  <a:pt x="13277" y="1309"/>
                  <a:pt x="13307" y="1309"/>
                </a:cubicBezTo>
                <a:cubicBezTo>
                  <a:pt x="13337" y="1309"/>
                  <a:pt x="13362" y="1259"/>
                  <a:pt x="13362" y="1198"/>
                </a:cubicBezTo>
                <a:cubicBezTo>
                  <a:pt x="13362" y="1137"/>
                  <a:pt x="13337" y="1087"/>
                  <a:pt x="13307" y="1087"/>
                </a:cubicBezTo>
                <a:close/>
                <a:moveTo>
                  <a:pt x="12770" y="1087"/>
                </a:moveTo>
                <a:cubicBezTo>
                  <a:pt x="12740" y="1087"/>
                  <a:pt x="12715" y="1137"/>
                  <a:pt x="12715" y="1198"/>
                </a:cubicBezTo>
                <a:cubicBezTo>
                  <a:pt x="12715" y="1259"/>
                  <a:pt x="12740" y="1309"/>
                  <a:pt x="12770" y="1309"/>
                </a:cubicBezTo>
                <a:cubicBezTo>
                  <a:pt x="12800" y="1309"/>
                  <a:pt x="12825" y="1259"/>
                  <a:pt x="12825" y="1198"/>
                </a:cubicBezTo>
                <a:cubicBezTo>
                  <a:pt x="12825" y="1137"/>
                  <a:pt x="12800" y="1087"/>
                  <a:pt x="12770" y="1087"/>
                </a:cubicBezTo>
                <a:close/>
                <a:moveTo>
                  <a:pt x="12591" y="1087"/>
                </a:moveTo>
                <a:cubicBezTo>
                  <a:pt x="12560" y="1087"/>
                  <a:pt x="12536" y="1137"/>
                  <a:pt x="12536" y="1198"/>
                </a:cubicBezTo>
                <a:cubicBezTo>
                  <a:pt x="12536" y="1259"/>
                  <a:pt x="12560" y="1309"/>
                  <a:pt x="12591" y="1309"/>
                </a:cubicBezTo>
                <a:cubicBezTo>
                  <a:pt x="12621" y="1309"/>
                  <a:pt x="12646" y="1259"/>
                  <a:pt x="12646" y="1198"/>
                </a:cubicBezTo>
                <a:cubicBezTo>
                  <a:pt x="12646" y="1137"/>
                  <a:pt x="12621" y="1087"/>
                  <a:pt x="12591" y="1087"/>
                </a:cubicBezTo>
                <a:close/>
                <a:moveTo>
                  <a:pt x="9009" y="1087"/>
                </a:moveTo>
                <a:cubicBezTo>
                  <a:pt x="8979" y="1087"/>
                  <a:pt x="8954" y="1137"/>
                  <a:pt x="8954" y="1198"/>
                </a:cubicBezTo>
                <a:cubicBezTo>
                  <a:pt x="8954" y="1259"/>
                  <a:pt x="8979" y="1309"/>
                  <a:pt x="9009" y="1309"/>
                </a:cubicBezTo>
                <a:cubicBezTo>
                  <a:pt x="9039" y="1309"/>
                  <a:pt x="9064" y="1259"/>
                  <a:pt x="9064" y="1198"/>
                </a:cubicBezTo>
                <a:cubicBezTo>
                  <a:pt x="9064" y="1137"/>
                  <a:pt x="9039" y="1087"/>
                  <a:pt x="9009" y="1087"/>
                </a:cubicBezTo>
                <a:close/>
                <a:moveTo>
                  <a:pt x="8830" y="1087"/>
                </a:moveTo>
                <a:cubicBezTo>
                  <a:pt x="8800" y="1087"/>
                  <a:pt x="8775" y="1137"/>
                  <a:pt x="8775" y="1198"/>
                </a:cubicBezTo>
                <a:cubicBezTo>
                  <a:pt x="8775" y="1259"/>
                  <a:pt x="8800" y="1309"/>
                  <a:pt x="8830" y="1309"/>
                </a:cubicBezTo>
                <a:cubicBezTo>
                  <a:pt x="8860" y="1309"/>
                  <a:pt x="8885" y="1259"/>
                  <a:pt x="8885" y="1198"/>
                </a:cubicBezTo>
                <a:cubicBezTo>
                  <a:pt x="8885" y="1137"/>
                  <a:pt x="8860" y="1087"/>
                  <a:pt x="8830" y="1087"/>
                </a:cubicBezTo>
                <a:close/>
                <a:moveTo>
                  <a:pt x="8651" y="1087"/>
                </a:moveTo>
                <a:cubicBezTo>
                  <a:pt x="8621" y="1087"/>
                  <a:pt x="8596" y="1137"/>
                  <a:pt x="8596" y="1198"/>
                </a:cubicBezTo>
                <a:cubicBezTo>
                  <a:pt x="8596" y="1259"/>
                  <a:pt x="8621" y="1309"/>
                  <a:pt x="8651" y="1309"/>
                </a:cubicBezTo>
                <a:cubicBezTo>
                  <a:pt x="8681" y="1309"/>
                  <a:pt x="8706" y="1259"/>
                  <a:pt x="8706" y="1198"/>
                </a:cubicBezTo>
                <a:cubicBezTo>
                  <a:pt x="8706" y="1137"/>
                  <a:pt x="8681" y="1087"/>
                  <a:pt x="8651" y="1087"/>
                </a:cubicBezTo>
                <a:close/>
                <a:moveTo>
                  <a:pt x="8472" y="1087"/>
                </a:moveTo>
                <a:cubicBezTo>
                  <a:pt x="8441" y="1087"/>
                  <a:pt x="8417" y="1137"/>
                  <a:pt x="8417" y="1198"/>
                </a:cubicBezTo>
                <a:cubicBezTo>
                  <a:pt x="8417" y="1259"/>
                  <a:pt x="8441" y="1309"/>
                  <a:pt x="8472" y="1309"/>
                </a:cubicBezTo>
                <a:cubicBezTo>
                  <a:pt x="8502" y="1309"/>
                  <a:pt x="8527" y="1259"/>
                  <a:pt x="8527" y="1198"/>
                </a:cubicBezTo>
                <a:cubicBezTo>
                  <a:pt x="8527" y="1137"/>
                  <a:pt x="8502" y="1087"/>
                  <a:pt x="8472" y="1087"/>
                </a:cubicBezTo>
                <a:close/>
                <a:moveTo>
                  <a:pt x="8293" y="1087"/>
                </a:moveTo>
                <a:cubicBezTo>
                  <a:pt x="8262" y="1087"/>
                  <a:pt x="8238" y="1137"/>
                  <a:pt x="8238" y="1198"/>
                </a:cubicBezTo>
                <a:cubicBezTo>
                  <a:pt x="8238" y="1259"/>
                  <a:pt x="8262" y="1309"/>
                  <a:pt x="8293" y="1309"/>
                </a:cubicBezTo>
                <a:cubicBezTo>
                  <a:pt x="8323" y="1309"/>
                  <a:pt x="8348" y="1259"/>
                  <a:pt x="8348" y="1198"/>
                </a:cubicBezTo>
                <a:cubicBezTo>
                  <a:pt x="8348" y="1137"/>
                  <a:pt x="8323" y="1087"/>
                  <a:pt x="8293" y="1087"/>
                </a:cubicBezTo>
                <a:close/>
                <a:moveTo>
                  <a:pt x="8114" y="1087"/>
                </a:moveTo>
                <a:cubicBezTo>
                  <a:pt x="8083" y="1087"/>
                  <a:pt x="8059" y="1137"/>
                  <a:pt x="8059" y="1198"/>
                </a:cubicBezTo>
                <a:cubicBezTo>
                  <a:pt x="8059" y="1259"/>
                  <a:pt x="8083" y="1309"/>
                  <a:pt x="8114" y="1309"/>
                </a:cubicBezTo>
                <a:cubicBezTo>
                  <a:pt x="8144" y="1309"/>
                  <a:pt x="8168" y="1259"/>
                  <a:pt x="8168" y="1198"/>
                </a:cubicBezTo>
                <a:cubicBezTo>
                  <a:pt x="8168" y="1137"/>
                  <a:pt x="8144" y="1087"/>
                  <a:pt x="8114" y="1087"/>
                </a:cubicBezTo>
                <a:close/>
                <a:moveTo>
                  <a:pt x="7934" y="1087"/>
                </a:moveTo>
                <a:cubicBezTo>
                  <a:pt x="7904" y="1087"/>
                  <a:pt x="7880" y="1137"/>
                  <a:pt x="7880" y="1198"/>
                </a:cubicBezTo>
                <a:cubicBezTo>
                  <a:pt x="7880" y="1259"/>
                  <a:pt x="7904" y="1309"/>
                  <a:pt x="7934" y="1309"/>
                </a:cubicBezTo>
                <a:cubicBezTo>
                  <a:pt x="7965" y="1309"/>
                  <a:pt x="7989" y="1259"/>
                  <a:pt x="7989" y="1198"/>
                </a:cubicBezTo>
                <a:cubicBezTo>
                  <a:pt x="7989" y="1137"/>
                  <a:pt x="7965" y="1087"/>
                  <a:pt x="7934" y="1087"/>
                </a:cubicBezTo>
                <a:close/>
                <a:moveTo>
                  <a:pt x="7755" y="1087"/>
                </a:moveTo>
                <a:cubicBezTo>
                  <a:pt x="7725" y="1087"/>
                  <a:pt x="7701" y="1137"/>
                  <a:pt x="7701" y="1198"/>
                </a:cubicBezTo>
                <a:cubicBezTo>
                  <a:pt x="7701" y="1259"/>
                  <a:pt x="7725" y="1309"/>
                  <a:pt x="7755" y="1309"/>
                </a:cubicBezTo>
                <a:cubicBezTo>
                  <a:pt x="7786" y="1309"/>
                  <a:pt x="7810" y="1259"/>
                  <a:pt x="7810" y="1198"/>
                </a:cubicBezTo>
                <a:cubicBezTo>
                  <a:pt x="7810" y="1137"/>
                  <a:pt x="7786" y="1087"/>
                  <a:pt x="7755" y="1087"/>
                </a:cubicBezTo>
                <a:close/>
                <a:moveTo>
                  <a:pt x="7576" y="1087"/>
                </a:moveTo>
                <a:cubicBezTo>
                  <a:pt x="7546" y="1087"/>
                  <a:pt x="7521" y="1137"/>
                  <a:pt x="7521" y="1198"/>
                </a:cubicBezTo>
                <a:cubicBezTo>
                  <a:pt x="7521" y="1259"/>
                  <a:pt x="7546" y="1309"/>
                  <a:pt x="7576" y="1309"/>
                </a:cubicBezTo>
                <a:cubicBezTo>
                  <a:pt x="7607" y="1309"/>
                  <a:pt x="7631" y="1259"/>
                  <a:pt x="7631" y="1198"/>
                </a:cubicBezTo>
                <a:cubicBezTo>
                  <a:pt x="7631" y="1137"/>
                  <a:pt x="7607" y="1087"/>
                  <a:pt x="7576" y="1087"/>
                </a:cubicBezTo>
                <a:close/>
                <a:moveTo>
                  <a:pt x="7397" y="1087"/>
                </a:moveTo>
                <a:cubicBezTo>
                  <a:pt x="7367" y="1087"/>
                  <a:pt x="7342" y="1137"/>
                  <a:pt x="7342" y="1198"/>
                </a:cubicBezTo>
                <a:cubicBezTo>
                  <a:pt x="7342" y="1259"/>
                  <a:pt x="7367" y="1309"/>
                  <a:pt x="7397" y="1309"/>
                </a:cubicBezTo>
                <a:cubicBezTo>
                  <a:pt x="7428" y="1309"/>
                  <a:pt x="7452" y="1259"/>
                  <a:pt x="7452" y="1198"/>
                </a:cubicBezTo>
                <a:cubicBezTo>
                  <a:pt x="7452" y="1137"/>
                  <a:pt x="7428" y="1087"/>
                  <a:pt x="7397" y="1087"/>
                </a:cubicBezTo>
                <a:close/>
                <a:moveTo>
                  <a:pt x="7218" y="1087"/>
                </a:moveTo>
                <a:cubicBezTo>
                  <a:pt x="7188" y="1087"/>
                  <a:pt x="7163" y="1137"/>
                  <a:pt x="7163" y="1198"/>
                </a:cubicBezTo>
                <a:cubicBezTo>
                  <a:pt x="7163" y="1259"/>
                  <a:pt x="7188" y="1309"/>
                  <a:pt x="7218" y="1309"/>
                </a:cubicBezTo>
                <a:cubicBezTo>
                  <a:pt x="7248" y="1309"/>
                  <a:pt x="7273" y="1259"/>
                  <a:pt x="7273" y="1198"/>
                </a:cubicBezTo>
                <a:cubicBezTo>
                  <a:pt x="7273" y="1137"/>
                  <a:pt x="7248" y="1087"/>
                  <a:pt x="7218" y="1087"/>
                </a:cubicBezTo>
                <a:close/>
                <a:moveTo>
                  <a:pt x="6144" y="1087"/>
                </a:moveTo>
                <a:cubicBezTo>
                  <a:pt x="6113" y="1087"/>
                  <a:pt x="6089" y="1137"/>
                  <a:pt x="6089" y="1198"/>
                </a:cubicBezTo>
                <a:cubicBezTo>
                  <a:pt x="6089" y="1259"/>
                  <a:pt x="6113" y="1309"/>
                  <a:pt x="6144" y="1309"/>
                </a:cubicBezTo>
                <a:cubicBezTo>
                  <a:pt x="6174" y="1309"/>
                  <a:pt x="6199" y="1259"/>
                  <a:pt x="6199" y="1198"/>
                </a:cubicBezTo>
                <a:cubicBezTo>
                  <a:pt x="6199" y="1137"/>
                  <a:pt x="6174" y="1087"/>
                  <a:pt x="6144" y="1087"/>
                </a:cubicBezTo>
                <a:close/>
                <a:moveTo>
                  <a:pt x="5965" y="1087"/>
                </a:moveTo>
                <a:cubicBezTo>
                  <a:pt x="5934" y="1087"/>
                  <a:pt x="5910" y="1137"/>
                  <a:pt x="5910" y="1198"/>
                </a:cubicBezTo>
                <a:cubicBezTo>
                  <a:pt x="5910" y="1259"/>
                  <a:pt x="5934" y="1309"/>
                  <a:pt x="5965" y="1309"/>
                </a:cubicBezTo>
                <a:cubicBezTo>
                  <a:pt x="5995" y="1309"/>
                  <a:pt x="6019" y="1259"/>
                  <a:pt x="6019" y="1198"/>
                </a:cubicBezTo>
                <a:cubicBezTo>
                  <a:pt x="6019" y="1137"/>
                  <a:pt x="5995" y="1087"/>
                  <a:pt x="5965" y="1087"/>
                </a:cubicBezTo>
                <a:close/>
                <a:moveTo>
                  <a:pt x="5786" y="1087"/>
                </a:moveTo>
                <a:cubicBezTo>
                  <a:pt x="5755" y="1087"/>
                  <a:pt x="5731" y="1137"/>
                  <a:pt x="5731" y="1198"/>
                </a:cubicBezTo>
                <a:cubicBezTo>
                  <a:pt x="5731" y="1259"/>
                  <a:pt x="5755" y="1309"/>
                  <a:pt x="5786" y="1309"/>
                </a:cubicBezTo>
                <a:cubicBezTo>
                  <a:pt x="5816" y="1309"/>
                  <a:pt x="5840" y="1259"/>
                  <a:pt x="5840" y="1198"/>
                </a:cubicBezTo>
                <a:cubicBezTo>
                  <a:pt x="5840" y="1137"/>
                  <a:pt x="5816" y="1087"/>
                  <a:pt x="5786" y="1087"/>
                </a:cubicBezTo>
                <a:close/>
                <a:moveTo>
                  <a:pt x="5606" y="1087"/>
                </a:moveTo>
                <a:cubicBezTo>
                  <a:pt x="5576" y="1087"/>
                  <a:pt x="5552" y="1137"/>
                  <a:pt x="5552" y="1198"/>
                </a:cubicBezTo>
                <a:cubicBezTo>
                  <a:pt x="5552" y="1259"/>
                  <a:pt x="5576" y="1309"/>
                  <a:pt x="5606" y="1309"/>
                </a:cubicBezTo>
                <a:cubicBezTo>
                  <a:pt x="5637" y="1309"/>
                  <a:pt x="5661" y="1259"/>
                  <a:pt x="5661" y="1198"/>
                </a:cubicBezTo>
                <a:cubicBezTo>
                  <a:pt x="5661" y="1137"/>
                  <a:pt x="5637" y="1087"/>
                  <a:pt x="5606" y="1087"/>
                </a:cubicBezTo>
                <a:close/>
                <a:moveTo>
                  <a:pt x="5427" y="1087"/>
                </a:moveTo>
                <a:cubicBezTo>
                  <a:pt x="5397" y="1087"/>
                  <a:pt x="5372" y="1137"/>
                  <a:pt x="5372" y="1198"/>
                </a:cubicBezTo>
                <a:cubicBezTo>
                  <a:pt x="5372" y="1259"/>
                  <a:pt x="5397" y="1309"/>
                  <a:pt x="5427" y="1309"/>
                </a:cubicBezTo>
                <a:cubicBezTo>
                  <a:pt x="5458" y="1309"/>
                  <a:pt x="5482" y="1259"/>
                  <a:pt x="5482" y="1198"/>
                </a:cubicBezTo>
                <a:cubicBezTo>
                  <a:pt x="5482" y="1137"/>
                  <a:pt x="5458" y="1087"/>
                  <a:pt x="5427" y="1087"/>
                </a:cubicBezTo>
                <a:close/>
                <a:moveTo>
                  <a:pt x="5248" y="1087"/>
                </a:moveTo>
                <a:cubicBezTo>
                  <a:pt x="5218" y="1087"/>
                  <a:pt x="5193" y="1137"/>
                  <a:pt x="5193" y="1198"/>
                </a:cubicBezTo>
                <a:cubicBezTo>
                  <a:pt x="5193" y="1259"/>
                  <a:pt x="5218" y="1309"/>
                  <a:pt x="5248" y="1309"/>
                </a:cubicBezTo>
                <a:cubicBezTo>
                  <a:pt x="5279" y="1309"/>
                  <a:pt x="5303" y="1259"/>
                  <a:pt x="5303" y="1198"/>
                </a:cubicBezTo>
                <a:cubicBezTo>
                  <a:pt x="5303" y="1137"/>
                  <a:pt x="5279" y="1087"/>
                  <a:pt x="5248" y="1087"/>
                </a:cubicBezTo>
                <a:close/>
                <a:moveTo>
                  <a:pt x="5069" y="1087"/>
                </a:moveTo>
                <a:cubicBezTo>
                  <a:pt x="5039" y="1087"/>
                  <a:pt x="5014" y="1137"/>
                  <a:pt x="5014" y="1198"/>
                </a:cubicBezTo>
                <a:cubicBezTo>
                  <a:pt x="5014" y="1259"/>
                  <a:pt x="5039" y="1309"/>
                  <a:pt x="5069" y="1309"/>
                </a:cubicBezTo>
                <a:cubicBezTo>
                  <a:pt x="5099" y="1309"/>
                  <a:pt x="5124" y="1259"/>
                  <a:pt x="5124" y="1198"/>
                </a:cubicBezTo>
                <a:cubicBezTo>
                  <a:pt x="5124" y="1137"/>
                  <a:pt x="5099" y="1087"/>
                  <a:pt x="5069" y="1087"/>
                </a:cubicBezTo>
                <a:close/>
                <a:moveTo>
                  <a:pt x="4890" y="1087"/>
                </a:moveTo>
                <a:cubicBezTo>
                  <a:pt x="4860" y="1087"/>
                  <a:pt x="4835" y="1137"/>
                  <a:pt x="4835" y="1198"/>
                </a:cubicBezTo>
                <a:cubicBezTo>
                  <a:pt x="4835" y="1259"/>
                  <a:pt x="4860" y="1309"/>
                  <a:pt x="4890" y="1309"/>
                </a:cubicBezTo>
                <a:cubicBezTo>
                  <a:pt x="4920" y="1309"/>
                  <a:pt x="4945" y="1259"/>
                  <a:pt x="4945" y="1198"/>
                </a:cubicBezTo>
                <a:cubicBezTo>
                  <a:pt x="4945" y="1137"/>
                  <a:pt x="4920" y="1087"/>
                  <a:pt x="4890" y="1087"/>
                </a:cubicBezTo>
                <a:close/>
                <a:moveTo>
                  <a:pt x="4711" y="1087"/>
                </a:moveTo>
                <a:cubicBezTo>
                  <a:pt x="4681" y="1087"/>
                  <a:pt x="4656" y="1137"/>
                  <a:pt x="4656" y="1198"/>
                </a:cubicBezTo>
                <a:cubicBezTo>
                  <a:pt x="4656" y="1259"/>
                  <a:pt x="4681" y="1309"/>
                  <a:pt x="4711" y="1309"/>
                </a:cubicBezTo>
                <a:cubicBezTo>
                  <a:pt x="4741" y="1309"/>
                  <a:pt x="4766" y="1259"/>
                  <a:pt x="4766" y="1198"/>
                </a:cubicBezTo>
                <a:cubicBezTo>
                  <a:pt x="4766" y="1137"/>
                  <a:pt x="4741" y="1087"/>
                  <a:pt x="4711" y="1087"/>
                </a:cubicBezTo>
                <a:close/>
                <a:moveTo>
                  <a:pt x="4532" y="1087"/>
                </a:moveTo>
                <a:cubicBezTo>
                  <a:pt x="4502" y="1087"/>
                  <a:pt x="4477" y="1137"/>
                  <a:pt x="4477" y="1198"/>
                </a:cubicBezTo>
                <a:cubicBezTo>
                  <a:pt x="4477" y="1259"/>
                  <a:pt x="4502" y="1309"/>
                  <a:pt x="4532" y="1309"/>
                </a:cubicBezTo>
                <a:cubicBezTo>
                  <a:pt x="4562" y="1309"/>
                  <a:pt x="4587" y="1259"/>
                  <a:pt x="4587" y="1198"/>
                </a:cubicBezTo>
                <a:cubicBezTo>
                  <a:pt x="4587" y="1137"/>
                  <a:pt x="4562" y="1087"/>
                  <a:pt x="4532" y="1087"/>
                </a:cubicBezTo>
                <a:close/>
                <a:moveTo>
                  <a:pt x="4353" y="1087"/>
                </a:moveTo>
                <a:cubicBezTo>
                  <a:pt x="4323" y="1087"/>
                  <a:pt x="4298" y="1137"/>
                  <a:pt x="4298" y="1198"/>
                </a:cubicBezTo>
                <a:cubicBezTo>
                  <a:pt x="4298" y="1259"/>
                  <a:pt x="4323" y="1309"/>
                  <a:pt x="4353" y="1309"/>
                </a:cubicBezTo>
                <a:cubicBezTo>
                  <a:pt x="4383" y="1309"/>
                  <a:pt x="4408" y="1259"/>
                  <a:pt x="4408" y="1198"/>
                </a:cubicBezTo>
                <a:cubicBezTo>
                  <a:pt x="4408" y="1137"/>
                  <a:pt x="4383" y="1087"/>
                  <a:pt x="4353" y="1087"/>
                </a:cubicBezTo>
                <a:close/>
                <a:moveTo>
                  <a:pt x="4174" y="1087"/>
                </a:moveTo>
                <a:cubicBezTo>
                  <a:pt x="4143" y="1087"/>
                  <a:pt x="4119" y="1137"/>
                  <a:pt x="4119" y="1198"/>
                </a:cubicBezTo>
                <a:cubicBezTo>
                  <a:pt x="4119" y="1259"/>
                  <a:pt x="4143" y="1309"/>
                  <a:pt x="4174" y="1309"/>
                </a:cubicBezTo>
                <a:cubicBezTo>
                  <a:pt x="4204" y="1309"/>
                  <a:pt x="4229" y="1259"/>
                  <a:pt x="4229" y="1198"/>
                </a:cubicBezTo>
                <a:cubicBezTo>
                  <a:pt x="4229" y="1137"/>
                  <a:pt x="4204" y="1087"/>
                  <a:pt x="4174" y="1087"/>
                </a:cubicBezTo>
                <a:close/>
                <a:moveTo>
                  <a:pt x="3995" y="1087"/>
                </a:moveTo>
                <a:cubicBezTo>
                  <a:pt x="3964" y="1087"/>
                  <a:pt x="3940" y="1137"/>
                  <a:pt x="3940" y="1198"/>
                </a:cubicBezTo>
                <a:cubicBezTo>
                  <a:pt x="3940" y="1259"/>
                  <a:pt x="3964" y="1309"/>
                  <a:pt x="3995" y="1309"/>
                </a:cubicBezTo>
                <a:cubicBezTo>
                  <a:pt x="4025" y="1309"/>
                  <a:pt x="4050" y="1259"/>
                  <a:pt x="4050" y="1198"/>
                </a:cubicBezTo>
                <a:cubicBezTo>
                  <a:pt x="4050" y="1137"/>
                  <a:pt x="4025" y="1087"/>
                  <a:pt x="3995" y="1087"/>
                </a:cubicBezTo>
                <a:close/>
                <a:moveTo>
                  <a:pt x="3816" y="1087"/>
                </a:moveTo>
                <a:cubicBezTo>
                  <a:pt x="3785" y="1087"/>
                  <a:pt x="3761" y="1137"/>
                  <a:pt x="3761" y="1198"/>
                </a:cubicBezTo>
                <a:cubicBezTo>
                  <a:pt x="3761" y="1259"/>
                  <a:pt x="3785" y="1309"/>
                  <a:pt x="3816" y="1309"/>
                </a:cubicBezTo>
                <a:cubicBezTo>
                  <a:pt x="3846" y="1309"/>
                  <a:pt x="3870" y="1259"/>
                  <a:pt x="3870" y="1198"/>
                </a:cubicBezTo>
                <a:cubicBezTo>
                  <a:pt x="3870" y="1137"/>
                  <a:pt x="3846" y="1087"/>
                  <a:pt x="3816" y="1087"/>
                </a:cubicBezTo>
                <a:close/>
                <a:moveTo>
                  <a:pt x="16710" y="725"/>
                </a:moveTo>
                <a:cubicBezTo>
                  <a:pt x="16679" y="725"/>
                  <a:pt x="16655" y="774"/>
                  <a:pt x="16655" y="836"/>
                </a:cubicBezTo>
                <a:cubicBezTo>
                  <a:pt x="16655" y="897"/>
                  <a:pt x="16679" y="947"/>
                  <a:pt x="16710" y="947"/>
                </a:cubicBezTo>
                <a:cubicBezTo>
                  <a:pt x="16740" y="947"/>
                  <a:pt x="16765" y="897"/>
                  <a:pt x="16765" y="836"/>
                </a:cubicBezTo>
                <a:cubicBezTo>
                  <a:pt x="16765" y="774"/>
                  <a:pt x="16740" y="725"/>
                  <a:pt x="16710" y="725"/>
                </a:cubicBezTo>
                <a:close/>
                <a:moveTo>
                  <a:pt x="16531" y="725"/>
                </a:moveTo>
                <a:cubicBezTo>
                  <a:pt x="16500" y="725"/>
                  <a:pt x="16476" y="774"/>
                  <a:pt x="16476" y="836"/>
                </a:cubicBezTo>
                <a:cubicBezTo>
                  <a:pt x="16476" y="897"/>
                  <a:pt x="16500" y="947"/>
                  <a:pt x="16531" y="947"/>
                </a:cubicBezTo>
                <a:cubicBezTo>
                  <a:pt x="16561" y="947"/>
                  <a:pt x="16585" y="897"/>
                  <a:pt x="16585" y="836"/>
                </a:cubicBezTo>
                <a:cubicBezTo>
                  <a:pt x="16585" y="774"/>
                  <a:pt x="16561" y="725"/>
                  <a:pt x="16531" y="725"/>
                </a:cubicBezTo>
                <a:close/>
                <a:moveTo>
                  <a:pt x="15277" y="725"/>
                </a:moveTo>
                <a:cubicBezTo>
                  <a:pt x="15247" y="725"/>
                  <a:pt x="15222" y="774"/>
                  <a:pt x="15222" y="836"/>
                </a:cubicBezTo>
                <a:cubicBezTo>
                  <a:pt x="15222" y="897"/>
                  <a:pt x="15247" y="947"/>
                  <a:pt x="15277" y="947"/>
                </a:cubicBezTo>
                <a:cubicBezTo>
                  <a:pt x="15307" y="947"/>
                  <a:pt x="15332" y="897"/>
                  <a:pt x="15332" y="836"/>
                </a:cubicBezTo>
                <a:cubicBezTo>
                  <a:pt x="15332" y="774"/>
                  <a:pt x="15307" y="725"/>
                  <a:pt x="15277" y="725"/>
                </a:cubicBezTo>
                <a:close/>
                <a:moveTo>
                  <a:pt x="15098" y="725"/>
                </a:moveTo>
                <a:cubicBezTo>
                  <a:pt x="15068" y="725"/>
                  <a:pt x="15043" y="774"/>
                  <a:pt x="15043" y="836"/>
                </a:cubicBezTo>
                <a:cubicBezTo>
                  <a:pt x="15043" y="897"/>
                  <a:pt x="15068" y="947"/>
                  <a:pt x="15098" y="947"/>
                </a:cubicBezTo>
                <a:cubicBezTo>
                  <a:pt x="15128" y="947"/>
                  <a:pt x="15153" y="897"/>
                  <a:pt x="15153" y="836"/>
                </a:cubicBezTo>
                <a:cubicBezTo>
                  <a:pt x="15153" y="774"/>
                  <a:pt x="15128" y="725"/>
                  <a:pt x="15098" y="725"/>
                </a:cubicBezTo>
                <a:close/>
                <a:moveTo>
                  <a:pt x="14919" y="725"/>
                </a:moveTo>
                <a:cubicBezTo>
                  <a:pt x="14889" y="725"/>
                  <a:pt x="14864" y="774"/>
                  <a:pt x="14864" y="836"/>
                </a:cubicBezTo>
                <a:cubicBezTo>
                  <a:pt x="14864" y="897"/>
                  <a:pt x="14889" y="947"/>
                  <a:pt x="14919" y="947"/>
                </a:cubicBezTo>
                <a:cubicBezTo>
                  <a:pt x="14949" y="947"/>
                  <a:pt x="14974" y="897"/>
                  <a:pt x="14974" y="836"/>
                </a:cubicBezTo>
                <a:cubicBezTo>
                  <a:pt x="14974" y="774"/>
                  <a:pt x="14949" y="725"/>
                  <a:pt x="14919" y="725"/>
                </a:cubicBezTo>
                <a:close/>
                <a:moveTo>
                  <a:pt x="14740" y="725"/>
                </a:moveTo>
                <a:cubicBezTo>
                  <a:pt x="14709" y="725"/>
                  <a:pt x="14685" y="774"/>
                  <a:pt x="14685" y="836"/>
                </a:cubicBezTo>
                <a:cubicBezTo>
                  <a:pt x="14685" y="897"/>
                  <a:pt x="14709" y="947"/>
                  <a:pt x="14740" y="947"/>
                </a:cubicBezTo>
                <a:cubicBezTo>
                  <a:pt x="14770" y="947"/>
                  <a:pt x="14795" y="897"/>
                  <a:pt x="14795" y="836"/>
                </a:cubicBezTo>
                <a:cubicBezTo>
                  <a:pt x="14795" y="774"/>
                  <a:pt x="14770" y="725"/>
                  <a:pt x="14740" y="725"/>
                </a:cubicBezTo>
                <a:close/>
                <a:moveTo>
                  <a:pt x="14561" y="725"/>
                </a:moveTo>
                <a:cubicBezTo>
                  <a:pt x="14530" y="725"/>
                  <a:pt x="14506" y="774"/>
                  <a:pt x="14506" y="836"/>
                </a:cubicBezTo>
                <a:cubicBezTo>
                  <a:pt x="14506" y="897"/>
                  <a:pt x="14530" y="947"/>
                  <a:pt x="14561" y="947"/>
                </a:cubicBezTo>
                <a:cubicBezTo>
                  <a:pt x="14591" y="947"/>
                  <a:pt x="14616" y="897"/>
                  <a:pt x="14616" y="836"/>
                </a:cubicBezTo>
                <a:cubicBezTo>
                  <a:pt x="14616" y="774"/>
                  <a:pt x="14591" y="725"/>
                  <a:pt x="14561" y="725"/>
                </a:cubicBezTo>
                <a:close/>
                <a:moveTo>
                  <a:pt x="14382" y="725"/>
                </a:moveTo>
                <a:cubicBezTo>
                  <a:pt x="14351" y="725"/>
                  <a:pt x="14327" y="774"/>
                  <a:pt x="14327" y="836"/>
                </a:cubicBezTo>
                <a:cubicBezTo>
                  <a:pt x="14327" y="897"/>
                  <a:pt x="14351" y="947"/>
                  <a:pt x="14382" y="947"/>
                </a:cubicBezTo>
                <a:cubicBezTo>
                  <a:pt x="14412" y="947"/>
                  <a:pt x="14436" y="897"/>
                  <a:pt x="14436" y="836"/>
                </a:cubicBezTo>
                <a:cubicBezTo>
                  <a:pt x="14436" y="774"/>
                  <a:pt x="14412" y="725"/>
                  <a:pt x="14382" y="725"/>
                </a:cubicBezTo>
                <a:close/>
                <a:moveTo>
                  <a:pt x="14202" y="725"/>
                </a:moveTo>
                <a:cubicBezTo>
                  <a:pt x="14172" y="725"/>
                  <a:pt x="14148" y="774"/>
                  <a:pt x="14148" y="836"/>
                </a:cubicBezTo>
                <a:cubicBezTo>
                  <a:pt x="14148" y="897"/>
                  <a:pt x="14172" y="947"/>
                  <a:pt x="14202" y="947"/>
                </a:cubicBezTo>
                <a:cubicBezTo>
                  <a:pt x="14233" y="947"/>
                  <a:pt x="14257" y="897"/>
                  <a:pt x="14257" y="836"/>
                </a:cubicBezTo>
                <a:cubicBezTo>
                  <a:pt x="14257" y="774"/>
                  <a:pt x="14233" y="725"/>
                  <a:pt x="14202" y="725"/>
                </a:cubicBezTo>
                <a:close/>
                <a:moveTo>
                  <a:pt x="13128" y="725"/>
                </a:moveTo>
                <a:cubicBezTo>
                  <a:pt x="13098" y="725"/>
                  <a:pt x="13073" y="774"/>
                  <a:pt x="13073" y="836"/>
                </a:cubicBezTo>
                <a:cubicBezTo>
                  <a:pt x="13073" y="897"/>
                  <a:pt x="13098" y="947"/>
                  <a:pt x="13128" y="947"/>
                </a:cubicBezTo>
                <a:cubicBezTo>
                  <a:pt x="13158" y="947"/>
                  <a:pt x="13183" y="897"/>
                  <a:pt x="13183" y="836"/>
                </a:cubicBezTo>
                <a:cubicBezTo>
                  <a:pt x="13183" y="774"/>
                  <a:pt x="13158" y="725"/>
                  <a:pt x="13128" y="725"/>
                </a:cubicBezTo>
                <a:close/>
                <a:moveTo>
                  <a:pt x="12949" y="725"/>
                </a:moveTo>
                <a:cubicBezTo>
                  <a:pt x="12919" y="725"/>
                  <a:pt x="12894" y="774"/>
                  <a:pt x="12894" y="836"/>
                </a:cubicBezTo>
                <a:cubicBezTo>
                  <a:pt x="12894" y="897"/>
                  <a:pt x="12919" y="947"/>
                  <a:pt x="12949" y="947"/>
                </a:cubicBezTo>
                <a:cubicBezTo>
                  <a:pt x="12979" y="947"/>
                  <a:pt x="13004" y="897"/>
                  <a:pt x="13004" y="836"/>
                </a:cubicBezTo>
                <a:cubicBezTo>
                  <a:pt x="13004" y="774"/>
                  <a:pt x="12979" y="725"/>
                  <a:pt x="12949" y="725"/>
                </a:cubicBezTo>
                <a:close/>
                <a:moveTo>
                  <a:pt x="12770" y="725"/>
                </a:moveTo>
                <a:cubicBezTo>
                  <a:pt x="12740" y="725"/>
                  <a:pt x="12715" y="774"/>
                  <a:pt x="12715" y="836"/>
                </a:cubicBezTo>
                <a:cubicBezTo>
                  <a:pt x="12715" y="897"/>
                  <a:pt x="12740" y="947"/>
                  <a:pt x="12770" y="947"/>
                </a:cubicBezTo>
                <a:cubicBezTo>
                  <a:pt x="12800" y="947"/>
                  <a:pt x="12825" y="897"/>
                  <a:pt x="12825" y="836"/>
                </a:cubicBezTo>
                <a:cubicBezTo>
                  <a:pt x="12825" y="774"/>
                  <a:pt x="12800" y="725"/>
                  <a:pt x="12770" y="725"/>
                </a:cubicBezTo>
                <a:close/>
                <a:moveTo>
                  <a:pt x="10979" y="725"/>
                </a:moveTo>
                <a:cubicBezTo>
                  <a:pt x="10949" y="725"/>
                  <a:pt x="10924" y="774"/>
                  <a:pt x="10924" y="836"/>
                </a:cubicBezTo>
                <a:cubicBezTo>
                  <a:pt x="10924" y="897"/>
                  <a:pt x="10949" y="947"/>
                  <a:pt x="10979" y="947"/>
                </a:cubicBezTo>
                <a:cubicBezTo>
                  <a:pt x="11009" y="947"/>
                  <a:pt x="11034" y="897"/>
                  <a:pt x="11034" y="836"/>
                </a:cubicBezTo>
                <a:cubicBezTo>
                  <a:pt x="11034" y="774"/>
                  <a:pt x="11009" y="725"/>
                  <a:pt x="10979" y="725"/>
                </a:cubicBezTo>
                <a:close/>
                <a:moveTo>
                  <a:pt x="10800" y="725"/>
                </a:moveTo>
                <a:cubicBezTo>
                  <a:pt x="10770" y="725"/>
                  <a:pt x="10745" y="774"/>
                  <a:pt x="10745" y="836"/>
                </a:cubicBezTo>
                <a:cubicBezTo>
                  <a:pt x="10745" y="897"/>
                  <a:pt x="10770" y="947"/>
                  <a:pt x="10800" y="947"/>
                </a:cubicBezTo>
                <a:cubicBezTo>
                  <a:pt x="10830" y="947"/>
                  <a:pt x="10855" y="897"/>
                  <a:pt x="10855" y="836"/>
                </a:cubicBezTo>
                <a:cubicBezTo>
                  <a:pt x="10855" y="774"/>
                  <a:pt x="10830" y="725"/>
                  <a:pt x="10800" y="725"/>
                </a:cubicBezTo>
                <a:close/>
                <a:moveTo>
                  <a:pt x="10621" y="725"/>
                </a:moveTo>
                <a:cubicBezTo>
                  <a:pt x="10590" y="725"/>
                  <a:pt x="10566" y="774"/>
                  <a:pt x="10566" y="836"/>
                </a:cubicBezTo>
                <a:cubicBezTo>
                  <a:pt x="10566" y="897"/>
                  <a:pt x="10590" y="947"/>
                  <a:pt x="10621" y="947"/>
                </a:cubicBezTo>
                <a:cubicBezTo>
                  <a:pt x="10651" y="947"/>
                  <a:pt x="10676" y="897"/>
                  <a:pt x="10676" y="836"/>
                </a:cubicBezTo>
                <a:cubicBezTo>
                  <a:pt x="10676" y="774"/>
                  <a:pt x="10651" y="725"/>
                  <a:pt x="10621" y="725"/>
                </a:cubicBezTo>
                <a:close/>
                <a:moveTo>
                  <a:pt x="9009" y="725"/>
                </a:moveTo>
                <a:cubicBezTo>
                  <a:pt x="8979" y="725"/>
                  <a:pt x="8954" y="774"/>
                  <a:pt x="8954" y="836"/>
                </a:cubicBezTo>
                <a:cubicBezTo>
                  <a:pt x="8954" y="897"/>
                  <a:pt x="8979" y="947"/>
                  <a:pt x="9009" y="947"/>
                </a:cubicBezTo>
                <a:cubicBezTo>
                  <a:pt x="9039" y="947"/>
                  <a:pt x="9064" y="897"/>
                  <a:pt x="9064" y="836"/>
                </a:cubicBezTo>
                <a:cubicBezTo>
                  <a:pt x="9064" y="774"/>
                  <a:pt x="9039" y="725"/>
                  <a:pt x="9009" y="725"/>
                </a:cubicBezTo>
                <a:close/>
                <a:moveTo>
                  <a:pt x="8830" y="725"/>
                </a:moveTo>
                <a:cubicBezTo>
                  <a:pt x="8800" y="725"/>
                  <a:pt x="8775" y="774"/>
                  <a:pt x="8775" y="836"/>
                </a:cubicBezTo>
                <a:cubicBezTo>
                  <a:pt x="8775" y="897"/>
                  <a:pt x="8800" y="947"/>
                  <a:pt x="8830" y="947"/>
                </a:cubicBezTo>
                <a:cubicBezTo>
                  <a:pt x="8860" y="947"/>
                  <a:pt x="8885" y="897"/>
                  <a:pt x="8885" y="836"/>
                </a:cubicBezTo>
                <a:cubicBezTo>
                  <a:pt x="8885" y="774"/>
                  <a:pt x="8860" y="725"/>
                  <a:pt x="8830" y="725"/>
                </a:cubicBezTo>
                <a:close/>
                <a:moveTo>
                  <a:pt x="8651" y="725"/>
                </a:moveTo>
                <a:cubicBezTo>
                  <a:pt x="8621" y="725"/>
                  <a:pt x="8596" y="774"/>
                  <a:pt x="8596" y="836"/>
                </a:cubicBezTo>
                <a:cubicBezTo>
                  <a:pt x="8596" y="897"/>
                  <a:pt x="8621" y="947"/>
                  <a:pt x="8651" y="947"/>
                </a:cubicBezTo>
                <a:cubicBezTo>
                  <a:pt x="8681" y="947"/>
                  <a:pt x="8706" y="897"/>
                  <a:pt x="8706" y="836"/>
                </a:cubicBezTo>
                <a:cubicBezTo>
                  <a:pt x="8706" y="774"/>
                  <a:pt x="8681" y="725"/>
                  <a:pt x="8651" y="725"/>
                </a:cubicBezTo>
                <a:close/>
                <a:moveTo>
                  <a:pt x="8472" y="725"/>
                </a:moveTo>
                <a:cubicBezTo>
                  <a:pt x="8441" y="725"/>
                  <a:pt x="8417" y="774"/>
                  <a:pt x="8417" y="836"/>
                </a:cubicBezTo>
                <a:cubicBezTo>
                  <a:pt x="8417" y="897"/>
                  <a:pt x="8441" y="947"/>
                  <a:pt x="8472" y="947"/>
                </a:cubicBezTo>
                <a:cubicBezTo>
                  <a:pt x="8502" y="947"/>
                  <a:pt x="8527" y="897"/>
                  <a:pt x="8527" y="836"/>
                </a:cubicBezTo>
                <a:cubicBezTo>
                  <a:pt x="8527" y="774"/>
                  <a:pt x="8502" y="725"/>
                  <a:pt x="8472" y="725"/>
                </a:cubicBezTo>
                <a:close/>
                <a:moveTo>
                  <a:pt x="8293" y="725"/>
                </a:moveTo>
                <a:cubicBezTo>
                  <a:pt x="8262" y="725"/>
                  <a:pt x="8238" y="774"/>
                  <a:pt x="8238" y="836"/>
                </a:cubicBezTo>
                <a:cubicBezTo>
                  <a:pt x="8238" y="897"/>
                  <a:pt x="8262" y="947"/>
                  <a:pt x="8293" y="947"/>
                </a:cubicBezTo>
                <a:cubicBezTo>
                  <a:pt x="8323" y="947"/>
                  <a:pt x="8348" y="897"/>
                  <a:pt x="8348" y="836"/>
                </a:cubicBezTo>
                <a:cubicBezTo>
                  <a:pt x="8348" y="774"/>
                  <a:pt x="8323" y="725"/>
                  <a:pt x="8293" y="725"/>
                </a:cubicBezTo>
                <a:close/>
                <a:moveTo>
                  <a:pt x="8114" y="725"/>
                </a:moveTo>
                <a:cubicBezTo>
                  <a:pt x="8083" y="725"/>
                  <a:pt x="8059" y="774"/>
                  <a:pt x="8059" y="836"/>
                </a:cubicBezTo>
                <a:cubicBezTo>
                  <a:pt x="8059" y="897"/>
                  <a:pt x="8083" y="947"/>
                  <a:pt x="8114" y="947"/>
                </a:cubicBezTo>
                <a:cubicBezTo>
                  <a:pt x="8144" y="947"/>
                  <a:pt x="8168" y="897"/>
                  <a:pt x="8168" y="836"/>
                </a:cubicBezTo>
                <a:cubicBezTo>
                  <a:pt x="8168" y="774"/>
                  <a:pt x="8144" y="725"/>
                  <a:pt x="8114" y="725"/>
                </a:cubicBezTo>
                <a:close/>
                <a:moveTo>
                  <a:pt x="7934" y="725"/>
                </a:moveTo>
                <a:cubicBezTo>
                  <a:pt x="7904" y="725"/>
                  <a:pt x="7880" y="774"/>
                  <a:pt x="7880" y="836"/>
                </a:cubicBezTo>
                <a:cubicBezTo>
                  <a:pt x="7880" y="897"/>
                  <a:pt x="7904" y="947"/>
                  <a:pt x="7934" y="947"/>
                </a:cubicBezTo>
                <a:cubicBezTo>
                  <a:pt x="7965" y="947"/>
                  <a:pt x="7989" y="897"/>
                  <a:pt x="7989" y="836"/>
                </a:cubicBezTo>
                <a:cubicBezTo>
                  <a:pt x="7989" y="774"/>
                  <a:pt x="7965" y="725"/>
                  <a:pt x="7934" y="725"/>
                </a:cubicBezTo>
                <a:close/>
                <a:moveTo>
                  <a:pt x="7755" y="725"/>
                </a:moveTo>
                <a:cubicBezTo>
                  <a:pt x="7725" y="725"/>
                  <a:pt x="7701" y="774"/>
                  <a:pt x="7701" y="836"/>
                </a:cubicBezTo>
                <a:cubicBezTo>
                  <a:pt x="7701" y="897"/>
                  <a:pt x="7725" y="947"/>
                  <a:pt x="7755" y="947"/>
                </a:cubicBezTo>
                <a:cubicBezTo>
                  <a:pt x="7786" y="947"/>
                  <a:pt x="7810" y="897"/>
                  <a:pt x="7810" y="836"/>
                </a:cubicBezTo>
                <a:cubicBezTo>
                  <a:pt x="7810" y="774"/>
                  <a:pt x="7786" y="725"/>
                  <a:pt x="7755" y="725"/>
                </a:cubicBezTo>
                <a:close/>
                <a:moveTo>
                  <a:pt x="7576" y="725"/>
                </a:moveTo>
                <a:cubicBezTo>
                  <a:pt x="7546" y="725"/>
                  <a:pt x="7521" y="774"/>
                  <a:pt x="7521" y="836"/>
                </a:cubicBezTo>
                <a:cubicBezTo>
                  <a:pt x="7521" y="897"/>
                  <a:pt x="7546" y="947"/>
                  <a:pt x="7576" y="947"/>
                </a:cubicBezTo>
                <a:cubicBezTo>
                  <a:pt x="7607" y="947"/>
                  <a:pt x="7631" y="897"/>
                  <a:pt x="7631" y="836"/>
                </a:cubicBezTo>
                <a:cubicBezTo>
                  <a:pt x="7631" y="774"/>
                  <a:pt x="7607" y="725"/>
                  <a:pt x="7576" y="725"/>
                </a:cubicBezTo>
                <a:close/>
                <a:moveTo>
                  <a:pt x="7397" y="725"/>
                </a:moveTo>
                <a:cubicBezTo>
                  <a:pt x="7367" y="725"/>
                  <a:pt x="7342" y="774"/>
                  <a:pt x="7342" y="836"/>
                </a:cubicBezTo>
                <a:cubicBezTo>
                  <a:pt x="7342" y="897"/>
                  <a:pt x="7367" y="947"/>
                  <a:pt x="7397" y="947"/>
                </a:cubicBezTo>
                <a:cubicBezTo>
                  <a:pt x="7428" y="947"/>
                  <a:pt x="7452" y="897"/>
                  <a:pt x="7452" y="836"/>
                </a:cubicBezTo>
                <a:cubicBezTo>
                  <a:pt x="7452" y="774"/>
                  <a:pt x="7428" y="725"/>
                  <a:pt x="7397" y="725"/>
                </a:cubicBezTo>
                <a:close/>
                <a:moveTo>
                  <a:pt x="7218" y="725"/>
                </a:moveTo>
                <a:cubicBezTo>
                  <a:pt x="7188" y="725"/>
                  <a:pt x="7163" y="774"/>
                  <a:pt x="7163" y="836"/>
                </a:cubicBezTo>
                <a:cubicBezTo>
                  <a:pt x="7163" y="897"/>
                  <a:pt x="7188" y="947"/>
                  <a:pt x="7218" y="947"/>
                </a:cubicBezTo>
                <a:cubicBezTo>
                  <a:pt x="7248" y="947"/>
                  <a:pt x="7273" y="897"/>
                  <a:pt x="7273" y="836"/>
                </a:cubicBezTo>
                <a:cubicBezTo>
                  <a:pt x="7273" y="774"/>
                  <a:pt x="7248" y="725"/>
                  <a:pt x="7218" y="725"/>
                </a:cubicBezTo>
                <a:close/>
                <a:moveTo>
                  <a:pt x="7039" y="725"/>
                </a:moveTo>
                <a:cubicBezTo>
                  <a:pt x="7009" y="725"/>
                  <a:pt x="6984" y="774"/>
                  <a:pt x="6984" y="836"/>
                </a:cubicBezTo>
                <a:cubicBezTo>
                  <a:pt x="6984" y="897"/>
                  <a:pt x="7009" y="947"/>
                  <a:pt x="7039" y="947"/>
                </a:cubicBezTo>
                <a:cubicBezTo>
                  <a:pt x="7069" y="947"/>
                  <a:pt x="7094" y="897"/>
                  <a:pt x="7094" y="836"/>
                </a:cubicBezTo>
                <a:cubicBezTo>
                  <a:pt x="7094" y="774"/>
                  <a:pt x="7069" y="725"/>
                  <a:pt x="7039" y="725"/>
                </a:cubicBezTo>
                <a:close/>
                <a:moveTo>
                  <a:pt x="6860" y="725"/>
                </a:moveTo>
                <a:cubicBezTo>
                  <a:pt x="6830" y="725"/>
                  <a:pt x="6805" y="774"/>
                  <a:pt x="6805" y="836"/>
                </a:cubicBezTo>
                <a:cubicBezTo>
                  <a:pt x="6805" y="897"/>
                  <a:pt x="6830" y="947"/>
                  <a:pt x="6860" y="947"/>
                </a:cubicBezTo>
                <a:cubicBezTo>
                  <a:pt x="6890" y="947"/>
                  <a:pt x="6915" y="897"/>
                  <a:pt x="6915" y="836"/>
                </a:cubicBezTo>
                <a:cubicBezTo>
                  <a:pt x="6915" y="774"/>
                  <a:pt x="6890" y="725"/>
                  <a:pt x="6860" y="725"/>
                </a:cubicBezTo>
                <a:close/>
                <a:moveTo>
                  <a:pt x="6681" y="725"/>
                </a:moveTo>
                <a:cubicBezTo>
                  <a:pt x="6651" y="725"/>
                  <a:pt x="6626" y="774"/>
                  <a:pt x="6626" y="836"/>
                </a:cubicBezTo>
                <a:cubicBezTo>
                  <a:pt x="6626" y="897"/>
                  <a:pt x="6651" y="947"/>
                  <a:pt x="6681" y="947"/>
                </a:cubicBezTo>
                <a:cubicBezTo>
                  <a:pt x="6711" y="947"/>
                  <a:pt x="6736" y="897"/>
                  <a:pt x="6736" y="836"/>
                </a:cubicBezTo>
                <a:cubicBezTo>
                  <a:pt x="6736" y="774"/>
                  <a:pt x="6711" y="725"/>
                  <a:pt x="6681" y="725"/>
                </a:cubicBezTo>
                <a:close/>
                <a:moveTo>
                  <a:pt x="6323" y="725"/>
                </a:moveTo>
                <a:cubicBezTo>
                  <a:pt x="6292" y="725"/>
                  <a:pt x="6268" y="774"/>
                  <a:pt x="6268" y="836"/>
                </a:cubicBezTo>
                <a:cubicBezTo>
                  <a:pt x="6268" y="897"/>
                  <a:pt x="6292" y="947"/>
                  <a:pt x="6323" y="947"/>
                </a:cubicBezTo>
                <a:cubicBezTo>
                  <a:pt x="6353" y="947"/>
                  <a:pt x="6378" y="897"/>
                  <a:pt x="6378" y="836"/>
                </a:cubicBezTo>
                <a:cubicBezTo>
                  <a:pt x="6378" y="774"/>
                  <a:pt x="6353" y="725"/>
                  <a:pt x="6323" y="725"/>
                </a:cubicBezTo>
                <a:close/>
                <a:moveTo>
                  <a:pt x="6144" y="725"/>
                </a:moveTo>
                <a:cubicBezTo>
                  <a:pt x="6113" y="725"/>
                  <a:pt x="6089" y="774"/>
                  <a:pt x="6089" y="836"/>
                </a:cubicBezTo>
                <a:cubicBezTo>
                  <a:pt x="6089" y="897"/>
                  <a:pt x="6113" y="947"/>
                  <a:pt x="6144" y="947"/>
                </a:cubicBezTo>
                <a:cubicBezTo>
                  <a:pt x="6174" y="947"/>
                  <a:pt x="6199" y="897"/>
                  <a:pt x="6199" y="836"/>
                </a:cubicBezTo>
                <a:cubicBezTo>
                  <a:pt x="6199" y="774"/>
                  <a:pt x="6174" y="725"/>
                  <a:pt x="6144" y="725"/>
                </a:cubicBezTo>
                <a:close/>
                <a:moveTo>
                  <a:pt x="5965" y="725"/>
                </a:moveTo>
                <a:cubicBezTo>
                  <a:pt x="5934" y="725"/>
                  <a:pt x="5910" y="774"/>
                  <a:pt x="5910" y="836"/>
                </a:cubicBezTo>
                <a:cubicBezTo>
                  <a:pt x="5910" y="897"/>
                  <a:pt x="5934" y="947"/>
                  <a:pt x="5965" y="947"/>
                </a:cubicBezTo>
                <a:cubicBezTo>
                  <a:pt x="5995" y="947"/>
                  <a:pt x="6019" y="897"/>
                  <a:pt x="6019" y="836"/>
                </a:cubicBezTo>
                <a:cubicBezTo>
                  <a:pt x="6019" y="774"/>
                  <a:pt x="5995" y="725"/>
                  <a:pt x="5965" y="725"/>
                </a:cubicBezTo>
                <a:close/>
                <a:moveTo>
                  <a:pt x="5786" y="725"/>
                </a:moveTo>
                <a:cubicBezTo>
                  <a:pt x="5755" y="725"/>
                  <a:pt x="5731" y="774"/>
                  <a:pt x="5731" y="836"/>
                </a:cubicBezTo>
                <a:cubicBezTo>
                  <a:pt x="5731" y="897"/>
                  <a:pt x="5755" y="947"/>
                  <a:pt x="5786" y="947"/>
                </a:cubicBezTo>
                <a:cubicBezTo>
                  <a:pt x="5816" y="947"/>
                  <a:pt x="5840" y="897"/>
                  <a:pt x="5840" y="836"/>
                </a:cubicBezTo>
                <a:cubicBezTo>
                  <a:pt x="5840" y="774"/>
                  <a:pt x="5816" y="725"/>
                  <a:pt x="5786" y="725"/>
                </a:cubicBezTo>
                <a:close/>
                <a:moveTo>
                  <a:pt x="5606" y="725"/>
                </a:moveTo>
                <a:cubicBezTo>
                  <a:pt x="5576" y="725"/>
                  <a:pt x="5552" y="774"/>
                  <a:pt x="5552" y="836"/>
                </a:cubicBezTo>
                <a:cubicBezTo>
                  <a:pt x="5552" y="897"/>
                  <a:pt x="5576" y="947"/>
                  <a:pt x="5606" y="947"/>
                </a:cubicBezTo>
                <a:cubicBezTo>
                  <a:pt x="5637" y="947"/>
                  <a:pt x="5661" y="897"/>
                  <a:pt x="5661" y="836"/>
                </a:cubicBezTo>
                <a:cubicBezTo>
                  <a:pt x="5661" y="774"/>
                  <a:pt x="5637" y="725"/>
                  <a:pt x="5606" y="725"/>
                </a:cubicBezTo>
                <a:close/>
                <a:moveTo>
                  <a:pt x="5427" y="725"/>
                </a:moveTo>
                <a:cubicBezTo>
                  <a:pt x="5397" y="725"/>
                  <a:pt x="5372" y="774"/>
                  <a:pt x="5372" y="836"/>
                </a:cubicBezTo>
                <a:cubicBezTo>
                  <a:pt x="5372" y="897"/>
                  <a:pt x="5397" y="947"/>
                  <a:pt x="5427" y="947"/>
                </a:cubicBezTo>
                <a:cubicBezTo>
                  <a:pt x="5458" y="947"/>
                  <a:pt x="5482" y="897"/>
                  <a:pt x="5482" y="836"/>
                </a:cubicBezTo>
                <a:cubicBezTo>
                  <a:pt x="5482" y="774"/>
                  <a:pt x="5458" y="725"/>
                  <a:pt x="5427" y="725"/>
                </a:cubicBezTo>
                <a:close/>
                <a:moveTo>
                  <a:pt x="5248" y="725"/>
                </a:moveTo>
                <a:cubicBezTo>
                  <a:pt x="5218" y="725"/>
                  <a:pt x="5193" y="774"/>
                  <a:pt x="5193" y="836"/>
                </a:cubicBezTo>
                <a:cubicBezTo>
                  <a:pt x="5193" y="897"/>
                  <a:pt x="5218" y="947"/>
                  <a:pt x="5248" y="947"/>
                </a:cubicBezTo>
                <a:cubicBezTo>
                  <a:pt x="5279" y="947"/>
                  <a:pt x="5303" y="897"/>
                  <a:pt x="5303" y="836"/>
                </a:cubicBezTo>
                <a:cubicBezTo>
                  <a:pt x="5303" y="774"/>
                  <a:pt x="5279" y="725"/>
                  <a:pt x="5248" y="725"/>
                </a:cubicBezTo>
                <a:close/>
                <a:moveTo>
                  <a:pt x="5069" y="725"/>
                </a:moveTo>
                <a:cubicBezTo>
                  <a:pt x="5039" y="725"/>
                  <a:pt x="5014" y="774"/>
                  <a:pt x="5014" y="836"/>
                </a:cubicBezTo>
                <a:cubicBezTo>
                  <a:pt x="5014" y="897"/>
                  <a:pt x="5039" y="947"/>
                  <a:pt x="5069" y="947"/>
                </a:cubicBezTo>
                <a:cubicBezTo>
                  <a:pt x="5099" y="947"/>
                  <a:pt x="5124" y="897"/>
                  <a:pt x="5124" y="836"/>
                </a:cubicBezTo>
                <a:cubicBezTo>
                  <a:pt x="5124" y="774"/>
                  <a:pt x="5099" y="725"/>
                  <a:pt x="5069" y="725"/>
                </a:cubicBezTo>
                <a:close/>
                <a:moveTo>
                  <a:pt x="4890" y="725"/>
                </a:moveTo>
                <a:cubicBezTo>
                  <a:pt x="4860" y="725"/>
                  <a:pt x="4835" y="774"/>
                  <a:pt x="4835" y="836"/>
                </a:cubicBezTo>
                <a:cubicBezTo>
                  <a:pt x="4835" y="897"/>
                  <a:pt x="4860" y="947"/>
                  <a:pt x="4890" y="947"/>
                </a:cubicBezTo>
                <a:cubicBezTo>
                  <a:pt x="4920" y="947"/>
                  <a:pt x="4945" y="897"/>
                  <a:pt x="4945" y="836"/>
                </a:cubicBezTo>
                <a:cubicBezTo>
                  <a:pt x="4945" y="774"/>
                  <a:pt x="4920" y="725"/>
                  <a:pt x="4890" y="725"/>
                </a:cubicBezTo>
                <a:close/>
                <a:moveTo>
                  <a:pt x="4711" y="725"/>
                </a:moveTo>
                <a:cubicBezTo>
                  <a:pt x="4681" y="725"/>
                  <a:pt x="4656" y="774"/>
                  <a:pt x="4656" y="836"/>
                </a:cubicBezTo>
                <a:cubicBezTo>
                  <a:pt x="4656" y="897"/>
                  <a:pt x="4681" y="947"/>
                  <a:pt x="4711" y="947"/>
                </a:cubicBezTo>
                <a:cubicBezTo>
                  <a:pt x="4741" y="947"/>
                  <a:pt x="4766" y="897"/>
                  <a:pt x="4766" y="836"/>
                </a:cubicBezTo>
                <a:cubicBezTo>
                  <a:pt x="4766" y="774"/>
                  <a:pt x="4741" y="725"/>
                  <a:pt x="4711" y="725"/>
                </a:cubicBezTo>
                <a:close/>
                <a:moveTo>
                  <a:pt x="4532" y="725"/>
                </a:moveTo>
                <a:cubicBezTo>
                  <a:pt x="4502" y="725"/>
                  <a:pt x="4477" y="774"/>
                  <a:pt x="4477" y="836"/>
                </a:cubicBezTo>
                <a:cubicBezTo>
                  <a:pt x="4477" y="897"/>
                  <a:pt x="4502" y="947"/>
                  <a:pt x="4532" y="947"/>
                </a:cubicBezTo>
                <a:cubicBezTo>
                  <a:pt x="4562" y="947"/>
                  <a:pt x="4587" y="897"/>
                  <a:pt x="4587" y="836"/>
                </a:cubicBezTo>
                <a:cubicBezTo>
                  <a:pt x="4587" y="774"/>
                  <a:pt x="4562" y="725"/>
                  <a:pt x="4532" y="725"/>
                </a:cubicBezTo>
                <a:close/>
                <a:moveTo>
                  <a:pt x="4353" y="725"/>
                </a:moveTo>
                <a:cubicBezTo>
                  <a:pt x="4323" y="725"/>
                  <a:pt x="4298" y="774"/>
                  <a:pt x="4298" y="836"/>
                </a:cubicBezTo>
                <a:cubicBezTo>
                  <a:pt x="4298" y="897"/>
                  <a:pt x="4323" y="947"/>
                  <a:pt x="4353" y="947"/>
                </a:cubicBezTo>
                <a:cubicBezTo>
                  <a:pt x="4383" y="947"/>
                  <a:pt x="4408" y="897"/>
                  <a:pt x="4408" y="836"/>
                </a:cubicBezTo>
                <a:cubicBezTo>
                  <a:pt x="4408" y="774"/>
                  <a:pt x="4383" y="725"/>
                  <a:pt x="4353" y="725"/>
                </a:cubicBezTo>
                <a:close/>
                <a:moveTo>
                  <a:pt x="4174" y="725"/>
                </a:moveTo>
                <a:cubicBezTo>
                  <a:pt x="4143" y="725"/>
                  <a:pt x="4119" y="774"/>
                  <a:pt x="4119" y="836"/>
                </a:cubicBezTo>
                <a:cubicBezTo>
                  <a:pt x="4119" y="897"/>
                  <a:pt x="4143" y="947"/>
                  <a:pt x="4174" y="947"/>
                </a:cubicBezTo>
                <a:cubicBezTo>
                  <a:pt x="4204" y="947"/>
                  <a:pt x="4229" y="897"/>
                  <a:pt x="4229" y="836"/>
                </a:cubicBezTo>
                <a:cubicBezTo>
                  <a:pt x="4229" y="774"/>
                  <a:pt x="4204" y="725"/>
                  <a:pt x="4174" y="725"/>
                </a:cubicBezTo>
                <a:close/>
                <a:moveTo>
                  <a:pt x="14561" y="362"/>
                </a:moveTo>
                <a:cubicBezTo>
                  <a:pt x="14530" y="362"/>
                  <a:pt x="14506" y="412"/>
                  <a:pt x="14506" y="473"/>
                </a:cubicBezTo>
                <a:cubicBezTo>
                  <a:pt x="14506" y="535"/>
                  <a:pt x="14530" y="584"/>
                  <a:pt x="14561" y="584"/>
                </a:cubicBezTo>
                <a:cubicBezTo>
                  <a:pt x="14591" y="584"/>
                  <a:pt x="14616" y="535"/>
                  <a:pt x="14616" y="473"/>
                </a:cubicBezTo>
                <a:cubicBezTo>
                  <a:pt x="14616" y="412"/>
                  <a:pt x="14591" y="362"/>
                  <a:pt x="14561" y="362"/>
                </a:cubicBezTo>
                <a:close/>
                <a:moveTo>
                  <a:pt x="14382" y="362"/>
                </a:moveTo>
                <a:cubicBezTo>
                  <a:pt x="14351" y="362"/>
                  <a:pt x="14327" y="412"/>
                  <a:pt x="14327" y="473"/>
                </a:cubicBezTo>
                <a:cubicBezTo>
                  <a:pt x="14327" y="535"/>
                  <a:pt x="14351" y="584"/>
                  <a:pt x="14382" y="584"/>
                </a:cubicBezTo>
                <a:cubicBezTo>
                  <a:pt x="14412" y="584"/>
                  <a:pt x="14436" y="535"/>
                  <a:pt x="14436" y="473"/>
                </a:cubicBezTo>
                <a:cubicBezTo>
                  <a:pt x="14436" y="412"/>
                  <a:pt x="14412" y="362"/>
                  <a:pt x="14382" y="362"/>
                </a:cubicBezTo>
                <a:close/>
                <a:moveTo>
                  <a:pt x="14202" y="362"/>
                </a:moveTo>
                <a:cubicBezTo>
                  <a:pt x="14172" y="362"/>
                  <a:pt x="14148" y="412"/>
                  <a:pt x="14148" y="473"/>
                </a:cubicBezTo>
                <a:cubicBezTo>
                  <a:pt x="14148" y="535"/>
                  <a:pt x="14172" y="584"/>
                  <a:pt x="14202" y="584"/>
                </a:cubicBezTo>
                <a:cubicBezTo>
                  <a:pt x="14233" y="584"/>
                  <a:pt x="14257" y="535"/>
                  <a:pt x="14257" y="473"/>
                </a:cubicBezTo>
                <a:cubicBezTo>
                  <a:pt x="14257" y="412"/>
                  <a:pt x="14233" y="362"/>
                  <a:pt x="14202" y="362"/>
                </a:cubicBezTo>
                <a:close/>
                <a:moveTo>
                  <a:pt x="14023" y="362"/>
                </a:moveTo>
                <a:cubicBezTo>
                  <a:pt x="13993" y="362"/>
                  <a:pt x="13969" y="412"/>
                  <a:pt x="13969" y="473"/>
                </a:cubicBezTo>
                <a:cubicBezTo>
                  <a:pt x="13969" y="535"/>
                  <a:pt x="13993" y="584"/>
                  <a:pt x="14023" y="584"/>
                </a:cubicBezTo>
                <a:cubicBezTo>
                  <a:pt x="14054" y="584"/>
                  <a:pt x="14078" y="535"/>
                  <a:pt x="14078" y="473"/>
                </a:cubicBezTo>
                <a:cubicBezTo>
                  <a:pt x="14078" y="412"/>
                  <a:pt x="14054" y="362"/>
                  <a:pt x="14023" y="362"/>
                </a:cubicBezTo>
                <a:close/>
                <a:moveTo>
                  <a:pt x="12770" y="362"/>
                </a:moveTo>
                <a:cubicBezTo>
                  <a:pt x="12740" y="362"/>
                  <a:pt x="12715" y="412"/>
                  <a:pt x="12715" y="473"/>
                </a:cubicBezTo>
                <a:cubicBezTo>
                  <a:pt x="12715" y="535"/>
                  <a:pt x="12740" y="584"/>
                  <a:pt x="12770" y="584"/>
                </a:cubicBezTo>
                <a:cubicBezTo>
                  <a:pt x="12800" y="584"/>
                  <a:pt x="12825" y="535"/>
                  <a:pt x="12825" y="473"/>
                </a:cubicBezTo>
                <a:cubicBezTo>
                  <a:pt x="12825" y="412"/>
                  <a:pt x="12800" y="362"/>
                  <a:pt x="12770" y="362"/>
                </a:cubicBezTo>
                <a:close/>
                <a:moveTo>
                  <a:pt x="12591" y="362"/>
                </a:moveTo>
                <a:cubicBezTo>
                  <a:pt x="12560" y="362"/>
                  <a:pt x="12536" y="412"/>
                  <a:pt x="12536" y="473"/>
                </a:cubicBezTo>
                <a:cubicBezTo>
                  <a:pt x="12536" y="535"/>
                  <a:pt x="12560" y="584"/>
                  <a:pt x="12591" y="584"/>
                </a:cubicBezTo>
                <a:cubicBezTo>
                  <a:pt x="12621" y="584"/>
                  <a:pt x="12646" y="535"/>
                  <a:pt x="12646" y="473"/>
                </a:cubicBezTo>
                <a:cubicBezTo>
                  <a:pt x="12646" y="412"/>
                  <a:pt x="12621" y="362"/>
                  <a:pt x="12591" y="362"/>
                </a:cubicBezTo>
                <a:close/>
                <a:moveTo>
                  <a:pt x="12412" y="362"/>
                </a:moveTo>
                <a:cubicBezTo>
                  <a:pt x="12381" y="362"/>
                  <a:pt x="12357" y="412"/>
                  <a:pt x="12357" y="473"/>
                </a:cubicBezTo>
                <a:cubicBezTo>
                  <a:pt x="12357" y="535"/>
                  <a:pt x="12381" y="584"/>
                  <a:pt x="12412" y="584"/>
                </a:cubicBezTo>
                <a:cubicBezTo>
                  <a:pt x="12442" y="584"/>
                  <a:pt x="12466" y="535"/>
                  <a:pt x="12466" y="473"/>
                </a:cubicBezTo>
                <a:cubicBezTo>
                  <a:pt x="12466" y="412"/>
                  <a:pt x="12442" y="362"/>
                  <a:pt x="12412" y="362"/>
                </a:cubicBezTo>
                <a:close/>
                <a:moveTo>
                  <a:pt x="12233" y="362"/>
                </a:moveTo>
                <a:cubicBezTo>
                  <a:pt x="12202" y="362"/>
                  <a:pt x="12178" y="412"/>
                  <a:pt x="12178" y="473"/>
                </a:cubicBezTo>
                <a:cubicBezTo>
                  <a:pt x="12178" y="535"/>
                  <a:pt x="12202" y="584"/>
                  <a:pt x="12233" y="584"/>
                </a:cubicBezTo>
                <a:cubicBezTo>
                  <a:pt x="12263" y="584"/>
                  <a:pt x="12287" y="535"/>
                  <a:pt x="12287" y="473"/>
                </a:cubicBezTo>
                <a:cubicBezTo>
                  <a:pt x="12287" y="412"/>
                  <a:pt x="12263" y="362"/>
                  <a:pt x="12233" y="362"/>
                </a:cubicBezTo>
                <a:close/>
                <a:moveTo>
                  <a:pt x="12053" y="362"/>
                </a:moveTo>
                <a:cubicBezTo>
                  <a:pt x="12023" y="362"/>
                  <a:pt x="11999" y="412"/>
                  <a:pt x="11999" y="473"/>
                </a:cubicBezTo>
                <a:cubicBezTo>
                  <a:pt x="11999" y="535"/>
                  <a:pt x="12023" y="584"/>
                  <a:pt x="12053" y="584"/>
                </a:cubicBezTo>
                <a:cubicBezTo>
                  <a:pt x="12084" y="584"/>
                  <a:pt x="12108" y="535"/>
                  <a:pt x="12108" y="473"/>
                </a:cubicBezTo>
                <a:cubicBezTo>
                  <a:pt x="12108" y="412"/>
                  <a:pt x="12084" y="362"/>
                  <a:pt x="12053" y="362"/>
                </a:cubicBezTo>
                <a:close/>
                <a:moveTo>
                  <a:pt x="11158" y="362"/>
                </a:moveTo>
                <a:cubicBezTo>
                  <a:pt x="11128" y="362"/>
                  <a:pt x="11103" y="412"/>
                  <a:pt x="11103" y="473"/>
                </a:cubicBezTo>
                <a:cubicBezTo>
                  <a:pt x="11103" y="535"/>
                  <a:pt x="11128" y="584"/>
                  <a:pt x="11158" y="584"/>
                </a:cubicBezTo>
                <a:cubicBezTo>
                  <a:pt x="11188" y="584"/>
                  <a:pt x="11213" y="535"/>
                  <a:pt x="11213" y="473"/>
                </a:cubicBezTo>
                <a:cubicBezTo>
                  <a:pt x="11213" y="412"/>
                  <a:pt x="11188" y="362"/>
                  <a:pt x="11158" y="362"/>
                </a:cubicBezTo>
                <a:close/>
                <a:moveTo>
                  <a:pt x="10979" y="362"/>
                </a:moveTo>
                <a:cubicBezTo>
                  <a:pt x="10949" y="362"/>
                  <a:pt x="10924" y="412"/>
                  <a:pt x="10924" y="473"/>
                </a:cubicBezTo>
                <a:cubicBezTo>
                  <a:pt x="10924" y="535"/>
                  <a:pt x="10949" y="584"/>
                  <a:pt x="10979" y="584"/>
                </a:cubicBezTo>
                <a:cubicBezTo>
                  <a:pt x="11009" y="584"/>
                  <a:pt x="11034" y="535"/>
                  <a:pt x="11034" y="473"/>
                </a:cubicBezTo>
                <a:cubicBezTo>
                  <a:pt x="11034" y="412"/>
                  <a:pt x="11009" y="362"/>
                  <a:pt x="10979" y="362"/>
                </a:cubicBezTo>
                <a:close/>
                <a:moveTo>
                  <a:pt x="10800" y="362"/>
                </a:moveTo>
                <a:cubicBezTo>
                  <a:pt x="10770" y="362"/>
                  <a:pt x="10745" y="412"/>
                  <a:pt x="10745" y="473"/>
                </a:cubicBezTo>
                <a:cubicBezTo>
                  <a:pt x="10745" y="535"/>
                  <a:pt x="10770" y="584"/>
                  <a:pt x="10800" y="584"/>
                </a:cubicBezTo>
                <a:cubicBezTo>
                  <a:pt x="10830" y="584"/>
                  <a:pt x="10855" y="535"/>
                  <a:pt x="10855" y="473"/>
                </a:cubicBezTo>
                <a:cubicBezTo>
                  <a:pt x="10855" y="412"/>
                  <a:pt x="10830" y="362"/>
                  <a:pt x="10800" y="362"/>
                </a:cubicBezTo>
                <a:close/>
                <a:moveTo>
                  <a:pt x="10621" y="362"/>
                </a:moveTo>
                <a:cubicBezTo>
                  <a:pt x="10590" y="362"/>
                  <a:pt x="10566" y="412"/>
                  <a:pt x="10566" y="473"/>
                </a:cubicBezTo>
                <a:cubicBezTo>
                  <a:pt x="10566" y="535"/>
                  <a:pt x="10590" y="584"/>
                  <a:pt x="10621" y="584"/>
                </a:cubicBezTo>
                <a:cubicBezTo>
                  <a:pt x="10651" y="584"/>
                  <a:pt x="10676" y="535"/>
                  <a:pt x="10676" y="473"/>
                </a:cubicBezTo>
                <a:cubicBezTo>
                  <a:pt x="10676" y="412"/>
                  <a:pt x="10651" y="362"/>
                  <a:pt x="10621" y="362"/>
                </a:cubicBezTo>
                <a:close/>
                <a:moveTo>
                  <a:pt x="10442" y="362"/>
                </a:moveTo>
                <a:cubicBezTo>
                  <a:pt x="10411" y="362"/>
                  <a:pt x="10387" y="412"/>
                  <a:pt x="10387" y="473"/>
                </a:cubicBezTo>
                <a:cubicBezTo>
                  <a:pt x="10387" y="535"/>
                  <a:pt x="10411" y="584"/>
                  <a:pt x="10442" y="584"/>
                </a:cubicBezTo>
                <a:cubicBezTo>
                  <a:pt x="10472" y="584"/>
                  <a:pt x="10497" y="535"/>
                  <a:pt x="10497" y="473"/>
                </a:cubicBezTo>
                <a:cubicBezTo>
                  <a:pt x="10497" y="412"/>
                  <a:pt x="10472" y="362"/>
                  <a:pt x="10442" y="362"/>
                </a:cubicBezTo>
                <a:close/>
                <a:moveTo>
                  <a:pt x="9367" y="165"/>
                </a:moveTo>
                <a:cubicBezTo>
                  <a:pt x="9337" y="165"/>
                  <a:pt x="9312" y="214"/>
                  <a:pt x="9312" y="276"/>
                </a:cubicBezTo>
                <a:cubicBezTo>
                  <a:pt x="9312" y="337"/>
                  <a:pt x="9337" y="387"/>
                  <a:pt x="9367" y="387"/>
                </a:cubicBezTo>
                <a:cubicBezTo>
                  <a:pt x="9397" y="387"/>
                  <a:pt x="9422" y="337"/>
                  <a:pt x="9422" y="276"/>
                </a:cubicBezTo>
                <a:cubicBezTo>
                  <a:pt x="9422" y="214"/>
                  <a:pt x="9397" y="165"/>
                  <a:pt x="9367" y="165"/>
                </a:cubicBezTo>
                <a:close/>
                <a:moveTo>
                  <a:pt x="9188" y="165"/>
                </a:moveTo>
                <a:cubicBezTo>
                  <a:pt x="9158" y="165"/>
                  <a:pt x="9133" y="214"/>
                  <a:pt x="9133" y="276"/>
                </a:cubicBezTo>
                <a:cubicBezTo>
                  <a:pt x="9133" y="337"/>
                  <a:pt x="9158" y="387"/>
                  <a:pt x="9188" y="387"/>
                </a:cubicBezTo>
                <a:cubicBezTo>
                  <a:pt x="9218" y="387"/>
                  <a:pt x="9243" y="337"/>
                  <a:pt x="9243" y="276"/>
                </a:cubicBezTo>
                <a:cubicBezTo>
                  <a:pt x="9243" y="214"/>
                  <a:pt x="9218" y="165"/>
                  <a:pt x="9188" y="165"/>
                </a:cubicBezTo>
                <a:close/>
                <a:moveTo>
                  <a:pt x="9009" y="362"/>
                </a:moveTo>
                <a:cubicBezTo>
                  <a:pt x="8979" y="362"/>
                  <a:pt x="8954" y="412"/>
                  <a:pt x="8954" y="473"/>
                </a:cubicBezTo>
                <a:cubicBezTo>
                  <a:pt x="8954" y="535"/>
                  <a:pt x="8979" y="584"/>
                  <a:pt x="9009" y="584"/>
                </a:cubicBezTo>
                <a:cubicBezTo>
                  <a:pt x="9039" y="584"/>
                  <a:pt x="9064" y="535"/>
                  <a:pt x="9064" y="473"/>
                </a:cubicBezTo>
                <a:cubicBezTo>
                  <a:pt x="9064" y="412"/>
                  <a:pt x="9039" y="362"/>
                  <a:pt x="9009" y="362"/>
                </a:cubicBezTo>
                <a:close/>
                <a:moveTo>
                  <a:pt x="8830" y="362"/>
                </a:moveTo>
                <a:cubicBezTo>
                  <a:pt x="8800" y="362"/>
                  <a:pt x="8775" y="412"/>
                  <a:pt x="8775" y="473"/>
                </a:cubicBezTo>
                <a:cubicBezTo>
                  <a:pt x="8775" y="535"/>
                  <a:pt x="8800" y="584"/>
                  <a:pt x="8830" y="584"/>
                </a:cubicBezTo>
                <a:cubicBezTo>
                  <a:pt x="8860" y="584"/>
                  <a:pt x="8885" y="535"/>
                  <a:pt x="8885" y="473"/>
                </a:cubicBezTo>
                <a:cubicBezTo>
                  <a:pt x="8885" y="412"/>
                  <a:pt x="8860" y="362"/>
                  <a:pt x="8830" y="362"/>
                </a:cubicBezTo>
                <a:close/>
                <a:moveTo>
                  <a:pt x="8651" y="362"/>
                </a:moveTo>
                <a:cubicBezTo>
                  <a:pt x="8621" y="362"/>
                  <a:pt x="8596" y="412"/>
                  <a:pt x="8596" y="473"/>
                </a:cubicBezTo>
                <a:cubicBezTo>
                  <a:pt x="8596" y="535"/>
                  <a:pt x="8621" y="584"/>
                  <a:pt x="8651" y="584"/>
                </a:cubicBezTo>
                <a:cubicBezTo>
                  <a:pt x="8681" y="584"/>
                  <a:pt x="8706" y="535"/>
                  <a:pt x="8706" y="473"/>
                </a:cubicBezTo>
                <a:cubicBezTo>
                  <a:pt x="8706" y="412"/>
                  <a:pt x="8681" y="362"/>
                  <a:pt x="8651" y="362"/>
                </a:cubicBezTo>
                <a:close/>
                <a:moveTo>
                  <a:pt x="8472" y="362"/>
                </a:moveTo>
                <a:cubicBezTo>
                  <a:pt x="8441" y="362"/>
                  <a:pt x="8417" y="412"/>
                  <a:pt x="8417" y="473"/>
                </a:cubicBezTo>
                <a:cubicBezTo>
                  <a:pt x="8417" y="535"/>
                  <a:pt x="8441" y="584"/>
                  <a:pt x="8472" y="584"/>
                </a:cubicBezTo>
                <a:cubicBezTo>
                  <a:pt x="8502" y="584"/>
                  <a:pt x="8527" y="535"/>
                  <a:pt x="8527" y="473"/>
                </a:cubicBezTo>
                <a:cubicBezTo>
                  <a:pt x="8527" y="412"/>
                  <a:pt x="8502" y="362"/>
                  <a:pt x="8472" y="362"/>
                </a:cubicBezTo>
                <a:close/>
                <a:moveTo>
                  <a:pt x="8293" y="362"/>
                </a:moveTo>
                <a:cubicBezTo>
                  <a:pt x="8262" y="362"/>
                  <a:pt x="8238" y="412"/>
                  <a:pt x="8238" y="473"/>
                </a:cubicBezTo>
                <a:cubicBezTo>
                  <a:pt x="8238" y="535"/>
                  <a:pt x="8262" y="584"/>
                  <a:pt x="8293" y="584"/>
                </a:cubicBezTo>
                <a:cubicBezTo>
                  <a:pt x="8323" y="584"/>
                  <a:pt x="8348" y="535"/>
                  <a:pt x="8348" y="473"/>
                </a:cubicBezTo>
                <a:cubicBezTo>
                  <a:pt x="8348" y="412"/>
                  <a:pt x="8323" y="362"/>
                  <a:pt x="8293" y="362"/>
                </a:cubicBezTo>
                <a:close/>
                <a:moveTo>
                  <a:pt x="8114" y="362"/>
                </a:moveTo>
                <a:cubicBezTo>
                  <a:pt x="8083" y="362"/>
                  <a:pt x="8059" y="412"/>
                  <a:pt x="8059" y="473"/>
                </a:cubicBezTo>
                <a:cubicBezTo>
                  <a:pt x="8059" y="535"/>
                  <a:pt x="8083" y="584"/>
                  <a:pt x="8114" y="584"/>
                </a:cubicBezTo>
                <a:cubicBezTo>
                  <a:pt x="8144" y="584"/>
                  <a:pt x="8168" y="535"/>
                  <a:pt x="8168" y="473"/>
                </a:cubicBezTo>
                <a:cubicBezTo>
                  <a:pt x="8168" y="412"/>
                  <a:pt x="8144" y="362"/>
                  <a:pt x="8114" y="362"/>
                </a:cubicBezTo>
                <a:close/>
                <a:moveTo>
                  <a:pt x="7934" y="362"/>
                </a:moveTo>
                <a:cubicBezTo>
                  <a:pt x="7904" y="362"/>
                  <a:pt x="7880" y="412"/>
                  <a:pt x="7880" y="473"/>
                </a:cubicBezTo>
                <a:cubicBezTo>
                  <a:pt x="7880" y="535"/>
                  <a:pt x="7904" y="584"/>
                  <a:pt x="7934" y="584"/>
                </a:cubicBezTo>
                <a:cubicBezTo>
                  <a:pt x="7965" y="584"/>
                  <a:pt x="7989" y="535"/>
                  <a:pt x="7989" y="473"/>
                </a:cubicBezTo>
                <a:cubicBezTo>
                  <a:pt x="7989" y="412"/>
                  <a:pt x="7965" y="362"/>
                  <a:pt x="7934" y="362"/>
                </a:cubicBezTo>
                <a:close/>
                <a:moveTo>
                  <a:pt x="7755" y="362"/>
                </a:moveTo>
                <a:cubicBezTo>
                  <a:pt x="7725" y="362"/>
                  <a:pt x="7701" y="412"/>
                  <a:pt x="7701" y="473"/>
                </a:cubicBezTo>
                <a:cubicBezTo>
                  <a:pt x="7701" y="535"/>
                  <a:pt x="7725" y="584"/>
                  <a:pt x="7755" y="584"/>
                </a:cubicBezTo>
                <a:cubicBezTo>
                  <a:pt x="7786" y="584"/>
                  <a:pt x="7810" y="535"/>
                  <a:pt x="7810" y="473"/>
                </a:cubicBezTo>
                <a:cubicBezTo>
                  <a:pt x="7810" y="412"/>
                  <a:pt x="7786" y="362"/>
                  <a:pt x="7755" y="362"/>
                </a:cubicBezTo>
                <a:close/>
                <a:moveTo>
                  <a:pt x="7576" y="362"/>
                </a:moveTo>
                <a:cubicBezTo>
                  <a:pt x="7546" y="362"/>
                  <a:pt x="7521" y="412"/>
                  <a:pt x="7521" y="473"/>
                </a:cubicBezTo>
                <a:cubicBezTo>
                  <a:pt x="7521" y="535"/>
                  <a:pt x="7546" y="584"/>
                  <a:pt x="7576" y="584"/>
                </a:cubicBezTo>
                <a:cubicBezTo>
                  <a:pt x="7607" y="584"/>
                  <a:pt x="7631" y="535"/>
                  <a:pt x="7631" y="473"/>
                </a:cubicBezTo>
                <a:cubicBezTo>
                  <a:pt x="7631" y="412"/>
                  <a:pt x="7607" y="362"/>
                  <a:pt x="7576" y="362"/>
                </a:cubicBezTo>
                <a:close/>
                <a:moveTo>
                  <a:pt x="7397" y="362"/>
                </a:moveTo>
                <a:cubicBezTo>
                  <a:pt x="7367" y="362"/>
                  <a:pt x="7342" y="412"/>
                  <a:pt x="7342" y="473"/>
                </a:cubicBezTo>
                <a:cubicBezTo>
                  <a:pt x="7342" y="535"/>
                  <a:pt x="7367" y="584"/>
                  <a:pt x="7397" y="584"/>
                </a:cubicBezTo>
                <a:cubicBezTo>
                  <a:pt x="7428" y="584"/>
                  <a:pt x="7452" y="535"/>
                  <a:pt x="7452" y="473"/>
                </a:cubicBezTo>
                <a:cubicBezTo>
                  <a:pt x="7452" y="412"/>
                  <a:pt x="7428" y="362"/>
                  <a:pt x="7397" y="362"/>
                </a:cubicBezTo>
                <a:close/>
                <a:moveTo>
                  <a:pt x="7218" y="362"/>
                </a:moveTo>
                <a:cubicBezTo>
                  <a:pt x="7188" y="362"/>
                  <a:pt x="7163" y="412"/>
                  <a:pt x="7163" y="473"/>
                </a:cubicBezTo>
                <a:cubicBezTo>
                  <a:pt x="7163" y="535"/>
                  <a:pt x="7188" y="584"/>
                  <a:pt x="7218" y="584"/>
                </a:cubicBezTo>
                <a:cubicBezTo>
                  <a:pt x="7248" y="584"/>
                  <a:pt x="7273" y="535"/>
                  <a:pt x="7273" y="473"/>
                </a:cubicBezTo>
                <a:cubicBezTo>
                  <a:pt x="7273" y="412"/>
                  <a:pt x="7248" y="362"/>
                  <a:pt x="7218" y="362"/>
                </a:cubicBezTo>
                <a:close/>
                <a:moveTo>
                  <a:pt x="7039" y="362"/>
                </a:moveTo>
                <a:cubicBezTo>
                  <a:pt x="7009" y="362"/>
                  <a:pt x="6984" y="412"/>
                  <a:pt x="6984" y="473"/>
                </a:cubicBezTo>
                <a:cubicBezTo>
                  <a:pt x="6984" y="535"/>
                  <a:pt x="7009" y="584"/>
                  <a:pt x="7039" y="584"/>
                </a:cubicBezTo>
                <a:cubicBezTo>
                  <a:pt x="7069" y="584"/>
                  <a:pt x="7094" y="535"/>
                  <a:pt x="7094" y="473"/>
                </a:cubicBezTo>
                <a:cubicBezTo>
                  <a:pt x="7094" y="412"/>
                  <a:pt x="7069" y="362"/>
                  <a:pt x="7039" y="362"/>
                </a:cubicBezTo>
                <a:close/>
                <a:moveTo>
                  <a:pt x="6860" y="362"/>
                </a:moveTo>
                <a:cubicBezTo>
                  <a:pt x="6830" y="362"/>
                  <a:pt x="6805" y="412"/>
                  <a:pt x="6805" y="473"/>
                </a:cubicBezTo>
                <a:cubicBezTo>
                  <a:pt x="6805" y="535"/>
                  <a:pt x="6830" y="584"/>
                  <a:pt x="6860" y="584"/>
                </a:cubicBezTo>
                <a:cubicBezTo>
                  <a:pt x="6890" y="584"/>
                  <a:pt x="6915" y="535"/>
                  <a:pt x="6915" y="473"/>
                </a:cubicBezTo>
                <a:cubicBezTo>
                  <a:pt x="6915" y="412"/>
                  <a:pt x="6890" y="362"/>
                  <a:pt x="6860" y="362"/>
                </a:cubicBezTo>
                <a:close/>
                <a:moveTo>
                  <a:pt x="6681" y="362"/>
                </a:moveTo>
                <a:cubicBezTo>
                  <a:pt x="6651" y="362"/>
                  <a:pt x="6626" y="412"/>
                  <a:pt x="6626" y="473"/>
                </a:cubicBezTo>
                <a:cubicBezTo>
                  <a:pt x="6626" y="535"/>
                  <a:pt x="6651" y="584"/>
                  <a:pt x="6681" y="584"/>
                </a:cubicBezTo>
                <a:cubicBezTo>
                  <a:pt x="6711" y="584"/>
                  <a:pt x="6736" y="535"/>
                  <a:pt x="6736" y="473"/>
                </a:cubicBezTo>
                <a:cubicBezTo>
                  <a:pt x="6736" y="412"/>
                  <a:pt x="6711" y="362"/>
                  <a:pt x="6681" y="362"/>
                </a:cubicBezTo>
                <a:close/>
                <a:moveTo>
                  <a:pt x="6502" y="362"/>
                </a:moveTo>
                <a:cubicBezTo>
                  <a:pt x="6472" y="362"/>
                  <a:pt x="6447" y="412"/>
                  <a:pt x="6447" y="473"/>
                </a:cubicBezTo>
                <a:cubicBezTo>
                  <a:pt x="6447" y="535"/>
                  <a:pt x="6472" y="584"/>
                  <a:pt x="6502" y="584"/>
                </a:cubicBezTo>
                <a:cubicBezTo>
                  <a:pt x="6532" y="584"/>
                  <a:pt x="6557" y="535"/>
                  <a:pt x="6557" y="473"/>
                </a:cubicBezTo>
                <a:cubicBezTo>
                  <a:pt x="6557" y="412"/>
                  <a:pt x="6532" y="362"/>
                  <a:pt x="6502" y="362"/>
                </a:cubicBezTo>
                <a:close/>
                <a:moveTo>
                  <a:pt x="6323" y="362"/>
                </a:moveTo>
                <a:cubicBezTo>
                  <a:pt x="6292" y="362"/>
                  <a:pt x="6268" y="412"/>
                  <a:pt x="6268" y="473"/>
                </a:cubicBezTo>
                <a:cubicBezTo>
                  <a:pt x="6268" y="535"/>
                  <a:pt x="6292" y="584"/>
                  <a:pt x="6323" y="584"/>
                </a:cubicBezTo>
                <a:cubicBezTo>
                  <a:pt x="6353" y="584"/>
                  <a:pt x="6378" y="535"/>
                  <a:pt x="6378" y="473"/>
                </a:cubicBezTo>
                <a:cubicBezTo>
                  <a:pt x="6378" y="412"/>
                  <a:pt x="6353" y="362"/>
                  <a:pt x="6323" y="362"/>
                </a:cubicBezTo>
                <a:close/>
                <a:moveTo>
                  <a:pt x="6144" y="362"/>
                </a:moveTo>
                <a:cubicBezTo>
                  <a:pt x="6113" y="362"/>
                  <a:pt x="6089" y="412"/>
                  <a:pt x="6089" y="473"/>
                </a:cubicBezTo>
                <a:cubicBezTo>
                  <a:pt x="6089" y="535"/>
                  <a:pt x="6113" y="584"/>
                  <a:pt x="6144" y="584"/>
                </a:cubicBezTo>
                <a:cubicBezTo>
                  <a:pt x="6174" y="584"/>
                  <a:pt x="6199" y="535"/>
                  <a:pt x="6199" y="473"/>
                </a:cubicBezTo>
                <a:cubicBezTo>
                  <a:pt x="6199" y="412"/>
                  <a:pt x="6174" y="362"/>
                  <a:pt x="6144" y="362"/>
                </a:cubicBezTo>
                <a:close/>
                <a:moveTo>
                  <a:pt x="5965" y="362"/>
                </a:moveTo>
                <a:cubicBezTo>
                  <a:pt x="5934" y="362"/>
                  <a:pt x="5910" y="412"/>
                  <a:pt x="5910" y="473"/>
                </a:cubicBezTo>
                <a:cubicBezTo>
                  <a:pt x="5910" y="535"/>
                  <a:pt x="5934" y="584"/>
                  <a:pt x="5965" y="584"/>
                </a:cubicBezTo>
                <a:cubicBezTo>
                  <a:pt x="5995" y="584"/>
                  <a:pt x="6019" y="535"/>
                  <a:pt x="6019" y="473"/>
                </a:cubicBezTo>
                <a:cubicBezTo>
                  <a:pt x="6019" y="412"/>
                  <a:pt x="5995" y="362"/>
                  <a:pt x="5965" y="362"/>
                </a:cubicBezTo>
                <a:close/>
                <a:moveTo>
                  <a:pt x="5786" y="362"/>
                </a:moveTo>
                <a:cubicBezTo>
                  <a:pt x="5755" y="362"/>
                  <a:pt x="5731" y="412"/>
                  <a:pt x="5731" y="473"/>
                </a:cubicBezTo>
                <a:cubicBezTo>
                  <a:pt x="5731" y="535"/>
                  <a:pt x="5755" y="584"/>
                  <a:pt x="5786" y="584"/>
                </a:cubicBezTo>
                <a:cubicBezTo>
                  <a:pt x="5816" y="584"/>
                  <a:pt x="5840" y="535"/>
                  <a:pt x="5840" y="473"/>
                </a:cubicBezTo>
                <a:cubicBezTo>
                  <a:pt x="5840" y="412"/>
                  <a:pt x="5816" y="362"/>
                  <a:pt x="5786" y="362"/>
                </a:cubicBezTo>
                <a:close/>
                <a:moveTo>
                  <a:pt x="5606" y="362"/>
                </a:moveTo>
                <a:cubicBezTo>
                  <a:pt x="5576" y="362"/>
                  <a:pt x="5552" y="412"/>
                  <a:pt x="5552" y="473"/>
                </a:cubicBezTo>
                <a:cubicBezTo>
                  <a:pt x="5552" y="535"/>
                  <a:pt x="5576" y="584"/>
                  <a:pt x="5606" y="584"/>
                </a:cubicBezTo>
                <a:cubicBezTo>
                  <a:pt x="5637" y="584"/>
                  <a:pt x="5661" y="535"/>
                  <a:pt x="5661" y="473"/>
                </a:cubicBezTo>
                <a:cubicBezTo>
                  <a:pt x="5661" y="412"/>
                  <a:pt x="5637" y="362"/>
                  <a:pt x="5606" y="362"/>
                </a:cubicBezTo>
                <a:close/>
                <a:moveTo>
                  <a:pt x="5427" y="362"/>
                </a:moveTo>
                <a:cubicBezTo>
                  <a:pt x="5397" y="362"/>
                  <a:pt x="5372" y="412"/>
                  <a:pt x="5372" y="473"/>
                </a:cubicBezTo>
                <a:cubicBezTo>
                  <a:pt x="5372" y="535"/>
                  <a:pt x="5397" y="584"/>
                  <a:pt x="5427" y="584"/>
                </a:cubicBezTo>
                <a:cubicBezTo>
                  <a:pt x="5458" y="584"/>
                  <a:pt x="5482" y="535"/>
                  <a:pt x="5482" y="473"/>
                </a:cubicBezTo>
                <a:cubicBezTo>
                  <a:pt x="5482" y="412"/>
                  <a:pt x="5458" y="362"/>
                  <a:pt x="5427" y="362"/>
                </a:cubicBezTo>
                <a:close/>
                <a:moveTo>
                  <a:pt x="5248" y="362"/>
                </a:moveTo>
                <a:cubicBezTo>
                  <a:pt x="5218" y="362"/>
                  <a:pt x="5193" y="412"/>
                  <a:pt x="5193" y="473"/>
                </a:cubicBezTo>
                <a:cubicBezTo>
                  <a:pt x="5193" y="535"/>
                  <a:pt x="5218" y="584"/>
                  <a:pt x="5248" y="584"/>
                </a:cubicBezTo>
                <a:cubicBezTo>
                  <a:pt x="5279" y="584"/>
                  <a:pt x="5303" y="535"/>
                  <a:pt x="5303" y="473"/>
                </a:cubicBezTo>
                <a:cubicBezTo>
                  <a:pt x="5303" y="412"/>
                  <a:pt x="5279" y="362"/>
                  <a:pt x="5248" y="362"/>
                </a:cubicBezTo>
                <a:close/>
                <a:moveTo>
                  <a:pt x="4890" y="362"/>
                </a:moveTo>
                <a:cubicBezTo>
                  <a:pt x="4860" y="362"/>
                  <a:pt x="4835" y="412"/>
                  <a:pt x="4835" y="473"/>
                </a:cubicBezTo>
                <a:cubicBezTo>
                  <a:pt x="4835" y="535"/>
                  <a:pt x="4860" y="584"/>
                  <a:pt x="4890" y="584"/>
                </a:cubicBezTo>
                <a:cubicBezTo>
                  <a:pt x="4920" y="584"/>
                  <a:pt x="4945" y="535"/>
                  <a:pt x="4945" y="473"/>
                </a:cubicBezTo>
                <a:cubicBezTo>
                  <a:pt x="4945" y="412"/>
                  <a:pt x="4920" y="362"/>
                  <a:pt x="4890" y="362"/>
                </a:cubicBezTo>
                <a:close/>
                <a:moveTo>
                  <a:pt x="9009" y="0"/>
                </a:moveTo>
                <a:cubicBezTo>
                  <a:pt x="8979" y="0"/>
                  <a:pt x="8954" y="50"/>
                  <a:pt x="8954" y="111"/>
                </a:cubicBezTo>
                <a:cubicBezTo>
                  <a:pt x="8954" y="172"/>
                  <a:pt x="8979" y="222"/>
                  <a:pt x="9009" y="222"/>
                </a:cubicBezTo>
                <a:cubicBezTo>
                  <a:pt x="9039" y="222"/>
                  <a:pt x="9064" y="172"/>
                  <a:pt x="9064" y="111"/>
                </a:cubicBezTo>
                <a:cubicBezTo>
                  <a:pt x="9064" y="50"/>
                  <a:pt x="9039" y="0"/>
                  <a:pt x="9009" y="0"/>
                </a:cubicBezTo>
                <a:close/>
                <a:moveTo>
                  <a:pt x="8830" y="0"/>
                </a:moveTo>
                <a:cubicBezTo>
                  <a:pt x="8800" y="0"/>
                  <a:pt x="8775" y="50"/>
                  <a:pt x="8775" y="111"/>
                </a:cubicBezTo>
                <a:cubicBezTo>
                  <a:pt x="8775" y="172"/>
                  <a:pt x="8800" y="222"/>
                  <a:pt x="8830" y="222"/>
                </a:cubicBezTo>
                <a:cubicBezTo>
                  <a:pt x="8860" y="222"/>
                  <a:pt x="8885" y="172"/>
                  <a:pt x="8885" y="111"/>
                </a:cubicBezTo>
                <a:cubicBezTo>
                  <a:pt x="8885" y="50"/>
                  <a:pt x="8860" y="0"/>
                  <a:pt x="8830" y="0"/>
                </a:cubicBezTo>
                <a:close/>
                <a:moveTo>
                  <a:pt x="8651" y="0"/>
                </a:moveTo>
                <a:cubicBezTo>
                  <a:pt x="8621" y="0"/>
                  <a:pt x="8596" y="50"/>
                  <a:pt x="8596" y="111"/>
                </a:cubicBezTo>
                <a:cubicBezTo>
                  <a:pt x="8596" y="172"/>
                  <a:pt x="8621" y="222"/>
                  <a:pt x="8651" y="222"/>
                </a:cubicBezTo>
                <a:cubicBezTo>
                  <a:pt x="8681" y="222"/>
                  <a:pt x="8706" y="172"/>
                  <a:pt x="8706" y="111"/>
                </a:cubicBezTo>
                <a:cubicBezTo>
                  <a:pt x="8706" y="50"/>
                  <a:pt x="8681" y="0"/>
                  <a:pt x="8651" y="0"/>
                </a:cubicBezTo>
                <a:close/>
                <a:moveTo>
                  <a:pt x="8472" y="0"/>
                </a:moveTo>
                <a:cubicBezTo>
                  <a:pt x="8441" y="0"/>
                  <a:pt x="8417" y="50"/>
                  <a:pt x="8417" y="111"/>
                </a:cubicBezTo>
                <a:cubicBezTo>
                  <a:pt x="8417" y="172"/>
                  <a:pt x="8441" y="222"/>
                  <a:pt x="8472" y="222"/>
                </a:cubicBezTo>
                <a:cubicBezTo>
                  <a:pt x="8502" y="222"/>
                  <a:pt x="8527" y="172"/>
                  <a:pt x="8527" y="111"/>
                </a:cubicBezTo>
                <a:cubicBezTo>
                  <a:pt x="8527" y="50"/>
                  <a:pt x="8502" y="0"/>
                  <a:pt x="8472" y="0"/>
                </a:cubicBezTo>
                <a:close/>
                <a:moveTo>
                  <a:pt x="8293" y="0"/>
                </a:moveTo>
                <a:cubicBezTo>
                  <a:pt x="8262" y="0"/>
                  <a:pt x="8238" y="50"/>
                  <a:pt x="8238" y="111"/>
                </a:cubicBezTo>
                <a:cubicBezTo>
                  <a:pt x="8238" y="172"/>
                  <a:pt x="8262" y="222"/>
                  <a:pt x="8293" y="222"/>
                </a:cubicBezTo>
                <a:cubicBezTo>
                  <a:pt x="8323" y="222"/>
                  <a:pt x="8348" y="172"/>
                  <a:pt x="8348" y="111"/>
                </a:cubicBezTo>
                <a:cubicBezTo>
                  <a:pt x="8348" y="50"/>
                  <a:pt x="8323" y="0"/>
                  <a:pt x="8293" y="0"/>
                </a:cubicBezTo>
                <a:close/>
                <a:moveTo>
                  <a:pt x="8114" y="0"/>
                </a:moveTo>
                <a:cubicBezTo>
                  <a:pt x="8083" y="0"/>
                  <a:pt x="8059" y="50"/>
                  <a:pt x="8059" y="111"/>
                </a:cubicBezTo>
                <a:cubicBezTo>
                  <a:pt x="8059" y="172"/>
                  <a:pt x="8083" y="222"/>
                  <a:pt x="8114" y="222"/>
                </a:cubicBezTo>
                <a:cubicBezTo>
                  <a:pt x="8144" y="222"/>
                  <a:pt x="8168" y="172"/>
                  <a:pt x="8168" y="111"/>
                </a:cubicBezTo>
                <a:cubicBezTo>
                  <a:pt x="8168" y="50"/>
                  <a:pt x="8144" y="0"/>
                  <a:pt x="8114" y="0"/>
                </a:cubicBezTo>
                <a:close/>
                <a:moveTo>
                  <a:pt x="7934" y="0"/>
                </a:moveTo>
                <a:cubicBezTo>
                  <a:pt x="7904" y="0"/>
                  <a:pt x="7880" y="50"/>
                  <a:pt x="7880" y="111"/>
                </a:cubicBezTo>
                <a:cubicBezTo>
                  <a:pt x="7880" y="172"/>
                  <a:pt x="7904" y="222"/>
                  <a:pt x="7934" y="222"/>
                </a:cubicBezTo>
                <a:cubicBezTo>
                  <a:pt x="7965" y="222"/>
                  <a:pt x="7989" y="172"/>
                  <a:pt x="7989" y="111"/>
                </a:cubicBezTo>
                <a:cubicBezTo>
                  <a:pt x="7989" y="50"/>
                  <a:pt x="7965" y="0"/>
                  <a:pt x="7934" y="0"/>
                </a:cubicBezTo>
                <a:close/>
                <a:moveTo>
                  <a:pt x="7755" y="0"/>
                </a:moveTo>
                <a:cubicBezTo>
                  <a:pt x="7725" y="0"/>
                  <a:pt x="7701" y="50"/>
                  <a:pt x="7701" y="111"/>
                </a:cubicBezTo>
                <a:cubicBezTo>
                  <a:pt x="7701" y="172"/>
                  <a:pt x="7725" y="222"/>
                  <a:pt x="7755" y="222"/>
                </a:cubicBezTo>
                <a:cubicBezTo>
                  <a:pt x="7786" y="222"/>
                  <a:pt x="7810" y="172"/>
                  <a:pt x="7810" y="111"/>
                </a:cubicBezTo>
                <a:cubicBezTo>
                  <a:pt x="7810" y="50"/>
                  <a:pt x="7786" y="0"/>
                  <a:pt x="7755" y="0"/>
                </a:cubicBezTo>
                <a:close/>
                <a:moveTo>
                  <a:pt x="7576" y="0"/>
                </a:moveTo>
                <a:cubicBezTo>
                  <a:pt x="7546" y="0"/>
                  <a:pt x="7521" y="50"/>
                  <a:pt x="7521" y="111"/>
                </a:cubicBezTo>
                <a:cubicBezTo>
                  <a:pt x="7521" y="172"/>
                  <a:pt x="7546" y="222"/>
                  <a:pt x="7576" y="222"/>
                </a:cubicBezTo>
                <a:cubicBezTo>
                  <a:pt x="7607" y="222"/>
                  <a:pt x="7631" y="172"/>
                  <a:pt x="7631" y="111"/>
                </a:cubicBezTo>
                <a:cubicBezTo>
                  <a:pt x="7631" y="50"/>
                  <a:pt x="7607" y="0"/>
                  <a:pt x="7576" y="0"/>
                </a:cubicBezTo>
                <a:close/>
                <a:moveTo>
                  <a:pt x="7397" y="0"/>
                </a:moveTo>
                <a:cubicBezTo>
                  <a:pt x="7367" y="0"/>
                  <a:pt x="7342" y="50"/>
                  <a:pt x="7342" y="111"/>
                </a:cubicBezTo>
                <a:cubicBezTo>
                  <a:pt x="7342" y="172"/>
                  <a:pt x="7367" y="222"/>
                  <a:pt x="7397" y="222"/>
                </a:cubicBezTo>
                <a:cubicBezTo>
                  <a:pt x="7428" y="222"/>
                  <a:pt x="7452" y="172"/>
                  <a:pt x="7452" y="111"/>
                </a:cubicBezTo>
                <a:cubicBezTo>
                  <a:pt x="7452" y="50"/>
                  <a:pt x="7428" y="0"/>
                  <a:pt x="7397" y="0"/>
                </a:cubicBezTo>
                <a:close/>
                <a:moveTo>
                  <a:pt x="7218" y="0"/>
                </a:moveTo>
                <a:cubicBezTo>
                  <a:pt x="7188" y="0"/>
                  <a:pt x="7163" y="50"/>
                  <a:pt x="7163" y="111"/>
                </a:cubicBezTo>
                <a:cubicBezTo>
                  <a:pt x="7163" y="172"/>
                  <a:pt x="7188" y="222"/>
                  <a:pt x="7218" y="222"/>
                </a:cubicBezTo>
                <a:cubicBezTo>
                  <a:pt x="7248" y="222"/>
                  <a:pt x="7273" y="172"/>
                  <a:pt x="7273" y="111"/>
                </a:cubicBezTo>
                <a:cubicBezTo>
                  <a:pt x="7273" y="50"/>
                  <a:pt x="7248" y="0"/>
                  <a:pt x="7218" y="0"/>
                </a:cubicBezTo>
                <a:close/>
                <a:moveTo>
                  <a:pt x="7039" y="0"/>
                </a:moveTo>
                <a:cubicBezTo>
                  <a:pt x="7009" y="0"/>
                  <a:pt x="6984" y="50"/>
                  <a:pt x="6984" y="111"/>
                </a:cubicBezTo>
                <a:cubicBezTo>
                  <a:pt x="6984" y="172"/>
                  <a:pt x="7009" y="222"/>
                  <a:pt x="7039" y="222"/>
                </a:cubicBezTo>
                <a:cubicBezTo>
                  <a:pt x="7069" y="222"/>
                  <a:pt x="7094" y="172"/>
                  <a:pt x="7094" y="111"/>
                </a:cubicBezTo>
                <a:cubicBezTo>
                  <a:pt x="7094" y="50"/>
                  <a:pt x="7069" y="0"/>
                  <a:pt x="7039" y="0"/>
                </a:cubicBezTo>
                <a:close/>
                <a:moveTo>
                  <a:pt x="6860" y="0"/>
                </a:moveTo>
                <a:cubicBezTo>
                  <a:pt x="6830" y="0"/>
                  <a:pt x="6805" y="50"/>
                  <a:pt x="6805" y="111"/>
                </a:cubicBezTo>
                <a:cubicBezTo>
                  <a:pt x="6805" y="172"/>
                  <a:pt x="6830" y="222"/>
                  <a:pt x="6860" y="222"/>
                </a:cubicBezTo>
                <a:cubicBezTo>
                  <a:pt x="6890" y="222"/>
                  <a:pt x="6915" y="172"/>
                  <a:pt x="6915" y="111"/>
                </a:cubicBezTo>
                <a:cubicBezTo>
                  <a:pt x="6915" y="50"/>
                  <a:pt x="6890" y="0"/>
                  <a:pt x="6860" y="0"/>
                </a:cubicBezTo>
                <a:close/>
                <a:moveTo>
                  <a:pt x="6681" y="0"/>
                </a:moveTo>
                <a:cubicBezTo>
                  <a:pt x="6651" y="0"/>
                  <a:pt x="6626" y="50"/>
                  <a:pt x="6626" y="111"/>
                </a:cubicBezTo>
                <a:cubicBezTo>
                  <a:pt x="6626" y="172"/>
                  <a:pt x="6651" y="222"/>
                  <a:pt x="6681" y="222"/>
                </a:cubicBezTo>
                <a:cubicBezTo>
                  <a:pt x="6711" y="222"/>
                  <a:pt x="6736" y="172"/>
                  <a:pt x="6736" y="111"/>
                </a:cubicBezTo>
                <a:cubicBezTo>
                  <a:pt x="6736" y="50"/>
                  <a:pt x="6711" y="0"/>
                  <a:pt x="6681" y="0"/>
                </a:cubicBezTo>
                <a:close/>
                <a:moveTo>
                  <a:pt x="6502" y="0"/>
                </a:moveTo>
                <a:cubicBezTo>
                  <a:pt x="6472" y="0"/>
                  <a:pt x="6447" y="50"/>
                  <a:pt x="6447" y="111"/>
                </a:cubicBezTo>
                <a:cubicBezTo>
                  <a:pt x="6447" y="172"/>
                  <a:pt x="6472" y="222"/>
                  <a:pt x="6502" y="222"/>
                </a:cubicBezTo>
                <a:cubicBezTo>
                  <a:pt x="6532" y="222"/>
                  <a:pt x="6557" y="172"/>
                  <a:pt x="6557" y="111"/>
                </a:cubicBezTo>
                <a:cubicBezTo>
                  <a:pt x="6557" y="50"/>
                  <a:pt x="6532" y="0"/>
                  <a:pt x="6502" y="0"/>
                </a:cubicBezTo>
                <a:close/>
                <a:moveTo>
                  <a:pt x="6323" y="0"/>
                </a:moveTo>
                <a:cubicBezTo>
                  <a:pt x="6292" y="0"/>
                  <a:pt x="6268" y="50"/>
                  <a:pt x="6268" y="111"/>
                </a:cubicBezTo>
                <a:cubicBezTo>
                  <a:pt x="6268" y="172"/>
                  <a:pt x="6292" y="222"/>
                  <a:pt x="6323" y="222"/>
                </a:cubicBezTo>
                <a:cubicBezTo>
                  <a:pt x="6353" y="222"/>
                  <a:pt x="6378" y="172"/>
                  <a:pt x="6378" y="111"/>
                </a:cubicBezTo>
                <a:cubicBezTo>
                  <a:pt x="6378" y="50"/>
                  <a:pt x="6353" y="0"/>
                  <a:pt x="6323" y="0"/>
                </a:cubicBezTo>
                <a:close/>
                <a:moveTo>
                  <a:pt x="6199" y="111"/>
                </a:moveTo>
                <a:cubicBezTo>
                  <a:pt x="6199" y="172"/>
                  <a:pt x="6174" y="222"/>
                  <a:pt x="6144" y="222"/>
                </a:cubicBezTo>
                <a:cubicBezTo>
                  <a:pt x="6113" y="222"/>
                  <a:pt x="6089" y="172"/>
                  <a:pt x="6089" y="111"/>
                </a:cubicBezTo>
                <a:cubicBezTo>
                  <a:pt x="6089" y="50"/>
                  <a:pt x="6113" y="0"/>
                  <a:pt x="6144" y="0"/>
                </a:cubicBezTo>
                <a:cubicBezTo>
                  <a:pt x="6174" y="0"/>
                  <a:pt x="6199" y="50"/>
                  <a:pt x="6199" y="111"/>
                </a:cubicBezTo>
                <a:close/>
              </a:path>
            </a:pathLst>
          </a:cu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39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7724"/>
          <p:cNvGrpSpPr/>
          <p:nvPr/>
        </p:nvGrpSpPr>
        <p:grpSpPr>
          <a:xfrm>
            <a:off x="1774841" y="2095834"/>
            <a:ext cx="3152034" cy="1851486"/>
            <a:chOff x="0" y="0"/>
            <a:chExt cx="5977371" cy="3511070"/>
          </a:xfrm>
        </p:grpSpPr>
        <p:grpSp>
          <p:nvGrpSpPr>
            <p:cNvPr id="22" name="Group 7707"/>
            <p:cNvGrpSpPr/>
            <p:nvPr/>
          </p:nvGrpSpPr>
          <p:grpSpPr>
            <a:xfrm>
              <a:off x="635270" y="638766"/>
              <a:ext cx="4857290" cy="2202038"/>
              <a:chOff x="0" y="0"/>
              <a:chExt cx="4857288" cy="2202036"/>
            </a:xfrm>
          </p:grpSpPr>
          <p:sp>
            <p:nvSpPr>
              <p:cNvPr id="39" name="Shape 7702"/>
              <p:cNvSpPr/>
              <p:nvPr/>
            </p:nvSpPr>
            <p:spPr>
              <a:xfrm flipV="1">
                <a:off x="3224076" y="1205110"/>
                <a:ext cx="1633213" cy="996927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6788" tIns="26788" rIns="26788" bIns="26788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Shape 7703"/>
              <p:cNvSpPr/>
              <p:nvPr/>
            </p:nvSpPr>
            <p:spPr>
              <a:xfrm flipV="1">
                <a:off x="198702" y="-1"/>
                <a:ext cx="2420635" cy="655485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6788" tIns="26788" rIns="26788" bIns="26788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Shape 7704"/>
              <p:cNvSpPr/>
              <p:nvPr/>
            </p:nvSpPr>
            <p:spPr>
              <a:xfrm flipV="1">
                <a:off x="2858118" y="263675"/>
                <a:ext cx="169581" cy="1768137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6788" tIns="26788" rIns="26788" bIns="26788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Shape 7705"/>
              <p:cNvSpPr/>
              <p:nvPr/>
            </p:nvSpPr>
            <p:spPr>
              <a:xfrm>
                <a:off x="3492272" y="115037"/>
                <a:ext cx="1267558" cy="757414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6788" tIns="26788" rIns="26788" bIns="26788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Shape 7706"/>
              <p:cNvSpPr/>
              <p:nvPr/>
            </p:nvSpPr>
            <p:spPr>
              <a:xfrm>
                <a:off x="0" y="1163619"/>
                <a:ext cx="630672" cy="931590"/>
              </a:xfrm>
              <a:prstGeom prst="line">
                <a:avLst/>
              </a:prstGeom>
              <a:noFill/>
              <a:ln w="635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26788" tIns="26788" rIns="26788" bIns="26788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Group 7723"/>
            <p:cNvGrpSpPr/>
            <p:nvPr/>
          </p:nvGrpSpPr>
          <p:grpSpPr>
            <a:xfrm>
              <a:off x="0" y="0"/>
              <a:ext cx="5977372" cy="3511071"/>
              <a:chOff x="0" y="0"/>
              <a:chExt cx="5977371" cy="3511070"/>
            </a:xfrm>
          </p:grpSpPr>
          <p:grpSp>
            <p:nvGrpSpPr>
              <p:cNvPr id="24" name="Group 7710"/>
              <p:cNvGrpSpPr/>
              <p:nvPr/>
            </p:nvGrpSpPr>
            <p:grpSpPr>
              <a:xfrm>
                <a:off x="3013753" y="2620673"/>
                <a:ext cx="890398" cy="890398"/>
                <a:chOff x="0" y="0"/>
                <a:chExt cx="890396" cy="890396"/>
              </a:xfrm>
            </p:grpSpPr>
            <p:sp>
              <p:nvSpPr>
                <p:cNvPr id="37" name="Shape 7708"/>
                <p:cNvSpPr/>
                <p:nvPr/>
              </p:nvSpPr>
              <p:spPr>
                <a:xfrm>
                  <a:off x="0" y="0"/>
                  <a:ext cx="890397" cy="890397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Shape 7709"/>
                <p:cNvSpPr/>
                <p:nvPr/>
              </p:nvSpPr>
              <p:spPr>
                <a:xfrm>
                  <a:off x="314771" y="166949"/>
                  <a:ext cx="260855" cy="556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62" y="21600"/>
                      </a:moveTo>
                      <a:lnTo>
                        <a:pt x="4787" y="21600"/>
                      </a:lnTo>
                      <a:lnTo>
                        <a:pt x="4787" y="10800"/>
                      </a:lnTo>
                      <a:lnTo>
                        <a:pt x="0" y="10800"/>
                      </a:lnTo>
                      <a:lnTo>
                        <a:pt x="0" y="7077"/>
                      </a:lnTo>
                      <a:lnTo>
                        <a:pt x="4787" y="7077"/>
                      </a:lnTo>
                      <a:lnTo>
                        <a:pt x="4787" y="4842"/>
                      </a:lnTo>
                      <a:cubicBezTo>
                        <a:pt x="4787" y="1806"/>
                        <a:pt x="7489" y="0"/>
                        <a:pt x="15163" y="0"/>
                      </a:cubicBezTo>
                      <a:lnTo>
                        <a:pt x="21555" y="0"/>
                      </a:lnTo>
                      <a:lnTo>
                        <a:pt x="21555" y="3723"/>
                      </a:lnTo>
                      <a:lnTo>
                        <a:pt x="17562" y="3723"/>
                      </a:lnTo>
                      <a:cubicBezTo>
                        <a:pt x="14573" y="3723"/>
                        <a:pt x="14374" y="4243"/>
                        <a:pt x="14374" y="5214"/>
                      </a:cubicBezTo>
                      <a:lnTo>
                        <a:pt x="14362" y="7077"/>
                      </a:lnTo>
                      <a:lnTo>
                        <a:pt x="21600" y="7077"/>
                      </a:lnTo>
                      <a:lnTo>
                        <a:pt x="20753" y="10800"/>
                      </a:lnTo>
                      <a:lnTo>
                        <a:pt x="14362" y="10800"/>
                      </a:lnTo>
                      <a:cubicBezTo>
                        <a:pt x="14362" y="10800"/>
                        <a:pt x="14362" y="21600"/>
                        <a:pt x="14362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1" tIns="20091" rIns="20091" bIns="20091" numCol="1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8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Group 7713"/>
              <p:cNvGrpSpPr/>
              <p:nvPr/>
            </p:nvGrpSpPr>
            <p:grpSpPr>
              <a:xfrm>
                <a:off x="3183084" y="0"/>
                <a:ext cx="1015984" cy="1015984"/>
                <a:chOff x="0" y="0"/>
                <a:chExt cx="1015983" cy="1015983"/>
              </a:xfrm>
            </p:grpSpPr>
            <p:sp>
              <p:nvSpPr>
                <p:cNvPr id="35" name="Shape 7711"/>
                <p:cNvSpPr/>
                <p:nvPr/>
              </p:nvSpPr>
              <p:spPr>
                <a:xfrm>
                  <a:off x="0" y="0"/>
                  <a:ext cx="1015984" cy="1015984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Shape 7712"/>
                <p:cNvSpPr/>
                <p:nvPr/>
              </p:nvSpPr>
              <p:spPr>
                <a:xfrm>
                  <a:off x="276915" y="169330"/>
                  <a:ext cx="462153" cy="6773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0616"/>
                      </a:moveTo>
                      <a:cubicBezTo>
                        <a:pt x="8171" y="10616"/>
                        <a:pt x="6041" y="9162"/>
                        <a:pt x="6041" y="7369"/>
                      </a:cubicBezTo>
                      <a:cubicBezTo>
                        <a:pt x="6041" y="5576"/>
                        <a:pt x="8171" y="4122"/>
                        <a:pt x="10800" y="4122"/>
                      </a:cubicBezTo>
                      <a:cubicBezTo>
                        <a:pt x="13429" y="4122"/>
                        <a:pt x="15559" y="5576"/>
                        <a:pt x="15559" y="7369"/>
                      </a:cubicBezTo>
                      <a:cubicBezTo>
                        <a:pt x="15559" y="9162"/>
                        <a:pt x="13429" y="10616"/>
                        <a:pt x="10800" y="10616"/>
                      </a:cubicBezTo>
                      <a:close/>
                      <a:moveTo>
                        <a:pt x="10800" y="0"/>
                      </a:moveTo>
                      <a:cubicBezTo>
                        <a:pt x="4836" y="0"/>
                        <a:pt x="0" y="3299"/>
                        <a:pt x="0" y="7369"/>
                      </a:cubicBezTo>
                      <a:cubicBezTo>
                        <a:pt x="0" y="11439"/>
                        <a:pt x="2090" y="15742"/>
                        <a:pt x="10800" y="21600"/>
                      </a:cubicBezTo>
                      <a:cubicBezTo>
                        <a:pt x="19510" y="15742"/>
                        <a:pt x="21600" y="11439"/>
                        <a:pt x="21600" y="7369"/>
                      </a:cubicBezTo>
                      <a:cubicBezTo>
                        <a:pt x="21600" y="3299"/>
                        <a:pt x="1676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Group 7716"/>
              <p:cNvGrpSpPr/>
              <p:nvPr/>
            </p:nvGrpSpPr>
            <p:grpSpPr>
              <a:xfrm>
                <a:off x="1154290" y="2660624"/>
                <a:ext cx="513637" cy="513636"/>
                <a:chOff x="0" y="0"/>
                <a:chExt cx="513635" cy="513635"/>
              </a:xfrm>
            </p:grpSpPr>
            <p:sp>
              <p:nvSpPr>
                <p:cNvPr id="33" name="Shape 7714"/>
                <p:cNvSpPr/>
                <p:nvPr/>
              </p:nvSpPr>
              <p:spPr>
                <a:xfrm>
                  <a:off x="0" y="0"/>
                  <a:ext cx="513636" cy="513636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Shape 7715"/>
                <p:cNvSpPr/>
                <p:nvPr/>
              </p:nvSpPr>
              <p:spPr>
                <a:xfrm>
                  <a:off x="140121" y="102727"/>
                  <a:ext cx="233393" cy="308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0" h="21600" extrusionOk="0">
                      <a:moveTo>
                        <a:pt x="16784" y="1264"/>
                      </a:moveTo>
                      <a:cubicBezTo>
                        <a:pt x="16363" y="1078"/>
                        <a:pt x="15824" y="1189"/>
                        <a:pt x="15581" y="1511"/>
                      </a:cubicBezTo>
                      <a:lnTo>
                        <a:pt x="14280" y="3236"/>
                      </a:lnTo>
                      <a:cubicBezTo>
                        <a:pt x="14867" y="3417"/>
                        <a:pt x="15381" y="3636"/>
                        <a:pt x="15831" y="3874"/>
                      </a:cubicBezTo>
                      <a:lnTo>
                        <a:pt x="17106" y="2185"/>
                      </a:lnTo>
                      <a:cubicBezTo>
                        <a:pt x="17349" y="1863"/>
                        <a:pt x="17205" y="1451"/>
                        <a:pt x="16784" y="1264"/>
                      </a:cubicBezTo>
                      <a:close/>
                      <a:moveTo>
                        <a:pt x="21233" y="4689"/>
                      </a:moveTo>
                      <a:cubicBezTo>
                        <a:pt x="20988" y="4366"/>
                        <a:pt x="20450" y="4256"/>
                        <a:pt x="20028" y="4442"/>
                      </a:cubicBezTo>
                      <a:lnTo>
                        <a:pt x="17841" y="5408"/>
                      </a:lnTo>
                      <a:cubicBezTo>
                        <a:pt x="18203" y="5799"/>
                        <a:pt x="18487" y="6197"/>
                        <a:pt x="18711" y="6581"/>
                      </a:cubicBezTo>
                      <a:lnTo>
                        <a:pt x="20909" y="5610"/>
                      </a:lnTo>
                      <a:cubicBezTo>
                        <a:pt x="21331" y="5423"/>
                        <a:pt x="21475" y="5012"/>
                        <a:pt x="21233" y="4689"/>
                      </a:cubicBezTo>
                      <a:close/>
                      <a:moveTo>
                        <a:pt x="1322" y="4393"/>
                      </a:moveTo>
                      <a:cubicBezTo>
                        <a:pt x="900" y="4207"/>
                        <a:pt x="362" y="4317"/>
                        <a:pt x="118" y="4640"/>
                      </a:cubicBezTo>
                      <a:cubicBezTo>
                        <a:pt x="-125" y="4963"/>
                        <a:pt x="19" y="5375"/>
                        <a:pt x="441" y="5561"/>
                      </a:cubicBezTo>
                      <a:lnTo>
                        <a:pt x="2633" y="6530"/>
                      </a:lnTo>
                      <a:cubicBezTo>
                        <a:pt x="2861" y="6146"/>
                        <a:pt x="3149" y="5751"/>
                        <a:pt x="3514" y="5362"/>
                      </a:cubicBezTo>
                      <a:cubicBezTo>
                        <a:pt x="3514" y="5362"/>
                        <a:pt x="1322" y="4393"/>
                        <a:pt x="1322" y="4393"/>
                      </a:cubicBezTo>
                      <a:close/>
                      <a:moveTo>
                        <a:pt x="5797" y="1483"/>
                      </a:moveTo>
                      <a:cubicBezTo>
                        <a:pt x="5553" y="1160"/>
                        <a:pt x="5015" y="1050"/>
                        <a:pt x="4593" y="1236"/>
                      </a:cubicBezTo>
                      <a:cubicBezTo>
                        <a:pt x="4173" y="1422"/>
                        <a:pt x="4029" y="1834"/>
                        <a:pt x="4272" y="2157"/>
                      </a:cubicBezTo>
                      <a:lnTo>
                        <a:pt x="5544" y="3843"/>
                      </a:lnTo>
                      <a:cubicBezTo>
                        <a:pt x="5997" y="3607"/>
                        <a:pt x="6514" y="3392"/>
                        <a:pt x="7103" y="3215"/>
                      </a:cubicBezTo>
                      <a:cubicBezTo>
                        <a:pt x="7103" y="3215"/>
                        <a:pt x="5797" y="1483"/>
                        <a:pt x="5797" y="1483"/>
                      </a:cubicBezTo>
                      <a:close/>
                      <a:moveTo>
                        <a:pt x="10693" y="0"/>
                      </a:moveTo>
                      <a:cubicBezTo>
                        <a:pt x="10208" y="0"/>
                        <a:pt x="9813" y="302"/>
                        <a:pt x="9813" y="674"/>
                      </a:cubicBezTo>
                      <a:lnTo>
                        <a:pt x="9813" y="2753"/>
                      </a:lnTo>
                      <a:cubicBezTo>
                        <a:pt x="10026" y="2740"/>
                        <a:pt x="11348" y="2744"/>
                        <a:pt x="11574" y="2758"/>
                      </a:cubicBezTo>
                      <a:lnTo>
                        <a:pt x="11574" y="674"/>
                      </a:lnTo>
                      <a:cubicBezTo>
                        <a:pt x="11574" y="302"/>
                        <a:pt x="11180" y="0"/>
                        <a:pt x="10693" y="0"/>
                      </a:cubicBezTo>
                      <a:close/>
                      <a:moveTo>
                        <a:pt x="18428" y="9068"/>
                      </a:moveTo>
                      <a:cubicBezTo>
                        <a:pt x="18228" y="7091"/>
                        <a:pt x="16423" y="3572"/>
                        <a:pt x="10662" y="3572"/>
                      </a:cubicBezTo>
                      <a:cubicBezTo>
                        <a:pt x="10661" y="3572"/>
                        <a:pt x="10660" y="3572"/>
                        <a:pt x="10659" y="3572"/>
                      </a:cubicBezTo>
                      <a:cubicBezTo>
                        <a:pt x="10658" y="3572"/>
                        <a:pt x="10658" y="3572"/>
                        <a:pt x="10657" y="3572"/>
                      </a:cubicBezTo>
                      <a:cubicBezTo>
                        <a:pt x="10656" y="3572"/>
                        <a:pt x="10655" y="3572"/>
                        <a:pt x="10655" y="3572"/>
                      </a:cubicBezTo>
                      <a:cubicBezTo>
                        <a:pt x="10654" y="3572"/>
                        <a:pt x="10653" y="3572"/>
                        <a:pt x="10652" y="3572"/>
                      </a:cubicBezTo>
                      <a:cubicBezTo>
                        <a:pt x="4890" y="3572"/>
                        <a:pt x="3086" y="7091"/>
                        <a:pt x="2886" y="9068"/>
                      </a:cubicBezTo>
                      <a:cubicBezTo>
                        <a:pt x="2715" y="10852"/>
                        <a:pt x="4327" y="12514"/>
                        <a:pt x="4510" y="12775"/>
                      </a:cubicBezTo>
                      <a:cubicBezTo>
                        <a:pt x="4810" y="13201"/>
                        <a:pt x="6695" y="14825"/>
                        <a:pt x="6762" y="15807"/>
                      </a:cubicBezTo>
                      <a:cubicBezTo>
                        <a:pt x="6855" y="17159"/>
                        <a:pt x="7070" y="17195"/>
                        <a:pt x="7930" y="17355"/>
                      </a:cubicBezTo>
                      <a:cubicBezTo>
                        <a:pt x="8807" y="17519"/>
                        <a:pt x="12507" y="17519"/>
                        <a:pt x="13383" y="17355"/>
                      </a:cubicBezTo>
                      <a:cubicBezTo>
                        <a:pt x="14243" y="17195"/>
                        <a:pt x="14459" y="17159"/>
                        <a:pt x="14552" y="15807"/>
                      </a:cubicBezTo>
                      <a:cubicBezTo>
                        <a:pt x="14619" y="14825"/>
                        <a:pt x="16504" y="13201"/>
                        <a:pt x="16803" y="12775"/>
                      </a:cubicBezTo>
                      <a:cubicBezTo>
                        <a:pt x="16987" y="12514"/>
                        <a:pt x="18599" y="10852"/>
                        <a:pt x="18428" y="9068"/>
                      </a:cubicBezTo>
                      <a:close/>
                      <a:moveTo>
                        <a:pt x="13756" y="19204"/>
                      </a:moveTo>
                      <a:cubicBezTo>
                        <a:pt x="13756" y="18991"/>
                        <a:pt x="13530" y="18817"/>
                        <a:pt x="13251" y="18817"/>
                      </a:cubicBezTo>
                      <a:lnTo>
                        <a:pt x="8063" y="18817"/>
                      </a:lnTo>
                      <a:cubicBezTo>
                        <a:pt x="7783" y="18817"/>
                        <a:pt x="7557" y="18991"/>
                        <a:pt x="7557" y="19204"/>
                      </a:cubicBezTo>
                      <a:lnTo>
                        <a:pt x="7557" y="19204"/>
                      </a:lnTo>
                      <a:cubicBezTo>
                        <a:pt x="7557" y="19418"/>
                        <a:pt x="7783" y="19591"/>
                        <a:pt x="8063" y="19591"/>
                      </a:cubicBezTo>
                      <a:lnTo>
                        <a:pt x="13251" y="19591"/>
                      </a:lnTo>
                      <a:cubicBezTo>
                        <a:pt x="13530" y="19591"/>
                        <a:pt x="13756" y="19418"/>
                        <a:pt x="13756" y="19204"/>
                      </a:cubicBezTo>
                      <a:cubicBezTo>
                        <a:pt x="13756" y="19204"/>
                        <a:pt x="13756" y="19204"/>
                        <a:pt x="13756" y="19204"/>
                      </a:cubicBezTo>
                      <a:close/>
                      <a:moveTo>
                        <a:pt x="13756" y="18147"/>
                      </a:moveTo>
                      <a:cubicBezTo>
                        <a:pt x="13756" y="17934"/>
                        <a:pt x="13530" y="17761"/>
                        <a:pt x="13251" y="17761"/>
                      </a:cubicBezTo>
                      <a:lnTo>
                        <a:pt x="8063" y="17761"/>
                      </a:lnTo>
                      <a:cubicBezTo>
                        <a:pt x="7783" y="17761"/>
                        <a:pt x="7557" y="17934"/>
                        <a:pt x="7557" y="18147"/>
                      </a:cubicBezTo>
                      <a:lnTo>
                        <a:pt x="7557" y="18147"/>
                      </a:lnTo>
                      <a:cubicBezTo>
                        <a:pt x="7557" y="18361"/>
                        <a:pt x="7783" y="18535"/>
                        <a:pt x="8063" y="18535"/>
                      </a:cubicBezTo>
                      <a:lnTo>
                        <a:pt x="13251" y="18535"/>
                      </a:lnTo>
                      <a:cubicBezTo>
                        <a:pt x="13530" y="18535"/>
                        <a:pt x="13756" y="18361"/>
                        <a:pt x="13756" y="18147"/>
                      </a:cubicBezTo>
                      <a:cubicBezTo>
                        <a:pt x="13756" y="18147"/>
                        <a:pt x="13756" y="18147"/>
                        <a:pt x="13756" y="18147"/>
                      </a:cubicBezTo>
                      <a:close/>
                      <a:moveTo>
                        <a:pt x="8400" y="19874"/>
                      </a:moveTo>
                      <a:lnTo>
                        <a:pt x="12913" y="19874"/>
                      </a:lnTo>
                      <a:cubicBezTo>
                        <a:pt x="12913" y="20827"/>
                        <a:pt x="11903" y="21600"/>
                        <a:pt x="10657" y="21600"/>
                      </a:cubicBezTo>
                      <a:cubicBezTo>
                        <a:pt x="9411" y="21600"/>
                        <a:pt x="8400" y="20827"/>
                        <a:pt x="8400" y="198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" name="Group 7719"/>
              <p:cNvGrpSpPr/>
              <p:nvPr/>
            </p:nvGrpSpPr>
            <p:grpSpPr>
              <a:xfrm>
                <a:off x="0" y="975345"/>
                <a:ext cx="890397" cy="890397"/>
                <a:chOff x="0" y="0"/>
                <a:chExt cx="890396" cy="890396"/>
              </a:xfrm>
            </p:grpSpPr>
            <p:sp>
              <p:nvSpPr>
                <p:cNvPr id="31" name="Shape 7717"/>
                <p:cNvSpPr/>
                <p:nvPr/>
              </p:nvSpPr>
              <p:spPr>
                <a:xfrm>
                  <a:off x="0" y="0"/>
                  <a:ext cx="890397" cy="890397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Shape 7718"/>
                <p:cNvSpPr/>
                <p:nvPr/>
              </p:nvSpPr>
              <p:spPr>
                <a:xfrm>
                  <a:off x="111299" y="212211"/>
                  <a:ext cx="667799" cy="470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853" extrusionOk="0">
                      <a:moveTo>
                        <a:pt x="21600" y="8235"/>
                      </a:moveTo>
                      <a:cubicBezTo>
                        <a:pt x="20840" y="8390"/>
                        <a:pt x="19738" y="8229"/>
                        <a:pt x="19153" y="7937"/>
                      </a:cubicBezTo>
                      <a:cubicBezTo>
                        <a:pt x="20367" y="7817"/>
                        <a:pt x="21189" y="7156"/>
                        <a:pt x="21506" y="6258"/>
                      </a:cubicBezTo>
                      <a:cubicBezTo>
                        <a:pt x="21068" y="6579"/>
                        <a:pt x="19709" y="6932"/>
                        <a:pt x="18960" y="6597"/>
                      </a:cubicBezTo>
                      <a:cubicBezTo>
                        <a:pt x="18922" y="6385"/>
                        <a:pt x="18881" y="6184"/>
                        <a:pt x="18841" y="6001"/>
                      </a:cubicBezTo>
                      <a:cubicBezTo>
                        <a:pt x="18271" y="3485"/>
                        <a:pt x="16312" y="1455"/>
                        <a:pt x="14263" y="1700"/>
                      </a:cubicBezTo>
                      <a:cubicBezTo>
                        <a:pt x="14427" y="1621"/>
                        <a:pt x="14596" y="1547"/>
                        <a:pt x="14764" y="1478"/>
                      </a:cubicBezTo>
                      <a:cubicBezTo>
                        <a:pt x="14989" y="1381"/>
                        <a:pt x="16314" y="1122"/>
                        <a:pt x="16105" y="561"/>
                      </a:cubicBezTo>
                      <a:cubicBezTo>
                        <a:pt x="15929" y="69"/>
                        <a:pt x="14311" y="934"/>
                        <a:pt x="14007" y="1048"/>
                      </a:cubicBezTo>
                      <a:cubicBezTo>
                        <a:pt x="14408" y="866"/>
                        <a:pt x="15074" y="556"/>
                        <a:pt x="15145" y="0"/>
                      </a:cubicBezTo>
                      <a:cubicBezTo>
                        <a:pt x="14529" y="101"/>
                        <a:pt x="13925" y="451"/>
                        <a:pt x="13457" y="959"/>
                      </a:cubicBezTo>
                      <a:cubicBezTo>
                        <a:pt x="13625" y="741"/>
                        <a:pt x="13753" y="476"/>
                        <a:pt x="13781" y="191"/>
                      </a:cubicBezTo>
                      <a:cubicBezTo>
                        <a:pt x="12137" y="1450"/>
                        <a:pt x="11177" y="3988"/>
                        <a:pt x="10400" y="6452"/>
                      </a:cubicBezTo>
                      <a:cubicBezTo>
                        <a:pt x="9790" y="5743"/>
                        <a:pt x="9248" y="5185"/>
                        <a:pt x="8764" y="4873"/>
                      </a:cubicBezTo>
                      <a:cubicBezTo>
                        <a:pt x="7403" y="4000"/>
                        <a:pt x="5776" y="3086"/>
                        <a:pt x="3222" y="1949"/>
                      </a:cubicBezTo>
                      <a:cubicBezTo>
                        <a:pt x="3144" y="2961"/>
                        <a:pt x="3640" y="4311"/>
                        <a:pt x="5068" y="5206"/>
                      </a:cubicBezTo>
                      <a:cubicBezTo>
                        <a:pt x="4760" y="5156"/>
                        <a:pt x="4193" y="5268"/>
                        <a:pt x="3740" y="5398"/>
                      </a:cubicBezTo>
                      <a:cubicBezTo>
                        <a:pt x="3925" y="6560"/>
                        <a:pt x="4527" y="7517"/>
                        <a:pt x="6159" y="7979"/>
                      </a:cubicBezTo>
                      <a:cubicBezTo>
                        <a:pt x="5414" y="8036"/>
                        <a:pt x="5028" y="8242"/>
                        <a:pt x="4680" y="8680"/>
                      </a:cubicBezTo>
                      <a:cubicBezTo>
                        <a:pt x="5018" y="9487"/>
                        <a:pt x="5849" y="10438"/>
                        <a:pt x="7337" y="10243"/>
                      </a:cubicBezTo>
                      <a:cubicBezTo>
                        <a:pt x="5680" y="11100"/>
                        <a:pt x="6662" y="12688"/>
                        <a:pt x="8011" y="12452"/>
                      </a:cubicBezTo>
                      <a:cubicBezTo>
                        <a:pt x="5711" y="15304"/>
                        <a:pt x="2083" y="15092"/>
                        <a:pt x="0" y="12708"/>
                      </a:cubicBezTo>
                      <a:cubicBezTo>
                        <a:pt x="5438" y="21600"/>
                        <a:pt x="17261" y="17966"/>
                        <a:pt x="19022" y="9401"/>
                      </a:cubicBezTo>
                      <a:cubicBezTo>
                        <a:pt x="20343" y="9414"/>
                        <a:pt x="21120" y="8854"/>
                        <a:pt x="21600" y="82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091" tIns="20091" rIns="20091" bIns="20091" numCol="1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158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" name="Group 7722"/>
              <p:cNvGrpSpPr/>
              <p:nvPr/>
            </p:nvGrpSpPr>
            <p:grpSpPr>
              <a:xfrm>
                <a:off x="5350848" y="1346021"/>
                <a:ext cx="626524" cy="626524"/>
                <a:chOff x="0" y="0"/>
                <a:chExt cx="626522" cy="626522"/>
              </a:xfrm>
            </p:grpSpPr>
            <p:sp>
              <p:nvSpPr>
                <p:cNvPr id="29" name="Shape 7720"/>
                <p:cNvSpPr/>
                <p:nvPr/>
              </p:nvSpPr>
              <p:spPr>
                <a:xfrm>
                  <a:off x="0" y="0"/>
                  <a:ext cx="626523" cy="626523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Shape 7721"/>
                <p:cNvSpPr/>
                <p:nvPr/>
              </p:nvSpPr>
              <p:spPr>
                <a:xfrm>
                  <a:off x="164788" y="140967"/>
                  <a:ext cx="296947" cy="365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31" y="0"/>
                      </a:moveTo>
                      <a:cubicBezTo>
                        <a:pt x="372" y="0"/>
                        <a:pt x="0" y="302"/>
                        <a:pt x="0" y="675"/>
                      </a:cubicBezTo>
                      <a:cubicBezTo>
                        <a:pt x="0" y="1048"/>
                        <a:pt x="372" y="1350"/>
                        <a:pt x="831" y="1350"/>
                      </a:cubicBezTo>
                      <a:lnTo>
                        <a:pt x="20769" y="1350"/>
                      </a:lnTo>
                      <a:cubicBezTo>
                        <a:pt x="21228" y="1350"/>
                        <a:pt x="21600" y="1048"/>
                        <a:pt x="21600" y="675"/>
                      </a:cubicBezTo>
                      <a:cubicBezTo>
                        <a:pt x="21600" y="302"/>
                        <a:pt x="21228" y="0"/>
                        <a:pt x="20769" y="0"/>
                      </a:cubicBezTo>
                      <a:lnTo>
                        <a:pt x="831" y="0"/>
                      </a:lnTo>
                      <a:close/>
                      <a:moveTo>
                        <a:pt x="831" y="2025"/>
                      </a:moveTo>
                      <a:lnTo>
                        <a:pt x="831" y="15525"/>
                      </a:lnTo>
                      <a:cubicBezTo>
                        <a:pt x="831" y="15525"/>
                        <a:pt x="20769" y="15525"/>
                        <a:pt x="20769" y="15525"/>
                      </a:cubicBezTo>
                      <a:lnTo>
                        <a:pt x="20769" y="2025"/>
                      </a:lnTo>
                      <a:lnTo>
                        <a:pt x="831" y="2025"/>
                      </a:lnTo>
                      <a:close/>
                      <a:moveTo>
                        <a:pt x="15785" y="4050"/>
                      </a:moveTo>
                      <a:lnTo>
                        <a:pt x="18277" y="4050"/>
                      </a:lnTo>
                      <a:cubicBezTo>
                        <a:pt x="18277" y="4050"/>
                        <a:pt x="18277" y="13500"/>
                        <a:pt x="18277" y="13500"/>
                      </a:cubicBezTo>
                      <a:lnTo>
                        <a:pt x="15785" y="13500"/>
                      </a:lnTo>
                      <a:lnTo>
                        <a:pt x="15785" y="4050"/>
                      </a:lnTo>
                      <a:close/>
                      <a:moveTo>
                        <a:pt x="7477" y="6750"/>
                      </a:moveTo>
                      <a:lnTo>
                        <a:pt x="9969" y="6750"/>
                      </a:lnTo>
                      <a:cubicBezTo>
                        <a:pt x="9969" y="6750"/>
                        <a:pt x="9969" y="13500"/>
                        <a:pt x="9969" y="13500"/>
                      </a:cubicBezTo>
                      <a:lnTo>
                        <a:pt x="7477" y="13500"/>
                      </a:lnTo>
                      <a:lnTo>
                        <a:pt x="7477" y="6750"/>
                      </a:lnTo>
                      <a:close/>
                      <a:moveTo>
                        <a:pt x="11631" y="8775"/>
                      </a:moveTo>
                      <a:lnTo>
                        <a:pt x="14123" y="8775"/>
                      </a:lnTo>
                      <a:cubicBezTo>
                        <a:pt x="14123" y="8775"/>
                        <a:pt x="14123" y="13500"/>
                        <a:pt x="14123" y="13500"/>
                      </a:cubicBezTo>
                      <a:lnTo>
                        <a:pt x="11631" y="13500"/>
                      </a:lnTo>
                      <a:lnTo>
                        <a:pt x="11631" y="8775"/>
                      </a:lnTo>
                      <a:close/>
                      <a:moveTo>
                        <a:pt x="3323" y="10800"/>
                      </a:moveTo>
                      <a:lnTo>
                        <a:pt x="5815" y="10800"/>
                      </a:lnTo>
                      <a:cubicBezTo>
                        <a:pt x="5815" y="10800"/>
                        <a:pt x="5815" y="13500"/>
                        <a:pt x="5815" y="13500"/>
                      </a:cubicBezTo>
                      <a:lnTo>
                        <a:pt x="3323" y="13500"/>
                      </a:lnTo>
                      <a:lnTo>
                        <a:pt x="3323" y="10800"/>
                      </a:lnTo>
                      <a:close/>
                      <a:moveTo>
                        <a:pt x="3323" y="16200"/>
                      </a:moveTo>
                      <a:lnTo>
                        <a:pt x="1662" y="21600"/>
                      </a:lnTo>
                      <a:lnTo>
                        <a:pt x="3323" y="21600"/>
                      </a:lnTo>
                      <a:lnTo>
                        <a:pt x="4985" y="16200"/>
                      </a:lnTo>
                      <a:cubicBezTo>
                        <a:pt x="4985" y="16200"/>
                        <a:pt x="3323" y="16200"/>
                        <a:pt x="3323" y="16200"/>
                      </a:cubicBezTo>
                      <a:close/>
                      <a:moveTo>
                        <a:pt x="9969" y="16200"/>
                      </a:moveTo>
                      <a:lnTo>
                        <a:pt x="9969" y="21600"/>
                      </a:lnTo>
                      <a:lnTo>
                        <a:pt x="11615" y="21600"/>
                      </a:lnTo>
                      <a:cubicBezTo>
                        <a:pt x="11615" y="21600"/>
                        <a:pt x="11631" y="16200"/>
                        <a:pt x="11631" y="16200"/>
                      </a:cubicBezTo>
                      <a:lnTo>
                        <a:pt x="9969" y="16200"/>
                      </a:lnTo>
                      <a:close/>
                      <a:moveTo>
                        <a:pt x="16615" y="16200"/>
                      </a:moveTo>
                      <a:lnTo>
                        <a:pt x="18277" y="21600"/>
                      </a:lnTo>
                      <a:lnTo>
                        <a:pt x="19938" y="21600"/>
                      </a:lnTo>
                      <a:cubicBezTo>
                        <a:pt x="19938" y="21600"/>
                        <a:pt x="18277" y="16200"/>
                        <a:pt x="18277" y="16200"/>
                      </a:cubicBezTo>
                      <a:lnTo>
                        <a:pt x="16615" y="16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endParaRPr sz="139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14403" y="1496182"/>
            <a:ext cx="2267843" cy="424110"/>
            <a:chOff x="4541325" y="1579518"/>
            <a:chExt cx="3115646" cy="582657"/>
          </a:xfrm>
        </p:grpSpPr>
        <p:sp>
          <p:nvSpPr>
            <p:cNvPr id="11" name="TextBox 50"/>
            <p:cNvSpPr txBox="1">
              <a:spLocks noChangeArrowheads="1"/>
            </p:cNvSpPr>
            <p:nvPr/>
          </p:nvSpPr>
          <p:spPr bwMode="auto">
            <a:xfrm>
              <a:off x="5352560" y="1628181"/>
              <a:ext cx="2304411" cy="51795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non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建军节的来历</a:t>
              </a: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541325" y="1588295"/>
              <a:ext cx="697426" cy="573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 Placeholder 4"/>
            <p:cNvSpPr txBox="1"/>
            <p:nvPr/>
          </p:nvSpPr>
          <p:spPr>
            <a:xfrm>
              <a:off x="4563383" y="1579518"/>
              <a:ext cx="506486" cy="4572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14402" y="2214622"/>
            <a:ext cx="2524323" cy="417721"/>
            <a:chOff x="4541325" y="1588295"/>
            <a:chExt cx="3468008" cy="573880"/>
          </a:xfrm>
        </p:grpSpPr>
        <p:sp>
          <p:nvSpPr>
            <p:cNvPr id="65" name="TextBox 50"/>
            <p:cNvSpPr txBox="1">
              <a:spLocks noChangeArrowheads="1"/>
            </p:cNvSpPr>
            <p:nvPr/>
          </p:nvSpPr>
          <p:spPr bwMode="auto">
            <a:xfrm>
              <a:off x="5352561" y="1628180"/>
              <a:ext cx="2656772" cy="51795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non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中国解放军简史</a:t>
              </a: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4541325" y="1588295"/>
              <a:ext cx="697425" cy="5738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Text Placeholder 4"/>
            <p:cNvSpPr txBox="1"/>
            <p:nvPr/>
          </p:nvSpPr>
          <p:spPr>
            <a:xfrm>
              <a:off x="4550298" y="1592603"/>
              <a:ext cx="506486" cy="4572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514402" y="2890897"/>
            <a:ext cx="3293765" cy="417721"/>
            <a:chOff x="4541325" y="1588295"/>
            <a:chExt cx="4525094" cy="573880"/>
          </a:xfrm>
        </p:grpSpPr>
        <p:sp>
          <p:nvSpPr>
            <p:cNvPr id="73" name="TextBox 50"/>
            <p:cNvSpPr txBox="1">
              <a:spLocks noChangeArrowheads="1"/>
            </p:cNvSpPr>
            <p:nvPr/>
          </p:nvSpPr>
          <p:spPr bwMode="auto">
            <a:xfrm>
              <a:off x="5352560" y="1628180"/>
              <a:ext cx="3713859" cy="51795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none" lIns="68566" tIns="34283" rIns="68566" bIns="3428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论国防和军队建设意义</a:t>
              </a: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541325" y="1588295"/>
              <a:ext cx="697425" cy="5738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/>
                </a:solidFill>
              </a:endParaRPr>
            </a:p>
          </p:txBody>
        </p:sp>
        <p:sp>
          <p:nvSpPr>
            <p:cNvPr id="75" name="Text Placeholder 4"/>
            <p:cNvSpPr txBox="1"/>
            <p:nvPr/>
          </p:nvSpPr>
          <p:spPr>
            <a:xfrm>
              <a:off x="4550298" y="1592603"/>
              <a:ext cx="506486" cy="45720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442" y="-587083"/>
            <a:ext cx="5429250" cy="40083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8" y="1839216"/>
            <a:ext cx="5453239" cy="3436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0"/>
          <p:cNvSpPr txBox="1">
            <a:spLocks noChangeArrowheads="1"/>
          </p:cNvSpPr>
          <p:nvPr/>
        </p:nvSpPr>
        <p:spPr bwMode="auto">
          <a:xfrm>
            <a:off x="2228360" y="1580555"/>
            <a:ext cx="2877040" cy="992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66" tIns="34283" rIns="68566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国防和军队改革的强军目标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39355" y="2723508"/>
            <a:ext cx="385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27" y="1705866"/>
            <a:ext cx="5453239" cy="3436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北代战争时期的革命力量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7795"/>
          <p:cNvSpPr/>
          <p:nvPr/>
        </p:nvSpPr>
        <p:spPr>
          <a:xfrm>
            <a:off x="4538515" y="1860249"/>
            <a:ext cx="793094" cy="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26788" tIns="26788" rIns="26788" bIns="26788" anchor="ctr"/>
          <a:lstStyle/>
          <a:p>
            <a:endParaRPr sz="139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7796"/>
          <p:cNvSpPr/>
          <p:nvPr/>
        </p:nvSpPr>
        <p:spPr>
          <a:xfrm>
            <a:off x="5454843" y="1407761"/>
            <a:ext cx="1875178" cy="9049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7797"/>
          <p:cNvSpPr/>
          <p:nvPr/>
        </p:nvSpPr>
        <p:spPr>
          <a:xfrm>
            <a:off x="5454843" y="3986512"/>
            <a:ext cx="1875178" cy="9049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7798"/>
          <p:cNvSpPr/>
          <p:nvPr/>
        </p:nvSpPr>
        <p:spPr>
          <a:xfrm>
            <a:off x="1809883" y="3986512"/>
            <a:ext cx="1875178" cy="9049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7799"/>
          <p:cNvSpPr/>
          <p:nvPr/>
        </p:nvSpPr>
        <p:spPr>
          <a:xfrm flipH="1">
            <a:off x="3800342" y="4438999"/>
            <a:ext cx="793095" cy="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26788" tIns="26788" rIns="26788" bIns="26788" anchor="ctr"/>
          <a:lstStyle/>
          <a:p>
            <a:endParaRPr sz="139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7800"/>
          <p:cNvSpPr/>
          <p:nvPr/>
        </p:nvSpPr>
        <p:spPr>
          <a:xfrm>
            <a:off x="5855657" y="3186195"/>
            <a:ext cx="1" cy="793095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26788" tIns="26788" rIns="26788" bIns="26788" anchor="ctr"/>
          <a:lstStyle/>
          <a:p>
            <a:endParaRPr sz="139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 7801"/>
          <p:cNvSpPr/>
          <p:nvPr/>
        </p:nvSpPr>
        <p:spPr>
          <a:xfrm flipV="1">
            <a:off x="3293322" y="2379706"/>
            <a:ext cx="1" cy="793094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26788" tIns="26788" rIns="26788" bIns="26788" anchor="ctr"/>
          <a:lstStyle/>
          <a:p>
            <a:endParaRPr sz="139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7802"/>
          <p:cNvSpPr/>
          <p:nvPr/>
        </p:nvSpPr>
        <p:spPr>
          <a:xfrm>
            <a:off x="1809883" y="1407761"/>
            <a:ext cx="1875178" cy="9049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7803"/>
          <p:cNvSpPr/>
          <p:nvPr/>
        </p:nvSpPr>
        <p:spPr>
          <a:xfrm>
            <a:off x="4609119" y="2428082"/>
            <a:ext cx="1420662" cy="14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800"/>
                </a:lnTo>
                <a:lnTo>
                  <a:pt x="10800" y="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4" name="Shape 7804"/>
          <p:cNvSpPr/>
          <p:nvPr/>
        </p:nvSpPr>
        <p:spPr>
          <a:xfrm>
            <a:off x="3119197" y="2428082"/>
            <a:ext cx="1420662" cy="14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800"/>
                </a:lnTo>
                <a:lnTo>
                  <a:pt x="10800" y="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5" name="Shape 7805"/>
          <p:cNvSpPr/>
          <p:nvPr/>
        </p:nvSpPr>
        <p:spPr>
          <a:xfrm>
            <a:off x="3861669" y="3171456"/>
            <a:ext cx="1420662" cy="14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6" name="Shape 7806"/>
          <p:cNvSpPr/>
          <p:nvPr/>
        </p:nvSpPr>
        <p:spPr>
          <a:xfrm>
            <a:off x="3861669" y="1686513"/>
            <a:ext cx="1420662" cy="14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论国防和军队建设的意义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7877"/>
          <p:cNvSpPr/>
          <p:nvPr/>
        </p:nvSpPr>
        <p:spPr>
          <a:xfrm>
            <a:off x="1812923" y="3744126"/>
            <a:ext cx="5518156" cy="1139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7882"/>
          <p:cNvGrpSpPr/>
          <p:nvPr/>
        </p:nvGrpSpPr>
        <p:grpSpPr>
          <a:xfrm>
            <a:off x="2655747" y="1718626"/>
            <a:ext cx="3843800" cy="909843"/>
            <a:chOff x="0" y="0"/>
            <a:chExt cx="7289204" cy="1725384"/>
          </a:xfrm>
        </p:grpSpPr>
        <p:sp>
          <p:nvSpPr>
            <p:cNvPr id="7" name="Shape 7878"/>
            <p:cNvSpPr/>
            <p:nvPr/>
          </p:nvSpPr>
          <p:spPr>
            <a:xfrm>
              <a:off x="0" y="-1"/>
              <a:ext cx="2159154" cy="172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extrusionOk="0">
                  <a:moveTo>
                    <a:pt x="0" y="21273"/>
                  </a:moveTo>
                  <a:cubicBezTo>
                    <a:pt x="1732" y="21426"/>
                    <a:pt x="3456" y="20880"/>
                    <a:pt x="4874" y="19731"/>
                  </a:cubicBezTo>
                  <a:cubicBezTo>
                    <a:pt x="7226" y="17824"/>
                    <a:pt x="8381" y="14656"/>
                    <a:pt x="9362" y="11562"/>
                  </a:cubicBezTo>
                  <a:cubicBezTo>
                    <a:pt x="10078" y="9302"/>
                    <a:pt x="10736" y="7009"/>
                    <a:pt x="11992" y="5050"/>
                  </a:cubicBezTo>
                  <a:cubicBezTo>
                    <a:pt x="12949" y="3558"/>
                    <a:pt x="14194" y="2316"/>
                    <a:pt x="15621" y="1438"/>
                  </a:cubicBezTo>
                  <a:cubicBezTo>
                    <a:pt x="17456" y="309"/>
                    <a:pt x="19532" y="-174"/>
                    <a:pt x="21600" y="56"/>
                  </a:cubicBez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4287" tIns="14287" rIns="14287" bIns="14287" numCol="1" anchor="ctr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Shape 7879"/>
            <p:cNvSpPr/>
            <p:nvPr/>
          </p:nvSpPr>
          <p:spPr>
            <a:xfrm flipH="1">
              <a:off x="5130050" y="-1"/>
              <a:ext cx="2159155" cy="172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extrusionOk="0">
                  <a:moveTo>
                    <a:pt x="0" y="21273"/>
                  </a:moveTo>
                  <a:cubicBezTo>
                    <a:pt x="1732" y="21426"/>
                    <a:pt x="3456" y="20880"/>
                    <a:pt x="4874" y="19731"/>
                  </a:cubicBezTo>
                  <a:cubicBezTo>
                    <a:pt x="7226" y="17824"/>
                    <a:pt x="8381" y="14656"/>
                    <a:pt x="9362" y="11562"/>
                  </a:cubicBezTo>
                  <a:cubicBezTo>
                    <a:pt x="10078" y="9302"/>
                    <a:pt x="10736" y="7009"/>
                    <a:pt x="11992" y="5050"/>
                  </a:cubicBezTo>
                  <a:cubicBezTo>
                    <a:pt x="12949" y="3558"/>
                    <a:pt x="14194" y="2316"/>
                    <a:pt x="15621" y="1438"/>
                  </a:cubicBezTo>
                  <a:cubicBezTo>
                    <a:pt x="17456" y="309"/>
                    <a:pt x="19532" y="-174"/>
                    <a:pt x="21600" y="56"/>
                  </a:cubicBez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4287" tIns="14287" rIns="14287" bIns="14287" numCol="1" anchor="ctr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Shape 7880"/>
            <p:cNvSpPr/>
            <p:nvPr/>
          </p:nvSpPr>
          <p:spPr>
            <a:xfrm rot="16200000" flipH="1">
              <a:off x="2272789" y="374938"/>
              <a:ext cx="1015761" cy="105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0" y="21593"/>
                  </a:moveTo>
                  <a:cubicBezTo>
                    <a:pt x="1756" y="21582"/>
                    <a:pt x="3464" y="21033"/>
                    <a:pt x="4874" y="20024"/>
                  </a:cubicBezTo>
                  <a:cubicBezTo>
                    <a:pt x="6173" y="19093"/>
                    <a:pt x="7160" y="17815"/>
                    <a:pt x="7710" y="16348"/>
                  </a:cubicBezTo>
                  <a:cubicBezTo>
                    <a:pt x="8380" y="14844"/>
                    <a:pt x="8918" y="13291"/>
                    <a:pt x="9362" y="11711"/>
                  </a:cubicBezTo>
                  <a:cubicBezTo>
                    <a:pt x="10115" y="9029"/>
                    <a:pt x="10514" y="6192"/>
                    <a:pt x="12192" y="4066"/>
                  </a:cubicBezTo>
                  <a:cubicBezTo>
                    <a:pt x="13130" y="2878"/>
                    <a:pt x="14347" y="2037"/>
                    <a:pt x="15621" y="1407"/>
                  </a:cubicBezTo>
                  <a:cubicBezTo>
                    <a:pt x="17491" y="482"/>
                    <a:pt x="19521" y="-7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4287" tIns="14287" rIns="14287" bIns="14287" numCol="1" anchor="ctr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7881"/>
            <p:cNvSpPr/>
            <p:nvPr/>
          </p:nvSpPr>
          <p:spPr>
            <a:xfrm rot="16200000">
              <a:off x="3979450" y="374804"/>
              <a:ext cx="1015761" cy="105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04"/>
                  </a:moveTo>
                  <a:cubicBezTo>
                    <a:pt x="1739" y="21591"/>
                    <a:pt x="3455" y="21030"/>
                    <a:pt x="4874" y="19941"/>
                  </a:cubicBezTo>
                  <a:cubicBezTo>
                    <a:pt x="7382" y="18015"/>
                    <a:pt x="8567" y="14837"/>
                    <a:pt x="9362" y="11662"/>
                  </a:cubicBezTo>
                  <a:cubicBezTo>
                    <a:pt x="10026" y="9009"/>
                    <a:pt x="10450" y="6217"/>
                    <a:pt x="12192" y="4049"/>
                  </a:cubicBezTo>
                  <a:cubicBezTo>
                    <a:pt x="13136" y="2875"/>
                    <a:pt x="14346" y="2031"/>
                    <a:pt x="15621" y="1402"/>
                  </a:cubicBezTo>
                  <a:cubicBezTo>
                    <a:pt x="17491" y="478"/>
                    <a:pt x="19521" y="-9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4287" tIns="14287" rIns="14287" bIns="14287" numCol="1" anchor="ctr">
              <a:noAutofit/>
            </a:bodyPr>
            <a:lstStyle/>
            <a:p>
              <a:endParaRPr sz="139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7887"/>
          <p:cNvGrpSpPr/>
          <p:nvPr/>
        </p:nvGrpSpPr>
        <p:grpSpPr>
          <a:xfrm>
            <a:off x="1812923" y="2436039"/>
            <a:ext cx="1205471" cy="844353"/>
            <a:chOff x="0" y="0"/>
            <a:chExt cx="2286000" cy="1601191"/>
          </a:xfrm>
        </p:grpSpPr>
        <p:sp>
          <p:nvSpPr>
            <p:cNvPr id="12" name="Shape 7883"/>
            <p:cNvSpPr/>
            <p:nvPr/>
          </p:nvSpPr>
          <p:spPr>
            <a:xfrm>
              <a:off x="0" y="1093191"/>
              <a:ext cx="228600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grpSp>
          <p:nvGrpSpPr>
            <p:cNvPr id="13" name="Group 7886"/>
            <p:cNvGrpSpPr/>
            <p:nvPr/>
          </p:nvGrpSpPr>
          <p:grpSpPr>
            <a:xfrm>
              <a:off x="707177" y="0"/>
              <a:ext cx="888845" cy="888845"/>
              <a:chOff x="0" y="0"/>
              <a:chExt cx="888844" cy="888844"/>
            </a:xfrm>
          </p:grpSpPr>
          <p:sp>
            <p:nvSpPr>
              <p:cNvPr id="14" name="Shape 7884"/>
              <p:cNvSpPr/>
              <p:nvPr/>
            </p:nvSpPr>
            <p:spPr>
              <a:xfrm>
                <a:off x="0" y="0"/>
                <a:ext cx="888845" cy="888845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Shape 7885"/>
              <p:cNvSpPr/>
              <p:nvPr/>
            </p:nvSpPr>
            <p:spPr>
              <a:xfrm>
                <a:off x="193180" y="193277"/>
                <a:ext cx="502485" cy="502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89" y="3102"/>
                    </a:moveTo>
                    <a:cubicBezTo>
                      <a:pt x="10181" y="3102"/>
                      <a:pt x="11584" y="3680"/>
                      <a:pt x="12638" y="4729"/>
                    </a:cubicBezTo>
                    <a:cubicBezTo>
                      <a:pt x="13691" y="5775"/>
                      <a:pt x="14270" y="7167"/>
                      <a:pt x="14270" y="8646"/>
                    </a:cubicBezTo>
                    <a:cubicBezTo>
                      <a:pt x="14270" y="10126"/>
                      <a:pt x="13691" y="11517"/>
                      <a:pt x="12638" y="12563"/>
                    </a:cubicBezTo>
                    <a:cubicBezTo>
                      <a:pt x="11584" y="13612"/>
                      <a:pt x="10181" y="14190"/>
                      <a:pt x="8689" y="14190"/>
                    </a:cubicBezTo>
                    <a:cubicBezTo>
                      <a:pt x="7197" y="14190"/>
                      <a:pt x="5795" y="13612"/>
                      <a:pt x="4741" y="12563"/>
                    </a:cubicBezTo>
                    <a:cubicBezTo>
                      <a:pt x="3688" y="11517"/>
                      <a:pt x="3108" y="10125"/>
                      <a:pt x="3108" y="8646"/>
                    </a:cubicBezTo>
                    <a:cubicBezTo>
                      <a:pt x="3108" y="7166"/>
                      <a:pt x="3688" y="5775"/>
                      <a:pt x="4741" y="4729"/>
                    </a:cubicBezTo>
                    <a:cubicBezTo>
                      <a:pt x="5795" y="3680"/>
                      <a:pt x="7197" y="3102"/>
                      <a:pt x="8689" y="3102"/>
                    </a:cubicBezTo>
                    <a:close/>
                    <a:moveTo>
                      <a:pt x="16149" y="13086"/>
                    </a:moveTo>
                    <a:cubicBezTo>
                      <a:pt x="16951" y="11758"/>
                      <a:pt x="17378" y="10235"/>
                      <a:pt x="17378" y="8646"/>
                    </a:cubicBezTo>
                    <a:cubicBezTo>
                      <a:pt x="17378" y="6336"/>
                      <a:pt x="16474" y="4164"/>
                      <a:pt x="14832" y="2531"/>
                    </a:cubicBezTo>
                    <a:cubicBezTo>
                      <a:pt x="13191" y="899"/>
                      <a:pt x="11009" y="0"/>
                      <a:pt x="8689" y="0"/>
                    </a:cubicBezTo>
                    <a:cubicBezTo>
                      <a:pt x="6370" y="0"/>
                      <a:pt x="4188" y="899"/>
                      <a:pt x="2547" y="2531"/>
                    </a:cubicBezTo>
                    <a:cubicBezTo>
                      <a:pt x="905" y="4164"/>
                      <a:pt x="0" y="6336"/>
                      <a:pt x="0" y="8646"/>
                    </a:cubicBezTo>
                    <a:cubicBezTo>
                      <a:pt x="0" y="10957"/>
                      <a:pt x="905" y="13128"/>
                      <a:pt x="2547" y="14762"/>
                    </a:cubicBezTo>
                    <a:cubicBezTo>
                      <a:pt x="4188" y="16393"/>
                      <a:pt x="6369" y="17292"/>
                      <a:pt x="8689" y="17292"/>
                    </a:cubicBezTo>
                    <a:cubicBezTo>
                      <a:pt x="8689" y="17292"/>
                      <a:pt x="8689" y="17292"/>
                      <a:pt x="8690" y="17292"/>
                    </a:cubicBezTo>
                    <a:cubicBezTo>
                      <a:pt x="10229" y="17292"/>
                      <a:pt x="11708" y="16896"/>
                      <a:pt x="13008" y="16152"/>
                    </a:cubicBezTo>
                    <a:lnTo>
                      <a:pt x="18487" y="21600"/>
                    </a:lnTo>
                    <a:lnTo>
                      <a:pt x="21600" y="18505"/>
                    </a:lnTo>
                    <a:cubicBezTo>
                      <a:pt x="21600" y="18505"/>
                      <a:pt x="16149" y="13086"/>
                      <a:pt x="16149" y="1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Group 7892"/>
          <p:cNvGrpSpPr/>
          <p:nvPr/>
        </p:nvGrpSpPr>
        <p:grpSpPr>
          <a:xfrm>
            <a:off x="3225190" y="2436121"/>
            <a:ext cx="1205472" cy="844271"/>
            <a:chOff x="0" y="0"/>
            <a:chExt cx="2286000" cy="1601035"/>
          </a:xfrm>
        </p:grpSpPr>
        <p:sp>
          <p:nvSpPr>
            <p:cNvPr id="17" name="Shape 7888"/>
            <p:cNvSpPr/>
            <p:nvPr/>
          </p:nvSpPr>
          <p:spPr>
            <a:xfrm>
              <a:off x="0" y="1093035"/>
              <a:ext cx="228600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grpSp>
          <p:nvGrpSpPr>
            <p:cNvPr id="18" name="Group 7891"/>
            <p:cNvGrpSpPr/>
            <p:nvPr/>
          </p:nvGrpSpPr>
          <p:grpSpPr>
            <a:xfrm>
              <a:off x="756575" y="0"/>
              <a:ext cx="888846" cy="888845"/>
              <a:chOff x="0" y="0"/>
              <a:chExt cx="888844" cy="888844"/>
            </a:xfrm>
          </p:grpSpPr>
          <p:sp>
            <p:nvSpPr>
              <p:cNvPr id="19" name="Shape 7889"/>
              <p:cNvSpPr/>
              <p:nvPr/>
            </p:nvSpPr>
            <p:spPr>
              <a:xfrm>
                <a:off x="0" y="0"/>
                <a:ext cx="888845" cy="888845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Shape 7890"/>
              <p:cNvSpPr/>
              <p:nvPr/>
            </p:nvSpPr>
            <p:spPr>
              <a:xfrm>
                <a:off x="190838" y="256155"/>
                <a:ext cx="507169" cy="376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5" y="8532"/>
                    </a:moveTo>
                    <a:lnTo>
                      <a:pt x="17798" y="8532"/>
                    </a:lnTo>
                    <a:lnTo>
                      <a:pt x="17798" y="12676"/>
                    </a:lnTo>
                    <a:cubicBezTo>
                      <a:pt x="17798" y="14711"/>
                      <a:pt x="16603" y="16373"/>
                      <a:pt x="15079" y="16373"/>
                    </a:cubicBezTo>
                    <a:lnTo>
                      <a:pt x="9158" y="16373"/>
                    </a:lnTo>
                    <a:lnTo>
                      <a:pt x="9158" y="17810"/>
                    </a:lnTo>
                    <a:cubicBezTo>
                      <a:pt x="9158" y="18927"/>
                      <a:pt x="9837" y="19832"/>
                      <a:pt x="10673" y="19832"/>
                    </a:cubicBezTo>
                    <a:lnTo>
                      <a:pt x="16728" y="19832"/>
                    </a:lnTo>
                    <a:lnTo>
                      <a:pt x="19181" y="21600"/>
                    </a:lnTo>
                    <a:lnTo>
                      <a:pt x="19181" y="19832"/>
                    </a:lnTo>
                    <a:lnTo>
                      <a:pt x="20085" y="19832"/>
                    </a:lnTo>
                    <a:cubicBezTo>
                      <a:pt x="20922" y="19832"/>
                      <a:pt x="21600" y="18927"/>
                      <a:pt x="21600" y="17810"/>
                    </a:cubicBezTo>
                    <a:lnTo>
                      <a:pt x="21600" y="10554"/>
                    </a:lnTo>
                    <a:cubicBezTo>
                      <a:pt x="21600" y="9438"/>
                      <a:pt x="20922" y="8532"/>
                      <a:pt x="20085" y="8532"/>
                    </a:cubicBezTo>
                    <a:close/>
                    <a:moveTo>
                      <a:pt x="6912" y="15450"/>
                    </a:moveTo>
                    <a:lnTo>
                      <a:pt x="6689" y="15450"/>
                    </a:lnTo>
                    <a:lnTo>
                      <a:pt x="2592" y="18372"/>
                    </a:lnTo>
                    <a:lnTo>
                      <a:pt x="2592" y="15450"/>
                    </a:lnTo>
                    <a:lnTo>
                      <a:pt x="2074" y="15450"/>
                    </a:lnTo>
                    <a:cubicBezTo>
                      <a:pt x="928" y="15450"/>
                      <a:pt x="0" y="14211"/>
                      <a:pt x="0" y="12683"/>
                    </a:cubicBezTo>
                    <a:lnTo>
                      <a:pt x="0" y="2767"/>
                    </a:lnTo>
                    <a:cubicBezTo>
                      <a:pt x="0" y="1239"/>
                      <a:pt x="928" y="0"/>
                      <a:pt x="2074" y="0"/>
                    </a:cubicBezTo>
                    <a:lnTo>
                      <a:pt x="15034" y="0"/>
                    </a:lnTo>
                    <a:cubicBezTo>
                      <a:pt x="16179" y="0"/>
                      <a:pt x="17107" y="1239"/>
                      <a:pt x="17107" y="2767"/>
                    </a:cubicBezTo>
                    <a:lnTo>
                      <a:pt x="17107" y="4381"/>
                    </a:lnTo>
                    <a:lnTo>
                      <a:pt x="17107" y="8532"/>
                    </a:lnTo>
                    <a:lnTo>
                      <a:pt x="17107" y="12676"/>
                    </a:lnTo>
                    <a:cubicBezTo>
                      <a:pt x="17107" y="14205"/>
                      <a:pt x="16224" y="15450"/>
                      <a:pt x="15079" y="15450"/>
                    </a:cubicBezTo>
                    <a:lnTo>
                      <a:pt x="9158" y="15450"/>
                    </a:lnTo>
                    <a:cubicBezTo>
                      <a:pt x="9158" y="15450"/>
                      <a:pt x="6912" y="15450"/>
                      <a:pt x="6912" y="15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Group 7897"/>
          <p:cNvGrpSpPr/>
          <p:nvPr/>
        </p:nvGrpSpPr>
        <p:grpSpPr>
          <a:xfrm>
            <a:off x="4694070" y="2436039"/>
            <a:ext cx="1205472" cy="844353"/>
            <a:chOff x="0" y="0"/>
            <a:chExt cx="2286000" cy="1601190"/>
          </a:xfrm>
        </p:grpSpPr>
        <p:sp>
          <p:nvSpPr>
            <p:cNvPr id="22" name="Shape 7893"/>
            <p:cNvSpPr/>
            <p:nvPr/>
          </p:nvSpPr>
          <p:spPr>
            <a:xfrm>
              <a:off x="0" y="1093190"/>
              <a:ext cx="228600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grpSp>
          <p:nvGrpSpPr>
            <p:cNvPr id="23" name="Group 7896"/>
            <p:cNvGrpSpPr/>
            <p:nvPr/>
          </p:nvGrpSpPr>
          <p:grpSpPr>
            <a:xfrm>
              <a:off x="698538" y="0"/>
              <a:ext cx="889001" cy="889000"/>
              <a:chOff x="0" y="0"/>
              <a:chExt cx="889000" cy="889000"/>
            </a:xfrm>
          </p:grpSpPr>
          <p:sp>
            <p:nvSpPr>
              <p:cNvPr id="24" name="Shape 7894"/>
              <p:cNvSpPr/>
              <p:nvPr/>
            </p:nvSpPr>
            <p:spPr>
              <a:xfrm>
                <a:off x="0" y="0"/>
                <a:ext cx="889000" cy="889000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Shape 7895"/>
              <p:cNvSpPr/>
              <p:nvPr/>
            </p:nvSpPr>
            <p:spPr>
              <a:xfrm>
                <a:off x="223777" y="153049"/>
                <a:ext cx="441446" cy="582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0" h="21600" extrusionOk="0">
                    <a:moveTo>
                      <a:pt x="16784" y="1264"/>
                    </a:moveTo>
                    <a:cubicBezTo>
                      <a:pt x="16363" y="1078"/>
                      <a:pt x="15824" y="1189"/>
                      <a:pt x="15581" y="1511"/>
                    </a:cubicBezTo>
                    <a:lnTo>
                      <a:pt x="14280" y="3236"/>
                    </a:lnTo>
                    <a:cubicBezTo>
                      <a:pt x="14867" y="3417"/>
                      <a:pt x="15381" y="3636"/>
                      <a:pt x="15831" y="3874"/>
                    </a:cubicBezTo>
                    <a:lnTo>
                      <a:pt x="17106" y="2185"/>
                    </a:lnTo>
                    <a:cubicBezTo>
                      <a:pt x="17349" y="1863"/>
                      <a:pt x="17205" y="1451"/>
                      <a:pt x="16784" y="1264"/>
                    </a:cubicBezTo>
                    <a:close/>
                    <a:moveTo>
                      <a:pt x="21233" y="4689"/>
                    </a:moveTo>
                    <a:cubicBezTo>
                      <a:pt x="20988" y="4366"/>
                      <a:pt x="20450" y="4256"/>
                      <a:pt x="20028" y="4442"/>
                    </a:cubicBezTo>
                    <a:lnTo>
                      <a:pt x="17841" y="5408"/>
                    </a:lnTo>
                    <a:cubicBezTo>
                      <a:pt x="18203" y="5799"/>
                      <a:pt x="18487" y="6197"/>
                      <a:pt x="18711" y="6581"/>
                    </a:cubicBezTo>
                    <a:lnTo>
                      <a:pt x="20909" y="5610"/>
                    </a:lnTo>
                    <a:cubicBezTo>
                      <a:pt x="21331" y="5423"/>
                      <a:pt x="21475" y="5012"/>
                      <a:pt x="21233" y="4689"/>
                    </a:cubicBezTo>
                    <a:close/>
                    <a:moveTo>
                      <a:pt x="1322" y="4393"/>
                    </a:moveTo>
                    <a:cubicBezTo>
                      <a:pt x="900" y="4207"/>
                      <a:pt x="362" y="4317"/>
                      <a:pt x="118" y="4640"/>
                    </a:cubicBezTo>
                    <a:cubicBezTo>
                      <a:pt x="-125" y="4963"/>
                      <a:pt x="19" y="5375"/>
                      <a:pt x="441" y="5561"/>
                    </a:cubicBezTo>
                    <a:lnTo>
                      <a:pt x="2633" y="6530"/>
                    </a:lnTo>
                    <a:cubicBezTo>
                      <a:pt x="2861" y="6146"/>
                      <a:pt x="3149" y="5751"/>
                      <a:pt x="3514" y="5362"/>
                    </a:cubicBezTo>
                    <a:cubicBezTo>
                      <a:pt x="3514" y="5362"/>
                      <a:pt x="1322" y="4393"/>
                      <a:pt x="1322" y="4393"/>
                    </a:cubicBezTo>
                    <a:close/>
                    <a:moveTo>
                      <a:pt x="5797" y="1483"/>
                    </a:moveTo>
                    <a:cubicBezTo>
                      <a:pt x="5553" y="1160"/>
                      <a:pt x="5015" y="1050"/>
                      <a:pt x="4593" y="1236"/>
                    </a:cubicBezTo>
                    <a:cubicBezTo>
                      <a:pt x="4173" y="1422"/>
                      <a:pt x="4029" y="1834"/>
                      <a:pt x="4272" y="2157"/>
                    </a:cubicBezTo>
                    <a:lnTo>
                      <a:pt x="5544" y="3843"/>
                    </a:lnTo>
                    <a:cubicBezTo>
                      <a:pt x="5997" y="3607"/>
                      <a:pt x="6514" y="3392"/>
                      <a:pt x="7103" y="3215"/>
                    </a:cubicBezTo>
                    <a:cubicBezTo>
                      <a:pt x="7103" y="3215"/>
                      <a:pt x="5797" y="1483"/>
                      <a:pt x="5797" y="1483"/>
                    </a:cubicBezTo>
                    <a:close/>
                    <a:moveTo>
                      <a:pt x="10693" y="0"/>
                    </a:moveTo>
                    <a:cubicBezTo>
                      <a:pt x="10208" y="0"/>
                      <a:pt x="9813" y="302"/>
                      <a:pt x="9813" y="674"/>
                    </a:cubicBezTo>
                    <a:lnTo>
                      <a:pt x="9813" y="2753"/>
                    </a:lnTo>
                    <a:cubicBezTo>
                      <a:pt x="10026" y="2740"/>
                      <a:pt x="11348" y="2744"/>
                      <a:pt x="11574" y="2758"/>
                    </a:cubicBezTo>
                    <a:lnTo>
                      <a:pt x="11574" y="674"/>
                    </a:lnTo>
                    <a:cubicBezTo>
                      <a:pt x="11574" y="302"/>
                      <a:pt x="11180" y="0"/>
                      <a:pt x="10693" y="0"/>
                    </a:cubicBezTo>
                    <a:close/>
                    <a:moveTo>
                      <a:pt x="18428" y="9068"/>
                    </a:moveTo>
                    <a:cubicBezTo>
                      <a:pt x="18228" y="7091"/>
                      <a:pt x="16423" y="3572"/>
                      <a:pt x="10662" y="3572"/>
                    </a:cubicBezTo>
                    <a:cubicBezTo>
                      <a:pt x="10661" y="3572"/>
                      <a:pt x="10660" y="3572"/>
                      <a:pt x="10659" y="3572"/>
                    </a:cubicBezTo>
                    <a:cubicBezTo>
                      <a:pt x="10658" y="3572"/>
                      <a:pt x="10658" y="3572"/>
                      <a:pt x="10657" y="3572"/>
                    </a:cubicBezTo>
                    <a:cubicBezTo>
                      <a:pt x="10656" y="3572"/>
                      <a:pt x="10655" y="3572"/>
                      <a:pt x="10655" y="3572"/>
                    </a:cubicBezTo>
                    <a:cubicBezTo>
                      <a:pt x="10654" y="3572"/>
                      <a:pt x="10653" y="3572"/>
                      <a:pt x="10652" y="3572"/>
                    </a:cubicBezTo>
                    <a:cubicBezTo>
                      <a:pt x="4890" y="3572"/>
                      <a:pt x="3086" y="7091"/>
                      <a:pt x="2886" y="9068"/>
                    </a:cubicBezTo>
                    <a:cubicBezTo>
                      <a:pt x="2715" y="10852"/>
                      <a:pt x="4327" y="12514"/>
                      <a:pt x="4510" y="12775"/>
                    </a:cubicBezTo>
                    <a:cubicBezTo>
                      <a:pt x="4810" y="13201"/>
                      <a:pt x="6695" y="14825"/>
                      <a:pt x="6762" y="15807"/>
                    </a:cubicBezTo>
                    <a:cubicBezTo>
                      <a:pt x="6855" y="17159"/>
                      <a:pt x="7070" y="17195"/>
                      <a:pt x="7930" y="17355"/>
                    </a:cubicBezTo>
                    <a:cubicBezTo>
                      <a:pt x="8807" y="17519"/>
                      <a:pt x="12507" y="17519"/>
                      <a:pt x="13383" y="17355"/>
                    </a:cubicBezTo>
                    <a:cubicBezTo>
                      <a:pt x="14243" y="17195"/>
                      <a:pt x="14459" y="17159"/>
                      <a:pt x="14552" y="15807"/>
                    </a:cubicBezTo>
                    <a:cubicBezTo>
                      <a:pt x="14619" y="14825"/>
                      <a:pt x="16504" y="13201"/>
                      <a:pt x="16803" y="12775"/>
                    </a:cubicBezTo>
                    <a:cubicBezTo>
                      <a:pt x="16987" y="12514"/>
                      <a:pt x="18599" y="10852"/>
                      <a:pt x="18428" y="9068"/>
                    </a:cubicBezTo>
                    <a:close/>
                    <a:moveTo>
                      <a:pt x="13756" y="19204"/>
                    </a:moveTo>
                    <a:cubicBezTo>
                      <a:pt x="13756" y="18991"/>
                      <a:pt x="13530" y="18817"/>
                      <a:pt x="13251" y="18817"/>
                    </a:cubicBezTo>
                    <a:lnTo>
                      <a:pt x="8063" y="18817"/>
                    </a:lnTo>
                    <a:cubicBezTo>
                      <a:pt x="7783" y="18817"/>
                      <a:pt x="7557" y="18991"/>
                      <a:pt x="7557" y="19204"/>
                    </a:cubicBezTo>
                    <a:lnTo>
                      <a:pt x="7557" y="19204"/>
                    </a:lnTo>
                    <a:cubicBezTo>
                      <a:pt x="7557" y="19418"/>
                      <a:pt x="7783" y="19591"/>
                      <a:pt x="8063" y="19591"/>
                    </a:cubicBezTo>
                    <a:lnTo>
                      <a:pt x="13251" y="19591"/>
                    </a:lnTo>
                    <a:cubicBezTo>
                      <a:pt x="13530" y="19591"/>
                      <a:pt x="13756" y="19418"/>
                      <a:pt x="13756" y="19204"/>
                    </a:cubicBezTo>
                    <a:cubicBezTo>
                      <a:pt x="13756" y="19204"/>
                      <a:pt x="13756" y="19204"/>
                      <a:pt x="13756" y="19204"/>
                    </a:cubicBezTo>
                    <a:close/>
                    <a:moveTo>
                      <a:pt x="13756" y="18147"/>
                    </a:moveTo>
                    <a:cubicBezTo>
                      <a:pt x="13756" y="17934"/>
                      <a:pt x="13530" y="17761"/>
                      <a:pt x="13251" y="17761"/>
                    </a:cubicBezTo>
                    <a:lnTo>
                      <a:pt x="8063" y="17761"/>
                    </a:lnTo>
                    <a:cubicBezTo>
                      <a:pt x="7783" y="17761"/>
                      <a:pt x="7557" y="17934"/>
                      <a:pt x="7557" y="18147"/>
                    </a:cubicBezTo>
                    <a:lnTo>
                      <a:pt x="7557" y="18147"/>
                    </a:lnTo>
                    <a:cubicBezTo>
                      <a:pt x="7557" y="18361"/>
                      <a:pt x="7783" y="18535"/>
                      <a:pt x="8063" y="18535"/>
                    </a:cubicBezTo>
                    <a:lnTo>
                      <a:pt x="13251" y="18535"/>
                    </a:lnTo>
                    <a:cubicBezTo>
                      <a:pt x="13530" y="18535"/>
                      <a:pt x="13756" y="18361"/>
                      <a:pt x="13756" y="18147"/>
                    </a:cubicBezTo>
                    <a:cubicBezTo>
                      <a:pt x="13756" y="18147"/>
                      <a:pt x="13756" y="18147"/>
                      <a:pt x="13756" y="18147"/>
                    </a:cubicBezTo>
                    <a:close/>
                    <a:moveTo>
                      <a:pt x="8400" y="19874"/>
                    </a:moveTo>
                    <a:lnTo>
                      <a:pt x="12913" y="19874"/>
                    </a:lnTo>
                    <a:cubicBezTo>
                      <a:pt x="12913" y="20827"/>
                      <a:pt x="11903" y="21600"/>
                      <a:pt x="10657" y="21600"/>
                    </a:cubicBezTo>
                    <a:cubicBezTo>
                      <a:pt x="9411" y="21600"/>
                      <a:pt x="8400" y="20827"/>
                      <a:pt x="8400" y="198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Group 7902"/>
          <p:cNvGrpSpPr/>
          <p:nvPr/>
        </p:nvGrpSpPr>
        <p:grpSpPr>
          <a:xfrm>
            <a:off x="6120954" y="2436121"/>
            <a:ext cx="1205472" cy="844271"/>
            <a:chOff x="0" y="0"/>
            <a:chExt cx="2286000" cy="1601035"/>
          </a:xfrm>
        </p:grpSpPr>
        <p:sp>
          <p:nvSpPr>
            <p:cNvPr id="27" name="Shape 7898"/>
            <p:cNvSpPr/>
            <p:nvPr/>
          </p:nvSpPr>
          <p:spPr>
            <a:xfrm>
              <a:off x="0" y="1093035"/>
              <a:ext cx="228600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grpSp>
          <p:nvGrpSpPr>
            <p:cNvPr id="28" name="Group 7901"/>
            <p:cNvGrpSpPr/>
            <p:nvPr/>
          </p:nvGrpSpPr>
          <p:grpSpPr>
            <a:xfrm>
              <a:off x="720217" y="0"/>
              <a:ext cx="889001" cy="889000"/>
              <a:chOff x="0" y="0"/>
              <a:chExt cx="889000" cy="889000"/>
            </a:xfrm>
          </p:grpSpPr>
          <p:sp>
            <p:nvSpPr>
              <p:cNvPr id="29" name="Shape 7899"/>
              <p:cNvSpPr/>
              <p:nvPr/>
            </p:nvSpPr>
            <p:spPr>
              <a:xfrm>
                <a:off x="0" y="0"/>
                <a:ext cx="889000" cy="8890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Shape 7900"/>
              <p:cNvSpPr/>
              <p:nvPr/>
            </p:nvSpPr>
            <p:spPr>
              <a:xfrm>
                <a:off x="189833" y="201882"/>
                <a:ext cx="509334" cy="48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641"/>
                    </a:moveTo>
                    <a:lnTo>
                      <a:pt x="8489" y="7641"/>
                    </a:lnTo>
                    <a:lnTo>
                      <a:pt x="11224" y="0"/>
                    </a:lnTo>
                    <a:lnTo>
                      <a:pt x="13917" y="7624"/>
                    </a:lnTo>
                    <a:lnTo>
                      <a:pt x="21600" y="7624"/>
                    </a:lnTo>
                    <a:lnTo>
                      <a:pt x="15557" y="13488"/>
                    </a:lnTo>
                    <a:lnTo>
                      <a:pt x="18158" y="21572"/>
                    </a:lnTo>
                    <a:lnTo>
                      <a:pt x="11246" y="17094"/>
                    </a:lnTo>
                    <a:lnTo>
                      <a:pt x="4335" y="21600"/>
                    </a:lnTo>
                    <a:lnTo>
                      <a:pt x="6910" y="13545"/>
                    </a:lnTo>
                    <a:cubicBezTo>
                      <a:pt x="6910" y="13545"/>
                      <a:pt x="0" y="7641"/>
                      <a:pt x="0" y="7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39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Shape 7903"/>
          <p:cNvSpPr/>
          <p:nvPr/>
        </p:nvSpPr>
        <p:spPr>
          <a:xfrm>
            <a:off x="3777529" y="1526311"/>
            <a:ext cx="1589166" cy="40221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283191" y="519055"/>
            <a:ext cx="5032009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弘扬我军优良作风，推进军队组织形态优化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1"/>
          <p:cNvSpPr/>
          <p:nvPr/>
        </p:nvSpPr>
        <p:spPr>
          <a:xfrm>
            <a:off x="2303549" y="1973607"/>
            <a:ext cx="380345" cy="380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479038" y="2396801"/>
            <a:ext cx="224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4"/>
          <p:cNvSpPr/>
          <p:nvPr/>
        </p:nvSpPr>
        <p:spPr>
          <a:xfrm>
            <a:off x="2302149" y="3229566"/>
            <a:ext cx="380345" cy="3803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33" name="TextBox 35"/>
          <p:cNvSpPr txBox="1"/>
          <p:nvPr/>
        </p:nvSpPr>
        <p:spPr>
          <a:xfrm>
            <a:off x="479640" y="3652760"/>
            <a:ext cx="224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7"/>
          <p:cNvSpPr/>
          <p:nvPr/>
        </p:nvSpPr>
        <p:spPr>
          <a:xfrm>
            <a:off x="6531795" y="1972593"/>
            <a:ext cx="380345" cy="3803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6449002" y="2395787"/>
            <a:ext cx="224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Rectangle 40"/>
          <p:cNvSpPr/>
          <p:nvPr/>
        </p:nvSpPr>
        <p:spPr>
          <a:xfrm>
            <a:off x="6531795" y="3229566"/>
            <a:ext cx="380345" cy="380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6449002" y="3652760"/>
            <a:ext cx="224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8" name="图片占位符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45" y="2605136"/>
            <a:ext cx="2880360" cy="1144143"/>
          </a:xfrm>
          <a:prstGeom prst="rect">
            <a:avLst/>
          </a:prstGeom>
          <a:blipFill>
            <a:blip r:embed="rId4"/>
            <a:stretch>
              <a:fillRect l="-10000" r="-20000"/>
            </a:stretch>
          </a:blipFill>
          <a:ln>
            <a:noFill/>
          </a:ln>
        </p:spPr>
      </p:pic>
      <p:sp>
        <p:nvSpPr>
          <p:cNvPr id="39" name="矩形 38"/>
          <p:cNvSpPr/>
          <p:nvPr/>
        </p:nvSpPr>
        <p:spPr>
          <a:xfrm>
            <a:off x="4600875" y="1359946"/>
            <a:ext cx="1420830" cy="1192529"/>
          </a:xfrm>
          <a:prstGeom prst="rect">
            <a:avLst/>
          </a:prstGeom>
          <a:blipFill>
            <a:blip r:embed="rId5"/>
            <a:stretch>
              <a:fillRect l="-1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0"/>
          <p:cNvSpPr/>
          <p:nvPr/>
        </p:nvSpPr>
        <p:spPr>
          <a:xfrm>
            <a:off x="3141345" y="3806331"/>
            <a:ext cx="1423114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268936" y="2741632"/>
            <a:ext cx="425107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67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42935" y="2450054"/>
            <a:ext cx="4077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热烈庆祝中国人民解放军建军九十周年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120548" y="1554942"/>
            <a:ext cx="4077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D7A1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0"/>
          <p:cNvSpPr txBox="1">
            <a:spLocks noChangeArrowheads="1"/>
          </p:cNvSpPr>
          <p:nvPr/>
        </p:nvSpPr>
        <p:spPr bwMode="auto">
          <a:xfrm>
            <a:off x="2228360" y="2047280"/>
            <a:ext cx="2877040" cy="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66" tIns="34283" rIns="68566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建军的来历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39355" y="2723508"/>
            <a:ext cx="385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6" y="647700"/>
            <a:ext cx="4651206" cy="453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857500" y="519055"/>
            <a:ext cx="3314700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建军节简介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09675" y="1809750"/>
            <a:ext cx="67056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4219575" algn="l"/>
              </a:tabLst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每年的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日是中国人民解放军建军纪念日，俗称“八一”建军节。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1927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日，中国共产党带领北伐军三万余人，在周恩来 、贺龙 、叶挺 、朱德 、刘伯承等领导下，于江西南昌举行武装起义，打响反对国民党反动派的第一枪。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1933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日，中华苏维埃共和国临时中央政府根据中央革命军事委员会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日的建议，决定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日为中国工农红军（中国人民解放军前身）成立纪念日。</a:t>
            </a:r>
          </a:p>
          <a:p>
            <a:pPr>
              <a:tabLst>
                <a:tab pos="4219575" algn="l"/>
              </a:tabLst>
            </a:pP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日，中国人民革命军事委员会发布命令，以“八一”两字作为中国人民解放军军旗和军徽的主要标志。新中国成立后，将此纪念日改称为中国人民解放军建军节。建军节期间，中国各地都要集中开展 “ 拥军优属、拥政爱民 ” 的活动，纪念人民军队的诞生。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394809" y="519055"/>
            <a:ext cx="2269391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八一南昌起义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/>
          <p:nvPr/>
        </p:nvSpPr>
        <p:spPr>
          <a:xfrm>
            <a:off x="2673313" y="11502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南昌起义领袖</a:t>
            </a:r>
            <a:endParaRPr lang="en-US" altLang="zh-CN" sz="2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1805384" y="2146417"/>
            <a:ext cx="4861421" cy="23421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7"/>
          <p:cNvSpPr txBox="1"/>
          <p:nvPr/>
        </p:nvSpPr>
        <p:spPr>
          <a:xfrm>
            <a:off x="1757196" y="4653757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周恩来、朱德、刘伯承、叶挺、聂荣臻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7" y="519055"/>
            <a:ext cx="2977416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八一建节节日的确立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955" r="2196" b="3427"/>
          <a:stretch>
            <a:fillRect/>
          </a:stretch>
        </p:blipFill>
        <p:spPr bwMode="auto">
          <a:xfrm>
            <a:off x="477936" y="1956303"/>
            <a:ext cx="4198839" cy="2247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17"/>
          <p:cNvSpPr txBox="1"/>
          <p:nvPr/>
        </p:nvSpPr>
        <p:spPr>
          <a:xfrm>
            <a:off x="5091385" y="2165853"/>
            <a:ext cx="3738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1933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日，中华苏维埃共和国临时中央政府根据中央革命军事委员会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日的建议，决定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日为中国工农红军成立纪念日。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0"/>
          <p:cNvSpPr txBox="1">
            <a:spLocks noChangeArrowheads="1"/>
          </p:cNvSpPr>
          <p:nvPr/>
        </p:nvSpPr>
        <p:spPr bwMode="auto">
          <a:xfrm>
            <a:off x="2228360" y="1580555"/>
            <a:ext cx="2877040" cy="992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66" tIns="34283" rIns="68566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/>
                <a:ea typeface="MS PGothic" panose="020B0600070205080204" pitchFamily="34" charset="-128"/>
              </a:defRPr>
            </a:lvl9pPr>
          </a:lstStyle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中国人民解放军简史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39355" y="2723508"/>
            <a:ext cx="385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27" y="1705866"/>
            <a:ext cx="5453239" cy="3436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北代战争时期的革命力量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2"/>
          <p:cNvSpPr/>
          <p:nvPr/>
        </p:nvSpPr>
        <p:spPr bwMode="auto">
          <a:xfrm rot="8100000" flipH="1">
            <a:off x="3806042" y="2115387"/>
            <a:ext cx="1274583" cy="2220430"/>
          </a:xfrm>
          <a:custGeom>
            <a:avLst/>
            <a:gdLst>
              <a:gd name="T0" fmla="*/ 0 w 418"/>
              <a:gd name="T1" fmla="*/ 676 h 676"/>
              <a:gd name="T2" fmla="*/ 0 w 418"/>
              <a:gd name="T3" fmla="*/ 0 h 676"/>
              <a:gd name="T4" fmla="*/ 418 w 418"/>
              <a:gd name="T5" fmla="*/ 162 h 676"/>
              <a:gd name="T6" fmla="*/ 418 w 418"/>
              <a:gd name="T7" fmla="*/ 676 h 676"/>
              <a:gd name="T8" fmla="*/ 0 w 418"/>
              <a:gd name="T9" fmla="*/ 676 h 676"/>
              <a:gd name="connsiteX0" fmla="*/ 0 w 11380"/>
              <a:gd name="connsiteY0" fmla="*/ 10000 h 10239"/>
              <a:gd name="connsiteX1" fmla="*/ 0 w 11380"/>
              <a:gd name="connsiteY1" fmla="*/ 0 h 10239"/>
              <a:gd name="connsiteX2" fmla="*/ 10000 w 11380"/>
              <a:gd name="connsiteY2" fmla="*/ 2396 h 10239"/>
              <a:gd name="connsiteX3" fmla="*/ 11380 w 11380"/>
              <a:gd name="connsiteY3" fmla="*/ 10239 h 10239"/>
              <a:gd name="connsiteX4" fmla="*/ 0 w 11380"/>
              <a:gd name="connsiteY4" fmla="*/ 10000 h 10239"/>
              <a:gd name="connsiteX0-1" fmla="*/ 0 w 11380"/>
              <a:gd name="connsiteY0-2" fmla="*/ 10000 h 10239"/>
              <a:gd name="connsiteX1-3" fmla="*/ 0 w 11380"/>
              <a:gd name="connsiteY1-4" fmla="*/ 0 h 10239"/>
              <a:gd name="connsiteX2-5" fmla="*/ 10986 w 11380"/>
              <a:gd name="connsiteY2-6" fmla="*/ 3710 h 10239"/>
              <a:gd name="connsiteX3-7" fmla="*/ 11380 w 11380"/>
              <a:gd name="connsiteY3-8" fmla="*/ 10239 h 10239"/>
              <a:gd name="connsiteX4-9" fmla="*/ 0 w 11380"/>
              <a:gd name="connsiteY4-10" fmla="*/ 10000 h 10239"/>
              <a:gd name="connsiteX0-11" fmla="*/ 394 w 11774"/>
              <a:gd name="connsiteY0-12" fmla="*/ 6834 h 7073"/>
              <a:gd name="connsiteX1-13" fmla="*/ 0 w 11774"/>
              <a:gd name="connsiteY1-14" fmla="*/ 0 h 7073"/>
              <a:gd name="connsiteX2-15" fmla="*/ 11380 w 11774"/>
              <a:gd name="connsiteY2-16" fmla="*/ 544 h 7073"/>
              <a:gd name="connsiteX3-17" fmla="*/ 11774 w 11774"/>
              <a:gd name="connsiteY3-18" fmla="*/ 7073 h 7073"/>
              <a:gd name="connsiteX4-19" fmla="*/ 394 w 11774"/>
              <a:gd name="connsiteY4-20" fmla="*/ 6834 h 7073"/>
              <a:gd name="connsiteX0-21" fmla="*/ 335 w 10000"/>
              <a:gd name="connsiteY0-22" fmla="*/ 9662 h 10000"/>
              <a:gd name="connsiteX1-23" fmla="*/ 0 w 10000"/>
              <a:gd name="connsiteY1-24" fmla="*/ 0 h 10000"/>
              <a:gd name="connsiteX2-25" fmla="*/ 9885 w 10000"/>
              <a:gd name="connsiteY2-26" fmla="*/ 621 h 10000"/>
              <a:gd name="connsiteX3-27" fmla="*/ 10000 w 10000"/>
              <a:gd name="connsiteY3-28" fmla="*/ 10000 h 10000"/>
              <a:gd name="connsiteX4-29" fmla="*/ 335 w 10000"/>
              <a:gd name="connsiteY4-30" fmla="*/ 9662 h 10000"/>
              <a:gd name="connsiteX0-31" fmla="*/ 776 w 10441"/>
              <a:gd name="connsiteY0-32" fmla="*/ 9699 h 10037"/>
              <a:gd name="connsiteX1-33" fmla="*/ 0 w 10441"/>
              <a:gd name="connsiteY1-34" fmla="*/ 0 h 10037"/>
              <a:gd name="connsiteX2-35" fmla="*/ 10326 w 10441"/>
              <a:gd name="connsiteY2-36" fmla="*/ 658 h 10037"/>
              <a:gd name="connsiteX3-37" fmla="*/ 10441 w 10441"/>
              <a:gd name="connsiteY3-38" fmla="*/ 10037 h 10037"/>
              <a:gd name="connsiteX4-39" fmla="*/ 776 w 10441"/>
              <a:gd name="connsiteY4-40" fmla="*/ 9699 h 10037"/>
              <a:gd name="connsiteX0-41" fmla="*/ 776 w 10441"/>
              <a:gd name="connsiteY0-42" fmla="*/ 9699 h 10037"/>
              <a:gd name="connsiteX1-43" fmla="*/ 0 w 10441"/>
              <a:gd name="connsiteY1-44" fmla="*/ 0 h 10037"/>
              <a:gd name="connsiteX2-45" fmla="*/ 9481 w 10441"/>
              <a:gd name="connsiteY2-46" fmla="*/ 788 h 10037"/>
              <a:gd name="connsiteX3-47" fmla="*/ 10441 w 10441"/>
              <a:gd name="connsiteY3-48" fmla="*/ 10037 h 10037"/>
              <a:gd name="connsiteX4-49" fmla="*/ 776 w 10441"/>
              <a:gd name="connsiteY4-50" fmla="*/ 9699 h 10037"/>
              <a:gd name="connsiteX0-51" fmla="*/ 776 w 10569"/>
              <a:gd name="connsiteY0-52" fmla="*/ 9699 h 10037"/>
              <a:gd name="connsiteX1-53" fmla="*/ 0 w 10569"/>
              <a:gd name="connsiteY1-54" fmla="*/ 0 h 10037"/>
              <a:gd name="connsiteX2-55" fmla="*/ 10546 w 10569"/>
              <a:gd name="connsiteY2-56" fmla="*/ 621 h 10037"/>
              <a:gd name="connsiteX3-57" fmla="*/ 10441 w 10569"/>
              <a:gd name="connsiteY3-58" fmla="*/ 10037 h 10037"/>
              <a:gd name="connsiteX4-59" fmla="*/ 776 w 10569"/>
              <a:gd name="connsiteY4-60" fmla="*/ 9699 h 10037"/>
              <a:gd name="connsiteX0-61" fmla="*/ 776 w 11653"/>
              <a:gd name="connsiteY0-62" fmla="*/ 9699 h 10241"/>
              <a:gd name="connsiteX1-63" fmla="*/ 0 w 11653"/>
              <a:gd name="connsiteY1-64" fmla="*/ 0 h 10241"/>
              <a:gd name="connsiteX2-65" fmla="*/ 10546 w 11653"/>
              <a:gd name="connsiteY2-66" fmla="*/ 621 h 10241"/>
              <a:gd name="connsiteX3-67" fmla="*/ 11653 w 11653"/>
              <a:gd name="connsiteY3-68" fmla="*/ 10241 h 10241"/>
              <a:gd name="connsiteX4-69" fmla="*/ 776 w 11653"/>
              <a:gd name="connsiteY4-70" fmla="*/ 9699 h 10241"/>
              <a:gd name="connsiteX0-71" fmla="*/ 1437 w 11653"/>
              <a:gd name="connsiteY0-72" fmla="*/ 9625 h 10241"/>
              <a:gd name="connsiteX1-73" fmla="*/ 0 w 11653"/>
              <a:gd name="connsiteY1-74" fmla="*/ 0 h 10241"/>
              <a:gd name="connsiteX2-75" fmla="*/ 10546 w 11653"/>
              <a:gd name="connsiteY2-76" fmla="*/ 621 h 10241"/>
              <a:gd name="connsiteX3-77" fmla="*/ 11653 w 11653"/>
              <a:gd name="connsiteY3-78" fmla="*/ 10241 h 10241"/>
              <a:gd name="connsiteX4-79" fmla="*/ 1437 w 11653"/>
              <a:gd name="connsiteY4-80" fmla="*/ 9625 h 10241"/>
              <a:gd name="connsiteX0-81" fmla="*/ 886 w 11653"/>
              <a:gd name="connsiteY0-82" fmla="*/ 9569 h 10241"/>
              <a:gd name="connsiteX1-83" fmla="*/ 0 w 11653"/>
              <a:gd name="connsiteY1-84" fmla="*/ 0 h 10241"/>
              <a:gd name="connsiteX2-85" fmla="*/ 10546 w 11653"/>
              <a:gd name="connsiteY2-86" fmla="*/ 621 h 10241"/>
              <a:gd name="connsiteX3-87" fmla="*/ 11653 w 11653"/>
              <a:gd name="connsiteY3-88" fmla="*/ 10241 h 10241"/>
              <a:gd name="connsiteX4-89" fmla="*/ 886 w 11653"/>
              <a:gd name="connsiteY4-90" fmla="*/ 9569 h 10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653" h="10241">
                <a:moveTo>
                  <a:pt x="886" y="9569"/>
                </a:moveTo>
                <a:cubicBezTo>
                  <a:pt x="774" y="6348"/>
                  <a:pt x="111" y="3221"/>
                  <a:pt x="0" y="0"/>
                </a:cubicBezTo>
                <a:lnTo>
                  <a:pt x="10546" y="621"/>
                </a:lnTo>
                <a:cubicBezTo>
                  <a:pt x="10658" y="3698"/>
                  <a:pt x="11542" y="7165"/>
                  <a:pt x="11653" y="10241"/>
                </a:cubicBezTo>
                <a:lnTo>
                  <a:pt x="886" y="956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1726743" y="3106389"/>
            <a:ext cx="3777364" cy="1826846"/>
            <a:chOff x="2293738" y="3532257"/>
            <a:chExt cx="5036485" cy="2435795"/>
          </a:xfrm>
        </p:grpSpPr>
        <p:sp>
          <p:nvSpPr>
            <p:cNvPr id="7" name="Freeform 12"/>
            <p:cNvSpPr/>
            <p:nvPr/>
          </p:nvSpPr>
          <p:spPr bwMode="auto">
            <a:xfrm rot="5400000">
              <a:off x="4667286" y="2708079"/>
              <a:ext cx="1238640" cy="4087234"/>
            </a:xfrm>
            <a:custGeom>
              <a:avLst/>
              <a:gdLst>
                <a:gd name="T0" fmla="*/ 0 w 418"/>
                <a:gd name="T1" fmla="*/ 676 h 676"/>
                <a:gd name="T2" fmla="*/ 0 w 418"/>
                <a:gd name="T3" fmla="*/ 0 h 676"/>
                <a:gd name="T4" fmla="*/ 418 w 418"/>
                <a:gd name="T5" fmla="*/ 162 h 676"/>
                <a:gd name="T6" fmla="*/ 418 w 418"/>
                <a:gd name="T7" fmla="*/ 676 h 676"/>
                <a:gd name="T8" fmla="*/ 0 w 418"/>
                <a:gd name="T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676">
                  <a:moveTo>
                    <a:pt x="0" y="676"/>
                  </a:moveTo>
                  <a:lnTo>
                    <a:pt x="0" y="0"/>
                  </a:lnTo>
                  <a:lnTo>
                    <a:pt x="418" y="162"/>
                  </a:lnTo>
                  <a:lnTo>
                    <a:pt x="418" y="676"/>
                  </a:lnTo>
                  <a:lnTo>
                    <a:pt x="0" y="6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vert270" wrap="square" lIns="137160" tIns="548640" rIns="68580" bIns="274320" numCol="1" anchor="t" anchorCtr="0" compatLnSpc="1"/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 rot="5400000">
              <a:off x="1604883" y="4221112"/>
              <a:ext cx="2435795" cy="1058085"/>
            </a:xfrm>
            <a:custGeom>
              <a:avLst/>
              <a:gdLst>
                <a:gd name="T0" fmla="*/ 411 w 822"/>
                <a:gd name="T1" fmla="*/ 175 h 175"/>
                <a:gd name="T2" fmla="*/ 822 w 822"/>
                <a:gd name="T3" fmla="*/ 0 h 175"/>
                <a:gd name="T4" fmla="*/ 411 w 822"/>
                <a:gd name="T5" fmla="*/ 0 h 175"/>
                <a:gd name="T6" fmla="*/ 0 w 822"/>
                <a:gd name="T7" fmla="*/ 0 h 175"/>
                <a:gd name="T8" fmla="*/ 411 w 822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75">
                  <a:moveTo>
                    <a:pt x="411" y="175"/>
                  </a:moveTo>
                  <a:lnTo>
                    <a:pt x="822" y="0"/>
                  </a:lnTo>
                  <a:lnTo>
                    <a:pt x="411" y="0"/>
                  </a:lnTo>
                  <a:lnTo>
                    <a:pt x="0" y="0"/>
                  </a:lnTo>
                  <a:lnTo>
                    <a:pt x="411" y="1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368287" y="1548844"/>
            <a:ext cx="3895265" cy="1833513"/>
            <a:chOff x="4482464" y="1455531"/>
            <a:chExt cx="5193686" cy="2444684"/>
          </a:xfrm>
        </p:grpSpPr>
        <p:sp>
          <p:nvSpPr>
            <p:cNvPr id="10" name="Freeform 18"/>
            <p:cNvSpPr/>
            <p:nvPr/>
          </p:nvSpPr>
          <p:spPr bwMode="auto">
            <a:xfrm rot="5400000">
              <a:off x="5983878" y="548245"/>
              <a:ext cx="1241605" cy="4244434"/>
            </a:xfrm>
            <a:custGeom>
              <a:avLst/>
              <a:gdLst>
                <a:gd name="T0" fmla="*/ 419 w 419"/>
                <a:gd name="T1" fmla="*/ 0 h 702"/>
                <a:gd name="T2" fmla="*/ 419 w 419"/>
                <a:gd name="T3" fmla="*/ 702 h 702"/>
                <a:gd name="T4" fmla="*/ 0 w 419"/>
                <a:gd name="T5" fmla="*/ 540 h 702"/>
                <a:gd name="T6" fmla="*/ 0 w 419"/>
                <a:gd name="T7" fmla="*/ 0 h 702"/>
                <a:gd name="T8" fmla="*/ 419 w 419"/>
                <a:gd name="T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702">
                  <a:moveTo>
                    <a:pt x="419" y="0"/>
                  </a:moveTo>
                  <a:lnTo>
                    <a:pt x="419" y="702"/>
                  </a:lnTo>
                  <a:lnTo>
                    <a:pt x="0" y="540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vert270" wrap="square" lIns="137160" tIns="274320" rIns="68580" bIns="548640" numCol="1" anchor="t" anchorCtr="0" compatLnSpc="1"/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0"/>
            <p:cNvSpPr/>
            <p:nvPr/>
          </p:nvSpPr>
          <p:spPr bwMode="auto">
            <a:xfrm rot="5400000">
              <a:off x="7924766" y="2148830"/>
              <a:ext cx="2444684" cy="1058085"/>
            </a:xfrm>
            <a:custGeom>
              <a:avLst/>
              <a:gdLst>
                <a:gd name="T0" fmla="*/ 414 w 825"/>
                <a:gd name="T1" fmla="*/ 0 h 175"/>
                <a:gd name="T2" fmla="*/ 0 w 825"/>
                <a:gd name="T3" fmla="*/ 175 h 175"/>
                <a:gd name="T4" fmla="*/ 414 w 825"/>
                <a:gd name="T5" fmla="*/ 175 h 175"/>
                <a:gd name="T6" fmla="*/ 825 w 825"/>
                <a:gd name="T7" fmla="*/ 175 h 175"/>
                <a:gd name="T8" fmla="*/ 414 w 82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175">
                  <a:moveTo>
                    <a:pt x="414" y="0"/>
                  </a:moveTo>
                  <a:lnTo>
                    <a:pt x="0" y="175"/>
                  </a:lnTo>
                  <a:lnTo>
                    <a:pt x="414" y="175"/>
                  </a:lnTo>
                  <a:lnTo>
                    <a:pt x="825" y="175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4300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4300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92816" y="519055"/>
            <a:ext cx="3536583" cy="48742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南昌起义的时代背景</a:t>
            </a:r>
            <a:endParaRPr lang="en-GB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6300" y="1006475"/>
            <a:ext cx="74104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33103" y="1206526"/>
            <a:ext cx="6015446" cy="215537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3103" y="3440274"/>
            <a:ext cx="2811780" cy="163612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528982" y="1925606"/>
            <a:ext cx="324932" cy="299822"/>
            <a:chOff x="7972281" y="2632920"/>
            <a:chExt cx="433242" cy="399762"/>
          </a:xfrm>
        </p:grpSpPr>
        <p:sp>
          <p:nvSpPr>
            <p:cNvPr id="29" name="弧形 28"/>
            <p:cNvSpPr/>
            <p:nvPr/>
          </p:nvSpPr>
          <p:spPr>
            <a:xfrm>
              <a:off x="7972281" y="2632920"/>
              <a:ext cx="399762" cy="399762"/>
            </a:xfrm>
            <a:prstGeom prst="arc">
              <a:avLst>
                <a:gd name="adj1" fmla="val 4515381"/>
                <a:gd name="adj2" fmla="val 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145267" y="2772426"/>
              <a:ext cx="260256" cy="260256"/>
            </a:xfrm>
            <a:prstGeom prst="line">
              <a:avLst/>
            </a:prstGeom>
            <a:ln w="412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6444342" y="227441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279668" y="3721799"/>
            <a:ext cx="5529092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279667" y="4469915"/>
            <a:ext cx="5529092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38450" y="4292626"/>
            <a:ext cx="538427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7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22000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6" grpId="0" animBg="1"/>
          <p:bldP spid="26" grpId="1" animBg="1"/>
          <p:bldP spid="27" grpId="0" animBg="1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7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1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6" grpId="0" animBg="1"/>
          <p:bldP spid="26" grpId="1" animBg="1"/>
          <p:bldP spid="27" grpId="0" animBg="1"/>
          <p:bldP spid="31" grpId="0"/>
          <p:bldP spid="32" grpId="0"/>
          <p:bldP spid="3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heme/theme1.xml><?xml version="1.0" encoding="utf-8"?>
<a:theme xmlns:a="http://schemas.openxmlformats.org/drawingml/2006/main" name="Office Theme">
  <a:themeElements>
    <a:clrScheme name="自定义 96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622314"/>
      </a:accent1>
      <a:accent2>
        <a:srgbClr val="2E2F2A"/>
      </a:accent2>
      <a:accent3>
        <a:srgbClr val="622314"/>
      </a:accent3>
      <a:accent4>
        <a:srgbClr val="2E2F2A"/>
      </a:accent4>
      <a:accent5>
        <a:srgbClr val="622314"/>
      </a:accent5>
      <a:accent6>
        <a:srgbClr val="2E2F2A"/>
      </a:accent6>
      <a:hlink>
        <a:srgbClr val="622314"/>
      </a:hlink>
      <a:folHlink>
        <a:srgbClr val="2E2F2A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Microsoft Office PowerPoint</Application>
  <PresentationFormat>全屏显示(16:9)</PresentationFormat>
  <Paragraphs>181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Lato Light</vt:lpstr>
      <vt:lpstr>黑体</vt:lpstr>
      <vt:lpstr>时尚中黑简体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2649</cp:revision>
  <dcterms:created xsi:type="dcterms:W3CDTF">2014-11-26T08:06:00Z</dcterms:created>
  <dcterms:modified xsi:type="dcterms:W3CDTF">2021-01-06T08:47:07Z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