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8" r:id="rId2"/>
    <p:sldId id="258" r:id="rId3"/>
    <p:sldId id="259" r:id="rId4"/>
    <p:sldId id="260" r:id="rId5"/>
    <p:sldId id="286" r:id="rId6"/>
    <p:sldId id="270" r:id="rId7"/>
    <p:sldId id="274" r:id="rId8"/>
    <p:sldId id="271" r:id="rId9"/>
    <p:sldId id="275" r:id="rId10"/>
    <p:sldId id="277" r:id="rId11"/>
    <p:sldId id="279" r:id="rId12"/>
    <p:sldId id="278" r:id="rId13"/>
    <p:sldId id="285" r:id="rId14"/>
    <p:sldId id="272" r:id="rId15"/>
    <p:sldId id="280" r:id="rId16"/>
    <p:sldId id="281" r:id="rId17"/>
    <p:sldId id="282" r:id="rId18"/>
    <p:sldId id="283" r:id="rId19"/>
    <p:sldId id="273" r:id="rId20"/>
    <p:sldId id="276" r:id="rId21"/>
    <p:sldId id="267" r:id="rId22"/>
    <p:sldId id="257" r:id="rId23"/>
    <p:sldId id="264" r:id="rId24"/>
    <p:sldId id="284" r:id="rId25"/>
    <p:sldId id="26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733">
          <p15:clr>
            <a:srgbClr val="A4A3A4"/>
          </p15:clr>
        </p15:guide>
        <p15:guide id="3" orient="horz" pos="1888">
          <p15:clr>
            <a:srgbClr val="A4A3A4"/>
          </p15:clr>
        </p15:guide>
        <p15:guide id="4" orient="horz" pos="1366">
          <p15:clr>
            <a:srgbClr val="A4A3A4"/>
          </p15:clr>
        </p15:guide>
        <p15:guide id="5" orient="horz" pos="3407">
          <p15:clr>
            <a:srgbClr val="A4A3A4"/>
          </p15:clr>
        </p15:guide>
        <p15:guide id="6" orient="horz" pos="6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117"/>
    <a:srgbClr val="DBD6C7"/>
    <a:srgbClr val="F4F4F4"/>
    <a:srgbClr val="C09450"/>
    <a:srgbClr val="E60012"/>
    <a:srgbClr val="606267"/>
    <a:srgbClr val="C0A458"/>
    <a:srgbClr val="CEB560"/>
    <a:srgbClr val="E6C8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3" autoAdjust="0"/>
    <p:restoredTop sz="96404" autoAdjust="0"/>
  </p:normalViewPr>
  <p:slideViewPr>
    <p:cSldViewPr snapToGrid="0" showGuides="1">
      <p:cViewPr varScale="1">
        <p:scale>
          <a:sx n="113" d="100"/>
          <a:sy n="113" d="100"/>
        </p:scale>
        <p:origin x="726" y="96"/>
      </p:cViewPr>
      <p:guideLst>
        <p:guide orient="horz" pos="1071"/>
        <p:guide pos="733"/>
        <p:guide orient="horz" pos="1888"/>
        <p:guide orient="horz" pos="1366"/>
        <p:guide orient="horz" pos="3407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0AE10-DF42-49C2-8EBA-1A134DD6E5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2D0A2-8726-4076-B12D-BF1AD7AAF4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D0A2-8726-4076-B12D-BF1AD7AAF4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9A22-F301-442A-866E-A12990632A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14CA-9FF4-4BCC-A4C7-4EAA3D727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8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rcRect/>
            <a:stretch>
              <a:fillRect l="-6926" b="-14650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组合 49"/>
          <p:cNvGrpSpPr/>
          <p:nvPr/>
        </p:nvGrpSpPr>
        <p:grpSpPr>
          <a:xfrm>
            <a:off x="4409200" y="1489310"/>
            <a:ext cx="2451299" cy="2010884"/>
            <a:chOff x="8727900" y="4775200"/>
            <a:chExt cx="3039534" cy="2493433"/>
          </a:xfrm>
          <a:effectLst>
            <a:outerShdw blurRad="25400" dist="25400" dir="8100000" algn="tr" rotWithShape="0">
              <a:prstClr val="black">
                <a:alpha val="10000"/>
              </a:prstClr>
            </a:outerShdw>
          </a:effectLst>
        </p:grpSpPr>
        <p:grpSp>
          <p:nvGrpSpPr>
            <p:cNvPr id="49" name="组合 48"/>
            <p:cNvGrpSpPr/>
            <p:nvPr/>
          </p:nvGrpSpPr>
          <p:grpSpPr>
            <a:xfrm>
              <a:off x="8727900" y="4775200"/>
              <a:ext cx="3039534" cy="2493433"/>
              <a:chOff x="8727900" y="4775200"/>
              <a:chExt cx="3039534" cy="2493433"/>
            </a:xfrm>
            <a:gradFill>
              <a:gsLst>
                <a:gs pos="0">
                  <a:srgbClr val="FFD78E"/>
                </a:gs>
                <a:gs pos="25000">
                  <a:srgbClr val="D7BE6C"/>
                </a:gs>
                <a:gs pos="75000">
                  <a:srgbClr val="B89A54"/>
                </a:gs>
                <a:gs pos="50000">
                  <a:srgbClr val="CBB25D"/>
                </a:gs>
                <a:gs pos="100000">
                  <a:srgbClr val="C1934F"/>
                </a:gs>
              </a:gsLst>
              <a:lin ang="0" scaled="1"/>
            </a:gradFill>
          </p:grpSpPr>
          <p:sp>
            <p:nvSpPr>
              <p:cNvPr id="39" name="任意多边形 38"/>
              <p:cNvSpPr/>
              <p:nvPr/>
            </p:nvSpPr>
            <p:spPr>
              <a:xfrm>
                <a:off x="8727900" y="4775200"/>
                <a:ext cx="1528234" cy="2493433"/>
              </a:xfrm>
              <a:custGeom>
                <a:avLst/>
                <a:gdLst>
                  <a:gd name="connsiteX0" fmla="*/ 0 w 1528234"/>
                  <a:gd name="connsiteY0" fmla="*/ 0 h 2493433"/>
                  <a:gd name="connsiteX1" fmla="*/ 1528234 w 1528234"/>
                  <a:gd name="connsiteY1" fmla="*/ 0 h 2493433"/>
                  <a:gd name="connsiteX2" fmla="*/ 770467 w 1528234"/>
                  <a:gd name="connsiteY2" fmla="*/ 2319867 h 2493433"/>
                  <a:gd name="connsiteX3" fmla="*/ 25400 w 1528234"/>
                  <a:gd name="connsiteY3" fmla="*/ 2493433 h 2493433"/>
                  <a:gd name="connsiteX4" fmla="*/ 1020234 w 1528234"/>
                  <a:gd name="connsiteY4" fmla="*/ 389467 h 2493433"/>
                  <a:gd name="connsiteX5" fmla="*/ 207434 w 1528234"/>
                  <a:gd name="connsiteY5" fmla="*/ 389467 h 2493433"/>
                  <a:gd name="connsiteX6" fmla="*/ 0 w 1528234"/>
                  <a:gd name="connsiteY6" fmla="*/ 0 h 249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8234" h="2493433">
                    <a:moveTo>
                      <a:pt x="0" y="0"/>
                    </a:moveTo>
                    <a:lnTo>
                      <a:pt x="1528234" y="0"/>
                    </a:lnTo>
                    <a:lnTo>
                      <a:pt x="770467" y="2319867"/>
                    </a:lnTo>
                    <a:lnTo>
                      <a:pt x="25400" y="2493433"/>
                    </a:lnTo>
                    <a:lnTo>
                      <a:pt x="1020234" y="389467"/>
                    </a:lnTo>
                    <a:lnTo>
                      <a:pt x="207434" y="3894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10002134" y="4851402"/>
                <a:ext cx="1765300" cy="1765300"/>
              </a:xfrm>
              <a:custGeom>
                <a:avLst/>
                <a:gdLst>
                  <a:gd name="connsiteX0" fmla="*/ 882650 w 1765300"/>
                  <a:gd name="connsiteY0" fmla="*/ 349157 h 1765300"/>
                  <a:gd name="connsiteX1" fmla="*/ 349157 w 1765300"/>
                  <a:gd name="connsiteY1" fmla="*/ 882650 h 1765300"/>
                  <a:gd name="connsiteX2" fmla="*/ 882650 w 1765300"/>
                  <a:gd name="connsiteY2" fmla="*/ 1416143 h 1765300"/>
                  <a:gd name="connsiteX3" fmla="*/ 1416143 w 1765300"/>
                  <a:gd name="connsiteY3" fmla="*/ 882650 h 1765300"/>
                  <a:gd name="connsiteX4" fmla="*/ 882650 w 1765300"/>
                  <a:gd name="connsiteY4" fmla="*/ 349157 h 1765300"/>
                  <a:gd name="connsiteX5" fmla="*/ 882650 w 1765300"/>
                  <a:gd name="connsiteY5" fmla="*/ 0 h 1765300"/>
                  <a:gd name="connsiteX6" fmla="*/ 1765300 w 1765300"/>
                  <a:gd name="connsiteY6" fmla="*/ 882650 h 1765300"/>
                  <a:gd name="connsiteX7" fmla="*/ 882650 w 1765300"/>
                  <a:gd name="connsiteY7" fmla="*/ 1765300 h 1765300"/>
                  <a:gd name="connsiteX8" fmla="*/ 0 w 1765300"/>
                  <a:gd name="connsiteY8" fmla="*/ 882650 h 1765300"/>
                  <a:gd name="connsiteX9" fmla="*/ 882650 w 1765300"/>
                  <a:gd name="connsiteY9" fmla="*/ 0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5300" h="1765300">
                    <a:moveTo>
                      <a:pt x="882650" y="349157"/>
                    </a:moveTo>
                    <a:cubicBezTo>
                      <a:pt x="588010" y="349157"/>
                      <a:pt x="349157" y="588010"/>
                      <a:pt x="349157" y="882650"/>
                    </a:cubicBezTo>
                    <a:cubicBezTo>
                      <a:pt x="349157" y="1177290"/>
                      <a:pt x="588010" y="1416143"/>
                      <a:pt x="882650" y="1416143"/>
                    </a:cubicBezTo>
                    <a:cubicBezTo>
                      <a:pt x="1177290" y="1416143"/>
                      <a:pt x="1416143" y="1177290"/>
                      <a:pt x="1416143" y="882650"/>
                    </a:cubicBezTo>
                    <a:cubicBezTo>
                      <a:pt x="1416143" y="588010"/>
                      <a:pt x="1177290" y="349157"/>
                      <a:pt x="882650" y="349157"/>
                    </a:cubicBezTo>
                    <a:close/>
                    <a:moveTo>
                      <a:pt x="882650" y="0"/>
                    </a:moveTo>
                    <a:cubicBezTo>
                      <a:pt x="1370124" y="0"/>
                      <a:pt x="1765300" y="395176"/>
                      <a:pt x="1765300" y="882650"/>
                    </a:cubicBezTo>
                    <a:cubicBezTo>
                      <a:pt x="1765300" y="1370124"/>
                      <a:pt x="1370124" y="1765300"/>
                      <a:pt x="882650" y="1765300"/>
                    </a:cubicBezTo>
                    <a:cubicBezTo>
                      <a:pt x="395176" y="1765300"/>
                      <a:pt x="0" y="1370124"/>
                      <a:pt x="0" y="882650"/>
                    </a:cubicBezTo>
                    <a:cubicBezTo>
                      <a:pt x="0" y="395176"/>
                      <a:pt x="395176" y="0"/>
                      <a:pt x="8826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10601152" y="5337571"/>
                <a:ext cx="122201" cy="116616"/>
              </a:xfrm>
              <a:custGeom>
                <a:avLst/>
                <a:gdLst>
                  <a:gd name="T0" fmla="*/ 1869 w 3740"/>
                  <a:gd name="T1" fmla="*/ 0 h 3571"/>
                  <a:gd name="T2" fmla="*/ 2486 w 3740"/>
                  <a:gd name="T3" fmla="*/ 1122 h 3571"/>
                  <a:gd name="T4" fmla="*/ 3740 w 3740"/>
                  <a:gd name="T5" fmla="*/ 1365 h 3571"/>
                  <a:gd name="T6" fmla="*/ 2867 w 3740"/>
                  <a:gd name="T7" fmla="*/ 2299 h 3571"/>
                  <a:gd name="T8" fmla="*/ 3026 w 3740"/>
                  <a:gd name="T9" fmla="*/ 3571 h 3571"/>
                  <a:gd name="T10" fmla="*/ 1869 w 3740"/>
                  <a:gd name="T11" fmla="*/ 3027 h 3571"/>
                  <a:gd name="T12" fmla="*/ 714 w 3740"/>
                  <a:gd name="T13" fmla="*/ 3571 h 3571"/>
                  <a:gd name="T14" fmla="*/ 873 w 3740"/>
                  <a:gd name="T15" fmla="*/ 2299 h 3571"/>
                  <a:gd name="T16" fmla="*/ 0 w 3740"/>
                  <a:gd name="T17" fmla="*/ 1365 h 3571"/>
                  <a:gd name="T18" fmla="*/ 1254 w 3740"/>
                  <a:gd name="T19" fmla="*/ 1122 h 3571"/>
                  <a:gd name="T20" fmla="*/ 1869 w 3740"/>
                  <a:gd name="T21" fmla="*/ 0 h 3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0" h="3571">
                    <a:moveTo>
                      <a:pt x="1869" y="0"/>
                    </a:moveTo>
                    <a:lnTo>
                      <a:pt x="2486" y="1122"/>
                    </a:lnTo>
                    <a:lnTo>
                      <a:pt x="3740" y="1365"/>
                    </a:lnTo>
                    <a:lnTo>
                      <a:pt x="2867" y="2299"/>
                    </a:lnTo>
                    <a:lnTo>
                      <a:pt x="3026" y="3571"/>
                    </a:lnTo>
                    <a:lnTo>
                      <a:pt x="1869" y="3027"/>
                    </a:lnTo>
                    <a:lnTo>
                      <a:pt x="714" y="3571"/>
                    </a:lnTo>
                    <a:lnTo>
                      <a:pt x="873" y="2299"/>
                    </a:lnTo>
                    <a:lnTo>
                      <a:pt x="0" y="1365"/>
                    </a:lnTo>
                    <a:lnTo>
                      <a:pt x="1254" y="1122"/>
                    </a:lnTo>
                    <a:lnTo>
                      <a:pt x="18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10409309" y="5505879"/>
                <a:ext cx="122201" cy="116616"/>
              </a:xfrm>
              <a:custGeom>
                <a:avLst/>
                <a:gdLst>
                  <a:gd name="T0" fmla="*/ 1869 w 3740"/>
                  <a:gd name="T1" fmla="*/ 0 h 3571"/>
                  <a:gd name="T2" fmla="*/ 2486 w 3740"/>
                  <a:gd name="T3" fmla="*/ 1122 h 3571"/>
                  <a:gd name="T4" fmla="*/ 3740 w 3740"/>
                  <a:gd name="T5" fmla="*/ 1365 h 3571"/>
                  <a:gd name="T6" fmla="*/ 2867 w 3740"/>
                  <a:gd name="T7" fmla="*/ 2299 h 3571"/>
                  <a:gd name="T8" fmla="*/ 3026 w 3740"/>
                  <a:gd name="T9" fmla="*/ 3571 h 3571"/>
                  <a:gd name="T10" fmla="*/ 1869 w 3740"/>
                  <a:gd name="T11" fmla="*/ 3027 h 3571"/>
                  <a:gd name="T12" fmla="*/ 714 w 3740"/>
                  <a:gd name="T13" fmla="*/ 3571 h 3571"/>
                  <a:gd name="T14" fmla="*/ 873 w 3740"/>
                  <a:gd name="T15" fmla="*/ 2299 h 3571"/>
                  <a:gd name="T16" fmla="*/ 0 w 3740"/>
                  <a:gd name="T17" fmla="*/ 1365 h 3571"/>
                  <a:gd name="T18" fmla="*/ 1254 w 3740"/>
                  <a:gd name="T19" fmla="*/ 1122 h 3571"/>
                  <a:gd name="T20" fmla="*/ 1869 w 3740"/>
                  <a:gd name="T21" fmla="*/ 0 h 3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0" h="3571">
                    <a:moveTo>
                      <a:pt x="1869" y="0"/>
                    </a:moveTo>
                    <a:lnTo>
                      <a:pt x="2486" y="1122"/>
                    </a:lnTo>
                    <a:lnTo>
                      <a:pt x="3740" y="1365"/>
                    </a:lnTo>
                    <a:lnTo>
                      <a:pt x="2867" y="2299"/>
                    </a:lnTo>
                    <a:lnTo>
                      <a:pt x="3026" y="3571"/>
                    </a:lnTo>
                    <a:lnTo>
                      <a:pt x="1869" y="3027"/>
                    </a:lnTo>
                    <a:lnTo>
                      <a:pt x="714" y="3571"/>
                    </a:lnTo>
                    <a:lnTo>
                      <a:pt x="873" y="2299"/>
                    </a:lnTo>
                    <a:lnTo>
                      <a:pt x="0" y="1365"/>
                    </a:lnTo>
                    <a:lnTo>
                      <a:pt x="1254" y="1122"/>
                    </a:lnTo>
                    <a:lnTo>
                      <a:pt x="18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2"/>
              <p:cNvSpPr/>
              <p:nvPr/>
            </p:nvSpPr>
            <p:spPr bwMode="auto">
              <a:xfrm>
                <a:off x="10813091" y="5249646"/>
                <a:ext cx="122201" cy="116616"/>
              </a:xfrm>
              <a:custGeom>
                <a:avLst/>
                <a:gdLst>
                  <a:gd name="T0" fmla="*/ 1869 w 3740"/>
                  <a:gd name="T1" fmla="*/ 0 h 3571"/>
                  <a:gd name="T2" fmla="*/ 2486 w 3740"/>
                  <a:gd name="T3" fmla="*/ 1122 h 3571"/>
                  <a:gd name="T4" fmla="*/ 3740 w 3740"/>
                  <a:gd name="T5" fmla="*/ 1365 h 3571"/>
                  <a:gd name="T6" fmla="*/ 2867 w 3740"/>
                  <a:gd name="T7" fmla="*/ 2299 h 3571"/>
                  <a:gd name="T8" fmla="*/ 3026 w 3740"/>
                  <a:gd name="T9" fmla="*/ 3571 h 3571"/>
                  <a:gd name="T10" fmla="*/ 1869 w 3740"/>
                  <a:gd name="T11" fmla="*/ 3027 h 3571"/>
                  <a:gd name="T12" fmla="*/ 714 w 3740"/>
                  <a:gd name="T13" fmla="*/ 3571 h 3571"/>
                  <a:gd name="T14" fmla="*/ 873 w 3740"/>
                  <a:gd name="T15" fmla="*/ 2299 h 3571"/>
                  <a:gd name="T16" fmla="*/ 0 w 3740"/>
                  <a:gd name="T17" fmla="*/ 1365 h 3571"/>
                  <a:gd name="T18" fmla="*/ 1254 w 3740"/>
                  <a:gd name="T19" fmla="*/ 1122 h 3571"/>
                  <a:gd name="T20" fmla="*/ 1869 w 3740"/>
                  <a:gd name="T21" fmla="*/ 0 h 3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0" h="3571">
                    <a:moveTo>
                      <a:pt x="1869" y="0"/>
                    </a:moveTo>
                    <a:lnTo>
                      <a:pt x="2486" y="1122"/>
                    </a:lnTo>
                    <a:lnTo>
                      <a:pt x="3740" y="1365"/>
                    </a:lnTo>
                    <a:lnTo>
                      <a:pt x="2867" y="2299"/>
                    </a:lnTo>
                    <a:lnTo>
                      <a:pt x="3026" y="3571"/>
                    </a:lnTo>
                    <a:lnTo>
                      <a:pt x="1869" y="3027"/>
                    </a:lnTo>
                    <a:lnTo>
                      <a:pt x="714" y="3571"/>
                    </a:lnTo>
                    <a:lnTo>
                      <a:pt x="873" y="2299"/>
                    </a:lnTo>
                    <a:lnTo>
                      <a:pt x="0" y="1365"/>
                    </a:lnTo>
                    <a:lnTo>
                      <a:pt x="1254" y="1122"/>
                    </a:lnTo>
                    <a:lnTo>
                      <a:pt x="18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2"/>
              <p:cNvSpPr/>
              <p:nvPr/>
            </p:nvSpPr>
            <p:spPr bwMode="auto">
              <a:xfrm>
                <a:off x="11025030" y="5337571"/>
                <a:ext cx="122201" cy="116616"/>
              </a:xfrm>
              <a:custGeom>
                <a:avLst/>
                <a:gdLst>
                  <a:gd name="T0" fmla="*/ 1869 w 3740"/>
                  <a:gd name="T1" fmla="*/ 0 h 3571"/>
                  <a:gd name="T2" fmla="*/ 2486 w 3740"/>
                  <a:gd name="T3" fmla="*/ 1122 h 3571"/>
                  <a:gd name="T4" fmla="*/ 3740 w 3740"/>
                  <a:gd name="T5" fmla="*/ 1365 h 3571"/>
                  <a:gd name="T6" fmla="*/ 2867 w 3740"/>
                  <a:gd name="T7" fmla="*/ 2299 h 3571"/>
                  <a:gd name="T8" fmla="*/ 3026 w 3740"/>
                  <a:gd name="T9" fmla="*/ 3571 h 3571"/>
                  <a:gd name="T10" fmla="*/ 1869 w 3740"/>
                  <a:gd name="T11" fmla="*/ 3027 h 3571"/>
                  <a:gd name="T12" fmla="*/ 714 w 3740"/>
                  <a:gd name="T13" fmla="*/ 3571 h 3571"/>
                  <a:gd name="T14" fmla="*/ 873 w 3740"/>
                  <a:gd name="T15" fmla="*/ 2299 h 3571"/>
                  <a:gd name="T16" fmla="*/ 0 w 3740"/>
                  <a:gd name="T17" fmla="*/ 1365 h 3571"/>
                  <a:gd name="T18" fmla="*/ 1254 w 3740"/>
                  <a:gd name="T19" fmla="*/ 1122 h 3571"/>
                  <a:gd name="T20" fmla="*/ 1869 w 3740"/>
                  <a:gd name="T21" fmla="*/ 0 h 3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0" h="3571">
                    <a:moveTo>
                      <a:pt x="1869" y="0"/>
                    </a:moveTo>
                    <a:lnTo>
                      <a:pt x="2486" y="1122"/>
                    </a:lnTo>
                    <a:lnTo>
                      <a:pt x="3740" y="1365"/>
                    </a:lnTo>
                    <a:lnTo>
                      <a:pt x="2867" y="2299"/>
                    </a:lnTo>
                    <a:lnTo>
                      <a:pt x="3026" y="3571"/>
                    </a:lnTo>
                    <a:lnTo>
                      <a:pt x="1869" y="3027"/>
                    </a:lnTo>
                    <a:lnTo>
                      <a:pt x="714" y="3571"/>
                    </a:lnTo>
                    <a:lnTo>
                      <a:pt x="873" y="2299"/>
                    </a:lnTo>
                    <a:lnTo>
                      <a:pt x="0" y="1365"/>
                    </a:lnTo>
                    <a:lnTo>
                      <a:pt x="1254" y="1122"/>
                    </a:lnTo>
                    <a:lnTo>
                      <a:pt x="18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11216872" y="5505879"/>
                <a:ext cx="122201" cy="116616"/>
              </a:xfrm>
              <a:custGeom>
                <a:avLst/>
                <a:gdLst>
                  <a:gd name="T0" fmla="*/ 1869 w 3740"/>
                  <a:gd name="T1" fmla="*/ 0 h 3571"/>
                  <a:gd name="T2" fmla="*/ 2486 w 3740"/>
                  <a:gd name="T3" fmla="*/ 1122 h 3571"/>
                  <a:gd name="T4" fmla="*/ 3740 w 3740"/>
                  <a:gd name="T5" fmla="*/ 1365 h 3571"/>
                  <a:gd name="T6" fmla="*/ 2867 w 3740"/>
                  <a:gd name="T7" fmla="*/ 2299 h 3571"/>
                  <a:gd name="T8" fmla="*/ 3026 w 3740"/>
                  <a:gd name="T9" fmla="*/ 3571 h 3571"/>
                  <a:gd name="T10" fmla="*/ 1869 w 3740"/>
                  <a:gd name="T11" fmla="*/ 3027 h 3571"/>
                  <a:gd name="T12" fmla="*/ 714 w 3740"/>
                  <a:gd name="T13" fmla="*/ 3571 h 3571"/>
                  <a:gd name="T14" fmla="*/ 873 w 3740"/>
                  <a:gd name="T15" fmla="*/ 2299 h 3571"/>
                  <a:gd name="T16" fmla="*/ 0 w 3740"/>
                  <a:gd name="T17" fmla="*/ 1365 h 3571"/>
                  <a:gd name="T18" fmla="*/ 1254 w 3740"/>
                  <a:gd name="T19" fmla="*/ 1122 h 3571"/>
                  <a:gd name="T20" fmla="*/ 1869 w 3740"/>
                  <a:gd name="T21" fmla="*/ 0 h 3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0" h="3571">
                    <a:moveTo>
                      <a:pt x="1869" y="0"/>
                    </a:moveTo>
                    <a:lnTo>
                      <a:pt x="2486" y="1122"/>
                    </a:lnTo>
                    <a:lnTo>
                      <a:pt x="3740" y="1365"/>
                    </a:lnTo>
                    <a:lnTo>
                      <a:pt x="2867" y="2299"/>
                    </a:lnTo>
                    <a:lnTo>
                      <a:pt x="3026" y="3571"/>
                    </a:lnTo>
                    <a:lnTo>
                      <a:pt x="1869" y="3027"/>
                    </a:lnTo>
                    <a:lnTo>
                      <a:pt x="714" y="3571"/>
                    </a:lnTo>
                    <a:lnTo>
                      <a:pt x="873" y="2299"/>
                    </a:lnTo>
                    <a:lnTo>
                      <a:pt x="0" y="1365"/>
                    </a:lnTo>
                    <a:lnTo>
                      <a:pt x="1254" y="1122"/>
                    </a:lnTo>
                    <a:lnTo>
                      <a:pt x="18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10420713" y="5575272"/>
                <a:ext cx="928364" cy="442713"/>
              </a:xfrm>
              <a:custGeom>
                <a:avLst/>
                <a:gdLst>
                  <a:gd name="T0" fmla="*/ 3011 w 5016"/>
                  <a:gd name="T1" fmla="*/ 485 h 2392"/>
                  <a:gd name="T2" fmla="*/ 3434 w 5016"/>
                  <a:gd name="T3" fmla="*/ 670 h 2392"/>
                  <a:gd name="T4" fmla="*/ 3628 w 5016"/>
                  <a:gd name="T5" fmla="*/ 535 h 2392"/>
                  <a:gd name="T6" fmla="*/ 3215 w 5016"/>
                  <a:gd name="T7" fmla="*/ 232 h 2392"/>
                  <a:gd name="T8" fmla="*/ 3086 w 5016"/>
                  <a:gd name="T9" fmla="*/ 356 h 2392"/>
                  <a:gd name="T10" fmla="*/ 2725 w 5016"/>
                  <a:gd name="T11" fmla="*/ 553 h 2392"/>
                  <a:gd name="T12" fmla="*/ 2791 w 5016"/>
                  <a:gd name="T13" fmla="*/ 558 h 2392"/>
                  <a:gd name="T14" fmla="*/ 3096 w 5016"/>
                  <a:gd name="T15" fmla="*/ 384 h 2392"/>
                  <a:gd name="T16" fmla="*/ 3303 w 5016"/>
                  <a:gd name="T17" fmla="*/ 0 h 2392"/>
                  <a:gd name="T18" fmla="*/ 3332 w 5016"/>
                  <a:gd name="T19" fmla="*/ 161 h 2392"/>
                  <a:gd name="T20" fmla="*/ 4023 w 5016"/>
                  <a:gd name="T21" fmla="*/ 720 h 2392"/>
                  <a:gd name="T22" fmla="*/ 4042 w 5016"/>
                  <a:gd name="T23" fmla="*/ 687 h 2392"/>
                  <a:gd name="T24" fmla="*/ 4068 w 5016"/>
                  <a:gd name="T25" fmla="*/ 719 h 2392"/>
                  <a:gd name="T26" fmla="*/ 4235 w 5016"/>
                  <a:gd name="T27" fmla="*/ 743 h 2392"/>
                  <a:gd name="T28" fmla="*/ 4210 w 5016"/>
                  <a:gd name="T29" fmla="*/ 842 h 2392"/>
                  <a:gd name="T30" fmla="*/ 4017 w 5016"/>
                  <a:gd name="T31" fmla="*/ 980 h 2392"/>
                  <a:gd name="T32" fmla="*/ 4340 w 5016"/>
                  <a:gd name="T33" fmla="*/ 1057 h 2392"/>
                  <a:gd name="T34" fmla="*/ 4355 w 5016"/>
                  <a:gd name="T35" fmla="*/ 1039 h 2392"/>
                  <a:gd name="T36" fmla="*/ 4384 w 5016"/>
                  <a:gd name="T37" fmla="*/ 1069 h 2392"/>
                  <a:gd name="T38" fmla="*/ 4586 w 5016"/>
                  <a:gd name="T39" fmla="*/ 1097 h 2392"/>
                  <a:gd name="T40" fmla="*/ 4540 w 5016"/>
                  <a:gd name="T41" fmla="*/ 1192 h 2392"/>
                  <a:gd name="T42" fmla="*/ 4318 w 5016"/>
                  <a:gd name="T43" fmla="*/ 1302 h 2392"/>
                  <a:gd name="T44" fmla="*/ 5016 w 5016"/>
                  <a:gd name="T45" fmla="*/ 2392 h 2392"/>
                  <a:gd name="T46" fmla="*/ 929 w 5016"/>
                  <a:gd name="T47" fmla="*/ 1770 h 2392"/>
                  <a:gd name="T48" fmla="*/ 935 w 5016"/>
                  <a:gd name="T49" fmla="*/ 1742 h 2392"/>
                  <a:gd name="T50" fmla="*/ 947 w 5016"/>
                  <a:gd name="T51" fmla="*/ 1759 h 2392"/>
                  <a:gd name="T52" fmla="*/ 964 w 5016"/>
                  <a:gd name="T53" fmla="*/ 1767 h 2392"/>
                  <a:gd name="T54" fmla="*/ 974 w 5016"/>
                  <a:gd name="T55" fmla="*/ 1736 h 2392"/>
                  <a:gd name="T56" fmla="*/ 982 w 5016"/>
                  <a:gd name="T57" fmla="*/ 1764 h 2392"/>
                  <a:gd name="T58" fmla="*/ 1002 w 5016"/>
                  <a:gd name="T59" fmla="*/ 1744 h 2392"/>
                  <a:gd name="T60" fmla="*/ 1014 w 5016"/>
                  <a:gd name="T61" fmla="*/ 1732 h 2392"/>
                  <a:gd name="T62" fmla="*/ 1037 w 5016"/>
                  <a:gd name="T63" fmla="*/ 1757 h 2392"/>
                  <a:gd name="T64" fmla="*/ 1041 w 5016"/>
                  <a:gd name="T65" fmla="*/ 1732 h 2392"/>
                  <a:gd name="T66" fmla="*/ 1056 w 5016"/>
                  <a:gd name="T67" fmla="*/ 1736 h 2392"/>
                  <a:gd name="T68" fmla="*/ 1084 w 5016"/>
                  <a:gd name="T69" fmla="*/ 1527 h 2392"/>
                  <a:gd name="T70" fmla="*/ 1070 w 5016"/>
                  <a:gd name="T71" fmla="*/ 1501 h 2392"/>
                  <a:gd name="T72" fmla="*/ 886 w 5016"/>
                  <a:gd name="T73" fmla="*/ 1431 h 2392"/>
                  <a:gd name="T74" fmla="*/ 880 w 5016"/>
                  <a:gd name="T75" fmla="*/ 1378 h 2392"/>
                  <a:gd name="T76" fmla="*/ 1040 w 5016"/>
                  <a:gd name="T77" fmla="*/ 1363 h 2392"/>
                  <a:gd name="T78" fmla="*/ 1041 w 5016"/>
                  <a:gd name="T79" fmla="*/ 1334 h 2392"/>
                  <a:gd name="T80" fmla="*/ 1066 w 5016"/>
                  <a:gd name="T81" fmla="*/ 1352 h 2392"/>
                  <a:gd name="T82" fmla="*/ 1234 w 5016"/>
                  <a:gd name="T83" fmla="*/ 1202 h 2392"/>
                  <a:gd name="T84" fmla="*/ 1090 w 5016"/>
                  <a:gd name="T85" fmla="*/ 1127 h 2392"/>
                  <a:gd name="T86" fmla="*/ 1094 w 5016"/>
                  <a:gd name="T87" fmla="*/ 1104 h 2392"/>
                  <a:gd name="T88" fmla="*/ 1157 w 5016"/>
                  <a:gd name="T89" fmla="*/ 1091 h 2392"/>
                  <a:gd name="T90" fmla="*/ 1254 w 5016"/>
                  <a:gd name="T91" fmla="*/ 1059 h 2392"/>
                  <a:gd name="T92" fmla="*/ 1275 w 5016"/>
                  <a:gd name="T93" fmla="*/ 1030 h 2392"/>
                  <a:gd name="T94" fmla="*/ 1333 w 5016"/>
                  <a:gd name="T95" fmla="*/ 1015 h 2392"/>
                  <a:gd name="T96" fmla="*/ 1737 w 5016"/>
                  <a:gd name="T97" fmla="*/ 814 h 2392"/>
                  <a:gd name="T98" fmla="*/ 1874 w 5016"/>
                  <a:gd name="T99" fmla="*/ 597 h 2392"/>
                  <a:gd name="T100" fmla="*/ 1883 w 5016"/>
                  <a:gd name="T101" fmla="*/ 583 h 2392"/>
                  <a:gd name="T102" fmla="*/ 1891 w 5016"/>
                  <a:gd name="T103" fmla="*/ 612 h 2392"/>
                  <a:gd name="T104" fmla="*/ 1924 w 5016"/>
                  <a:gd name="T105" fmla="*/ 641 h 2392"/>
                  <a:gd name="T106" fmla="*/ 3230 w 5016"/>
                  <a:gd name="T107" fmla="*/ 79 h 2392"/>
                  <a:gd name="T108" fmla="*/ 3270 w 5016"/>
                  <a:gd name="T109" fmla="*/ 26 h 2392"/>
                  <a:gd name="T110" fmla="*/ 3303 w 5016"/>
                  <a:gd name="T111" fmla="*/ 0 h 2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16" h="2392">
                    <a:moveTo>
                      <a:pt x="3326" y="223"/>
                    </a:moveTo>
                    <a:lnTo>
                      <a:pt x="3283" y="269"/>
                    </a:lnTo>
                    <a:lnTo>
                      <a:pt x="3236" y="314"/>
                    </a:lnTo>
                    <a:lnTo>
                      <a:pt x="3187" y="359"/>
                    </a:lnTo>
                    <a:lnTo>
                      <a:pt x="3134" y="403"/>
                    </a:lnTo>
                    <a:lnTo>
                      <a:pt x="3075" y="444"/>
                    </a:lnTo>
                    <a:lnTo>
                      <a:pt x="3011" y="485"/>
                    </a:lnTo>
                    <a:lnTo>
                      <a:pt x="2941" y="524"/>
                    </a:lnTo>
                    <a:lnTo>
                      <a:pt x="2864" y="562"/>
                    </a:lnTo>
                    <a:lnTo>
                      <a:pt x="2779" y="597"/>
                    </a:lnTo>
                    <a:lnTo>
                      <a:pt x="3139" y="640"/>
                    </a:lnTo>
                    <a:lnTo>
                      <a:pt x="3244" y="650"/>
                    </a:lnTo>
                    <a:lnTo>
                      <a:pt x="3317" y="658"/>
                    </a:lnTo>
                    <a:lnTo>
                      <a:pt x="3434" y="670"/>
                    </a:lnTo>
                    <a:lnTo>
                      <a:pt x="3496" y="676"/>
                    </a:lnTo>
                    <a:lnTo>
                      <a:pt x="3540" y="681"/>
                    </a:lnTo>
                    <a:lnTo>
                      <a:pt x="3726" y="699"/>
                    </a:lnTo>
                    <a:lnTo>
                      <a:pt x="3724" y="697"/>
                    </a:lnTo>
                    <a:lnTo>
                      <a:pt x="3847" y="708"/>
                    </a:lnTo>
                    <a:lnTo>
                      <a:pt x="3736" y="624"/>
                    </a:lnTo>
                    <a:lnTo>
                      <a:pt x="3628" y="535"/>
                    </a:lnTo>
                    <a:lnTo>
                      <a:pt x="3525" y="438"/>
                    </a:lnTo>
                    <a:lnTo>
                      <a:pt x="3423" y="334"/>
                    </a:lnTo>
                    <a:lnTo>
                      <a:pt x="3326" y="223"/>
                    </a:lnTo>
                    <a:close/>
                    <a:moveTo>
                      <a:pt x="3238" y="188"/>
                    </a:moveTo>
                    <a:lnTo>
                      <a:pt x="1906" y="687"/>
                    </a:lnTo>
                    <a:lnTo>
                      <a:pt x="1903" y="708"/>
                    </a:lnTo>
                    <a:lnTo>
                      <a:pt x="3215" y="232"/>
                    </a:lnTo>
                    <a:lnTo>
                      <a:pt x="3241" y="207"/>
                    </a:lnTo>
                    <a:lnTo>
                      <a:pt x="3238" y="188"/>
                    </a:lnTo>
                    <a:close/>
                    <a:moveTo>
                      <a:pt x="3303" y="150"/>
                    </a:moveTo>
                    <a:lnTo>
                      <a:pt x="3251" y="207"/>
                    </a:lnTo>
                    <a:lnTo>
                      <a:pt x="3197" y="260"/>
                    </a:lnTo>
                    <a:lnTo>
                      <a:pt x="3142" y="310"/>
                    </a:lnTo>
                    <a:lnTo>
                      <a:pt x="3086" y="356"/>
                    </a:lnTo>
                    <a:lnTo>
                      <a:pt x="3029" y="398"/>
                    </a:lnTo>
                    <a:lnTo>
                      <a:pt x="2973" y="434"/>
                    </a:lnTo>
                    <a:lnTo>
                      <a:pt x="2920" y="468"/>
                    </a:lnTo>
                    <a:lnTo>
                      <a:pt x="2867" y="497"/>
                    </a:lnTo>
                    <a:lnTo>
                      <a:pt x="2817" y="521"/>
                    </a:lnTo>
                    <a:lnTo>
                      <a:pt x="2769" y="539"/>
                    </a:lnTo>
                    <a:lnTo>
                      <a:pt x="2725" y="553"/>
                    </a:lnTo>
                    <a:lnTo>
                      <a:pt x="2686" y="562"/>
                    </a:lnTo>
                    <a:lnTo>
                      <a:pt x="2651" y="565"/>
                    </a:lnTo>
                    <a:lnTo>
                      <a:pt x="2669" y="574"/>
                    </a:lnTo>
                    <a:lnTo>
                      <a:pt x="2693" y="577"/>
                    </a:lnTo>
                    <a:lnTo>
                      <a:pt x="2722" y="576"/>
                    </a:lnTo>
                    <a:lnTo>
                      <a:pt x="2754" y="568"/>
                    </a:lnTo>
                    <a:lnTo>
                      <a:pt x="2791" y="558"/>
                    </a:lnTo>
                    <a:lnTo>
                      <a:pt x="2830" y="542"/>
                    </a:lnTo>
                    <a:lnTo>
                      <a:pt x="2871" y="524"/>
                    </a:lnTo>
                    <a:lnTo>
                      <a:pt x="2914" y="501"/>
                    </a:lnTo>
                    <a:lnTo>
                      <a:pt x="2959" y="477"/>
                    </a:lnTo>
                    <a:lnTo>
                      <a:pt x="3004" y="448"/>
                    </a:lnTo>
                    <a:lnTo>
                      <a:pt x="3051" y="418"/>
                    </a:lnTo>
                    <a:lnTo>
                      <a:pt x="3096" y="384"/>
                    </a:lnTo>
                    <a:lnTo>
                      <a:pt x="3142" y="349"/>
                    </a:lnTo>
                    <a:lnTo>
                      <a:pt x="3186" y="313"/>
                    </a:lnTo>
                    <a:lnTo>
                      <a:pt x="3228" y="275"/>
                    </a:lnTo>
                    <a:lnTo>
                      <a:pt x="3270" y="237"/>
                    </a:lnTo>
                    <a:lnTo>
                      <a:pt x="3308" y="198"/>
                    </a:lnTo>
                    <a:lnTo>
                      <a:pt x="3303" y="150"/>
                    </a:lnTo>
                    <a:close/>
                    <a:moveTo>
                      <a:pt x="3303" y="0"/>
                    </a:moveTo>
                    <a:lnTo>
                      <a:pt x="3309" y="5"/>
                    </a:lnTo>
                    <a:lnTo>
                      <a:pt x="3315" y="12"/>
                    </a:lnTo>
                    <a:lnTo>
                      <a:pt x="3315" y="56"/>
                    </a:lnTo>
                    <a:lnTo>
                      <a:pt x="3326" y="81"/>
                    </a:lnTo>
                    <a:lnTo>
                      <a:pt x="3332" y="105"/>
                    </a:lnTo>
                    <a:lnTo>
                      <a:pt x="3330" y="129"/>
                    </a:lnTo>
                    <a:lnTo>
                      <a:pt x="3332" y="161"/>
                    </a:lnTo>
                    <a:lnTo>
                      <a:pt x="3415" y="267"/>
                    </a:lnTo>
                    <a:lnTo>
                      <a:pt x="3505" y="366"/>
                    </a:lnTo>
                    <a:lnTo>
                      <a:pt x="3599" y="457"/>
                    </a:lnTo>
                    <a:lnTo>
                      <a:pt x="3697" y="542"/>
                    </a:lnTo>
                    <a:lnTo>
                      <a:pt x="3798" y="621"/>
                    </a:lnTo>
                    <a:lnTo>
                      <a:pt x="3906" y="693"/>
                    </a:lnTo>
                    <a:lnTo>
                      <a:pt x="4023" y="720"/>
                    </a:lnTo>
                    <a:lnTo>
                      <a:pt x="4023" y="699"/>
                    </a:lnTo>
                    <a:lnTo>
                      <a:pt x="4022" y="693"/>
                    </a:lnTo>
                    <a:lnTo>
                      <a:pt x="4022" y="688"/>
                    </a:lnTo>
                    <a:lnTo>
                      <a:pt x="4025" y="684"/>
                    </a:lnTo>
                    <a:lnTo>
                      <a:pt x="4026" y="679"/>
                    </a:lnTo>
                    <a:lnTo>
                      <a:pt x="4030" y="676"/>
                    </a:lnTo>
                    <a:lnTo>
                      <a:pt x="4042" y="687"/>
                    </a:lnTo>
                    <a:lnTo>
                      <a:pt x="4055" y="696"/>
                    </a:lnTo>
                    <a:lnTo>
                      <a:pt x="4077" y="702"/>
                    </a:lnTo>
                    <a:lnTo>
                      <a:pt x="4077" y="706"/>
                    </a:lnTo>
                    <a:lnTo>
                      <a:pt x="4077" y="709"/>
                    </a:lnTo>
                    <a:lnTo>
                      <a:pt x="4075" y="712"/>
                    </a:lnTo>
                    <a:lnTo>
                      <a:pt x="4072" y="715"/>
                    </a:lnTo>
                    <a:lnTo>
                      <a:pt x="4068" y="719"/>
                    </a:lnTo>
                    <a:lnTo>
                      <a:pt x="4063" y="720"/>
                    </a:lnTo>
                    <a:lnTo>
                      <a:pt x="4057" y="723"/>
                    </a:lnTo>
                    <a:lnTo>
                      <a:pt x="4057" y="737"/>
                    </a:lnTo>
                    <a:lnTo>
                      <a:pt x="4109" y="743"/>
                    </a:lnTo>
                    <a:lnTo>
                      <a:pt x="4156" y="746"/>
                    </a:lnTo>
                    <a:lnTo>
                      <a:pt x="4198" y="746"/>
                    </a:lnTo>
                    <a:lnTo>
                      <a:pt x="4235" y="743"/>
                    </a:lnTo>
                    <a:lnTo>
                      <a:pt x="4267" y="735"/>
                    </a:lnTo>
                    <a:lnTo>
                      <a:pt x="4292" y="726"/>
                    </a:lnTo>
                    <a:lnTo>
                      <a:pt x="4296" y="749"/>
                    </a:lnTo>
                    <a:lnTo>
                      <a:pt x="4288" y="773"/>
                    </a:lnTo>
                    <a:lnTo>
                      <a:pt x="4271" y="796"/>
                    </a:lnTo>
                    <a:lnTo>
                      <a:pt x="4245" y="819"/>
                    </a:lnTo>
                    <a:lnTo>
                      <a:pt x="4210" y="842"/>
                    </a:lnTo>
                    <a:lnTo>
                      <a:pt x="4168" y="864"/>
                    </a:lnTo>
                    <a:lnTo>
                      <a:pt x="4118" y="886"/>
                    </a:lnTo>
                    <a:lnTo>
                      <a:pt x="4060" y="907"/>
                    </a:lnTo>
                    <a:lnTo>
                      <a:pt x="3996" y="928"/>
                    </a:lnTo>
                    <a:lnTo>
                      <a:pt x="4007" y="934"/>
                    </a:lnTo>
                    <a:lnTo>
                      <a:pt x="4017" y="939"/>
                    </a:lnTo>
                    <a:lnTo>
                      <a:pt x="4017" y="980"/>
                    </a:lnTo>
                    <a:lnTo>
                      <a:pt x="4043" y="1003"/>
                    </a:lnTo>
                    <a:lnTo>
                      <a:pt x="4051" y="1013"/>
                    </a:lnTo>
                    <a:lnTo>
                      <a:pt x="4060" y="1025"/>
                    </a:lnTo>
                    <a:lnTo>
                      <a:pt x="4338" y="1072"/>
                    </a:lnTo>
                    <a:lnTo>
                      <a:pt x="4340" y="1066"/>
                    </a:lnTo>
                    <a:lnTo>
                      <a:pt x="4340" y="1062"/>
                    </a:lnTo>
                    <a:lnTo>
                      <a:pt x="4340" y="1057"/>
                    </a:lnTo>
                    <a:lnTo>
                      <a:pt x="4338" y="1053"/>
                    </a:lnTo>
                    <a:lnTo>
                      <a:pt x="4337" y="1048"/>
                    </a:lnTo>
                    <a:lnTo>
                      <a:pt x="4335" y="1038"/>
                    </a:lnTo>
                    <a:lnTo>
                      <a:pt x="4337" y="1028"/>
                    </a:lnTo>
                    <a:lnTo>
                      <a:pt x="4344" y="1021"/>
                    </a:lnTo>
                    <a:lnTo>
                      <a:pt x="4349" y="1030"/>
                    </a:lnTo>
                    <a:lnTo>
                      <a:pt x="4355" y="1039"/>
                    </a:lnTo>
                    <a:lnTo>
                      <a:pt x="4364" y="1045"/>
                    </a:lnTo>
                    <a:lnTo>
                      <a:pt x="4378" y="1050"/>
                    </a:lnTo>
                    <a:lnTo>
                      <a:pt x="4397" y="1051"/>
                    </a:lnTo>
                    <a:lnTo>
                      <a:pt x="4396" y="1057"/>
                    </a:lnTo>
                    <a:lnTo>
                      <a:pt x="4393" y="1062"/>
                    </a:lnTo>
                    <a:lnTo>
                      <a:pt x="4388" y="1066"/>
                    </a:lnTo>
                    <a:lnTo>
                      <a:pt x="4384" y="1069"/>
                    </a:lnTo>
                    <a:lnTo>
                      <a:pt x="4378" y="1072"/>
                    </a:lnTo>
                    <a:lnTo>
                      <a:pt x="4375" y="1086"/>
                    </a:lnTo>
                    <a:lnTo>
                      <a:pt x="4431" y="1094"/>
                    </a:lnTo>
                    <a:lnTo>
                      <a:pt x="4479" y="1100"/>
                    </a:lnTo>
                    <a:lnTo>
                      <a:pt x="4520" y="1101"/>
                    </a:lnTo>
                    <a:lnTo>
                      <a:pt x="4555" y="1100"/>
                    </a:lnTo>
                    <a:lnTo>
                      <a:pt x="4586" y="1097"/>
                    </a:lnTo>
                    <a:lnTo>
                      <a:pt x="4610" y="1091"/>
                    </a:lnTo>
                    <a:lnTo>
                      <a:pt x="4628" y="1082"/>
                    </a:lnTo>
                    <a:lnTo>
                      <a:pt x="4624" y="1110"/>
                    </a:lnTo>
                    <a:lnTo>
                      <a:pt x="4610" y="1135"/>
                    </a:lnTo>
                    <a:lnTo>
                      <a:pt x="4592" y="1156"/>
                    </a:lnTo>
                    <a:lnTo>
                      <a:pt x="4569" y="1176"/>
                    </a:lnTo>
                    <a:lnTo>
                      <a:pt x="4540" y="1192"/>
                    </a:lnTo>
                    <a:lnTo>
                      <a:pt x="4510" y="1206"/>
                    </a:lnTo>
                    <a:lnTo>
                      <a:pt x="4475" y="1220"/>
                    </a:lnTo>
                    <a:lnTo>
                      <a:pt x="4437" y="1232"/>
                    </a:lnTo>
                    <a:lnTo>
                      <a:pt x="4399" y="1243"/>
                    </a:lnTo>
                    <a:lnTo>
                      <a:pt x="4359" y="1253"/>
                    </a:lnTo>
                    <a:lnTo>
                      <a:pt x="4320" y="1262"/>
                    </a:lnTo>
                    <a:lnTo>
                      <a:pt x="4318" y="1302"/>
                    </a:lnTo>
                    <a:lnTo>
                      <a:pt x="4299" y="1314"/>
                    </a:lnTo>
                    <a:lnTo>
                      <a:pt x="4139" y="1344"/>
                    </a:lnTo>
                    <a:lnTo>
                      <a:pt x="4137" y="1369"/>
                    </a:lnTo>
                    <a:lnTo>
                      <a:pt x="4510" y="1398"/>
                    </a:lnTo>
                    <a:lnTo>
                      <a:pt x="4510" y="2277"/>
                    </a:lnTo>
                    <a:lnTo>
                      <a:pt x="5016" y="2277"/>
                    </a:lnTo>
                    <a:lnTo>
                      <a:pt x="5016" y="2392"/>
                    </a:lnTo>
                    <a:lnTo>
                      <a:pt x="0" y="2392"/>
                    </a:lnTo>
                    <a:lnTo>
                      <a:pt x="0" y="2277"/>
                    </a:lnTo>
                    <a:lnTo>
                      <a:pt x="344" y="2277"/>
                    </a:lnTo>
                    <a:lnTo>
                      <a:pt x="342" y="1881"/>
                    </a:lnTo>
                    <a:lnTo>
                      <a:pt x="927" y="1777"/>
                    </a:lnTo>
                    <a:lnTo>
                      <a:pt x="927" y="1773"/>
                    </a:lnTo>
                    <a:lnTo>
                      <a:pt x="929" y="1770"/>
                    </a:lnTo>
                    <a:lnTo>
                      <a:pt x="930" y="1765"/>
                    </a:lnTo>
                    <a:lnTo>
                      <a:pt x="929" y="1762"/>
                    </a:lnTo>
                    <a:lnTo>
                      <a:pt x="927" y="1757"/>
                    </a:lnTo>
                    <a:lnTo>
                      <a:pt x="929" y="1754"/>
                    </a:lnTo>
                    <a:lnTo>
                      <a:pt x="930" y="1750"/>
                    </a:lnTo>
                    <a:lnTo>
                      <a:pt x="933" y="1747"/>
                    </a:lnTo>
                    <a:lnTo>
                      <a:pt x="935" y="1742"/>
                    </a:lnTo>
                    <a:lnTo>
                      <a:pt x="936" y="1741"/>
                    </a:lnTo>
                    <a:lnTo>
                      <a:pt x="938" y="1742"/>
                    </a:lnTo>
                    <a:lnTo>
                      <a:pt x="941" y="1745"/>
                    </a:lnTo>
                    <a:lnTo>
                      <a:pt x="942" y="1748"/>
                    </a:lnTo>
                    <a:lnTo>
                      <a:pt x="945" y="1751"/>
                    </a:lnTo>
                    <a:lnTo>
                      <a:pt x="947" y="1754"/>
                    </a:lnTo>
                    <a:lnTo>
                      <a:pt x="947" y="1759"/>
                    </a:lnTo>
                    <a:lnTo>
                      <a:pt x="947" y="1762"/>
                    </a:lnTo>
                    <a:lnTo>
                      <a:pt x="947" y="1765"/>
                    </a:lnTo>
                    <a:lnTo>
                      <a:pt x="947" y="1767"/>
                    </a:lnTo>
                    <a:lnTo>
                      <a:pt x="948" y="1770"/>
                    </a:lnTo>
                    <a:lnTo>
                      <a:pt x="948" y="1773"/>
                    </a:lnTo>
                    <a:lnTo>
                      <a:pt x="964" y="1770"/>
                    </a:lnTo>
                    <a:lnTo>
                      <a:pt x="964" y="1767"/>
                    </a:lnTo>
                    <a:lnTo>
                      <a:pt x="965" y="1762"/>
                    </a:lnTo>
                    <a:lnTo>
                      <a:pt x="965" y="1757"/>
                    </a:lnTo>
                    <a:lnTo>
                      <a:pt x="964" y="1751"/>
                    </a:lnTo>
                    <a:lnTo>
                      <a:pt x="965" y="1745"/>
                    </a:lnTo>
                    <a:lnTo>
                      <a:pt x="967" y="1741"/>
                    </a:lnTo>
                    <a:lnTo>
                      <a:pt x="971" y="1738"/>
                    </a:lnTo>
                    <a:lnTo>
                      <a:pt x="974" y="1736"/>
                    </a:lnTo>
                    <a:lnTo>
                      <a:pt x="977" y="1739"/>
                    </a:lnTo>
                    <a:lnTo>
                      <a:pt x="980" y="1742"/>
                    </a:lnTo>
                    <a:lnTo>
                      <a:pt x="982" y="1747"/>
                    </a:lnTo>
                    <a:lnTo>
                      <a:pt x="982" y="1751"/>
                    </a:lnTo>
                    <a:lnTo>
                      <a:pt x="982" y="1756"/>
                    </a:lnTo>
                    <a:lnTo>
                      <a:pt x="982" y="1759"/>
                    </a:lnTo>
                    <a:lnTo>
                      <a:pt x="982" y="1764"/>
                    </a:lnTo>
                    <a:lnTo>
                      <a:pt x="983" y="1767"/>
                    </a:lnTo>
                    <a:lnTo>
                      <a:pt x="1000" y="1764"/>
                    </a:lnTo>
                    <a:lnTo>
                      <a:pt x="1000" y="1761"/>
                    </a:lnTo>
                    <a:lnTo>
                      <a:pt x="1002" y="1756"/>
                    </a:lnTo>
                    <a:lnTo>
                      <a:pt x="1003" y="1753"/>
                    </a:lnTo>
                    <a:lnTo>
                      <a:pt x="1003" y="1748"/>
                    </a:lnTo>
                    <a:lnTo>
                      <a:pt x="1002" y="1744"/>
                    </a:lnTo>
                    <a:lnTo>
                      <a:pt x="1003" y="1739"/>
                    </a:lnTo>
                    <a:lnTo>
                      <a:pt x="1006" y="1735"/>
                    </a:lnTo>
                    <a:lnTo>
                      <a:pt x="1008" y="1732"/>
                    </a:lnTo>
                    <a:lnTo>
                      <a:pt x="1009" y="1730"/>
                    </a:lnTo>
                    <a:lnTo>
                      <a:pt x="1011" y="1729"/>
                    </a:lnTo>
                    <a:lnTo>
                      <a:pt x="1012" y="1730"/>
                    </a:lnTo>
                    <a:lnTo>
                      <a:pt x="1014" y="1732"/>
                    </a:lnTo>
                    <a:lnTo>
                      <a:pt x="1017" y="1736"/>
                    </a:lnTo>
                    <a:lnTo>
                      <a:pt x="1018" y="1742"/>
                    </a:lnTo>
                    <a:lnTo>
                      <a:pt x="1017" y="1748"/>
                    </a:lnTo>
                    <a:lnTo>
                      <a:pt x="1017" y="1753"/>
                    </a:lnTo>
                    <a:lnTo>
                      <a:pt x="1018" y="1756"/>
                    </a:lnTo>
                    <a:lnTo>
                      <a:pt x="1020" y="1761"/>
                    </a:lnTo>
                    <a:lnTo>
                      <a:pt x="1037" y="1757"/>
                    </a:lnTo>
                    <a:lnTo>
                      <a:pt x="1038" y="1753"/>
                    </a:lnTo>
                    <a:lnTo>
                      <a:pt x="1040" y="1750"/>
                    </a:lnTo>
                    <a:lnTo>
                      <a:pt x="1041" y="1747"/>
                    </a:lnTo>
                    <a:lnTo>
                      <a:pt x="1040" y="1744"/>
                    </a:lnTo>
                    <a:lnTo>
                      <a:pt x="1040" y="1739"/>
                    </a:lnTo>
                    <a:lnTo>
                      <a:pt x="1040" y="1735"/>
                    </a:lnTo>
                    <a:lnTo>
                      <a:pt x="1041" y="1732"/>
                    </a:lnTo>
                    <a:lnTo>
                      <a:pt x="1044" y="1729"/>
                    </a:lnTo>
                    <a:lnTo>
                      <a:pt x="1046" y="1724"/>
                    </a:lnTo>
                    <a:lnTo>
                      <a:pt x="1049" y="1723"/>
                    </a:lnTo>
                    <a:lnTo>
                      <a:pt x="1050" y="1724"/>
                    </a:lnTo>
                    <a:lnTo>
                      <a:pt x="1053" y="1727"/>
                    </a:lnTo>
                    <a:lnTo>
                      <a:pt x="1056" y="1732"/>
                    </a:lnTo>
                    <a:lnTo>
                      <a:pt x="1056" y="1736"/>
                    </a:lnTo>
                    <a:lnTo>
                      <a:pt x="1058" y="1742"/>
                    </a:lnTo>
                    <a:lnTo>
                      <a:pt x="1058" y="1745"/>
                    </a:lnTo>
                    <a:lnTo>
                      <a:pt x="1059" y="1750"/>
                    </a:lnTo>
                    <a:lnTo>
                      <a:pt x="1061" y="1754"/>
                    </a:lnTo>
                    <a:lnTo>
                      <a:pt x="1076" y="1753"/>
                    </a:lnTo>
                    <a:lnTo>
                      <a:pt x="1088" y="1530"/>
                    </a:lnTo>
                    <a:lnTo>
                      <a:pt x="1084" y="1527"/>
                    </a:lnTo>
                    <a:lnTo>
                      <a:pt x="1079" y="1525"/>
                    </a:lnTo>
                    <a:lnTo>
                      <a:pt x="1076" y="1522"/>
                    </a:lnTo>
                    <a:lnTo>
                      <a:pt x="1075" y="1517"/>
                    </a:lnTo>
                    <a:lnTo>
                      <a:pt x="1073" y="1514"/>
                    </a:lnTo>
                    <a:lnTo>
                      <a:pt x="1075" y="1510"/>
                    </a:lnTo>
                    <a:lnTo>
                      <a:pt x="1073" y="1505"/>
                    </a:lnTo>
                    <a:lnTo>
                      <a:pt x="1070" y="1501"/>
                    </a:lnTo>
                    <a:lnTo>
                      <a:pt x="1050" y="1495"/>
                    </a:lnTo>
                    <a:lnTo>
                      <a:pt x="1032" y="1484"/>
                    </a:lnTo>
                    <a:lnTo>
                      <a:pt x="1015" y="1467"/>
                    </a:lnTo>
                    <a:lnTo>
                      <a:pt x="985" y="1455"/>
                    </a:lnTo>
                    <a:lnTo>
                      <a:pt x="910" y="1437"/>
                    </a:lnTo>
                    <a:lnTo>
                      <a:pt x="897" y="1435"/>
                    </a:lnTo>
                    <a:lnTo>
                      <a:pt x="886" y="1431"/>
                    </a:lnTo>
                    <a:lnTo>
                      <a:pt x="880" y="1425"/>
                    </a:lnTo>
                    <a:lnTo>
                      <a:pt x="876" y="1416"/>
                    </a:lnTo>
                    <a:lnTo>
                      <a:pt x="892" y="1419"/>
                    </a:lnTo>
                    <a:lnTo>
                      <a:pt x="880" y="1404"/>
                    </a:lnTo>
                    <a:lnTo>
                      <a:pt x="874" y="1388"/>
                    </a:lnTo>
                    <a:lnTo>
                      <a:pt x="874" y="1370"/>
                    </a:lnTo>
                    <a:lnTo>
                      <a:pt x="880" y="1378"/>
                    </a:lnTo>
                    <a:lnTo>
                      <a:pt x="894" y="1381"/>
                    </a:lnTo>
                    <a:lnTo>
                      <a:pt x="912" y="1382"/>
                    </a:lnTo>
                    <a:lnTo>
                      <a:pt x="933" y="1381"/>
                    </a:lnTo>
                    <a:lnTo>
                      <a:pt x="958" y="1376"/>
                    </a:lnTo>
                    <a:lnTo>
                      <a:pt x="985" y="1373"/>
                    </a:lnTo>
                    <a:lnTo>
                      <a:pt x="1012" y="1369"/>
                    </a:lnTo>
                    <a:lnTo>
                      <a:pt x="1040" y="1363"/>
                    </a:lnTo>
                    <a:lnTo>
                      <a:pt x="1041" y="1352"/>
                    </a:lnTo>
                    <a:lnTo>
                      <a:pt x="1037" y="1350"/>
                    </a:lnTo>
                    <a:lnTo>
                      <a:pt x="1032" y="1347"/>
                    </a:lnTo>
                    <a:lnTo>
                      <a:pt x="1029" y="1343"/>
                    </a:lnTo>
                    <a:lnTo>
                      <a:pt x="1028" y="1338"/>
                    </a:lnTo>
                    <a:lnTo>
                      <a:pt x="1028" y="1332"/>
                    </a:lnTo>
                    <a:lnTo>
                      <a:pt x="1041" y="1334"/>
                    </a:lnTo>
                    <a:lnTo>
                      <a:pt x="1050" y="1332"/>
                    </a:lnTo>
                    <a:lnTo>
                      <a:pt x="1055" y="1328"/>
                    </a:lnTo>
                    <a:lnTo>
                      <a:pt x="1059" y="1323"/>
                    </a:lnTo>
                    <a:lnTo>
                      <a:pt x="1062" y="1317"/>
                    </a:lnTo>
                    <a:lnTo>
                      <a:pt x="1067" y="1323"/>
                    </a:lnTo>
                    <a:lnTo>
                      <a:pt x="1069" y="1334"/>
                    </a:lnTo>
                    <a:lnTo>
                      <a:pt x="1066" y="1352"/>
                    </a:lnTo>
                    <a:lnTo>
                      <a:pt x="1260" y="1303"/>
                    </a:lnTo>
                    <a:lnTo>
                      <a:pt x="1263" y="1271"/>
                    </a:lnTo>
                    <a:lnTo>
                      <a:pt x="1272" y="1268"/>
                    </a:lnTo>
                    <a:lnTo>
                      <a:pt x="1281" y="1267"/>
                    </a:lnTo>
                    <a:lnTo>
                      <a:pt x="1283" y="1226"/>
                    </a:lnTo>
                    <a:lnTo>
                      <a:pt x="1256" y="1215"/>
                    </a:lnTo>
                    <a:lnTo>
                      <a:pt x="1234" y="1202"/>
                    </a:lnTo>
                    <a:lnTo>
                      <a:pt x="1218" y="1186"/>
                    </a:lnTo>
                    <a:lnTo>
                      <a:pt x="1205" y="1170"/>
                    </a:lnTo>
                    <a:lnTo>
                      <a:pt x="1137" y="1150"/>
                    </a:lnTo>
                    <a:lnTo>
                      <a:pt x="1119" y="1151"/>
                    </a:lnTo>
                    <a:lnTo>
                      <a:pt x="1107" y="1148"/>
                    </a:lnTo>
                    <a:lnTo>
                      <a:pt x="1096" y="1139"/>
                    </a:lnTo>
                    <a:lnTo>
                      <a:pt x="1090" y="1127"/>
                    </a:lnTo>
                    <a:lnTo>
                      <a:pt x="1093" y="1130"/>
                    </a:lnTo>
                    <a:lnTo>
                      <a:pt x="1097" y="1130"/>
                    </a:lnTo>
                    <a:lnTo>
                      <a:pt x="1100" y="1132"/>
                    </a:lnTo>
                    <a:lnTo>
                      <a:pt x="1105" y="1133"/>
                    </a:lnTo>
                    <a:lnTo>
                      <a:pt x="1110" y="1132"/>
                    </a:lnTo>
                    <a:lnTo>
                      <a:pt x="1099" y="1118"/>
                    </a:lnTo>
                    <a:lnTo>
                      <a:pt x="1094" y="1104"/>
                    </a:lnTo>
                    <a:lnTo>
                      <a:pt x="1097" y="1091"/>
                    </a:lnTo>
                    <a:lnTo>
                      <a:pt x="1105" y="1079"/>
                    </a:lnTo>
                    <a:lnTo>
                      <a:pt x="1114" y="1071"/>
                    </a:lnTo>
                    <a:lnTo>
                      <a:pt x="1116" y="1082"/>
                    </a:lnTo>
                    <a:lnTo>
                      <a:pt x="1123" y="1088"/>
                    </a:lnTo>
                    <a:lnTo>
                      <a:pt x="1138" y="1091"/>
                    </a:lnTo>
                    <a:lnTo>
                      <a:pt x="1157" y="1091"/>
                    </a:lnTo>
                    <a:lnTo>
                      <a:pt x="1178" y="1088"/>
                    </a:lnTo>
                    <a:lnTo>
                      <a:pt x="1204" y="1083"/>
                    </a:lnTo>
                    <a:lnTo>
                      <a:pt x="1231" y="1079"/>
                    </a:lnTo>
                    <a:lnTo>
                      <a:pt x="1260" y="1072"/>
                    </a:lnTo>
                    <a:lnTo>
                      <a:pt x="1260" y="1066"/>
                    </a:lnTo>
                    <a:lnTo>
                      <a:pt x="1259" y="1060"/>
                    </a:lnTo>
                    <a:lnTo>
                      <a:pt x="1254" y="1059"/>
                    </a:lnTo>
                    <a:lnTo>
                      <a:pt x="1249" y="1056"/>
                    </a:lnTo>
                    <a:lnTo>
                      <a:pt x="1246" y="1051"/>
                    </a:lnTo>
                    <a:lnTo>
                      <a:pt x="1246" y="1048"/>
                    </a:lnTo>
                    <a:lnTo>
                      <a:pt x="1246" y="1044"/>
                    </a:lnTo>
                    <a:lnTo>
                      <a:pt x="1249" y="1038"/>
                    </a:lnTo>
                    <a:lnTo>
                      <a:pt x="1265" y="1034"/>
                    </a:lnTo>
                    <a:lnTo>
                      <a:pt x="1275" y="1030"/>
                    </a:lnTo>
                    <a:lnTo>
                      <a:pt x="1281" y="1022"/>
                    </a:lnTo>
                    <a:lnTo>
                      <a:pt x="1284" y="1028"/>
                    </a:lnTo>
                    <a:lnTo>
                      <a:pt x="1289" y="1034"/>
                    </a:lnTo>
                    <a:lnTo>
                      <a:pt x="1307" y="1027"/>
                    </a:lnTo>
                    <a:lnTo>
                      <a:pt x="1319" y="1016"/>
                    </a:lnTo>
                    <a:lnTo>
                      <a:pt x="1328" y="1004"/>
                    </a:lnTo>
                    <a:lnTo>
                      <a:pt x="1333" y="1015"/>
                    </a:lnTo>
                    <a:lnTo>
                      <a:pt x="1335" y="1025"/>
                    </a:lnTo>
                    <a:lnTo>
                      <a:pt x="1333" y="1038"/>
                    </a:lnTo>
                    <a:lnTo>
                      <a:pt x="1426" y="1001"/>
                    </a:lnTo>
                    <a:lnTo>
                      <a:pt x="1512" y="960"/>
                    </a:lnTo>
                    <a:lnTo>
                      <a:pt x="1593" y="914"/>
                    </a:lnTo>
                    <a:lnTo>
                      <a:pt x="1667" y="866"/>
                    </a:lnTo>
                    <a:lnTo>
                      <a:pt x="1737" y="814"/>
                    </a:lnTo>
                    <a:lnTo>
                      <a:pt x="1801" y="760"/>
                    </a:lnTo>
                    <a:lnTo>
                      <a:pt x="1859" y="702"/>
                    </a:lnTo>
                    <a:lnTo>
                      <a:pt x="1860" y="673"/>
                    </a:lnTo>
                    <a:lnTo>
                      <a:pt x="1864" y="646"/>
                    </a:lnTo>
                    <a:lnTo>
                      <a:pt x="1873" y="620"/>
                    </a:lnTo>
                    <a:lnTo>
                      <a:pt x="1874" y="608"/>
                    </a:lnTo>
                    <a:lnTo>
                      <a:pt x="1874" y="597"/>
                    </a:lnTo>
                    <a:lnTo>
                      <a:pt x="1876" y="589"/>
                    </a:lnTo>
                    <a:lnTo>
                      <a:pt x="1877" y="585"/>
                    </a:lnTo>
                    <a:lnTo>
                      <a:pt x="1879" y="582"/>
                    </a:lnTo>
                    <a:lnTo>
                      <a:pt x="1879" y="579"/>
                    </a:lnTo>
                    <a:lnTo>
                      <a:pt x="1880" y="579"/>
                    </a:lnTo>
                    <a:lnTo>
                      <a:pt x="1882" y="580"/>
                    </a:lnTo>
                    <a:lnTo>
                      <a:pt x="1883" y="583"/>
                    </a:lnTo>
                    <a:lnTo>
                      <a:pt x="1883" y="586"/>
                    </a:lnTo>
                    <a:lnTo>
                      <a:pt x="1885" y="589"/>
                    </a:lnTo>
                    <a:lnTo>
                      <a:pt x="1886" y="594"/>
                    </a:lnTo>
                    <a:lnTo>
                      <a:pt x="1888" y="599"/>
                    </a:lnTo>
                    <a:lnTo>
                      <a:pt x="1888" y="603"/>
                    </a:lnTo>
                    <a:lnTo>
                      <a:pt x="1889" y="608"/>
                    </a:lnTo>
                    <a:lnTo>
                      <a:pt x="1891" y="612"/>
                    </a:lnTo>
                    <a:lnTo>
                      <a:pt x="1898" y="586"/>
                    </a:lnTo>
                    <a:lnTo>
                      <a:pt x="1905" y="570"/>
                    </a:lnTo>
                    <a:lnTo>
                      <a:pt x="1912" y="564"/>
                    </a:lnTo>
                    <a:lnTo>
                      <a:pt x="1918" y="568"/>
                    </a:lnTo>
                    <a:lnTo>
                      <a:pt x="1926" y="583"/>
                    </a:lnTo>
                    <a:lnTo>
                      <a:pt x="1924" y="614"/>
                    </a:lnTo>
                    <a:lnTo>
                      <a:pt x="1924" y="641"/>
                    </a:lnTo>
                    <a:lnTo>
                      <a:pt x="1923" y="659"/>
                    </a:lnTo>
                    <a:lnTo>
                      <a:pt x="1924" y="671"/>
                    </a:lnTo>
                    <a:lnTo>
                      <a:pt x="3225" y="181"/>
                    </a:lnTo>
                    <a:lnTo>
                      <a:pt x="3233" y="161"/>
                    </a:lnTo>
                    <a:lnTo>
                      <a:pt x="3239" y="141"/>
                    </a:lnTo>
                    <a:lnTo>
                      <a:pt x="3238" y="111"/>
                    </a:lnTo>
                    <a:lnTo>
                      <a:pt x="3230" y="79"/>
                    </a:lnTo>
                    <a:lnTo>
                      <a:pt x="3227" y="59"/>
                    </a:lnTo>
                    <a:lnTo>
                      <a:pt x="3230" y="43"/>
                    </a:lnTo>
                    <a:lnTo>
                      <a:pt x="3236" y="30"/>
                    </a:lnTo>
                    <a:lnTo>
                      <a:pt x="3244" y="21"/>
                    </a:lnTo>
                    <a:lnTo>
                      <a:pt x="3253" y="18"/>
                    </a:lnTo>
                    <a:lnTo>
                      <a:pt x="3262" y="20"/>
                    </a:lnTo>
                    <a:lnTo>
                      <a:pt x="3270" y="26"/>
                    </a:lnTo>
                    <a:lnTo>
                      <a:pt x="3276" y="38"/>
                    </a:lnTo>
                    <a:lnTo>
                      <a:pt x="3277" y="56"/>
                    </a:lnTo>
                    <a:lnTo>
                      <a:pt x="3286" y="67"/>
                    </a:lnTo>
                    <a:lnTo>
                      <a:pt x="3289" y="21"/>
                    </a:lnTo>
                    <a:lnTo>
                      <a:pt x="3292" y="8"/>
                    </a:lnTo>
                    <a:lnTo>
                      <a:pt x="3298" y="0"/>
                    </a:lnTo>
                    <a:lnTo>
                      <a:pt x="33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0638006" y="6074296"/>
                <a:ext cx="490450" cy="83552"/>
              </a:xfrm>
              <a:custGeom>
                <a:avLst/>
                <a:gdLst/>
                <a:ahLst/>
                <a:cxnLst/>
                <a:rect l="l" t="t" r="r" b="b"/>
                <a:pathLst>
                  <a:path w="548040" h="93364">
                    <a:moveTo>
                      <a:pt x="253079" y="53988"/>
                    </a:moveTo>
                    <a:lnTo>
                      <a:pt x="286264" y="53988"/>
                    </a:lnTo>
                    <a:lnTo>
                      <a:pt x="286264" y="61417"/>
                    </a:lnTo>
                    <a:lnTo>
                      <a:pt x="253079" y="61417"/>
                    </a:lnTo>
                    <a:close/>
                    <a:moveTo>
                      <a:pt x="161458" y="24889"/>
                    </a:moveTo>
                    <a:lnTo>
                      <a:pt x="135207" y="61912"/>
                    </a:lnTo>
                    <a:lnTo>
                      <a:pt x="161458" y="61912"/>
                    </a:lnTo>
                    <a:close/>
                    <a:moveTo>
                      <a:pt x="520674" y="8668"/>
                    </a:moveTo>
                    <a:cubicBezTo>
                      <a:pt x="515474" y="8668"/>
                      <a:pt x="511057" y="10484"/>
                      <a:pt x="507425" y="14116"/>
                    </a:cubicBezTo>
                    <a:cubicBezTo>
                      <a:pt x="503793" y="17748"/>
                      <a:pt x="501977" y="22165"/>
                      <a:pt x="501977" y="27365"/>
                    </a:cubicBezTo>
                    <a:cubicBezTo>
                      <a:pt x="501977" y="32566"/>
                      <a:pt x="503793" y="36982"/>
                      <a:pt x="507425" y="40615"/>
                    </a:cubicBezTo>
                    <a:cubicBezTo>
                      <a:pt x="511057" y="44247"/>
                      <a:pt x="515474" y="46063"/>
                      <a:pt x="520674" y="46063"/>
                    </a:cubicBezTo>
                    <a:cubicBezTo>
                      <a:pt x="525875" y="46063"/>
                      <a:pt x="530292" y="44226"/>
                      <a:pt x="533924" y="40553"/>
                    </a:cubicBezTo>
                    <a:cubicBezTo>
                      <a:pt x="537556" y="36879"/>
                      <a:pt x="539372" y="32483"/>
                      <a:pt x="539372" y="27365"/>
                    </a:cubicBezTo>
                    <a:cubicBezTo>
                      <a:pt x="539372" y="22247"/>
                      <a:pt x="537556" y="17851"/>
                      <a:pt x="533924" y="14178"/>
                    </a:cubicBezTo>
                    <a:cubicBezTo>
                      <a:pt x="530292" y="10504"/>
                      <a:pt x="525875" y="8668"/>
                      <a:pt x="520674" y="8668"/>
                    </a:cubicBezTo>
                    <a:close/>
                    <a:moveTo>
                      <a:pt x="215875" y="8668"/>
                    </a:moveTo>
                    <a:cubicBezTo>
                      <a:pt x="210674" y="8668"/>
                      <a:pt x="206257" y="10484"/>
                      <a:pt x="202625" y="14116"/>
                    </a:cubicBezTo>
                    <a:cubicBezTo>
                      <a:pt x="198993" y="17748"/>
                      <a:pt x="197177" y="22165"/>
                      <a:pt x="197177" y="27365"/>
                    </a:cubicBezTo>
                    <a:cubicBezTo>
                      <a:pt x="197177" y="32566"/>
                      <a:pt x="198993" y="36982"/>
                      <a:pt x="202625" y="40615"/>
                    </a:cubicBezTo>
                    <a:cubicBezTo>
                      <a:pt x="206257" y="44247"/>
                      <a:pt x="210674" y="46063"/>
                      <a:pt x="215875" y="46063"/>
                    </a:cubicBezTo>
                    <a:cubicBezTo>
                      <a:pt x="221075" y="46063"/>
                      <a:pt x="225492" y="44226"/>
                      <a:pt x="229124" y="40553"/>
                    </a:cubicBezTo>
                    <a:cubicBezTo>
                      <a:pt x="232756" y="36879"/>
                      <a:pt x="234572" y="32483"/>
                      <a:pt x="234572" y="27365"/>
                    </a:cubicBezTo>
                    <a:cubicBezTo>
                      <a:pt x="234572" y="22247"/>
                      <a:pt x="232756" y="17851"/>
                      <a:pt x="229124" y="14178"/>
                    </a:cubicBezTo>
                    <a:cubicBezTo>
                      <a:pt x="225492" y="10504"/>
                      <a:pt x="221075" y="8668"/>
                      <a:pt x="215875" y="8668"/>
                    </a:cubicBezTo>
                    <a:close/>
                    <a:moveTo>
                      <a:pt x="82524" y="8668"/>
                    </a:moveTo>
                    <a:cubicBezTo>
                      <a:pt x="77324" y="8668"/>
                      <a:pt x="72907" y="10484"/>
                      <a:pt x="69275" y="14116"/>
                    </a:cubicBezTo>
                    <a:cubicBezTo>
                      <a:pt x="65643" y="17748"/>
                      <a:pt x="63827" y="22165"/>
                      <a:pt x="63827" y="27365"/>
                    </a:cubicBezTo>
                    <a:cubicBezTo>
                      <a:pt x="63827" y="32566"/>
                      <a:pt x="65643" y="36982"/>
                      <a:pt x="69275" y="40615"/>
                    </a:cubicBezTo>
                    <a:cubicBezTo>
                      <a:pt x="72907" y="44247"/>
                      <a:pt x="77324" y="46063"/>
                      <a:pt x="82524" y="46063"/>
                    </a:cubicBezTo>
                    <a:cubicBezTo>
                      <a:pt x="87725" y="46063"/>
                      <a:pt x="92142" y="44226"/>
                      <a:pt x="95774" y="40553"/>
                    </a:cubicBezTo>
                    <a:cubicBezTo>
                      <a:pt x="99406" y="36879"/>
                      <a:pt x="101222" y="32483"/>
                      <a:pt x="101222" y="27365"/>
                    </a:cubicBezTo>
                    <a:cubicBezTo>
                      <a:pt x="101222" y="22247"/>
                      <a:pt x="99406" y="17851"/>
                      <a:pt x="95774" y="14178"/>
                    </a:cubicBezTo>
                    <a:cubicBezTo>
                      <a:pt x="92142" y="10504"/>
                      <a:pt x="87725" y="8668"/>
                      <a:pt x="82524" y="8668"/>
                    </a:cubicBezTo>
                    <a:close/>
                    <a:moveTo>
                      <a:pt x="387944" y="8420"/>
                    </a:moveTo>
                    <a:cubicBezTo>
                      <a:pt x="381092" y="8420"/>
                      <a:pt x="375767" y="11722"/>
                      <a:pt x="371970" y="18326"/>
                    </a:cubicBezTo>
                    <a:cubicBezTo>
                      <a:pt x="368173" y="24930"/>
                      <a:pt x="366274" y="34465"/>
                      <a:pt x="366274" y="46930"/>
                    </a:cubicBezTo>
                    <a:cubicBezTo>
                      <a:pt x="366274" y="72520"/>
                      <a:pt x="373497" y="85315"/>
                      <a:pt x="387944" y="85315"/>
                    </a:cubicBezTo>
                    <a:cubicBezTo>
                      <a:pt x="394960" y="85315"/>
                      <a:pt x="400429" y="81951"/>
                      <a:pt x="404350" y="75224"/>
                    </a:cubicBezTo>
                    <a:cubicBezTo>
                      <a:pt x="408272" y="68496"/>
                      <a:pt x="410232" y="59064"/>
                      <a:pt x="410232" y="46930"/>
                    </a:cubicBezTo>
                    <a:cubicBezTo>
                      <a:pt x="410232" y="34465"/>
                      <a:pt x="408210" y="24930"/>
                      <a:pt x="404165" y="18326"/>
                    </a:cubicBezTo>
                    <a:cubicBezTo>
                      <a:pt x="400120" y="11722"/>
                      <a:pt x="394713" y="8420"/>
                      <a:pt x="387944" y="8420"/>
                    </a:cubicBezTo>
                    <a:close/>
                    <a:moveTo>
                      <a:pt x="443474" y="2229"/>
                    </a:moveTo>
                    <a:lnTo>
                      <a:pt x="460934" y="2229"/>
                    </a:lnTo>
                    <a:lnTo>
                      <a:pt x="460934" y="91135"/>
                    </a:lnTo>
                    <a:lnTo>
                      <a:pt x="452142" y="91135"/>
                    </a:lnTo>
                    <a:lnTo>
                      <a:pt x="452142" y="10897"/>
                    </a:lnTo>
                    <a:lnTo>
                      <a:pt x="438150" y="10897"/>
                    </a:lnTo>
                    <a:close/>
                    <a:moveTo>
                      <a:pt x="5324" y="2229"/>
                    </a:moveTo>
                    <a:lnTo>
                      <a:pt x="22784" y="2229"/>
                    </a:lnTo>
                    <a:lnTo>
                      <a:pt x="22784" y="91135"/>
                    </a:lnTo>
                    <a:lnTo>
                      <a:pt x="13992" y="91135"/>
                    </a:lnTo>
                    <a:lnTo>
                      <a:pt x="13992" y="10897"/>
                    </a:lnTo>
                    <a:lnTo>
                      <a:pt x="0" y="10897"/>
                    </a:lnTo>
                    <a:close/>
                    <a:moveTo>
                      <a:pt x="521046" y="0"/>
                    </a:moveTo>
                    <a:cubicBezTo>
                      <a:pt x="528888" y="0"/>
                      <a:pt x="535348" y="2662"/>
                      <a:pt x="540425" y="7987"/>
                    </a:cubicBezTo>
                    <a:cubicBezTo>
                      <a:pt x="545501" y="13311"/>
                      <a:pt x="548040" y="19688"/>
                      <a:pt x="548040" y="27118"/>
                    </a:cubicBezTo>
                    <a:cubicBezTo>
                      <a:pt x="548040" y="31245"/>
                      <a:pt x="547194" y="35393"/>
                      <a:pt x="545501" y="39562"/>
                    </a:cubicBezTo>
                    <a:cubicBezTo>
                      <a:pt x="543809" y="43731"/>
                      <a:pt x="541312" y="48250"/>
                      <a:pt x="538010" y="53121"/>
                    </a:cubicBezTo>
                    <a:lnTo>
                      <a:pt x="511016" y="93364"/>
                    </a:lnTo>
                    <a:lnTo>
                      <a:pt x="503710" y="88659"/>
                    </a:lnTo>
                    <a:lnTo>
                      <a:pt x="527733" y="52254"/>
                    </a:lnTo>
                    <a:cubicBezTo>
                      <a:pt x="524596" y="53327"/>
                      <a:pt x="521500" y="53864"/>
                      <a:pt x="518446" y="53864"/>
                    </a:cubicBezTo>
                    <a:cubicBezTo>
                      <a:pt x="511346" y="53864"/>
                      <a:pt x="505382" y="51305"/>
                      <a:pt x="500553" y="46187"/>
                    </a:cubicBezTo>
                    <a:cubicBezTo>
                      <a:pt x="495724" y="41069"/>
                      <a:pt x="493309" y="34795"/>
                      <a:pt x="493309" y="27365"/>
                    </a:cubicBezTo>
                    <a:cubicBezTo>
                      <a:pt x="493309" y="19523"/>
                      <a:pt x="495992" y="13002"/>
                      <a:pt x="501358" y="7801"/>
                    </a:cubicBezTo>
                    <a:cubicBezTo>
                      <a:pt x="506723" y="2600"/>
                      <a:pt x="513286" y="0"/>
                      <a:pt x="521046" y="0"/>
                    </a:cubicBezTo>
                    <a:close/>
                    <a:moveTo>
                      <a:pt x="387696" y="0"/>
                    </a:moveTo>
                    <a:cubicBezTo>
                      <a:pt x="397107" y="0"/>
                      <a:pt x="404598" y="4024"/>
                      <a:pt x="410170" y="12073"/>
                    </a:cubicBezTo>
                    <a:cubicBezTo>
                      <a:pt x="415742" y="20121"/>
                      <a:pt x="418528" y="31658"/>
                      <a:pt x="418528" y="46682"/>
                    </a:cubicBezTo>
                    <a:cubicBezTo>
                      <a:pt x="418528" y="61706"/>
                      <a:pt x="415722" y="73242"/>
                      <a:pt x="410108" y="81291"/>
                    </a:cubicBezTo>
                    <a:cubicBezTo>
                      <a:pt x="404495" y="89340"/>
                      <a:pt x="397024" y="93364"/>
                      <a:pt x="387696" y="93364"/>
                    </a:cubicBezTo>
                    <a:cubicBezTo>
                      <a:pt x="378120" y="93364"/>
                      <a:pt x="370753" y="89422"/>
                      <a:pt x="365593" y="81539"/>
                    </a:cubicBezTo>
                    <a:cubicBezTo>
                      <a:pt x="360434" y="73655"/>
                      <a:pt x="357854" y="62036"/>
                      <a:pt x="357854" y="46682"/>
                    </a:cubicBezTo>
                    <a:cubicBezTo>
                      <a:pt x="357854" y="31328"/>
                      <a:pt x="360434" y="19709"/>
                      <a:pt x="365593" y="11825"/>
                    </a:cubicBezTo>
                    <a:cubicBezTo>
                      <a:pt x="370753" y="3942"/>
                      <a:pt x="378120" y="0"/>
                      <a:pt x="387696" y="0"/>
                    </a:cubicBezTo>
                    <a:close/>
                    <a:moveTo>
                      <a:pt x="322631" y="0"/>
                    </a:moveTo>
                    <a:cubicBezTo>
                      <a:pt x="330473" y="0"/>
                      <a:pt x="337015" y="2580"/>
                      <a:pt x="342257" y="7739"/>
                    </a:cubicBezTo>
                    <a:cubicBezTo>
                      <a:pt x="347499" y="12898"/>
                      <a:pt x="350120" y="19193"/>
                      <a:pt x="350120" y="26622"/>
                    </a:cubicBezTo>
                    <a:cubicBezTo>
                      <a:pt x="350120" y="32153"/>
                      <a:pt x="348655" y="37271"/>
                      <a:pt x="345724" y="41977"/>
                    </a:cubicBezTo>
                    <a:cubicBezTo>
                      <a:pt x="342794" y="46682"/>
                      <a:pt x="338356" y="52254"/>
                      <a:pt x="332413" y="58693"/>
                    </a:cubicBezTo>
                    <a:lnTo>
                      <a:pt x="310248" y="82591"/>
                    </a:lnTo>
                    <a:lnTo>
                      <a:pt x="351358" y="82591"/>
                    </a:lnTo>
                    <a:lnTo>
                      <a:pt x="351358" y="91135"/>
                    </a:lnTo>
                    <a:lnTo>
                      <a:pt x="290931" y="91135"/>
                    </a:lnTo>
                    <a:lnTo>
                      <a:pt x="324860" y="54483"/>
                    </a:lnTo>
                    <a:cubicBezTo>
                      <a:pt x="330803" y="48044"/>
                      <a:pt x="335054" y="42967"/>
                      <a:pt x="337614" y="39252"/>
                    </a:cubicBezTo>
                    <a:cubicBezTo>
                      <a:pt x="340173" y="35538"/>
                      <a:pt x="341452" y="31369"/>
                      <a:pt x="341452" y="26746"/>
                    </a:cubicBezTo>
                    <a:cubicBezTo>
                      <a:pt x="341452" y="21793"/>
                      <a:pt x="339574" y="17501"/>
                      <a:pt x="335818" y="13868"/>
                    </a:cubicBezTo>
                    <a:cubicBezTo>
                      <a:pt x="332062" y="10236"/>
                      <a:pt x="327501" y="8420"/>
                      <a:pt x="322135" y="8420"/>
                    </a:cubicBezTo>
                    <a:cubicBezTo>
                      <a:pt x="316357" y="8420"/>
                      <a:pt x="311631" y="10298"/>
                      <a:pt x="307957" y="14054"/>
                    </a:cubicBezTo>
                    <a:cubicBezTo>
                      <a:pt x="304284" y="17810"/>
                      <a:pt x="302158" y="23155"/>
                      <a:pt x="301580" y="30089"/>
                    </a:cubicBezTo>
                    <a:lnTo>
                      <a:pt x="293037" y="30089"/>
                    </a:lnTo>
                    <a:cubicBezTo>
                      <a:pt x="293449" y="21009"/>
                      <a:pt x="296462" y="13724"/>
                      <a:pt x="302076" y="8234"/>
                    </a:cubicBezTo>
                    <a:cubicBezTo>
                      <a:pt x="307689" y="2745"/>
                      <a:pt x="314541" y="0"/>
                      <a:pt x="322631" y="0"/>
                    </a:cubicBezTo>
                    <a:close/>
                    <a:moveTo>
                      <a:pt x="216246" y="0"/>
                    </a:moveTo>
                    <a:cubicBezTo>
                      <a:pt x="224088" y="0"/>
                      <a:pt x="230548" y="2662"/>
                      <a:pt x="235625" y="7987"/>
                    </a:cubicBezTo>
                    <a:cubicBezTo>
                      <a:pt x="240701" y="13311"/>
                      <a:pt x="243240" y="19688"/>
                      <a:pt x="243240" y="27118"/>
                    </a:cubicBezTo>
                    <a:cubicBezTo>
                      <a:pt x="243240" y="31245"/>
                      <a:pt x="242394" y="35393"/>
                      <a:pt x="240701" y="39562"/>
                    </a:cubicBezTo>
                    <a:cubicBezTo>
                      <a:pt x="239009" y="43731"/>
                      <a:pt x="236512" y="48250"/>
                      <a:pt x="233210" y="53121"/>
                    </a:cubicBezTo>
                    <a:lnTo>
                      <a:pt x="206216" y="93364"/>
                    </a:lnTo>
                    <a:lnTo>
                      <a:pt x="198910" y="88659"/>
                    </a:lnTo>
                    <a:lnTo>
                      <a:pt x="222933" y="52254"/>
                    </a:lnTo>
                    <a:cubicBezTo>
                      <a:pt x="219796" y="53327"/>
                      <a:pt x="216700" y="53864"/>
                      <a:pt x="213646" y="53864"/>
                    </a:cubicBezTo>
                    <a:cubicBezTo>
                      <a:pt x="206546" y="53864"/>
                      <a:pt x="200582" y="51305"/>
                      <a:pt x="195753" y="46187"/>
                    </a:cubicBezTo>
                    <a:cubicBezTo>
                      <a:pt x="190924" y="41069"/>
                      <a:pt x="188509" y="34795"/>
                      <a:pt x="188509" y="27365"/>
                    </a:cubicBezTo>
                    <a:cubicBezTo>
                      <a:pt x="188509" y="19523"/>
                      <a:pt x="191192" y="13002"/>
                      <a:pt x="196558" y="7801"/>
                    </a:cubicBezTo>
                    <a:cubicBezTo>
                      <a:pt x="201924" y="2600"/>
                      <a:pt x="208486" y="0"/>
                      <a:pt x="216246" y="0"/>
                    </a:cubicBezTo>
                    <a:close/>
                    <a:moveTo>
                      <a:pt x="168516" y="0"/>
                    </a:moveTo>
                    <a:lnTo>
                      <a:pt x="170250" y="0"/>
                    </a:lnTo>
                    <a:lnTo>
                      <a:pt x="170250" y="61912"/>
                    </a:lnTo>
                    <a:lnTo>
                      <a:pt x="181023" y="61912"/>
                    </a:lnTo>
                    <a:lnTo>
                      <a:pt x="181023" y="70456"/>
                    </a:lnTo>
                    <a:lnTo>
                      <a:pt x="170250" y="70456"/>
                    </a:lnTo>
                    <a:lnTo>
                      <a:pt x="170250" y="91135"/>
                    </a:lnTo>
                    <a:lnTo>
                      <a:pt x="161458" y="91135"/>
                    </a:lnTo>
                    <a:lnTo>
                      <a:pt x="161458" y="70456"/>
                    </a:lnTo>
                    <a:lnTo>
                      <a:pt x="118862" y="70456"/>
                    </a:lnTo>
                    <a:close/>
                    <a:moveTo>
                      <a:pt x="82896" y="0"/>
                    </a:moveTo>
                    <a:cubicBezTo>
                      <a:pt x="90738" y="0"/>
                      <a:pt x="97198" y="2662"/>
                      <a:pt x="102275" y="7987"/>
                    </a:cubicBezTo>
                    <a:cubicBezTo>
                      <a:pt x="107351" y="13311"/>
                      <a:pt x="109890" y="19688"/>
                      <a:pt x="109890" y="27118"/>
                    </a:cubicBezTo>
                    <a:cubicBezTo>
                      <a:pt x="109890" y="31245"/>
                      <a:pt x="109044" y="35393"/>
                      <a:pt x="107351" y="39562"/>
                    </a:cubicBezTo>
                    <a:cubicBezTo>
                      <a:pt x="105659" y="43731"/>
                      <a:pt x="103162" y="48250"/>
                      <a:pt x="99860" y="53121"/>
                    </a:cubicBezTo>
                    <a:lnTo>
                      <a:pt x="72866" y="93364"/>
                    </a:lnTo>
                    <a:lnTo>
                      <a:pt x="65560" y="88659"/>
                    </a:lnTo>
                    <a:lnTo>
                      <a:pt x="89583" y="52254"/>
                    </a:lnTo>
                    <a:cubicBezTo>
                      <a:pt x="86446" y="53327"/>
                      <a:pt x="83350" y="53864"/>
                      <a:pt x="80296" y="53864"/>
                    </a:cubicBezTo>
                    <a:cubicBezTo>
                      <a:pt x="73196" y="53864"/>
                      <a:pt x="67232" y="51305"/>
                      <a:pt x="62403" y="46187"/>
                    </a:cubicBezTo>
                    <a:cubicBezTo>
                      <a:pt x="57574" y="41069"/>
                      <a:pt x="55159" y="34795"/>
                      <a:pt x="55159" y="27365"/>
                    </a:cubicBezTo>
                    <a:cubicBezTo>
                      <a:pt x="55159" y="19523"/>
                      <a:pt x="57842" y="13002"/>
                      <a:pt x="63208" y="7801"/>
                    </a:cubicBezTo>
                    <a:cubicBezTo>
                      <a:pt x="68574" y="2600"/>
                      <a:pt x="75136" y="0"/>
                      <a:pt x="828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sz="10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10485121" y="5621357"/>
              <a:ext cx="767159" cy="375344"/>
            </a:xfrm>
            <a:custGeom>
              <a:avLst/>
              <a:gdLst>
                <a:gd name="T0" fmla="*/ 1570 w 4145"/>
                <a:gd name="T1" fmla="*/ 1639 h 2028"/>
                <a:gd name="T2" fmla="*/ 2148 w 4145"/>
                <a:gd name="T3" fmla="*/ 1641 h 2028"/>
                <a:gd name="T4" fmla="*/ 853 w 4145"/>
                <a:gd name="T5" fmla="*/ 1237 h 2028"/>
                <a:gd name="T6" fmla="*/ 1041 w 4145"/>
                <a:gd name="T7" fmla="*/ 1442 h 2028"/>
                <a:gd name="T8" fmla="*/ 898 w 4145"/>
                <a:gd name="T9" fmla="*/ 1273 h 2028"/>
                <a:gd name="T10" fmla="*/ 949 w 4145"/>
                <a:gd name="T11" fmla="*/ 1423 h 2028"/>
                <a:gd name="T12" fmla="*/ 1157 w 4145"/>
                <a:gd name="T13" fmla="*/ 1161 h 2028"/>
                <a:gd name="T14" fmla="*/ 1195 w 4145"/>
                <a:gd name="T15" fmla="*/ 1417 h 2028"/>
                <a:gd name="T16" fmla="*/ 1441 w 4145"/>
                <a:gd name="T17" fmla="*/ 1138 h 2028"/>
                <a:gd name="T18" fmla="*/ 1315 w 4145"/>
                <a:gd name="T19" fmla="*/ 1385 h 2028"/>
                <a:gd name="T20" fmla="*/ 1414 w 4145"/>
                <a:gd name="T21" fmla="*/ 1357 h 2028"/>
                <a:gd name="T22" fmla="*/ 1309 w 4145"/>
                <a:gd name="T23" fmla="*/ 1121 h 2028"/>
                <a:gd name="T24" fmla="*/ 1508 w 4145"/>
                <a:gd name="T25" fmla="*/ 1231 h 2028"/>
                <a:gd name="T26" fmla="*/ 1607 w 4145"/>
                <a:gd name="T27" fmla="*/ 1311 h 2028"/>
                <a:gd name="T28" fmla="*/ 1511 w 4145"/>
                <a:gd name="T29" fmla="*/ 1071 h 2028"/>
                <a:gd name="T30" fmla="*/ 1696 w 4145"/>
                <a:gd name="T31" fmla="*/ 1325 h 2028"/>
                <a:gd name="T32" fmla="*/ 1785 w 4145"/>
                <a:gd name="T33" fmla="*/ 1282 h 2028"/>
                <a:gd name="T34" fmla="*/ 1661 w 4145"/>
                <a:gd name="T35" fmla="*/ 1036 h 2028"/>
                <a:gd name="T36" fmla="*/ 1879 w 4145"/>
                <a:gd name="T37" fmla="*/ 1293 h 2028"/>
                <a:gd name="T38" fmla="*/ 1967 w 4145"/>
                <a:gd name="T39" fmla="*/ 1249 h 2028"/>
                <a:gd name="T40" fmla="*/ 1496 w 4145"/>
                <a:gd name="T41" fmla="*/ 994 h 2028"/>
                <a:gd name="T42" fmla="*/ 2510 w 4145"/>
                <a:gd name="T43" fmla="*/ 1168 h 2028"/>
                <a:gd name="T44" fmla="*/ 2713 w 4145"/>
                <a:gd name="T45" fmla="*/ 1098 h 2028"/>
                <a:gd name="T46" fmla="*/ 2917 w 4145"/>
                <a:gd name="T47" fmla="*/ 1103 h 2028"/>
                <a:gd name="T48" fmla="*/ 2084 w 4145"/>
                <a:gd name="T49" fmla="*/ 1004 h 2028"/>
                <a:gd name="T50" fmla="*/ 2122 w 4145"/>
                <a:gd name="T51" fmla="*/ 1252 h 2028"/>
                <a:gd name="T52" fmla="*/ 2222 w 4145"/>
                <a:gd name="T53" fmla="*/ 983 h 2028"/>
                <a:gd name="T54" fmla="*/ 2324 w 4145"/>
                <a:gd name="T55" fmla="*/ 962 h 2028"/>
                <a:gd name="T56" fmla="*/ 2399 w 4145"/>
                <a:gd name="T57" fmla="*/ 977 h 2028"/>
                <a:gd name="T58" fmla="*/ 3391 w 4145"/>
                <a:gd name="T59" fmla="*/ 962 h 2028"/>
                <a:gd name="T60" fmla="*/ 2224 w 4145"/>
                <a:gd name="T61" fmla="*/ 933 h 2028"/>
                <a:gd name="T62" fmla="*/ 4030 w 4145"/>
                <a:gd name="T63" fmla="*/ 858 h 2028"/>
                <a:gd name="T64" fmla="*/ 2634 w 4145"/>
                <a:gd name="T65" fmla="*/ 904 h 2028"/>
                <a:gd name="T66" fmla="*/ 1520 w 4145"/>
                <a:gd name="T67" fmla="*/ 825 h 2028"/>
                <a:gd name="T68" fmla="*/ 3505 w 4145"/>
                <a:gd name="T69" fmla="*/ 858 h 2028"/>
                <a:gd name="T70" fmla="*/ 2256 w 4145"/>
                <a:gd name="T71" fmla="*/ 834 h 2028"/>
                <a:gd name="T72" fmla="*/ 3023 w 4145"/>
                <a:gd name="T73" fmla="*/ 810 h 2028"/>
                <a:gd name="T74" fmla="*/ 2852 w 4145"/>
                <a:gd name="T75" fmla="*/ 749 h 2028"/>
                <a:gd name="T76" fmla="*/ 1528 w 4145"/>
                <a:gd name="T77" fmla="*/ 723 h 2028"/>
                <a:gd name="T78" fmla="*/ 2326 w 4145"/>
                <a:gd name="T79" fmla="*/ 722 h 2028"/>
                <a:gd name="T80" fmla="*/ 1868 w 4145"/>
                <a:gd name="T81" fmla="*/ 623 h 2028"/>
                <a:gd name="T82" fmla="*/ 1889 w 4145"/>
                <a:gd name="T83" fmla="*/ 615 h 2028"/>
                <a:gd name="T84" fmla="*/ 3058 w 4145"/>
                <a:gd name="T85" fmla="*/ 561 h 2028"/>
                <a:gd name="T86" fmla="*/ 3742 w 4145"/>
                <a:gd name="T87" fmla="*/ 532 h 2028"/>
                <a:gd name="T88" fmla="*/ 3531 w 4145"/>
                <a:gd name="T89" fmla="*/ 489 h 2028"/>
                <a:gd name="T90" fmla="*/ 3340 w 4145"/>
                <a:gd name="T91" fmla="*/ 482 h 2028"/>
                <a:gd name="T92" fmla="*/ 1579 w 4145"/>
                <a:gd name="T93" fmla="*/ 480 h 2028"/>
                <a:gd name="T94" fmla="*/ 1500 w 4145"/>
                <a:gd name="T95" fmla="*/ 591 h 2028"/>
                <a:gd name="T96" fmla="*/ 1446 w 4145"/>
                <a:gd name="T97" fmla="*/ 662 h 2028"/>
                <a:gd name="T98" fmla="*/ 2751 w 4145"/>
                <a:gd name="T99" fmla="*/ 448 h 2028"/>
                <a:gd name="T100" fmla="*/ 2624 w 4145"/>
                <a:gd name="T101" fmla="*/ 436 h 2028"/>
                <a:gd name="T102" fmla="*/ 2538 w 4145"/>
                <a:gd name="T103" fmla="*/ 392 h 2028"/>
                <a:gd name="T104" fmla="*/ 1702 w 4145"/>
                <a:gd name="T105" fmla="*/ 576 h 2028"/>
                <a:gd name="T106" fmla="*/ 1882 w 4145"/>
                <a:gd name="T107" fmla="*/ 395 h 2028"/>
                <a:gd name="T108" fmla="*/ 2543 w 4145"/>
                <a:gd name="T109" fmla="*/ 479 h 2028"/>
                <a:gd name="T110" fmla="*/ 1824 w 4145"/>
                <a:gd name="T111" fmla="*/ 532 h 2028"/>
                <a:gd name="T112" fmla="*/ 1937 w 4145"/>
                <a:gd name="T113" fmla="*/ 497 h 2028"/>
                <a:gd name="T114" fmla="*/ 2110 w 4145"/>
                <a:gd name="T115" fmla="*/ 415 h 2028"/>
                <a:gd name="T116" fmla="*/ 2292 w 4145"/>
                <a:gd name="T117" fmla="*/ 296 h 2028"/>
                <a:gd name="T118" fmla="*/ 2444 w 4145"/>
                <a:gd name="T119" fmla="*/ 264 h 2028"/>
                <a:gd name="T120" fmla="*/ 3207 w 4145"/>
                <a:gd name="T121" fmla="*/ 309 h 2028"/>
                <a:gd name="T122" fmla="*/ 2753 w 4145"/>
                <a:gd name="T123" fmla="*/ 81 h 2028"/>
                <a:gd name="T124" fmla="*/ 2386 w 4145"/>
                <a:gd name="T125" fmla="*/ 283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45" h="2028">
                  <a:moveTo>
                    <a:pt x="648" y="1805"/>
                  </a:moveTo>
                  <a:lnTo>
                    <a:pt x="620" y="1812"/>
                  </a:lnTo>
                  <a:lnTo>
                    <a:pt x="597" y="1826"/>
                  </a:lnTo>
                  <a:lnTo>
                    <a:pt x="579" y="1847"/>
                  </a:lnTo>
                  <a:lnTo>
                    <a:pt x="567" y="1873"/>
                  </a:lnTo>
                  <a:lnTo>
                    <a:pt x="562" y="1900"/>
                  </a:lnTo>
                  <a:lnTo>
                    <a:pt x="562" y="2028"/>
                  </a:lnTo>
                  <a:lnTo>
                    <a:pt x="734" y="2028"/>
                  </a:lnTo>
                  <a:lnTo>
                    <a:pt x="734" y="1879"/>
                  </a:lnTo>
                  <a:lnTo>
                    <a:pt x="731" y="1858"/>
                  </a:lnTo>
                  <a:lnTo>
                    <a:pt x="722" y="1838"/>
                  </a:lnTo>
                  <a:lnTo>
                    <a:pt x="708" y="1821"/>
                  </a:lnTo>
                  <a:lnTo>
                    <a:pt x="690" y="1811"/>
                  </a:lnTo>
                  <a:lnTo>
                    <a:pt x="670" y="1805"/>
                  </a:lnTo>
                  <a:lnTo>
                    <a:pt x="648" y="1805"/>
                  </a:lnTo>
                  <a:close/>
                  <a:moveTo>
                    <a:pt x="1032" y="1753"/>
                  </a:moveTo>
                  <a:lnTo>
                    <a:pt x="1006" y="1759"/>
                  </a:lnTo>
                  <a:lnTo>
                    <a:pt x="982" y="1773"/>
                  </a:lnTo>
                  <a:lnTo>
                    <a:pt x="962" y="1789"/>
                  </a:lnTo>
                  <a:lnTo>
                    <a:pt x="947" y="1812"/>
                  </a:lnTo>
                  <a:lnTo>
                    <a:pt x="936" y="1837"/>
                  </a:lnTo>
                  <a:lnTo>
                    <a:pt x="933" y="1864"/>
                  </a:lnTo>
                  <a:lnTo>
                    <a:pt x="933" y="2028"/>
                  </a:lnTo>
                  <a:lnTo>
                    <a:pt x="1132" y="2028"/>
                  </a:lnTo>
                  <a:lnTo>
                    <a:pt x="1132" y="1841"/>
                  </a:lnTo>
                  <a:lnTo>
                    <a:pt x="1128" y="1815"/>
                  </a:lnTo>
                  <a:lnTo>
                    <a:pt x="1119" y="1793"/>
                  </a:lnTo>
                  <a:lnTo>
                    <a:pt x="1102" y="1774"/>
                  </a:lnTo>
                  <a:lnTo>
                    <a:pt x="1082" y="1761"/>
                  </a:lnTo>
                  <a:lnTo>
                    <a:pt x="1058" y="1753"/>
                  </a:lnTo>
                  <a:lnTo>
                    <a:pt x="1032" y="1753"/>
                  </a:lnTo>
                  <a:close/>
                  <a:moveTo>
                    <a:pt x="1570" y="1639"/>
                  </a:moveTo>
                  <a:lnTo>
                    <a:pt x="1538" y="1639"/>
                  </a:lnTo>
                  <a:lnTo>
                    <a:pt x="1506" y="1647"/>
                  </a:lnTo>
                  <a:lnTo>
                    <a:pt x="1478" y="1660"/>
                  </a:lnTo>
                  <a:lnTo>
                    <a:pt x="1452" y="1679"/>
                  </a:lnTo>
                  <a:lnTo>
                    <a:pt x="1430" y="1703"/>
                  </a:lnTo>
                  <a:lnTo>
                    <a:pt x="1415" y="1730"/>
                  </a:lnTo>
                  <a:lnTo>
                    <a:pt x="1405" y="1761"/>
                  </a:lnTo>
                  <a:lnTo>
                    <a:pt x="1400" y="1793"/>
                  </a:lnTo>
                  <a:lnTo>
                    <a:pt x="1400" y="2028"/>
                  </a:lnTo>
                  <a:lnTo>
                    <a:pt x="1677" y="2028"/>
                  </a:lnTo>
                  <a:lnTo>
                    <a:pt x="1677" y="1761"/>
                  </a:lnTo>
                  <a:lnTo>
                    <a:pt x="1672" y="1729"/>
                  </a:lnTo>
                  <a:lnTo>
                    <a:pt x="1663" y="1701"/>
                  </a:lnTo>
                  <a:lnTo>
                    <a:pt x="1646" y="1677"/>
                  </a:lnTo>
                  <a:lnTo>
                    <a:pt x="1625" y="1659"/>
                  </a:lnTo>
                  <a:lnTo>
                    <a:pt x="1599" y="1645"/>
                  </a:lnTo>
                  <a:lnTo>
                    <a:pt x="1570" y="1639"/>
                  </a:lnTo>
                  <a:close/>
                  <a:moveTo>
                    <a:pt x="2090" y="1635"/>
                  </a:moveTo>
                  <a:lnTo>
                    <a:pt x="2055" y="1642"/>
                  </a:lnTo>
                  <a:lnTo>
                    <a:pt x="2023" y="1660"/>
                  </a:lnTo>
                  <a:lnTo>
                    <a:pt x="1997" y="1683"/>
                  </a:lnTo>
                  <a:lnTo>
                    <a:pt x="1976" y="1712"/>
                  </a:lnTo>
                  <a:lnTo>
                    <a:pt x="1964" y="1745"/>
                  </a:lnTo>
                  <a:lnTo>
                    <a:pt x="1959" y="1780"/>
                  </a:lnTo>
                  <a:lnTo>
                    <a:pt x="1959" y="2028"/>
                  </a:lnTo>
                  <a:lnTo>
                    <a:pt x="2221" y="2028"/>
                  </a:lnTo>
                  <a:lnTo>
                    <a:pt x="2221" y="1750"/>
                  </a:lnTo>
                  <a:lnTo>
                    <a:pt x="2218" y="1720"/>
                  </a:lnTo>
                  <a:lnTo>
                    <a:pt x="2207" y="1694"/>
                  </a:lnTo>
                  <a:lnTo>
                    <a:pt x="2192" y="1671"/>
                  </a:lnTo>
                  <a:lnTo>
                    <a:pt x="2172" y="1653"/>
                  </a:lnTo>
                  <a:lnTo>
                    <a:pt x="2148" y="1641"/>
                  </a:lnTo>
                  <a:lnTo>
                    <a:pt x="2120" y="1635"/>
                  </a:lnTo>
                  <a:lnTo>
                    <a:pt x="2090" y="1635"/>
                  </a:lnTo>
                  <a:close/>
                  <a:moveTo>
                    <a:pt x="2618" y="1581"/>
                  </a:moveTo>
                  <a:lnTo>
                    <a:pt x="2584" y="1581"/>
                  </a:lnTo>
                  <a:lnTo>
                    <a:pt x="2551" y="1589"/>
                  </a:lnTo>
                  <a:lnTo>
                    <a:pt x="2520" y="1603"/>
                  </a:lnTo>
                  <a:lnTo>
                    <a:pt x="2494" y="1624"/>
                  </a:lnTo>
                  <a:lnTo>
                    <a:pt x="2472" y="1648"/>
                  </a:lnTo>
                  <a:lnTo>
                    <a:pt x="2453" y="1677"/>
                  </a:lnTo>
                  <a:lnTo>
                    <a:pt x="2443" y="1709"/>
                  </a:lnTo>
                  <a:lnTo>
                    <a:pt x="2440" y="1742"/>
                  </a:lnTo>
                  <a:lnTo>
                    <a:pt x="2440" y="2028"/>
                  </a:lnTo>
                  <a:lnTo>
                    <a:pt x="2730" y="2028"/>
                  </a:lnTo>
                  <a:lnTo>
                    <a:pt x="2730" y="1709"/>
                  </a:lnTo>
                  <a:lnTo>
                    <a:pt x="2725" y="1676"/>
                  </a:lnTo>
                  <a:lnTo>
                    <a:pt x="2715" y="1647"/>
                  </a:lnTo>
                  <a:lnTo>
                    <a:pt x="2698" y="1622"/>
                  </a:lnTo>
                  <a:lnTo>
                    <a:pt x="2675" y="1603"/>
                  </a:lnTo>
                  <a:lnTo>
                    <a:pt x="2648" y="1587"/>
                  </a:lnTo>
                  <a:lnTo>
                    <a:pt x="2618" y="1581"/>
                  </a:lnTo>
                  <a:close/>
                  <a:moveTo>
                    <a:pt x="806" y="1244"/>
                  </a:moveTo>
                  <a:lnTo>
                    <a:pt x="754" y="1259"/>
                  </a:lnTo>
                  <a:lnTo>
                    <a:pt x="752" y="1294"/>
                  </a:lnTo>
                  <a:lnTo>
                    <a:pt x="806" y="1281"/>
                  </a:lnTo>
                  <a:lnTo>
                    <a:pt x="806" y="1244"/>
                  </a:lnTo>
                  <a:close/>
                  <a:moveTo>
                    <a:pt x="965" y="1240"/>
                  </a:moveTo>
                  <a:lnTo>
                    <a:pt x="965" y="1241"/>
                  </a:lnTo>
                  <a:lnTo>
                    <a:pt x="953" y="1244"/>
                  </a:lnTo>
                  <a:lnTo>
                    <a:pt x="953" y="1243"/>
                  </a:lnTo>
                  <a:lnTo>
                    <a:pt x="965" y="1240"/>
                  </a:lnTo>
                  <a:close/>
                  <a:moveTo>
                    <a:pt x="904" y="1221"/>
                  </a:moveTo>
                  <a:lnTo>
                    <a:pt x="853" y="1237"/>
                  </a:lnTo>
                  <a:lnTo>
                    <a:pt x="851" y="1270"/>
                  </a:lnTo>
                  <a:lnTo>
                    <a:pt x="904" y="1256"/>
                  </a:lnTo>
                  <a:lnTo>
                    <a:pt x="904" y="1221"/>
                  </a:lnTo>
                  <a:close/>
                  <a:moveTo>
                    <a:pt x="1098" y="1218"/>
                  </a:moveTo>
                  <a:lnTo>
                    <a:pt x="1076" y="1221"/>
                  </a:lnTo>
                  <a:lnTo>
                    <a:pt x="1053" y="1226"/>
                  </a:lnTo>
                  <a:lnTo>
                    <a:pt x="1032" y="1231"/>
                  </a:lnTo>
                  <a:lnTo>
                    <a:pt x="1029" y="1237"/>
                  </a:lnTo>
                  <a:lnTo>
                    <a:pt x="1026" y="1243"/>
                  </a:lnTo>
                  <a:lnTo>
                    <a:pt x="1026" y="1247"/>
                  </a:lnTo>
                  <a:lnTo>
                    <a:pt x="1022" y="1252"/>
                  </a:lnTo>
                  <a:lnTo>
                    <a:pt x="1017" y="1255"/>
                  </a:lnTo>
                  <a:lnTo>
                    <a:pt x="1014" y="1261"/>
                  </a:lnTo>
                  <a:lnTo>
                    <a:pt x="1011" y="1267"/>
                  </a:lnTo>
                  <a:lnTo>
                    <a:pt x="1008" y="1451"/>
                  </a:lnTo>
                  <a:lnTo>
                    <a:pt x="1015" y="1449"/>
                  </a:lnTo>
                  <a:lnTo>
                    <a:pt x="1012" y="1445"/>
                  </a:lnTo>
                  <a:lnTo>
                    <a:pt x="1012" y="1442"/>
                  </a:lnTo>
                  <a:lnTo>
                    <a:pt x="1014" y="1437"/>
                  </a:lnTo>
                  <a:lnTo>
                    <a:pt x="1018" y="1434"/>
                  </a:lnTo>
                  <a:lnTo>
                    <a:pt x="1020" y="1423"/>
                  </a:lnTo>
                  <a:lnTo>
                    <a:pt x="1022" y="1416"/>
                  </a:lnTo>
                  <a:lnTo>
                    <a:pt x="1023" y="1411"/>
                  </a:lnTo>
                  <a:lnTo>
                    <a:pt x="1025" y="1408"/>
                  </a:lnTo>
                  <a:lnTo>
                    <a:pt x="1026" y="1407"/>
                  </a:lnTo>
                  <a:lnTo>
                    <a:pt x="1028" y="1410"/>
                  </a:lnTo>
                  <a:lnTo>
                    <a:pt x="1031" y="1414"/>
                  </a:lnTo>
                  <a:lnTo>
                    <a:pt x="1032" y="1420"/>
                  </a:lnTo>
                  <a:lnTo>
                    <a:pt x="1034" y="1430"/>
                  </a:lnTo>
                  <a:lnTo>
                    <a:pt x="1038" y="1434"/>
                  </a:lnTo>
                  <a:lnTo>
                    <a:pt x="1040" y="1437"/>
                  </a:lnTo>
                  <a:lnTo>
                    <a:pt x="1041" y="1442"/>
                  </a:lnTo>
                  <a:lnTo>
                    <a:pt x="1040" y="1446"/>
                  </a:lnTo>
                  <a:lnTo>
                    <a:pt x="1049" y="1445"/>
                  </a:lnTo>
                  <a:lnTo>
                    <a:pt x="1060" y="1445"/>
                  </a:lnTo>
                  <a:lnTo>
                    <a:pt x="1069" y="1443"/>
                  </a:lnTo>
                  <a:lnTo>
                    <a:pt x="1069" y="1436"/>
                  </a:lnTo>
                  <a:lnTo>
                    <a:pt x="1069" y="1430"/>
                  </a:lnTo>
                  <a:lnTo>
                    <a:pt x="1073" y="1422"/>
                  </a:lnTo>
                  <a:lnTo>
                    <a:pt x="1075" y="1413"/>
                  </a:lnTo>
                  <a:lnTo>
                    <a:pt x="1076" y="1405"/>
                  </a:lnTo>
                  <a:lnTo>
                    <a:pt x="1078" y="1401"/>
                  </a:lnTo>
                  <a:lnTo>
                    <a:pt x="1079" y="1401"/>
                  </a:lnTo>
                  <a:lnTo>
                    <a:pt x="1081" y="1402"/>
                  </a:lnTo>
                  <a:lnTo>
                    <a:pt x="1082" y="1405"/>
                  </a:lnTo>
                  <a:lnTo>
                    <a:pt x="1084" y="1413"/>
                  </a:lnTo>
                  <a:lnTo>
                    <a:pt x="1087" y="1422"/>
                  </a:lnTo>
                  <a:lnTo>
                    <a:pt x="1090" y="1426"/>
                  </a:lnTo>
                  <a:lnTo>
                    <a:pt x="1091" y="1431"/>
                  </a:lnTo>
                  <a:lnTo>
                    <a:pt x="1091" y="1436"/>
                  </a:lnTo>
                  <a:lnTo>
                    <a:pt x="1104" y="1436"/>
                  </a:lnTo>
                  <a:lnTo>
                    <a:pt x="1113" y="1240"/>
                  </a:lnTo>
                  <a:lnTo>
                    <a:pt x="1105" y="1237"/>
                  </a:lnTo>
                  <a:lnTo>
                    <a:pt x="1102" y="1232"/>
                  </a:lnTo>
                  <a:lnTo>
                    <a:pt x="1099" y="1227"/>
                  </a:lnTo>
                  <a:lnTo>
                    <a:pt x="1098" y="1218"/>
                  </a:lnTo>
                  <a:close/>
                  <a:moveTo>
                    <a:pt x="1006" y="1196"/>
                  </a:moveTo>
                  <a:lnTo>
                    <a:pt x="953" y="1211"/>
                  </a:lnTo>
                  <a:lnTo>
                    <a:pt x="953" y="1243"/>
                  </a:lnTo>
                  <a:lnTo>
                    <a:pt x="911" y="1252"/>
                  </a:lnTo>
                  <a:lnTo>
                    <a:pt x="906" y="1258"/>
                  </a:lnTo>
                  <a:lnTo>
                    <a:pt x="904" y="1264"/>
                  </a:lnTo>
                  <a:lnTo>
                    <a:pt x="903" y="1270"/>
                  </a:lnTo>
                  <a:lnTo>
                    <a:pt x="898" y="1273"/>
                  </a:lnTo>
                  <a:lnTo>
                    <a:pt x="894" y="1278"/>
                  </a:lnTo>
                  <a:lnTo>
                    <a:pt x="891" y="1282"/>
                  </a:lnTo>
                  <a:lnTo>
                    <a:pt x="889" y="1288"/>
                  </a:lnTo>
                  <a:lnTo>
                    <a:pt x="885" y="1472"/>
                  </a:lnTo>
                  <a:lnTo>
                    <a:pt x="892" y="1471"/>
                  </a:lnTo>
                  <a:lnTo>
                    <a:pt x="889" y="1467"/>
                  </a:lnTo>
                  <a:lnTo>
                    <a:pt x="889" y="1463"/>
                  </a:lnTo>
                  <a:lnTo>
                    <a:pt x="892" y="1460"/>
                  </a:lnTo>
                  <a:lnTo>
                    <a:pt x="895" y="1455"/>
                  </a:lnTo>
                  <a:lnTo>
                    <a:pt x="897" y="1446"/>
                  </a:lnTo>
                  <a:lnTo>
                    <a:pt x="898" y="1439"/>
                  </a:lnTo>
                  <a:lnTo>
                    <a:pt x="900" y="1433"/>
                  </a:lnTo>
                  <a:lnTo>
                    <a:pt x="901" y="1430"/>
                  </a:lnTo>
                  <a:lnTo>
                    <a:pt x="904" y="1430"/>
                  </a:lnTo>
                  <a:lnTo>
                    <a:pt x="906" y="1431"/>
                  </a:lnTo>
                  <a:lnTo>
                    <a:pt x="908" y="1436"/>
                  </a:lnTo>
                  <a:lnTo>
                    <a:pt x="909" y="1443"/>
                  </a:lnTo>
                  <a:lnTo>
                    <a:pt x="912" y="1452"/>
                  </a:lnTo>
                  <a:lnTo>
                    <a:pt x="915" y="1455"/>
                  </a:lnTo>
                  <a:lnTo>
                    <a:pt x="918" y="1460"/>
                  </a:lnTo>
                  <a:lnTo>
                    <a:pt x="918" y="1464"/>
                  </a:lnTo>
                  <a:lnTo>
                    <a:pt x="917" y="1469"/>
                  </a:lnTo>
                  <a:lnTo>
                    <a:pt x="927" y="1466"/>
                  </a:lnTo>
                  <a:lnTo>
                    <a:pt x="936" y="1464"/>
                  </a:lnTo>
                  <a:lnTo>
                    <a:pt x="935" y="1458"/>
                  </a:lnTo>
                  <a:lnTo>
                    <a:pt x="936" y="1451"/>
                  </a:lnTo>
                  <a:lnTo>
                    <a:pt x="939" y="1443"/>
                  </a:lnTo>
                  <a:lnTo>
                    <a:pt x="942" y="1434"/>
                  </a:lnTo>
                  <a:lnTo>
                    <a:pt x="944" y="1428"/>
                  </a:lnTo>
                  <a:lnTo>
                    <a:pt x="946" y="1423"/>
                  </a:lnTo>
                  <a:lnTo>
                    <a:pt x="947" y="1422"/>
                  </a:lnTo>
                  <a:lnTo>
                    <a:pt x="949" y="1423"/>
                  </a:lnTo>
                  <a:lnTo>
                    <a:pt x="950" y="1428"/>
                  </a:lnTo>
                  <a:lnTo>
                    <a:pt x="952" y="1434"/>
                  </a:lnTo>
                  <a:lnTo>
                    <a:pt x="953" y="1445"/>
                  </a:lnTo>
                  <a:lnTo>
                    <a:pt x="956" y="1448"/>
                  </a:lnTo>
                  <a:lnTo>
                    <a:pt x="959" y="1452"/>
                  </a:lnTo>
                  <a:lnTo>
                    <a:pt x="959" y="1458"/>
                  </a:lnTo>
                  <a:lnTo>
                    <a:pt x="971" y="1457"/>
                  </a:lnTo>
                  <a:lnTo>
                    <a:pt x="980" y="1261"/>
                  </a:lnTo>
                  <a:lnTo>
                    <a:pt x="976" y="1259"/>
                  </a:lnTo>
                  <a:lnTo>
                    <a:pt x="973" y="1259"/>
                  </a:lnTo>
                  <a:lnTo>
                    <a:pt x="970" y="1253"/>
                  </a:lnTo>
                  <a:lnTo>
                    <a:pt x="967" y="1249"/>
                  </a:lnTo>
                  <a:lnTo>
                    <a:pt x="965" y="1241"/>
                  </a:lnTo>
                  <a:lnTo>
                    <a:pt x="1006" y="1232"/>
                  </a:lnTo>
                  <a:lnTo>
                    <a:pt x="1006" y="1196"/>
                  </a:lnTo>
                  <a:close/>
                  <a:moveTo>
                    <a:pt x="1195" y="1185"/>
                  </a:moveTo>
                  <a:lnTo>
                    <a:pt x="1167" y="1193"/>
                  </a:lnTo>
                  <a:lnTo>
                    <a:pt x="1169" y="1190"/>
                  </a:lnTo>
                  <a:lnTo>
                    <a:pt x="1190" y="1186"/>
                  </a:lnTo>
                  <a:lnTo>
                    <a:pt x="1195" y="1185"/>
                  </a:lnTo>
                  <a:close/>
                  <a:moveTo>
                    <a:pt x="1107" y="1171"/>
                  </a:moveTo>
                  <a:lnTo>
                    <a:pt x="1055" y="1186"/>
                  </a:lnTo>
                  <a:lnTo>
                    <a:pt x="1053" y="1220"/>
                  </a:lnTo>
                  <a:lnTo>
                    <a:pt x="1107" y="1206"/>
                  </a:lnTo>
                  <a:lnTo>
                    <a:pt x="1107" y="1171"/>
                  </a:lnTo>
                  <a:close/>
                  <a:moveTo>
                    <a:pt x="892" y="1150"/>
                  </a:moveTo>
                  <a:lnTo>
                    <a:pt x="792" y="1177"/>
                  </a:lnTo>
                  <a:lnTo>
                    <a:pt x="853" y="1223"/>
                  </a:lnTo>
                  <a:lnTo>
                    <a:pt x="946" y="1199"/>
                  </a:lnTo>
                  <a:lnTo>
                    <a:pt x="892" y="1150"/>
                  </a:lnTo>
                  <a:close/>
                  <a:moveTo>
                    <a:pt x="1207" y="1145"/>
                  </a:moveTo>
                  <a:lnTo>
                    <a:pt x="1157" y="1161"/>
                  </a:lnTo>
                  <a:lnTo>
                    <a:pt x="1155" y="1196"/>
                  </a:lnTo>
                  <a:lnTo>
                    <a:pt x="1167" y="1193"/>
                  </a:lnTo>
                  <a:lnTo>
                    <a:pt x="1164" y="1196"/>
                  </a:lnTo>
                  <a:lnTo>
                    <a:pt x="1161" y="1202"/>
                  </a:lnTo>
                  <a:lnTo>
                    <a:pt x="1161" y="1208"/>
                  </a:lnTo>
                  <a:lnTo>
                    <a:pt x="1157" y="1211"/>
                  </a:lnTo>
                  <a:lnTo>
                    <a:pt x="1152" y="1215"/>
                  </a:lnTo>
                  <a:lnTo>
                    <a:pt x="1149" y="1220"/>
                  </a:lnTo>
                  <a:lnTo>
                    <a:pt x="1146" y="1226"/>
                  </a:lnTo>
                  <a:lnTo>
                    <a:pt x="1146" y="1291"/>
                  </a:lnTo>
                  <a:lnTo>
                    <a:pt x="1145" y="1360"/>
                  </a:lnTo>
                  <a:lnTo>
                    <a:pt x="1143" y="1425"/>
                  </a:lnTo>
                  <a:lnTo>
                    <a:pt x="1151" y="1423"/>
                  </a:lnTo>
                  <a:lnTo>
                    <a:pt x="1148" y="1419"/>
                  </a:lnTo>
                  <a:lnTo>
                    <a:pt x="1148" y="1416"/>
                  </a:lnTo>
                  <a:lnTo>
                    <a:pt x="1149" y="1411"/>
                  </a:lnTo>
                  <a:lnTo>
                    <a:pt x="1154" y="1408"/>
                  </a:lnTo>
                  <a:lnTo>
                    <a:pt x="1155" y="1398"/>
                  </a:lnTo>
                  <a:lnTo>
                    <a:pt x="1157" y="1390"/>
                  </a:lnTo>
                  <a:lnTo>
                    <a:pt x="1158" y="1385"/>
                  </a:lnTo>
                  <a:lnTo>
                    <a:pt x="1160" y="1382"/>
                  </a:lnTo>
                  <a:lnTo>
                    <a:pt x="1161" y="1381"/>
                  </a:lnTo>
                  <a:lnTo>
                    <a:pt x="1163" y="1384"/>
                  </a:lnTo>
                  <a:lnTo>
                    <a:pt x="1166" y="1388"/>
                  </a:lnTo>
                  <a:lnTo>
                    <a:pt x="1167" y="1395"/>
                  </a:lnTo>
                  <a:lnTo>
                    <a:pt x="1170" y="1404"/>
                  </a:lnTo>
                  <a:lnTo>
                    <a:pt x="1174" y="1408"/>
                  </a:lnTo>
                  <a:lnTo>
                    <a:pt x="1175" y="1411"/>
                  </a:lnTo>
                  <a:lnTo>
                    <a:pt x="1177" y="1416"/>
                  </a:lnTo>
                  <a:lnTo>
                    <a:pt x="1175" y="1420"/>
                  </a:lnTo>
                  <a:lnTo>
                    <a:pt x="1183" y="1419"/>
                  </a:lnTo>
                  <a:lnTo>
                    <a:pt x="1195" y="1417"/>
                  </a:lnTo>
                  <a:lnTo>
                    <a:pt x="1205" y="1416"/>
                  </a:lnTo>
                  <a:lnTo>
                    <a:pt x="1213" y="1416"/>
                  </a:lnTo>
                  <a:lnTo>
                    <a:pt x="1212" y="1408"/>
                  </a:lnTo>
                  <a:lnTo>
                    <a:pt x="1213" y="1401"/>
                  </a:lnTo>
                  <a:lnTo>
                    <a:pt x="1218" y="1395"/>
                  </a:lnTo>
                  <a:lnTo>
                    <a:pt x="1219" y="1384"/>
                  </a:lnTo>
                  <a:lnTo>
                    <a:pt x="1221" y="1378"/>
                  </a:lnTo>
                  <a:lnTo>
                    <a:pt x="1222" y="1373"/>
                  </a:lnTo>
                  <a:lnTo>
                    <a:pt x="1224" y="1372"/>
                  </a:lnTo>
                  <a:lnTo>
                    <a:pt x="1225" y="1373"/>
                  </a:lnTo>
                  <a:lnTo>
                    <a:pt x="1227" y="1378"/>
                  </a:lnTo>
                  <a:lnTo>
                    <a:pt x="1228" y="1385"/>
                  </a:lnTo>
                  <a:lnTo>
                    <a:pt x="1230" y="1395"/>
                  </a:lnTo>
                  <a:lnTo>
                    <a:pt x="1234" y="1399"/>
                  </a:lnTo>
                  <a:lnTo>
                    <a:pt x="1236" y="1404"/>
                  </a:lnTo>
                  <a:lnTo>
                    <a:pt x="1236" y="1408"/>
                  </a:lnTo>
                  <a:lnTo>
                    <a:pt x="1248" y="1408"/>
                  </a:lnTo>
                  <a:lnTo>
                    <a:pt x="1251" y="1338"/>
                  </a:lnTo>
                  <a:lnTo>
                    <a:pt x="1251" y="1267"/>
                  </a:lnTo>
                  <a:lnTo>
                    <a:pt x="1254" y="1199"/>
                  </a:lnTo>
                  <a:lnTo>
                    <a:pt x="1250" y="1197"/>
                  </a:lnTo>
                  <a:lnTo>
                    <a:pt x="1245" y="1197"/>
                  </a:lnTo>
                  <a:lnTo>
                    <a:pt x="1242" y="1191"/>
                  </a:lnTo>
                  <a:lnTo>
                    <a:pt x="1239" y="1186"/>
                  </a:lnTo>
                  <a:lnTo>
                    <a:pt x="1239" y="1182"/>
                  </a:lnTo>
                  <a:lnTo>
                    <a:pt x="1237" y="1177"/>
                  </a:lnTo>
                  <a:lnTo>
                    <a:pt x="1216" y="1182"/>
                  </a:lnTo>
                  <a:lnTo>
                    <a:pt x="1195" y="1185"/>
                  </a:lnTo>
                  <a:lnTo>
                    <a:pt x="1208" y="1182"/>
                  </a:lnTo>
                  <a:lnTo>
                    <a:pt x="1207" y="1145"/>
                  </a:lnTo>
                  <a:close/>
                  <a:moveTo>
                    <a:pt x="1452" y="1136"/>
                  </a:moveTo>
                  <a:lnTo>
                    <a:pt x="1441" y="1138"/>
                  </a:lnTo>
                  <a:lnTo>
                    <a:pt x="1424" y="1142"/>
                  </a:lnTo>
                  <a:lnTo>
                    <a:pt x="1403" y="1147"/>
                  </a:lnTo>
                  <a:lnTo>
                    <a:pt x="1380" y="1152"/>
                  </a:lnTo>
                  <a:lnTo>
                    <a:pt x="1357" y="1156"/>
                  </a:lnTo>
                  <a:lnTo>
                    <a:pt x="1336" y="1161"/>
                  </a:lnTo>
                  <a:lnTo>
                    <a:pt x="1319" y="1164"/>
                  </a:lnTo>
                  <a:lnTo>
                    <a:pt x="1309" y="1167"/>
                  </a:lnTo>
                  <a:lnTo>
                    <a:pt x="1306" y="1173"/>
                  </a:lnTo>
                  <a:lnTo>
                    <a:pt x="1303" y="1179"/>
                  </a:lnTo>
                  <a:lnTo>
                    <a:pt x="1303" y="1185"/>
                  </a:lnTo>
                  <a:lnTo>
                    <a:pt x="1298" y="1188"/>
                  </a:lnTo>
                  <a:lnTo>
                    <a:pt x="1294" y="1193"/>
                  </a:lnTo>
                  <a:lnTo>
                    <a:pt x="1291" y="1197"/>
                  </a:lnTo>
                  <a:lnTo>
                    <a:pt x="1288" y="1203"/>
                  </a:lnTo>
                  <a:lnTo>
                    <a:pt x="1288" y="1268"/>
                  </a:lnTo>
                  <a:lnTo>
                    <a:pt x="1286" y="1337"/>
                  </a:lnTo>
                  <a:lnTo>
                    <a:pt x="1284" y="1402"/>
                  </a:lnTo>
                  <a:lnTo>
                    <a:pt x="1292" y="1401"/>
                  </a:lnTo>
                  <a:lnTo>
                    <a:pt x="1289" y="1396"/>
                  </a:lnTo>
                  <a:lnTo>
                    <a:pt x="1289" y="1392"/>
                  </a:lnTo>
                  <a:lnTo>
                    <a:pt x="1291" y="1388"/>
                  </a:lnTo>
                  <a:lnTo>
                    <a:pt x="1295" y="1385"/>
                  </a:lnTo>
                  <a:lnTo>
                    <a:pt x="1297" y="1375"/>
                  </a:lnTo>
                  <a:lnTo>
                    <a:pt x="1298" y="1367"/>
                  </a:lnTo>
                  <a:lnTo>
                    <a:pt x="1300" y="1361"/>
                  </a:lnTo>
                  <a:lnTo>
                    <a:pt x="1301" y="1360"/>
                  </a:lnTo>
                  <a:lnTo>
                    <a:pt x="1303" y="1358"/>
                  </a:lnTo>
                  <a:lnTo>
                    <a:pt x="1304" y="1361"/>
                  </a:lnTo>
                  <a:lnTo>
                    <a:pt x="1307" y="1366"/>
                  </a:lnTo>
                  <a:lnTo>
                    <a:pt x="1309" y="1372"/>
                  </a:lnTo>
                  <a:lnTo>
                    <a:pt x="1312" y="1381"/>
                  </a:lnTo>
                  <a:lnTo>
                    <a:pt x="1315" y="1385"/>
                  </a:lnTo>
                  <a:lnTo>
                    <a:pt x="1316" y="1388"/>
                  </a:lnTo>
                  <a:lnTo>
                    <a:pt x="1318" y="1393"/>
                  </a:lnTo>
                  <a:lnTo>
                    <a:pt x="1316" y="1398"/>
                  </a:lnTo>
                  <a:lnTo>
                    <a:pt x="1324" y="1396"/>
                  </a:lnTo>
                  <a:lnTo>
                    <a:pt x="1336" y="1395"/>
                  </a:lnTo>
                  <a:lnTo>
                    <a:pt x="1347" y="1393"/>
                  </a:lnTo>
                  <a:lnTo>
                    <a:pt x="1354" y="1392"/>
                  </a:lnTo>
                  <a:lnTo>
                    <a:pt x="1353" y="1385"/>
                  </a:lnTo>
                  <a:lnTo>
                    <a:pt x="1354" y="1378"/>
                  </a:lnTo>
                  <a:lnTo>
                    <a:pt x="1357" y="1370"/>
                  </a:lnTo>
                  <a:lnTo>
                    <a:pt x="1360" y="1361"/>
                  </a:lnTo>
                  <a:lnTo>
                    <a:pt x="1362" y="1355"/>
                  </a:lnTo>
                  <a:lnTo>
                    <a:pt x="1364" y="1351"/>
                  </a:lnTo>
                  <a:lnTo>
                    <a:pt x="1365" y="1349"/>
                  </a:lnTo>
                  <a:lnTo>
                    <a:pt x="1367" y="1351"/>
                  </a:lnTo>
                  <a:lnTo>
                    <a:pt x="1368" y="1355"/>
                  </a:lnTo>
                  <a:lnTo>
                    <a:pt x="1370" y="1363"/>
                  </a:lnTo>
                  <a:lnTo>
                    <a:pt x="1371" y="1372"/>
                  </a:lnTo>
                  <a:lnTo>
                    <a:pt x="1374" y="1376"/>
                  </a:lnTo>
                  <a:lnTo>
                    <a:pt x="1377" y="1379"/>
                  </a:lnTo>
                  <a:lnTo>
                    <a:pt x="1377" y="1385"/>
                  </a:lnTo>
                  <a:lnTo>
                    <a:pt x="1382" y="1384"/>
                  </a:lnTo>
                  <a:lnTo>
                    <a:pt x="1394" y="1382"/>
                  </a:lnTo>
                  <a:lnTo>
                    <a:pt x="1411" y="1381"/>
                  </a:lnTo>
                  <a:lnTo>
                    <a:pt x="1409" y="1379"/>
                  </a:lnTo>
                  <a:lnTo>
                    <a:pt x="1411" y="1376"/>
                  </a:lnTo>
                  <a:lnTo>
                    <a:pt x="1411" y="1373"/>
                  </a:lnTo>
                  <a:lnTo>
                    <a:pt x="1411" y="1370"/>
                  </a:lnTo>
                  <a:lnTo>
                    <a:pt x="1412" y="1366"/>
                  </a:lnTo>
                  <a:lnTo>
                    <a:pt x="1414" y="1363"/>
                  </a:lnTo>
                  <a:lnTo>
                    <a:pt x="1414" y="1361"/>
                  </a:lnTo>
                  <a:lnTo>
                    <a:pt x="1414" y="1357"/>
                  </a:lnTo>
                  <a:lnTo>
                    <a:pt x="1414" y="1351"/>
                  </a:lnTo>
                  <a:lnTo>
                    <a:pt x="1414" y="1347"/>
                  </a:lnTo>
                  <a:lnTo>
                    <a:pt x="1415" y="1343"/>
                  </a:lnTo>
                  <a:lnTo>
                    <a:pt x="1417" y="1341"/>
                  </a:lnTo>
                  <a:lnTo>
                    <a:pt x="1418" y="1340"/>
                  </a:lnTo>
                  <a:lnTo>
                    <a:pt x="1420" y="1341"/>
                  </a:lnTo>
                  <a:lnTo>
                    <a:pt x="1421" y="1343"/>
                  </a:lnTo>
                  <a:lnTo>
                    <a:pt x="1423" y="1346"/>
                  </a:lnTo>
                  <a:lnTo>
                    <a:pt x="1423" y="1352"/>
                  </a:lnTo>
                  <a:lnTo>
                    <a:pt x="1424" y="1360"/>
                  </a:lnTo>
                  <a:lnTo>
                    <a:pt x="1426" y="1361"/>
                  </a:lnTo>
                  <a:lnTo>
                    <a:pt x="1427" y="1364"/>
                  </a:lnTo>
                  <a:lnTo>
                    <a:pt x="1430" y="1367"/>
                  </a:lnTo>
                  <a:lnTo>
                    <a:pt x="1432" y="1370"/>
                  </a:lnTo>
                  <a:lnTo>
                    <a:pt x="1432" y="1373"/>
                  </a:lnTo>
                  <a:lnTo>
                    <a:pt x="1433" y="1376"/>
                  </a:lnTo>
                  <a:lnTo>
                    <a:pt x="1433" y="1378"/>
                  </a:lnTo>
                  <a:lnTo>
                    <a:pt x="1447" y="1375"/>
                  </a:lnTo>
                  <a:lnTo>
                    <a:pt x="1456" y="1373"/>
                  </a:lnTo>
                  <a:lnTo>
                    <a:pt x="1462" y="1373"/>
                  </a:lnTo>
                  <a:lnTo>
                    <a:pt x="1464" y="1322"/>
                  </a:lnTo>
                  <a:lnTo>
                    <a:pt x="1465" y="1265"/>
                  </a:lnTo>
                  <a:lnTo>
                    <a:pt x="1467" y="1209"/>
                  </a:lnTo>
                  <a:lnTo>
                    <a:pt x="1468" y="1158"/>
                  </a:lnTo>
                  <a:lnTo>
                    <a:pt x="1459" y="1155"/>
                  </a:lnTo>
                  <a:lnTo>
                    <a:pt x="1453" y="1144"/>
                  </a:lnTo>
                  <a:lnTo>
                    <a:pt x="1452" y="1136"/>
                  </a:lnTo>
                  <a:close/>
                  <a:moveTo>
                    <a:pt x="1309" y="1121"/>
                  </a:moveTo>
                  <a:lnTo>
                    <a:pt x="1257" y="1136"/>
                  </a:lnTo>
                  <a:lnTo>
                    <a:pt x="1256" y="1170"/>
                  </a:lnTo>
                  <a:lnTo>
                    <a:pt x="1309" y="1156"/>
                  </a:lnTo>
                  <a:lnTo>
                    <a:pt x="1309" y="1121"/>
                  </a:lnTo>
                  <a:close/>
                  <a:moveTo>
                    <a:pt x="1012" y="1118"/>
                  </a:moveTo>
                  <a:lnTo>
                    <a:pt x="915" y="1142"/>
                  </a:lnTo>
                  <a:lnTo>
                    <a:pt x="973" y="1190"/>
                  </a:lnTo>
                  <a:lnTo>
                    <a:pt x="1066" y="1167"/>
                  </a:lnTo>
                  <a:lnTo>
                    <a:pt x="1012" y="1118"/>
                  </a:lnTo>
                  <a:close/>
                  <a:moveTo>
                    <a:pt x="3232" y="1098"/>
                  </a:moveTo>
                  <a:lnTo>
                    <a:pt x="0" y="1644"/>
                  </a:lnTo>
                  <a:lnTo>
                    <a:pt x="0" y="1697"/>
                  </a:lnTo>
                  <a:lnTo>
                    <a:pt x="3227" y="1223"/>
                  </a:lnTo>
                  <a:lnTo>
                    <a:pt x="4139" y="1293"/>
                  </a:lnTo>
                  <a:lnTo>
                    <a:pt x="4145" y="1174"/>
                  </a:lnTo>
                  <a:lnTo>
                    <a:pt x="3232" y="1098"/>
                  </a:lnTo>
                  <a:close/>
                  <a:moveTo>
                    <a:pt x="1409" y="1095"/>
                  </a:moveTo>
                  <a:lnTo>
                    <a:pt x="1357" y="1111"/>
                  </a:lnTo>
                  <a:lnTo>
                    <a:pt x="1357" y="1145"/>
                  </a:lnTo>
                  <a:lnTo>
                    <a:pt x="1411" y="1132"/>
                  </a:lnTo>
                  <a:lnTo>
                    <a:pt x="1409" y="1095"/>
                  </a:lnTo>
                  <a:close/>
                  <a:moveTo>
                    <a:pt x="1623" y="1091"/>
                  </a:moveTo>
                  <a:lnTo>
                    <a:pt x="1610" y="1094"/>
                  </a:lnTo>
                  <a:lnTo>
                    <a:pt x="1588" y="1097"/>
                  </a:lnTo>
                  <a:lnTo>
                    <a:pt x="1566" y="1101"/>
                  </a:lnTo>
                  <a:lnTo>
                    <a:pt x="1546" y="1104"/>
                  </a:lnTo>
                  <a:lnTo>
                    <a:pt x="1531" y="1107"/>
                  </a:lnTo>
                  <a:lnTo>
                    <a:pt x="1528" y="1114"/>
                  </a:lnTo>
                  <a:lnTo>
                    <a:pt x="1525" y="1120"/>
                  </a:lnTo>
                  <a:lnTo>
                    <a:pt x="1525" y="1126"/>
                  </a:lnTo>
                  <a:lnTo>
                    <a:pt x="1520" y="1129"/>
                  </a:lnTo>
                  <a:lnTo>
                    <a:pt x="1516" y="1133"/>
                  </a:lnTo>
                  <a:lnTo>
                    <a:pt x="1512" y="1139"/>
                  </a:lnTo>
                  <a:lnTo>
                    <a:pt x="1509" y="1145"/>
                  </a:lnTo>
                  <a:lnTo>
                    <a:pt x="1509" y="1185"/>
                  </a:lnTo>
                  <a:lnTo>
                    <a:pt x="1508" y="1231"/>
                  </a:lnTo>
                  <a:lnTo>
                    <a:pt x="1508" y="1278"/>
                  </a:lnTo>
                  <a:lnTo>
                    <a:pt x="1506" y="1323"/>
                  </a:lnTo>
                  <a:lnTo>
                    <a:pt x="1505" y="1364"/>
                  </a:lnTo>
                  <a:lnTo>
                    <a:pt x="1512" y="1363"/>
                  </a:lnTo>
                  <a:lnTo>
                    <a:pt x="1511" y="1358"/>
                  </a:lnTo>
                  <a:lnTo>
                    <a:pt x="1511" y="1355"/>
                  </a:lnTo>
                  <a:lnTo>
                    <a:pt x="1512" y="1351"/>
                  </a:lnTo>
                  <a:lnTo>
                    <a:pt x="1517" y="1347"/>
                  </a:lnTo>
                  <a:lnTo>
                    <a:pt x="1519" y="1337"/>
                  </a:lnTo>
                  <a:lnTo>
                    <a:pt x="1520" y="1329"/>
                  </a:lnTo>
                  <a:lnTo>
                    <a:pt x="1522" y="1325"/>
                  </a:lnTo>
                  <a:lnTo>
                    <a:pt x="1523" y="1322"/>
                  </a:lnTo>
                  <a:lnTo>
                    <a:pt x="1525" y="1322"/>
                  </a:lnTo>
                  <a:lnTo>
                    <a:pt x="1526" y="1323"/>
                  </a:lnTo>
                  <a:lnTo>
                    <a:pt x="1529" y="1328"/>
                  </a:lnTo>
                  <a:lnTo>
                    <a:pt x="1531" y="1334"/>
                  </a:lnTo>
                  <a:lnTo>
                    <a:pt x="1532" y="1344"/>
                  </a:lnTo>
                  <a:lnTo>
                    <a:pt x="1537" y="1347"/>
                  </a:lnTo>
                  <a:lnTo>
                    <a:pt x="1538" y="1351"/>
                  </a:lnTo>
                  <a:lnTo>
                    <a:pt x="1538" y="1355"/>
                  </a:lnTo>
                  <a:lnTo>
                    <a:pt x="1538" y="1360"/>
                  </a:lnTo>
                  <a:lnTo>
                    <a:pt x="1544" y="1358"/>
                  </a:lnTo>
                  <a:lnTo>
                    <a:pt x="1555" y="1357"/>
                  </a:lnTo>
                  <a:lnTo>
                    <a:pt x="1569" y="1354"/>
                  </a:lnTo>
                  <a:lnTo>
                    <a:pt x="1582" y="1352"/>
                  </a:lnTo>
                  <a:lnTo>
                    <a:pt x="1593" y="1349"/>
                  </a:lnTo>
                  <a:lnTo>
                    <a:pt x="1599" y="1349"/>
                  </a:lnTo>
                  <a:lnTo>
                    <a:pt x="1599" y="1341"/>
                  </a:lnTo>
                  <a:lnTo>
                    <a:pt x="1599" y="1334"/>
                  </a:lnTo>
                  <a:lnTo>
                    <a:pt x="1604" y="1328"/>
                  </a:lnTo>
                  <a:lnTo>
                    <a:pt x="1605" y="1317"/>
                  </a:lnTo>
                  <a:lnTo>
                    <a:pt x="1607" y="1311"/>
                  </a:lnTo>
                  <a:lnTo>
                    <a:pt x="1608" y="1306"/>
                  </a:lnTo>
                  <a:lnTo>
                    <a:pt x="1610" y="1305"/>
                  </a:lnTo>
                  <a:lnTo>
                    <a:pt x="1611" y="1306"/>
                  </a:lnTo>
                  <a:lnTo>
                    <a:pt x="1613" y="1311"/>
                  </a:lnTo>
                  <a:lnTo>
                    <a:pt x="1614" y="1319"/>
                  </a:lnTo>
                  <a:lnTo>
                    <a:pt x="1617" y="1328"/>
                  </a:lnTo>
                  <a:lnTo>
                    <a:pt x="1620" y="1332"/>
                  </a:lnTo>
                  <a:lnTo>
                    <a:pt x="1622" y="1337"/>
                  </a:lnTo>
                  <a:lnTo>
                    <a:pt x="1622" y="1341"/>
                  </a:lnTo>
                  <a:lnTo>
                    <a:pt x="1628" y="1341"/>
                  </a:lnTo>
                  <a:lnTo>
                    <a:pt x="1634" y="1341"/>
                  </a:lnTo>
                  <a:lnTo>
                    <a:pt x="1636" y="1299"/>
                  </a:lnTo>
                  <a:lnTo>
                    <a:pt x="1637" y="1250"/>
                  </a:lnTo>
                  <a:lnTo>
                    <a:pt x="1637" y="1202"/>
                  </a:lnTo>
                  <a:lnTo>
                    <a:pt x="1639" y="1155"/>
                  </a:lnTo>
                  <a:lnTo>
                    <a:pt x="1640" y="1111"/>
                  </a:lnTo>
                  <a:lnTo>
                    <a:pt x="1636" y="1111"/>
                  </a:lnTo>
                  <a:lnTo>
                    <a:pt x="1631" y="1109"/>
                  </a:lnTo>
                  <a:lnTo>
                    <a:pt x="1628" y="1104"/>
                  </a:lnTo>
                  <a:lnTo>
                    <a:pt x="1625" y="1098"/>
                  </a:lnTo>
                  <a:lnTo>
                    <a:pt x="1625" y="1094"/>
                  </a:lnTo>
                  <a:lnTo>
                    <a:pt x="1623" y="1091"/>
                  </a:lnTo>
                  <a:close/>
                  <a:moveTo>
                    <a:pt x="1132" y="1088"/>
                  </a:moveTo>
                  <a:lnTo>
                    <a:pt x="1035" y="1112"/>
                  </a:lnTo>
                  <a:lnTo>
                    <a:pt x="1093" y="1159"/>
                  </a:lnTo>
                  <a:lnTo>
                    <a:pt x="1186" y="1135"/>
                  </a:lnTo>
                  <a:lnTo>
                    <a:pt x="1132" y="1088"/>
                  </a:lnTo>
                  <a:close/>
                  <a:moveTo>
                    <a:pt x="1511" y="1071"/>
                  </a:moveTo>
                  <a:lnTo>
                    <a:pt x="1459" y="1086"/>
                  </a:lnTo>
                  <a:lnTo>
                    <a:pt x="1458" y="1120"/>
                  </a:lnTo>
                  <a:lnTo>
                    <a:pt x="1511" y="1107"/>
                  </a:lnTo>
                  <a:lnTo>
                    <a:pt x="1511" y="1071"/>
                  </a:lnTo>
                  <a:close/>
                  <a:moveTo>
                    <a:pt x="1254" y="1056"/>
                  </a:moveTo>
                  <a:lnTo>
                    <a:pt x="1157" y="1080"/>
                  </a:lnTo>
                  <a:lnTo>
                    <a:pt x="1215" y="1127"/>
                  </a:lnTo>
                  <a:lnTo>
                    <a:pt x="1307" y="1104"/>
                  </a:lnTo>
                  <a:lnTo>
                    <a:pt x="1254" y="1056"/>
                  </a:lnTo>
                  <a:close/>
                  <a:moveTo>
                    <a:pt x="1806" y="1050"/>
                  </a:moveTo>
                  <a:lnTo>
                    <a:pt x="1791" y="1054"/>
                  </a:lnTo>
                  <a:lnTo>
                    <a:pt x="1772" y="1059"/>
                  </a:lnTo>
                  <a:lnTo>
                    <a:pt x="1751" y="1063"/>
                  </a:lnTo>
                  <a:lnTo>
                    <a:pt x="1733" y="1068"/>
                  </a:lnTo>
                  <a:lnTo>
                    <a:pt x="1718" y="1071"/>
                  </a:lnTo>
                  <a:lnTo>
                    <a:pt x="1715" y="1077"/>
                  </a:lnTo>
                  <a:lnTo>
                    <a:pt x="1712" y="1083"/>
                  </a:lnTo>
                  <a:lnTo>
                    <a:pt x="1712" y="1089"/>
                  </a:lnTo>
                  <a:lnTo>
                    <a:pt x="1704" y="1092"/>
                  </a:lnTo>
                  <a:lnTo>
                    <a:pt x="1695" y="1098"/>
                  </a:lnTo>
                  <a:lnTo>
                    <a:pt x="1686" y="1104"/>
                  </a:lnTo>
                  <a:lnTo>
                    <a:pt x="1681" y="1112"/>
                  </a:lnTo>
                  <a:lnTo>
                    <a:pt x="1680" y="1153"/>
                  </a:lnTo>
                  <a:lnTo>
                    <a:pt x="1678" y="1200"/>
                  </a:lnTo>
                  <a:lnTo>
                    <a:pt x="1678" y="1249"/>
                  </a:lnTo>
                  <a:lnTo>
                    <a:pt x="1677" y="1296"/>
                  </a:lnTo>
                  <a:lnTo>
                    <a:pt x="1675" y="1337"/>
                  </a:lnTo>
                  <a:lnTo>
                    <a:pt x="1677" y="1337"/>
                  </a:lnTo>
                  <a:lnTo>
                    <a:pt x="1681" y="1335"/>
                  </a:lnTo>
                  <a:lnTo>
                    <a:pt x="1684" y="1335"/>
                  </a:lnTo>
                  <a:lnTo>
                    <a:pt x="1689" y="1334"/>
                  </a:lnTo>
                  <a:lnTo>
                    <a:pt x="1693" y="1332"/>
                  </a:lnTo>
                  <a:lnTo>
                    <a:pt x="1696" y="1332"/>
                  </a:lnTo>
                  <a:lnTo>
                    <a:pt x="1699" y="1332"/>
                  </a:lnTo>
                  <a:lnTo>
                    <a:pt x="1698" y="1329"/>
                  </a:lnTo>
                  <a:lnTo>
                    <a:pt x="1696" y="1325"/>
                  </a:lnTo>
                  <a:lnTo>
                    <a:pt x="1696" y="1320"/>
                  </a:lnTo>
                  <a:lnTo>
                    <a:pt x="1698" y="1317"/>
                  </a:lnTo>
                  <a:lnTo>
                    <a:pt x="1701" y="1313"/>
                  </a:lnTo>
                  <a:lnTo>
                    <a:pt x="1704" y="1311"/>
                  </a:lnTo>
                  <a:lnTo>
                    <a:pt x="1706" y="1300"/>
                  </a:lnTo>
                  <a:lnTo>
                    <a:pt x="1707" y="1293"/>
                  </a:lnTo>
                  <a:lnTo>
                    <a:pt x="1709" y="1287"/>
                  </a:lnTo>
                  <a:lnTo>
                    <a:pt x="1710" y="1284"/>
                  </a:lnTo>
                  <a:lnTo>
                    <a:pt x="1712" y="1284"/>
                  </a:lnTo>
                  <a:lnTo>
                    <a:pt x="1713" y="1287"/>
                  </a:lnTo>
                  <a:lnTo>
                    <a:pt x="1716" y="1291"/>
                  </a:lnTo>
                  <a:lnTo>
                    <a:pt x="1718" y="1297"/>
                  </a:lnTo>
                  <a:lnTo>
                    <a:pt x="1719" y="1306"/>
                  </a:lnTo>
                  <a:lnTo>
                    <a:pt x="1724" y="1310"/>
                  </a:lnTo>
                  <a:lnTo>
                    <a:pt x="1725" y="1314"/>
                  </a:lnTo>
                  <a:lnTo>
                    <a:pt x="1727" y="1320"/>
                  </a:lnTo>
                  <a:lnTo>
                    <a:pt x="1727" y="1325"/>
                  </a:lnTo>
                  <a:lnTo>
                    <a:pt x="1725" y="1329"/>
                  </a:lnTo>
                  <a:lnTo>
                    <a:pt x="1731" y="1328"/>
                  </a:lnTo>
                  <a:lnTo>
                    <a:pt x="1742" y="1325"/>
                  </a:lnTo>
                  <a:lnTo>
                    <a:pt x="1754" y="1323"/>
                  </a:lnTo>
                  <a:lnTo>
                    <a:pt x="1765" y="1320"/>
                  </a:lnTo>
                  <a:lnTo>
                    <a:pt x="1771" y="1319"/>
                  </a:lnTo>
                  <a:lnTo>
                    <a:pt x="1769" y="1311"/>
                  </a:lnTo>
                  <a:lnTo>
                    <a:pt x="1771" y="1305"/>
                  </a:lnTo>
                  <a:lnTo>
                    <a:pt x="1774" y="1297"/>
                  </a:lnTo>
                  <a:lnTo>
                    <a:pt x="1775" y="1288"/>
                  </a:lnTo>
                  <a:lnTo>
                    <a:pt x="1777" y="1281"/>
                  </a:lnTo>
                  <a:lnTo>
                    <a:pt x="1780" y="1278"/>
                  </a:lnTo>
                  <a:lnTo>
                    <a:pt x="1782" y="1276"/>
                  </a:lnTo>
                  <a:lnTo>
                    <a:pt x="1783" y="1278"/>
                  </a:lnTo>
                  <a:lnTo>
                    <a:pt x="1785" y="1282"/>
                  </a:lnTo>
                  <a:lnTo>
                    <a:pt x="1786" y="1288"/>
                  </a:lnTo>
                  <a:lnTo>
                    <a:pt x="1788" y="1299"/>
                  </a:lnTo>
                  <a:lnTo>
                    <a:pt x="1791" y="1302"/>
                  </a:lnTo>
                  <a:lnTo>
                    <a:pt x="1792" y="1306"/>
                  </a:lnTo>
                  <a:lnTo>
                    <a:pt x="1792" y="1313"/>
                  </a:lnTo>
                  <a:lnTo>
                    <a:pt x="1800" y="1311"/>
                  </a:lnTo>
                  <a:lnTo>
                    <a:pt x="1810" y="1308"/>
                  </a:lnTo>
                  <a:lnTo>
                    <a:pt x="1818" y="1308"/>
                  </a:lnTo>
                  <a:lnTo>
                    <a:pt x="1820" y="1264"/>
                  </a:lnTo>
                  <a:lnTo>
                    <a:pt x="1821" y="1217"/>
                  </a:lnTo>
                  <a:lnTo>
                    <a:pt x="1821" y="1168"/>
                  </a:lnTo>
                  <a:lnTo>
                    <a:pt x="1823" y="1121"/>
                  </a:lnTo>
                  <a:lnTo>
                    <a:pt x="1824" y="1079"/>
                  </a:lnTo>
                  <a:lnTo>
                    <a:pt x="1815" y="1076"/>
                  </a:lnTo>
                  <a:lnTo>
                    <a:pt x="1809" y="1065"/>
                  </a:lnTo>
                  <a:lnTo>
                    <a:pt x="1809" y="1063"/>
                  </a:lnTo>
                  <a:lnTo>
                    <a:pt x="1807" y="1059"/>
                  </a:lnTo>
                  <a:lnTo>
                    <a:pt x="1806" y="1056"/>
                  </a:lnTo>
                  <a:lnTo>
                    <a:pt x="1806" y="1053"/>
                  </a:lnTo>
                  <a:lnTo>
                    <a:pt x="1806" y="1050"/>
                  </a:lnTo>
                  <a:close/>
                  <a:moveTo>
                    <a:pt x="1611" y="1045"/>
                  </a:moveTo>
                  <a:lnTo>
                    <a:pt x="1560" y="1062"/>
                  </a:lnTo>
                  <a:lnTo>
                    <a:pt x="1560" y="1095"/>
                  </a:lnTo>
                  <a:lnTo>
                    <a:pt x="1613" y="1082"/>
                  </a:lnTo>
                  <a:lnTo>
                    <a:pt x="1611" y="1045"/>
                  </a:lnTo>
                  <a:close/>
                  <a:moveTo>
                    <a:pt x="1376" y="1024"/>
                  </a:moveTo>
                  <a:lnTo>
                    <a:pt x="1278" y="1050"/>
                  </a:lnTo>
                  <a:lnTo>
                    <a:pt x="1336" y="1097"/>
                  </a:lnTo>
                  <a:lnTo>
                    <a:pt x="1429" y="1074"/>
                  </a:lnTo>
                  <a:lnTo>
                    <a:pt x="1376" y="1024"/>
                  </a:lnTo>
                  <a:close/>
                  <a:moveTo>
                    <a:pt x="1713" y="1021"/>
                  </a:moveTo>
                  <a:lnTo>
                    <a:pt x="1661" y="1036"/>
                  </a:lnTo>
                  <a:lnTo>
                    <a:pt x="1660" y="1070"/>
                  </a:lnTo>
                  <a:lnTo>
                    <a:pt x="1713" y="1057"/>
                  </a:lnTo>
                  <a:lnTo>
                    <a:pt x="1713" y="1021"/>
                  </a:lnTo>
                  <a:close/>
                  <a:moveTo>
                    <a:pt x="1999" y="1006"/>
                  </a:moveTo>
                  <a:lnTo>
                    <a:pt x="1987" y="1009"/>
                  </a:lnTo>
                  <a:lnTo>
                    <a:pt x="1968" y="1012"/>
                  </a:lnTo>
                  <a:lnTo>
                    <a:pt x="1949" y="1016"/>
                  </a:lnTo>
                  <a:lnTo>
                    <a:pt x="1929" y="1021"/>
                  </a:lnTo>
                  <a:lnTo>
                    <a:pt x="1911" y="1025"/>
                  </a:lnTo>
                  <a:lnTo>
                    <a:pt x="1899" y="1027"/>
                  </a:lnTo>
                  <a:lnTo>
                    <a:pt x="1894" y="1033"/>
                  </a:lnTo>
                  <a:lnTo>
                    <a:pt x="1892" y="1039"/>
                  </a:lnTo>
                  <a:lnTo>
                    <a:pt x="1891" y="1045"/>
                  </a:lnTo>
                  <a:lnTo>
                    <a:pt x="1883" y="1050"/>
                  </a:lnTo>
                  <a:lnTo>
                    <a:pt x="1874" y="1054"/>
                  </a:lnTo>
                  <a:lnTo>
                    <a:pt x="1865" y="1062"/>
                  </a:lnTo>
                  <a:lnTo>
                    <a:pt x="1861" y="1068"/>
                  </a:lnTo>
                  <a:lnTo>
                    <a:pt x="1861" y="1103"/>
                  </a:lnTo>
                  <a:lnTo>
                    <a:pt x="1859" y="1142"/>
                  </a:lnTo>
                  <a:lnTo>
                    <a:pt x="1859" y="1186"/>
                  </a:lnTo>
                  <a:lnTo>
                    <a:pt x="1859" y="1229"/>
                  </a:lnTo>
                  <a:lnTo>
                    <a:pt x="1858" y="1270"/>
                  </a:lnTo>
                  <a:lnTo>
                    <a:pt x="1858" y="1305"/>
                  </a:lnTo>
                  <a:lnTo>
                    <a:pt x="1859" y="1303"/>
                  </a:lnTo>
                  <a:lnTo>
                    <a:pt x="1862" y="1303"/>
                  </a:lnTo>
                  <a:lnTo>
                    <a:pt x="1867" y="1302"/>
                  </a:lnTo>
                  <a:lnTo>
                    <a:pt x="1871" y="1300"/>
                  </a:lnTo>
                  <a:lnTo>
                    <a:pt x="1876" y="1300"/>
                  </a:lnTo>
                  <a:lnTo>
                    <a:pt x="1879" y="1299"/>
                  </a:lnTo>
                  <a:lnTo>
                    <a:pt x="1882" y="1299"/>
                  </a:lnTo>
                  <a:lnTo>
                    <a:pt x="1879" y="1296"/>
                  </a:lnTo>
                  <a:lnTo>
                    <a:pt x="1879" y="1293"/>
                  </a:lnTo>
                  <a:lnTo>
                    <a:pt x="1879" y="1288"/>
                  </a:lnTo>
                  <a:lnTo>
                    <a:pt x="1880" y="1284"/>
                  </a:lnTo>
                  <a:lnTo>
                    <a:pt x="1883" y="1281"/>
                  </a:lnTo>
                  <a:lnTo>
                    <a:pt x="1886" y="1278"/>
                  </a:lnTo>
                  <a:lnTo>
                    <a:pt x="1888" y="1267"/>
                  </a:lnTo>
                  <a:lnTo>
                    <a:pt x="1889" y="1259"/>
                  </a:lnTo>
                  <a:lnTo>
                    <a:pt x="1891" y="1255"/>
                  </a:lnTo>
                  <a:lnTo>
                    <a:pt x="1892" y="1252"/>
                  </a:lnTo>
                  <a:lnTo>
                    <a:pt x="1894" y="1252"/>
                  </a:lnTo>
                  <a:lnTo>
                    <a:pt x="1896" y="1253"/>
                  </a:lnTo>
                  <a:lnTo>
                    <a:pt x="1899" y="1258"/>
                  </a:lnTo>
                  <a:lnTo>
                    <a:pt x="1900" y="1264"/>
                  </a:lnTo>
                  <a:lnTo>
                    <a:pt x="1902" y="1275"/>
                  </a:lnTo>
                  <a:lnTo>
                    <a:pt x="1905" y="1278"/>
                  </a:lnTo>
                  <a:lnTo>
                    <a:pt x="1908" y="1282"/>
                  </a:lnTo>
                  <a:lnTo>
                    <a:pt x="1908" y="1287"/>
                  </a:lnTo>
                  <a:lnTo>
                    <a:pt x="1908" y="1291"/>
                  </a:lnTo>
                  <a:lnTo>
                    <a:pt x="1908" y="1296"/>
                  </a:lnTo>
                  <a:lnTo>
                    <a:pt x="1914" y="1294"/>
                  </a:lnTo>
                  <a:lnTo>
                    <a:pt x="1924" y="1293"/>
                  </a:lnTo>
                  <a:lnTo>
                    <a:pt x="1937" y="1290"/>
                  </a:lnTo>
                  <a:lnTo>
                    <a:pt x="1946" y="1288"/>
                  </a:lnTo>
                  <a:lnTo>
                    <a:pt x="1953" y="1287"/>
                  </a:lnTo>
                  <a:lnTo>
                    <a:pt x="1952" y="1279"/>
                  </a:lnTo>
                  <a:lnTo>
                    <a:pt x="1953" y="1272"/>
                  </a:lnTo>
                  <a:lnTo>
                    <a:pt x="1956" y="1265"/>
                  </a:lnTo>
                  <a:lnTo>
                    <a:pt x="1958" y="1255"/>
                  </a:lnTo>
                  <a:lnTo>
                    <a:pt x="1959" y="1249"/>
                  </a:lnTo>
                  <a:lnTo>
                    <a:pt x="1961" y="1244"/>
                  </a:lnTo>
                  <a:lnTo>
                    <a:pt x="1962" y="1243"/>
                  </a:lnTo>
                  <a:lnTo>
                    <a:pt x="1965" y="1244"/>
                  </a:lnTo>
                  <a:lnTo>
                    <a:pt x="1967" y="1249"/>
                  </a:lnTo>
                  <a:lnTo>
                    <a:pt x="1968" y="1256"/>
                  </a:lnTo>
                  <a:lnTo>
                    <a:pt x="1970" y="1265"/>
                  </a:lnTo>
                  <a:lnTo>
                    <a:pt x="1973" y="1270"/>
                  </a:lnTo>
                  <a:lnTo>
                    <a:pt x="1975" y="1275"/>
                  </a:lnTo>
                  <a:lnTo>
                    <a:pt x="1975" y="1279"/>
                  </a:lnTo>
                  <a:lnTo>
                    <a:pt x="1982" y="1278"/>
                  </a:lnTo>
                  <a:lnTo>
                    <a:pt x="1994" y="1276"/>
                  </a:lnTo>
                  <a:lnTo>
                    <a:pt x="2006" y="1275"/>
                  </a:lnTo>
                  <a:lnTo>
                    <a:pt x="2014" y="1273"/>
                  </a:lnTo>
                  <a:lnTo>
                    <a:pt x="2016" y="1238"/>
                  </a:lnTo>
                  <a:lnTo>
                    <a:pt x="2016" y="1197"/>
                  </a:lnTo>
                  <a:lnTo>
                    <a:pt x="2016" y="1153"/>
                  </a:lnTo>
                  <a:lnTo>
                    <a:pt x="2016" y="1111"/>
                  </a:lnTo>
                  <a:lnTo>
                    <a:pt x="2017" y="1070"/>
                  </a:lnTo>
                  <a:lnTo>
                    <a:pt x="2017" y="1033"/>
                  </a:lnTo>
                  <a:lnTo>
                    <a:pt x="2010" y="1032"/>
                  </a:lnTo>
                  <a:lnTo>
                    <a:pt x="2003" y="1021"/>
                  </a:lnTo>
                  <a:lnTo>
                    <a:pt x="2003" y="1018"/>
                  </a:lnTo>
                  <a:lnTo>
                    <a:pt x="2002" y="1015"/>
                  </a:lnTo>
                  <a:lnTo>
                    <a:pt x="2000" y="1012"/>
                  </a:lnTo>
                  <a:lnTo>
                    <a:pt x="2000" y="1009"/>
                  </a:lnTo>
                  <a:lnTo>
                    <a:pt x="1999" y="1006"/>
                  </a:lnTo>
                  <a:close/>
                  <a:moveTo>
                    <a:pt x="1813" y="997"/>
                  </a:moveTo>
                  <a:lnTo>
                    <a:pt x="1762" y="1012"/>
                  </a:lnTo>
                  <a:lnTo>
                    <a:pt x="1762" y="1045"/>
                  </a:lnTo>
                  <a:lnTo>
                    <a:pt x="1815" y="1032"/>
                  </a:lnTo>
                  <a:lnTo>
                    <a:pt x="1813" y="997"/>
                  </a:lnTo>
                  <a:close/>
                  <a:moveTo>
                    <a:pt x="1496" y="994"/>
                  </a:moveTo>
                  <a:lnTo>
                    <a:pt x="1398" y="1018"/>
                  </a:lnTo>
                  <a:lnTo>
                    <a:pt x="1458" y="1065"/>
                  </a:lnTo>
                  <a:lnTo>
                    <a:pt x="1550" y="1042"/>
                  </a:lnTo>
                  <a:lnTo>
                    <a:pt x="1496" y="994"/>
                  </a:lnTo>
                  <a:close/>
                  <a:moveTo>
                    <a:pt x="1017" y="971"/>
                  </a:moveTo>
                  <a:lnTo>
                    <a:pt x="965" y="989"/>
                  </a:lnTo>
                  <a:lnTo>
                    <a:pt x="964" y="1022"/>
                  </a:lnTo>
                  <a:lnTo>
                    <a:pt x="1017" y="1007"/>
                  </a:lnTo>
                  <a:lnTo>
                    <a:pt x="1017" y="971"/>
                  </a:lnTo>
                  <a:close/>
                  <a:moveTo>
                    <a:pt x="1915" y="971"/>
                  </a:moveTo>
                  <a:lnTo>
                    <a:pt x="1864" y="986"/>
                  </a:lnTo>
                  <a:lnTo>
                    <a:pt x="1862" y="1019"/>
                  </a:lnTo>
                  <a:lnTo>
                    <a:pt x="1915" y="1007"/>
                  </a:lnTo>
                  <a:lnTo>
                    <a:pt x="1915" y="971"/>
                  </a:lnTo>
                  <a:close/>
                  <a:moveTo>
                    <a:pt x="1617" y="962"/>
                  </a:moveTo>
                  <a:lnTo>
                    <a:pt x="1520" y="986"/>
                  </a:lnTo>
                  <a:lnTo>
                    <a:pt x="1578" y="1035"/>
                  </a:lnTo>
                  <a:lnTo>
                    <a:pt x="1672" y="1010"/>
                  </a:lnTo>
                  <a:lnTo>
                    <a:pt x="1617" y="962"/>
                  </a:lnTo>
                  <a:close/>
                  <a:moveTo>
                    <a:pt x="2450" y="960"/>
                  </a:moveTo>
                  <a:lnTo>
                    <a:pt x="2450" y="1199"/>
                  </a:lnTo>
                  <a:lnTo>
                    <a:pt x="2478" y="1194"/>
                  </a:lnTo>
                  <a:lnTo>
                    <a:pt x="2476" y="1185"/>
                  </a:lnTo>
                  <a:lnTo>
                    <a:pt x="2479" y="1176"/>
                  </a:lnTo>
                  <a:lnTo>
                    <a:pt x="2485" y="1168"/>
                  </a:lnTo>
                  <a:lnTo>
                    <a:pt x="2487" y="1156"/>
                  </a:lnTo>
                  <a:lnTo>
                    <a:pt x="2490" y="1147"/>
                  </a:lnTo>
                  <a:lnTo>
                    <a:pt x="2491" y="1141"/>
                  </a:lnTo>
                  <a:lnTo>
                    <a:pt x="2493" y="1136"/>
                  </a:lnTo>
                  <a:lnTo>
                    <a:pt x="2494" y="1135"/>
                  </a:lnTo>
                  <a:lnTo>
                    <a:pt x="2497" y="1135"/>
                  </a:lnTo>
                  <a:lnTo>
                    <a:pt x="2499" y="1139"/>
                  </a:lnTo>
                  <a:lnTo>
                    <a:pt x="2502" y="1144"/>
                  </a:lnTo>
                  <a:lnTo>
                    <a:pt x="2504" y="1153"/>
                  </a:lnTo>
                  <a:lnTo>
                    <a:pt x="2507" y="1164"/>
                  </a:lnTo>
                  <a:lnTo>
                    <a:pt x="2510" y="1168"/>
                  </a:lnTo>
                  <a:lnTo>
                    <a:pt x="2513" y="1173"/>
                  </a:lnTo>
                  <a:lnTo>
                    <a:pt x="2514" y="1177"/>
                  </a:lnTo>
                  <a:lnTo>
                    <a:pt x="2516" y="1183"/>
                  </a:lnTo>
                  <a:lnTo>
                    <a:pt x="2514" y="1188"/>
                  </a:lnTo>
                  <a:lnTo>
                    <a:pt x="2587" y="1176"/>
                  </a:lnTo>
                  <a:lnTo>
                    <a:pt x="2586" y="1167"/>
                  </a:lnTo>
                  <a:lnTo>
                    <a:pt x="2589" y="1158"/>
                  </a:lnTo>
                  <a:lnTo>
                    <a:pt x="2595" y="1150"/>
                  </a:lnTo>
                  <a:lnTo>
                    <a:pt x="2596" y="1138"/>
                  </a:lnTo>
                  <a:lnTo>
                    <a:pt x="2598" y="1129"/>
                  </a:lnTo>
                  <a:lnTo>
                    <a:pt x="2601" y="1123"/>
                  </a:lnTo>
                  <a:lnTo>
                    <a:pt x="2602" y="1118"/>
                  </a:lnTo>
                  <a:lnTo>
                    <a:pt x="2604" y="1117"/>
                  </a:lnTo>
                  <a:lnTo>
                    <a:pt x="2607" y="1117"/>
                  </a:lnTo>
                  <a:lnTo>
                    <a:pt x="2608" y="1121"/>
                  </a:lnTo>
                  <a:lnTo>
                    <a:pt x="2611" y="1127"/>
                  </a:lnTo>
                  <a:lnTo>
                    <a:pt x="2613" y="1135"/>
                  </a:lnTo>
                  <a:lnTo>
                    <a:pt x="2616" y="1145"/>
                  </a:lnTo>
                  <a:lnTo>
                    <a:pt x="2619" y="1150"/>
                  </a:lnTo>
                  <a:lnTo>
                    <a:pt x="2622" y="1155"/>
                  </a:lnTo>
                  <a:lnTo>
                    <a:pt x="2624" y="1159"/>
                  </a:lnTo>
                  <a:lnTo>
                    <a:pt x="2624" y="1164"/>
                  </a:lnTo>
                  <a:lnTo>
                    <a:pt x="2624" y="1170"/>
                  </a:lnTo>
                  <a:lnTo>
                    <a:pt x="2697" y="1158"/>
                  </a:lnTo>
                  <a:lnTo>
                    <a:pt x="2695" y="1149"/>
                  </a:lnTo>
                  <a:lnTo>
                    <a:pt x="2698" y="1139"/>
                  </a:lnTo>
                  <a:lnTo>
                    <a:pt x="2704" y="1132"/>
                  </a:lnTo>
                  <a:lnTo>
                    <a:pt x="2706" y="1121"/>
                  </a:lnTo>
                  <a:lnTo>
                    <a:pt x="2707" y="1111"/>
                  </a:lnTo>
                  <a:lnTo>
                    <a:pt x="2710" y="1104"/>
                  </a:lnTo>
                  <a:lnTo>
                    <a:pt x="2712" y="1100"/>
                  </a:lnTo>
                  <a:lnTo>
                    <a:pt x="2713" y="1098"/>
                  </a:lnTo>
                  <a:lnTo>
                    <a:pt x="2716" y="1098"/>
                  </a:lnTo>
                  <a:lnTo>
                    <a:pt x="2718" y="1103"/>
                  </a:lnTo>
                  <a:lnTo>
                    <a:pt x="2721" y="1109"/>
                  </a:lnTo>
                  <a:lnTo>
                    <a:pt x="2722" y="1117"/>
                  </a:lnTo>
                  <a:lnTo>
                    <a:pt x="2725" y="1127"/>
                  </a:lnTo>
                  <a:lnTo>
                    <a:pt x="2728" y="1132"/>
                  </a:lnTo>
                  <a:lnTo>
                    <a:pt x="2732" y="1136"/>
                  </a:lnTo>
                  <a:lnTo>
                    <a:pt x="2733" y="1141"/>
                  </a:lnTo>
                  <a:lnTo>
                    <a:pt x="2733" y="1145"/>
                  </a:lnTo>
                  <a:lnTo>
                    <a:pt x="2733" y="1152"/>
                  </a:lnTo>
                  <a:lnTo>
                    <a:pt x="2806" y="1139"/>
                  </a:lnTo>
                  <a:lnTo>
                    <a:pt x="2804" y="1130"/>
                  </a:lnTo>
                  <a:lnTo>
                    <a:pt x="2808" y="1121"/>
                  </a:lnTo>
                  <a:lnTo>
                    <a:pt x="2814" y="1114"/>
                  </a:lnTo>
                  <a:lnTo>
                    <a:pt x="2815" y="1103"/>
                  </a:lnTo>
                  <a:lnTo>
                    <a:pt x="2817" y="1092"/>
                  </a:lnTo>
                  <a:lnTo>
                    <a:pt x="2820" y="1086"/>
                  </a:lnTo>
                  <a:lnTo>
                    <a:pt x="2821" y="1082"/>
                  </a:lnTo>
                  <a:lnTo>
                    <a:pt x="2823" y="1080"/>
                  </a:lnTo>
                  <a:lnTo>
                    <a:pt x="2826" y="1080"/>
                  </a:lnTo>
                  <a:lnTo>
                    <a:pt x="2827" y="1085"/>
                  </a:lnTo>
                  <a:lnTo>
                    <a:pt x="2830" y="1091"/>
                  </a:lnTo>
                  <a:lnTo>
                    <a:pt x="2832" y="1098"/>
                  </a:lnTo>
                  <a:lnTo>
                    <a:pt x="2835" y="1109"/>
                  </a:lnTo>
                  <a:lnTo>
                    <a:pt x="2838" y="1114"/>
                  </a:lnTo>
                  <a:lnTo>
                    <a:pt x="2841" y="1117"/>
                  </a:lnTo>
                  <a:lnTo>
                    <a:pt x="2842" y="1123"/>
                  </a:lnTo>
                  <a:lnTo>
                    <a:pt x="2842" y="1127"/>
                  </a:lnTo>
                  <a:lnTo>
                    <a:pt x="2842" y="1133"/>
                  </a:lnTo>
                  <a:lnTo>
                    <a:pt x="2915" y="1121"/>
                  </a:lnTo>
                  <a:lnTo>
                    <a:pt x="2914" y="1112"/>
                  </a:lnTo>
                  <a:lnTo>
                    <a:pt x="2917" y="1103"/>
                  </a:lnTo>
                  <a:lnTo>
                    <a:pt x="2923" y="1095"/>
                  </a:lnTo>
                  <a:lnTo>
                    <a:pt x="2925" y="1085"/>
                  </a:lnTo>
                  <a:lnTo>
                    <a:pt x="2926" y="1074"/>
                  </a:lnTo>
                  <a:lnTo>
                    <a:pt x="2929" y="1068"/>
                  </a:lnTo>
                  <a:lnTo>
                    <a:pt x="2931" y="1063"/>
                  </a:lnTo>
                  <a:lnTo>
                    <a:pt x="2932" y="1062"/>
                  </a:lnTo>
                  <a:lnTo>
                    <a:pt x="2935" y="1062"/>
                  </a:lnTo>
                  <a:lnTo>
                    <a:pt x="2937" y="1066"/>
                  </a:lnTo>
                  <a:lnTo>
                    <a:pt x="2940" y="1073"/>
                  </a:lnTo>
                  <a:lnTo>
                    <a:pt x="2941" y="1080"/>
                  </a:lnTo>
                  <a:lnTo>
                    <a:pt x="2944" y="1092"/>
                  </a:lnTo>
                  <a:lnTo>
                    <a:pt x="2947" y="1095"/>
                  </a:lnTo>
                  <a:lnTo>
                    <a:pt x="2950" y="1098"/>
                  </a:lnTo>
                  <a:lnTo>
                    <a:pt x="2952" y="1104"/>
                  </a:lnTo>
                  <a:lnTo>
                    <a:pt x="2952" y="1109"/>
                  </a:lnTo>
                  <a:lnTo>
                    <a:pt x="2952" y="1114"/>
                  </a:lnTo>
                  <a:lnTo>
                    <a:pt x="3227" y="1068"/>
                  </a:lnTo>
                  <a:lnTo>
                    <a:pt x="3753" y="1115"/>
                  </a:lnTo>
                  <a:lnTo>
                    <a:pt x="3753" y="1054"/>
                  </a:lnTo>
                  <a:lnTo>
                    <a:pt x="2450" y="960"/>
                  </a:lnTo>
                  <a:close/>
                  <a:moveTo>
                    <a:pt x="2213" y="957"/>
                  </a:moveTo>
                  <a:lnTo>
                    <a:pt x="2203" y="960"/>
                  </a:lnTo>
                  <a:lnTo>
                    <a:pt x="2186" y="963"/>
                  </a:lnTo>
                  <a:lnTo>
                    <a:pt x="2166" y="968"/>
                  </a:lnTo>
                  <a:lnTo>
                    <a:pt x="2145" y="972"/>
                  </a:lnTo>
                  <a:lnTo>
                    <a:pt x="2125" y="975"/>
                  </a:lnTo>
                  <a:lnTo>
                    <a:pt x="2108" y="980"/>
                  </a:lnTo>
                  <a:lnTo>
                    <a:pt x="2098" y="981"/>
                  </a:lnTo>
                  <a:lnTo>
                    <a:pt x="2095" y="987"/>
                  </a:lnTo>
                  <a:lnTo>
                    <a:pt x="2092" y="994"/>
                  </a:lnTo>
                  <a:lnTo>
                    <a:pt x="2092" y="1000"/>
                  </a:lnTo>
                  <a:lnTo>
                    <a:pt x="2084" y="1004"/>
                  </a:lnTo>
                  <a:lnTo>
                    <a:pt x="2073" y="1009"/>
                  </a:lnTo>
                  <a:lnTo>
                    <a:pt x="2066" y="1015"/>
                  </a:lnTo>
                  <a:lnTo>
                    <a:pt x="2060" y="1022"/>
                  </a:lnTo>
                  <a:lnTo>
                    <a:pt x="2060" y="1057"/>
                  </a:lnTo>
                  <a:lnTo>
                    <a:pt x="2060" y="1100"/>
                  </a:lnTo>
                  <a:lnTo>
                    <a:pt x="2058" y="1147"/>
                  </a:lnTo>
                  <a:lnTo>
                    <a:pt x="2058" y="1193"/>
                  </a:lnTo>
                  <a:lnTo>
                    <a:pt x="2058" y="1237"/>
                  </a:lnTo>
                  <a:lnTo>
                    <a:pt x="2057" y="1272"/>
                  </a:lnTo>
                  <a:lnTo>
                    <a:pt x="2061" y="1270"/>
                  </a:lnTo>
                  <a:lnTo>
                    <a:pt x="2070" y="1268"/>
                  </a:lnTo>
                  <a:lnTo>
                    <a:pt x="2081" y="1267"/>
                  </a:lnTo>
                  <a:lnTo>
                    <a:pt x="2090" y="1265"/>
                  </a:lnTo>
                  <a:lnTo>
                    <a:pt x="2095" y="1264"/>
                  </a:lnTo>
                  <a:lnTo>
                    <a:pt x="2093" y="1261"/>
                  </a:lnTo>
                  <a:lnTo>
                    <a:pt x="2093" y="1258"/>
                  </a:lnTo>
                  <a:lnTo>
                    <a:pt x="2093" y="1253"/>
                  </a:lnTo>
                  <a:lnTo>
                    <a:pt x="2095" y="1249"/>
                  </a:lnTo>
                  <a:lnTo>
                    <a:pt x="2096" y="1246"/>
                  </a:lnTo>
                  <a:lnTo>
                    <a:pt x="2099" y="1243"/>
                  </a:lnTo>
                  <a:lnTo>
                    <a:pt x="2101" y="1232"/>
                  </a:lnTo>
                  <a:lnTo>
                    <a:pt x="2102" y="1224"/>
                  </a:lnTo>
                  <a:lnTo>
                    <a:pt x="2104" y="1220"/>
                  </a:lnTo>
                  <a:lnTo>
                    <a:pt x="2107" y="1217"/>
                  </a:lnTo>
                  <a:lnTo>
                    <a:pt x="2108" y="1217"/>
                  </a:lnTo>
                  <a:lnTo>
                    <a:pt x="2110" y="1218"/>
                  </a:lnTo>
                  <a:lnTo>
                    <a:pt x="2111" y="1223"/>
                  </a:lnTo>
                  <a:lnTo>
                    <a:pt x="2114" y="1231"/>
                  </a:lnTo>
                  <a:lnTo>
                    <a:pt x="2116" y="1240"/>
                  </a:lnTo>
                  <a:lnTo>
                    <a:pt x="2119" y="1243"/>
                  </a:lnTo>
                  <a:lnTo>
                    <a:pt x="2120" y="1247"/>
                  </a:lnTo>
                  <a:lnTo>
                    <a:pt x="2122" y="1252"/>
                  </a:lnTo>
                  <a:lnTo>
                    <a:pt x="2122" y="1258"/>
                  </a:lnTo>
                  <a:lnTo>
                    <a:pt x="2120" y="1261"/>
                  </a:lnTo>
                  <a:lnTo>
                    <a:pt x="2128" y="1261"/>
                  </a:lnTo>
                  <a:lnTo>
                    <a:pt x="2139" y="1258"/>
                  </a:lnTo>
                  <a:lnTo>
                    <a:pt x="2149" y="1255"/>
                  </a:lnTo>
                  <a:lnTo>
                    <a:pt x="2160" y="1253"/>
                  </a:lnTo>
                  <a:lnTo>
                    <a:pt x="2166" y="1252"/>
                  </a:lnTo>
                  <a:lnTo>
                    <a:pt x="2166" y="1244"/>
                  </a:lnTo>
                  <a:lnTo>
                    <a:pt x="2168" y="1237"/>
                  </a:lnTo>
                  <a:lnTo>
                    <a:pt x="2171" y="1231"/>
                  </a:lnTo>
                  <a:lnTo>
                    <a:pt x="2172" y="1220"/>
                  </a:lnTo>
                  <a:lnTo>
                    <a:pt x="2174" y="1214"/>
                  </a:lnTo>
                  <a:lnTo>
                    <a:pt x="2175" y="1209"/>
                  </a:lnTo>
                  <a:lnTo>
                    <a:pt x="2177" y="1208"/>
                  </a:lnTo>
                  <a:lnTo>
                    <a:pt x="2178" y="1209"/>
                  </a:lnTo>
                  <a:lnTo>
                    <a:pt x="2180" y="1214"/>
                  </a:lnTo>
                  <a:lnTo>
                    <a:pt x="2183" y="1221"/>
                  </a:lnTo>
                  <a:lnTo>
                    <a:pt x="2184" y="1231"/>
                  </a:lnTo>
                  <a:lnTo>
                    <a:pt x="2187" y="1235"/>
                  </a:lnTo>
                  <a:lnTo>
                    <a:pt x="2189" y="1240"/>
                  </a:lnTo>
                  <a:lnTo>
                    <a:pt x="2189" y="1244"/>
                  </a:lnTo>
                  <a:lnTo>
                    <a:pt x="2196" y="1244"/>
                  </a:lnTo>
                  <a:lnTo>
                    <a:pt x="2209" y="1241"/>
                  </a:lnTo>
                  <a:lnTo>
                    <a:pt x="2221" y="1240"/>
                  </a:lnTo>
                  <a:lnTo>
                    <a:pt x="2228" y="1238"/>
                  </a:lnTo>
                  <a:lnTo>
                    <a:pt x="2230" y="1202"/>
                  </a:lnTo>
                  <a:lnTo>
                    <a:pt x="2230" y="1159"/>
                  </a:lnTo>
                  <a:lnTo>
                    <a:pt x="2230" y="1112"/>
                  </a:lnTo>
                  <a:lnTo>
                    <a:pt x="2230" y="1065"/>
                  </a:lnTo>
                  <a:lnTo>
                    <a:pt x="2230" y="1022"/>
                  </a:lnTo>
                  <a:lnTo>
                    <a:pt x="2231" y="986"/>
                  </a:lnTo>
                  <a:lnTo>
                    <a:pt x="2222" y="983"/>
                  </a:lnTo>
                  <a:lnTo>
                    <a:pt x="2218" y="972"/>
                  </a:lnTo>
                  <a:lnTo>
                    <a:pt x="2216" y="971"/>
                  </a:lnTo>
                  <a:lnTo>
                    <a:pt x="2216" y="968"/>
                  </a:lnTo>
                  <a:lnTo>
                    <a:pt x="2215" y="963"/>
                  </a:lnTo>
                  <a:lnTo>
                    <a:pt x="2213" y="960"/>
                  </a:lnTo>
                  <a:lnTo>
                    <a:pt x="2213" y="957"/>
                  </a:lnTo>
                  <a:close/>
                  <a:moveTo>
                    <a:pt x="4046" y="946"/>
                  </a:moveTo>
                  <a:lnTo>
                    <a:pt x="3926" y="953"/>
                  </a:lnTo>
                  <a:lnTo>
                    <a:pt x="3917" y="966"/>
                  </a:lnTo>
                  <a:lnTo>
                    <a:pt x="3906" y="975"/>
                  </a:lnTo>
                  <a:lnTo>
                    <a:pt x="3894" y="984"/>
                  </a:lnTo>
                  <a:lnTo>
                    <a:pt x="3879" y="997"/>
                  </a:lnTo>
                  <a:lnTo>
                    <a:pt x="3897" y="998"/>
                  </a:lnTo>
                  <a:lnTo>
                    <a:pt x="3910" y="998"/>
                  </a:lnTo>
                  <a:lnTo>
                    <a:pt x="3923" y="1000"/>
                  </a:lnTo>
                  <a:lnTo>
                    <a:pt x="3940" y="1000"/>
                  </a:lnTo>
                  <a:lnTo>
                    <a:pt x="3960" y="994"/>
                  </a:lnTo>
                  <a:lnTo>
                    <a:pt x="3982" y="984"/>
                  </a:lnTo>
                  <a:lnTo>
                    <a:pt x="4007" y="975"/>
                  </a:lnTo>
                  <a:lnTo>
                    <a:pt x="4028" y="963"/>
                  </a:lnTo>
                  <a:lnTo>
                    <a:pt x="4046" y="946"/>
                  </a:lnTo>
                  <a:close/>
                  <a:moveTo>
                    <a:pt x="2016" y="946"/>
                  </a:moveTo>
                  <a:lnTo>
                    <a:pt x="1964" y="962"/>
                  </a:lnTo>
                  <a:lnTo>
                    <a:pt x="1962" y="995"/>
                  </a:lnTo>
                  <a:lnTo>
                    <a:pt x="2016" y="981"/>
                  </a:lnTo>
                  <a:lnTo>
                    <a:pt x="2016" y="946"/>
                  </a:lnTo>
                  <a:close/>
                  <a:moveTo>
                    <a:pt x="2344" y="945"/>
                  </a:moveTo>
                  <a:lnTo>
                    <a:pt x="2338" y="951"/>
                  </a:lnTo>
                  <a:lnTo>
                    <a:pt x="2333" y="956"/>
                  </a:lnTo>
                  <a:lnTo>
                    <a:pt x="2330" y="962"/>
                  </a:lnTo>
                  <a:lnTo>
                    <a:pt x="2327" y="962"/>
                  </a:lnTo>
                  <a:lnTo>
                    <a:pt x="2324" y="962"/>
                  </a:lnTo>
                  <a:lnTo>
                    <a:pt x="2320" y="963"/>
                  </a:lnTo>
                  <a:lnTo>
                    <a:pt x="2317" y="965"/>
                  </a:lnTo>
                  <a:lnTo>
                    <a:pt x="2314" y="968"/>
                  </a:lnTo>
                  <a:lnTo>
                    <a:pt x="2310" y="972"/>
                  </a:lnTo>
                  <a:lnTo>
                    <a:pt x="2297" y="975"/>
                  </a:lnTo>
                  <a:lnTo>
                    <a:pt x="2288" y="978"/>
                  </a:lnTo>
                  <a:lnTo>
                    <a:pt x="2283" y="984"/>
                  </a:lnTo>
                  <a:lnTo>
                    <a:pt x="2283" y="1227"/>
                  </a:lnTo>
                  <a:lnTo>
                    <a:pt x="2332" y="1218"/>
                  </a:lnTo>
                  <a:lnTo>
                    <a:pt x="2332" y="1218"/>
                  </a:lnTo>
                  <a:lnTo>
                    <a:pt x="2330" y="1215"/>
                  </a:lnTo>
                  <a:lnTo>
                    <a:pt x="2330" y="1212"/>
                  </a:lnTo>
                  <a:lnTo>
                    <a:pt x="2330" y="1208"/>
                  </a:lnTo>
                  <a:lnTo>
                    <a:pt x="2332" y="1205"/>
                  </a:lnTo>
                  <a:lnTo>
                    <a:pt x="2333" y="1200"/>
                  </a:lnTo>
                  <a:lnTo>
                    <a:pt x="2336" y="1197"/>
                  </a:lnTo>
                  <a:lnTo>
                    <a:pt x="2338" y="1188"/>
                  </a:lnTo>
                  <a:lnTo>
                    <a:pt x="2339" y="1180"/>
                  </a:lnTo>
                  <a:lnTo>
                    <a:pt x="2341" y="1174"/>
                  </a:lnTo>
                  <a:lnTo>
                    <a:pt x="2344" y="1171"/>
                  </a:lnTo>
                  <a:lnTo>
                    <a:pt x="2345" y="1171"/>
                  </a:lnTo>
                  <a:lnTo>
                    <a:pt x="2347" y="1173"/>
                  </a:lnTo>
                  <a:lnTo>
                    <a:pt x="2348" y="1177"/>
                  </a:lnTo>
                  <a:lnTo>
                    <a:pt x="2352" y="1185"/>
                  </a:lnTo>
                  <a:lnTo>
                    <a:pt x="2353" y="1194"/>
                  </a:lnTo>
                  <a:lnTo>
                    <a:pt x="2356" y="1197"/>
                  </a:lnTo>
                  <a:lnTo>
                    <a:pt x="2358" y="1202"/>
                  </a:lnTo>
                  <a:lnTo>
                    <a:pt x="2359" y="1206"/>
                  </a:lnTo>
                  <a:lnTo>
                    <a:pt x="2359" y="1211"/>
                  </a:lnTo>
                  <a:lnTo>
                    <a:pt x="2359" y="1215"/>
                  </a:lnTo>
                  <a:lnTo>
                    <a:pt x="2402" y="1208"/>
                  </a:lnTo>
                  <a:lnTo>
                    <a:pt x="2399" y="977"/>
                  </a:lnTo>
                  <a:lnTo>
                    <a:pt x="2396" y="971"/>
                  </a:lnTo>
                  <a:lnTo>
                    <a:pt x="2390" y="966"/>
                  </a:lnTo>
                  <a:lnTo>
                    <a:pt x="2383" y="963"/>
                  </a:lnTo>
                  <a:lnTo>
                    <a:pt x="2379" y="946"/>
                  </a:lnTo>
                  <a:lnTo>
                    <a:pt x="2344" y="945"/>
                  </a:lnTo>
                  <a:close/>
                  <a:moveTo>
                    <a:pt x="1116" y="942"/>
                  </a:moveTo>
                  <a:lnTo>
                    <a:pt x="1064" y="960"/>
                  </a:lnTo>
                  <a:lnTo>
                    <a:pt x="1063" y="994"/>
                  </a:lnTo>
                  <a:lnTo>
                    <a:pt x="1116" y="978"/>
                  </a:lnTo>
                  <a:lnTo>
                    <a:pt x="1116" y="942"/>
                  </a:lnTo>
                  <a:close/>
                  <a:moveTo>
                    <a:pt x="3796" y="942"/>
                  </a:moveTo>
                  <a:lnTo>
                    <a:pt x="3759" y="980"/>
                  </a:lnTo>
                  <a:lnTo>
                    <a:pt x="3840" y="989"/>
                  </a:lnTo>
                  <a:lnTo>
                    <a:pt x="3876" y="946"/>
                  </a:lnTo>
                  <a:lnTo>
                    <a:pt x="3796" y="942"/>
                  </a:lnTo>
                  <a:close/>
                  <a:moveTo>
                    <a:pt x="3672" y="931"/>
                  </a:moveTo>
                  <a:lnTo>
                    <a:pt x="3636" y="971"/>
                  </a:lnTo>
                  <a:lnTo>
                    <a:pt x="3715" y="980"/>
                  </a:lnTo>
                  <a:lnTo>
                    <a:pt x="3753" y="936"/>
                  </a:lnTo>
                  <a:lnTo>
                    <a:pt x="3672" y="931"/>
                  </a:lnTo>
                  <a:close/>
                  <a:moveTo>
                    <a:pt x="1739" y="931"/>
                  </a:moveTo>
                  <a:lnTo>
                    <a:pt x="1642" y="956"/>
                  </a:lnTo>
                  <a:lnTo>
                    <a:pt x="1699" y="1003"/>
                  </a:lnTo>
                  <a:lnTo>
                    <a:pt x="1792" y="980"/>
                  </a:lnTo>
                  <a:lnTo>
                    <a:pt x="1739" y="931"/>
                  </a:lnTo>
                  <a:close/>
                  <a:moveTo>
                    <a:pt x="3543" y="930"/>
                  </a:moveTo>
                  <a:lnTo>
                    <a:pt x="3507" y="969"/>
                  </a:lnTo>
                  <a:lnTo>
                    <a:pt x="3586" y="977"/>
                  </a:lnTo>
                  <a:lnTo>
                    <a:pt x="3624" y="934"/>
                  </a:lnTo>
                  <a:lnTo>
                    <a:pt x="3543" y="930"/>
                  </a:lnTo>
                  <a:close/>
                  <a:moveTo>
                    <a:pt x="3426" y="922"/>
                  </a:moveTo>
                  <a:lnTo>
                    <a:pt x="3391" y="962"/>
                  </a:lnTo>
                  <a:lnTo>
                    <a:pt x="3470" y="971"/>
                  </a:lnTo>
                  <a:lnTo>
                    <a:pt x="3508" y="927"/>
                  </a:lnTo>
                  <a:lnTo>
                    <a:pt x="3426" y="922"/>
                  </a:lnTo>
                  <a:close/>
                  <a:moveTo>
                    <a:pt x="2117" y="921"/>
                  </a:moveTo>
                  <a:lnTo>
                    <a:pt x="2066" y="936"/>
                  </a:lnTo>
                  <a:lnTo>
                    <a:pt x="2064" y="971"/>
                  </a:lnTo>
                  <a:lnTo>
                    <a:pt x="2117" y="957"/>
                  </a:lnTo>
                  <a:lnTo>
                    <a:pt x="2117" y="921"/>
                  </a:lnTo>
                  <a:close/>
                  <a:moveTo>
                    <a:pt x="1216" y="913"/>
                  </a:moveTo>
                  <a:lnTo>
                    <a:pt x="1164" y="931"/>
                  </a:lnTo>
                  <a:lnTo>
                    <a:pt x="1164" y="965"/>
                  </a:lnTo>
                  <a:lnTo>
                    <a:pt x="1218" y="950"/>
                  </a:lnTo>
                  <a:lnTo>
                    <a:pt x="1216" y="913"/>
                  </a:lnTo>
                  <a:close/>
                  <a:moveTo>
                    <a:pt x="3303" y="913"/>
                  </a:moveTo>
                  <a:lnTo>
                    <a:pt x="3280" y="953"/>
                  </a:lnTo>
                  <a:lnTo>
                    <a:pt x="3365" y="962"/>
                  </a:lnTo>
                  <a:lnTo>
                    <a:pt x="3394" y="921"/>
                  </a:lnTo>
                  <a:lnTo>
                    <a:pt x="3303" y="913"/>
                  </a:lnTo>
                  <a:close/>
                  <a:moveTo>
                    <a:pt x="3194" y="901"/>
                  </a:moveTo>
                  <a:lnTo>
                    <a:pt x="3175" y="946"/>
                  </a:lnTo>
                  <a:lnTo>
                    <a:pt x="3259" y="956"/>
                  </a:lnTo>
                  <a:lnTo>
                    <a:pt x="3277" y="910"/>
                  </a:lnTo>
                  <a:lnTo>
                    <a:pt x="3194" y="901"/>
                  </a:lnTo>
                  <a:close/>
                  <a:moveTo>
                    <a:pt x="1861" y="899"/>
                  </a:moveTo>
                  <a:lnTo>
                    <a:pt x="1763" y="925"/>
                  </a:lnTo>
                  <a:lnTo>
                    <a:pt x="1821" y="972"/>
                  </a:lnTo>
                  <a:lnTo>
                    <a:pt x="1914" y="948"/>
                  </a:lnTo>
                  <a:lnTo>
                    <a:pt x="1861" y="899"/>
                  </a:lnTo>
                  <a:close/>
                  <a:moveTo>
                    <a:pt x="2224" y="892"/>
                  </a:moveTo>
                  <a:lnTo>
                    <a:pt x="2151" y="912"/>
                  </a:lnTo>
                  <a:lnTo>
                    <a:pt x="2151" y="950"/>
                  </a:lnTo>
                  <a:lnTo>
                    <a:pt x="2224" y="933"/>
                  </a:lnTo>
                  <a:lnTo>
                    <a:pt x="2224" y="892"/>
                  </a:lnTo>
                  <a:close/>
                  <a:moveTo>
                    <a:pt x="3089" y="892"/>
                  </a:moveTo>
                  <a:lnTo>
                    <a:pt x="3070" y="936"/>
                  </a:lnTo>
                  <a:lnTo>
                    <a:pt x="3154" y="945"/>
                  </a:lnTo>
                  <a:lnTo>
                    <a:pt x="3172" y="899"/>
                  </a:lnTo>
                  <a:lnTo>
                    <a:pt x="3089" y="892"/>
                  </a:lnTo>
                  <a:close/>
                  <a:moveTo>
                    <a:pt x="1318" y="884"/>
                  </a:moveTo>
                  <a:lnTo>
                    <a:pt x="1266" y="901"/>
                  </a:lnTo>
                  <a:lnTo>
                    <a:pt x="1265" y="934"/>
                  </a:lnTo>
                  <a:lnTo>
                    <a:pt x="1318" y="919"/>
                  </a:lnTo>
                  <a:lnTo>
                    <a:pt x="1318" y="884"/>
                  </a:lnTo>
                  <a:close/>
                  <a:moveTo>
                    <a:pt x="2984" y="881"/>
                  </a:moveTo>
                  <a:lnTo>
                    <a:pt x="2966" y="927"/>
                  </a:lnTo>
                  <a:lnTo>
                    <a:pt x="3049" y="936"/>
                  </a:lnTo>
                  <a:lnTo>
                    <a:pt x="3067" y="890"/>
                  </a:lnTo>
                  <a:lnTo>
                    <a:pt x="2984" y="881"/>
                  </a:lnTo>
                  <a:close/>
                  <a:moveTo>
                    <a:pt x="2876" y="874"/>
                  </a:moveTo>
                  <a:lnTo>
                    <a:pt x="2862" y="919"/>
                  </a:lnTo>
                  <a:lnTo>
                    <a:pt x="2946" y="927"/>
                  </a:lnTo>
                  <a:lnTo>
                    <a:pt x="2960" y="883"/>
                  </a:lnTo>
                  <a:lnTo>
                    <a:pt x="2876" y="874"/>
                  </a:lnTo>
                  <a:close/>
                  <a:moveTo>
                    <a:pt x="1982" y="869"/>
                  </a:moveTo>
                  <a:lnTo>
                    <a:pt x="1885" y="893"/>
                  </a:lnTo>
                  <a:lnTo>
                    <a:pt x="1943" y="940"/>
                  </a:lnTo>
                  <a:lnTo>
                    <a:pt x="2035" y="918"/>
                  </a:lnTo>
                  <a:lnTo>
                    <a:pt x="1982" y="869"/>
                  </a:lnTo>
                  <a:close/>
                  <a:moveTo>
                    <a:pt x="2770" y="866"/>
                  </a:moveTo>
                  <a:lnTo>
                    <a:pt x="2757" y="913"/>
                  </a:lnTo>
                  <a:lnTo>
                    <a:pt x="2841" y="921"/>
                  </a:lnTo>
                  <a:lnTo>
                    <a:pt x="2853" y="875"/>
                  </a:lnTo>
                  <a:lnTo>
                    <a:pt x="2770" y="866"/>
                  </a:lnTo>
                  <a:close/>
                  <a:moveTo>
                    <a:pt x="4030" y="858"/>
                  </a:moveTo>
                  <a:lnTo>
                    <a:pt x="4080" y="878"/>
                  </a:lnTo>
                  <a:lnTo>
                    <a:pt x="4113" y="881"/>
                  </a:lnTo>
                  <a:lnTo>
                    <a:pt x="4060" y="861"/>
                  </a:lnTo>
                  <a:lnTo>
                    <a:pt x="4030" y="858"/>
                  </a:lnTo>
                  <a:close/>
                  <a:moveTo>
                    <a:pt x="1078" y="858"/>
                  </a:moveTo>
                  <a:lnTo>
                    <a:pt x="985" y="887"/>
                  </a:lnTo>
                  <a:lnTo>
                    <a:pt x="1049" y="943"/>
                  </a:lnTo>
                  <a:lnTo>
                    <a:pt x="1136" y="919"/>
                  </a:lnTo>
                  <a:lnTo>
                    <a:pt x="1078" y="858"/>
                  </a:lnTo>
                  <a:close/>
                  <a:moveTo>
                    <a:pt x="2659" y="857"/>
                  </a:moveTo>
                  <a:lnTo>
                    <a:pt x="2652" y="904"/>
                  </a:lnTo>
                  <a:lnTo>
                    <a:pt x="2736" y="913"/>
                  </a:lnTo>
                  <a:lnTo>
                    <a:pt x="2745" y="866"/>
                  </a:lnTo>
                  <a:lnTo>
                    <a:pt x="2659" y="857"/>
                  </a:lnTo>
                  <a:close/>
                  <a:moveTo>
                    <a:pt x="1418" y="854"/>
                  </a:moveTo>
                  <a:lnTo>
                    <a:pt x="1367" y="872"/>
                  </a:lnTo>
                  <a:lnTo>
                    <a:pt x="1365" y="905"/>
                  </a:lnTo>
                  <a:lnTo>
                    <a:pt x="1420" y="890"/>
                  </a:lnTo>
                  <a:lnTo>
                    <a:pt x="1418" y="854"/>
                  </a:lnTo>
                  <a:close/>
                  <a:moveTo>
                    <a:pt x="3973" y="852"/>
                  </a:moveTo>
                  <a:lnTo>
                    <a:pt x="4025" y="881"/>
                  </a:lnTo>
                  <a:lnTo>
                    <a:pt x="4060" y="884"/>
                  </a:lnTo>
                  <a:lnTo>
                    <a:pt x="4004" y="855"/>
                  </a:lnTo>
                  <a:lnTo>
                    <a:pt x="3973" y="852"/>
                  </a:lnTo>
                  <a:close/>
                  <a:moveTo>
                    <a:pt x="3914" y="848"/>
                  </a:moveTo>
                  <a:lnTo>
                    <a:pt x="3976" y="886"/>
                  </a:lnTo>
                  <a:lnTo>
                    <a:pt x="4011" y="889"/>
                  </a:lnTo>
                  <a:lnTo>
                    <a:pt x="3944" y="851"/>
                  </a:lnTo>
                  <a:lnTo>
                    <a:pt x="3914" y="848"/>
                  </a:lnTo>
                  <a:close/>
                  <a:moveTo>
                    <a:pt x="2557" y="848"/>
                  </a:moveTo>
                  <a:lnTo>
                    <a:pt x="2551" y="895"/>
                  </a:lnTo>
                  <a:lnTo>
                    <a:pt x="2634" y="904"/>
                  </a:lnTo>
                  <a:lnTo>
                    <a:pt x="2640" y="857"/>
                  </a:lnTo>
                  <a:lnTo>
                    <a:pt x="2557" y="848"/>
                  </a:lnTo>
                  <a:close/>
                  <a:moveTo>
                    <a:pt x="3849" y="837"/>
                  </a:moveTo>
                  <a:lnTo>
                    <a:pt x="3922" y="890"/>
                  </a:lnTo>
                  <a:lnTo>
                    <a:pt x="3957" y="893"/>
                  </a:lnTo>
                  <a:lnTo>
                    <a:pt x="3879" y="839"/>
                  </a:lnTo>
                  <a:lnTo>
                    <a:pt x="3849" y="837"/>
                  </a:lnTo>
                  <a:close/>
                  <a:moveTo>
                    <a:pt x="2104" y="837"/>
                  </a:moveTo>
                  <a:lnTo>
                    <a:pt x="2006" y="861"/>
                  </a:lnTo>
                  <a:lnTo>
                    <a:pt x="2064" y="910"/>
                  </a:lnTo>
                  <a:lnTo>
                    <a:pt x="2157" y="886"/>
                  </a:lnTo>
                  <a:lnTo>
                    <a:pt x="2104" y="837"/>
                  </a:lnTo>
                  <a:close/>
                  <a:moveTo>
                    <a:pt x="2455" y="831"/>
                  </a:moveTo>
                  <a:lnTo>
                    <a:pt x="2449" y="878"/>
                  </a:lnTo>
                  <a:lnTo>
                    <a:pt x="2532" y="892"/>
                  </a:lnTo>
                  <a:lnTo>
                    <a:pt x="2538" y="846"/>
                  </a:lnTo>
                  <a:lnTo>
                    <a:pt x="2455" y="831"/>
                  </a:lnTo>
                  <a:close/>
                  <a:moveTo>
                    <a:pt x="3782" y="828"/>
                  </a:moveTo>
                  <a:lnTo>
                    <a:pt x="3859" y="890"/>
                  </a:lnTo>
                  <a:lnTo>
                    <a:pt x="3894" y="895"/>
                  </a:lnTo>
                  <a:lnTo>
                    <a:pt x="3811" y="831"/>
                  </a:lnTo>
                  <a:lnTo>
                    <a:pt x="3782" y="828"/>
                  </a:lnTo>
                  <a:close/>
                  <a:moveTo>
                    <a:pt x="1190" y="825"/>
                  </a:moveTo>
                  <a:lnTo>
                    <a:pt x="1099" y="851"/>
                  </a:lnTo>
                  <a:lnTo>
                    <a:pt x="1160" y="909"/>
                  </a:lnTo>
                  <a:lnTo>
                    <a:pt x="1246" y="884"/>
                  </a:lnTo>
                  <a:lnTo>
                    <a:pt x="1190" y="825"/>
                  </a:lnTo>
                  <a:close/>
                  <a:moveTo>
                    <a:pt x="1520" y="825"/>
                  </a:moveTo>
                  <a:lnTo>
                    <a:pt x="1468" y="842"/>
                  </a:lnTo>
                  <a:lnTo>
                    <a:pt x="1467" y="877"/>
                  </a:lnTo>
                  <a:lnTo>
                    <a:pt x="1520" y="860"/>
                  </a:lnTo>
                  <a:lnTo>
                    <a:pt x="1520" y="825"/>
                  </a:lnTo>
                  <a:close/>
                  <a:moveTo>
                    <a:pt x="3721" y="822"/>
                  </a:moveTo>
                  <a:lnTo>
                    <a:pt x="3802" y="886"/>
                  </a:lnTo>
                  <a:lnTo>
                    <a:pt x="3837" y="889"/>
                  </a:lnTo>
                  <a:lnTo>
                    <a:pt x="3750" y="823"/>
                  </a:lnTo>
                  <a:lnTo>
                    <a:pt x="3721" y="822"/>
                  </a:lnTo>
                  <a:close/>
                  <a:moveTo>
                    <a:pt x="3615" y="817"/>
                  </a:moveTo>
                  <a:lnTo>
                    <a:pt x="3683" y="875"/>
                  </a:lnTo>
                  <a:lnTo>
                    <a:pt x="3718" y="878"/>
                  </a:lnTo>
                  <a:lnTo>
                    <a:pt x="3645" y="819"/>
                  </a:lnTo>
                  <a:lnTo>
                    <a:pt x="3615" y="817"/>
                  </a:lnTo>
                  <a:close/>
                  <a:moveTo>
                    <a:pt x="3665" y="816"/>
                  </a:moveTo>
                  <a:lnTo>
                    <a:pt x="3742" y="881"/>
                  </a:lnTo>
                  <a:lnTo>
                    <a:pt x="3777" y="884"/>
                  </a:lnTo>
                  <a:lnTo>
                    <a:pt x="3695" y="817"/>
                  </a:lnTo>
                  <a:lnTo>
                    <a:pt x="3665" y="816"/>
                  </a:lnTo>
                  <a:close/>
                  <a:moveTo>
                    <a:pt x="2355" y="814"/>
                  </a:moveTo>
                  <a:lnTo>
                    <a:pt x="2352" y="861"/>
                  </a:lnTo>
                  <a:lnTo>
                    <a:pt x="2428" y="877"/>
                  </a:lnTo>
                  <a:lnTo>
                    <a:pt x="2438" y="830"/>
                  </a:lnTo>
                  <a:lnTo>
                    <a:pt x="2355" y="814"/>
                  </a:lnTo>
                  <a:close/>
                  <a:moveTo>
                    <a:pt x="3566" y="814"/>
                  </a:moveTo>
                  <a:lnTo>
                    <a:pt x="3621" y="869"/>
                  </a:lnTo>
                  <a:lnTo>
                    <a:pt x="3656" y="872"/>
                  </a:lnTo>
                  <a:lnTo>
                    <a:pt x="3595" y="817"/>
                  </a:lnTo>
                  <a:lnTo>
                    <a:pt x="3566" y="814"/>
                  </a:lnTo>
                  <a:close/>
                  <a:moveTo>
                    <a:pt x="3511" y="813"/>
                  </a:moveTo>
                  <a:lnTo>
                    <a:pt x="3564" y="864"/>
                  </a:lnTo>
                  <a:lnTo>
                    <a:pt x="3598" y="867"/>
                  </a:lnTo>
                  <a:lnTo>
                    <a:pt x="3542" y="814"/>
                  </a:lnTo>
                  <a:lnTo>
                    <a:pt x="3511" y="813"/>
                  </a:lnTo>
                  <a:close/>
                  <a:moveTo>
                    <a:pt x="3452" y="807"/>
                  </a:moveTo>
                  <a:lnTo>
                    <a:pt x="3505" y="858"/>
                  </a:lnTo>
                  <a:lnTo>
                    <a:pt x="3539" y="861"/>
                  </a:lnTo>
                  <a:lnTo>
                    <a:pt x="3482" y="810"/>
                  </a:lnTo>
                  <a:lnTo>
                    <a:pt x="3452" y="807"/>
                  </a:lnTo>
                  <a:close/>
                  <a:moveTo>
                    <a:pt x="3393" y="802"/>
                  </a:moveTo>
                  <a:lnTo>
                    <a:pt x="3446" y="852"/>
                  </a:lnTo>
                  <a:lnTo>
                    <a:pt x="3479" y="857"/>
                  </a:lnTo>
                  <a:lnTo>
                    <a:pt x="3423" y="804"/>
                  </a:lnTo>
                  <a:lnTo>
                    <a:pt x="3393" y="802"/>
                  </a:lnTo>
                  <a:close/>
                  <a:moveTo>
                    <a:pt x="3346" y="798"/>
                  </a:moveTo>
                  <a:lnTo>
                    <a:pt x="3387" y="848"/>
                  </a:lnTo>
                  <a:lnTo>
                    <a:pt x="3420" y="851"/>
                  </a:lnTo>
                  <a:lnTo>
                    <a:pt x="3374" y="799"/>
                  </a:lnTo>
                  <a:lnTo>
                    <a:pt x="3346" y="798"/>
                  </a:lnTo>
                  <a:close/>
                  <a:moveTo>
                    <a:pt x="1620" y="795"/>
                  </a:moveTo>
                  <a:lnTo>
                    <a:pt x="1569" y="813"/>
                  </a:lnTo>
                  <a:lnTo>
                    <a:pt x="1567" y="846"/>
                  </a:lnTo>
                  <a:lnTo>
                    <a:pt x="1622" y="831"/>
                  </a:lnTo>
                  <a:lnTo>
                    <a:pt x="1620" y="795"/>
                  </a:lnTo>
                  <a:close/>
                  <a:moveTo>
                    <a:pt x="3286" y="792"/>
                  </a:moveTo>
                  <a:lnTo>
                    <a:pt x="3327" y="842"/>
                  </a:lnTo>
                  <a:lnTo>
                    <a:pt x="3361" y="845"/>
                  </a:lnTo>
                  <a:lnTo>
                    <a:pt x="3315" y="793"/>
                  </a:lnTo>
                  <a:lnTo>
                    <a:pt x="3286" y="792"/>
                  </a:lnTo>
                  <a:close/>
                  <a:moveTo>
                    <a:pt x="1301" y="792"/>
                  </a:moveTo>
                  <a:lnTo>
                    <a:pt x="1212" y="817"/>
                  </a:lnTo>
                  <a:lnTo>
                    <a:pt x="1272" y="875"/>
                  </a:lnTo>
                  <a:lnTo>
                    <a:pt x="1359" y="851"/>
                  </a:lnTo>
                  <a:lnTo>
                    <a:pt x="1301" y="792"/>
                  </a:lnTo>
                  <a:close/>
                  <a:moveTo>
                    <a:pt x="2216" y="787"/>
                  </a:moveTo>
                  <a:lnTo>
                    <a:pt x="2228" y="804"/>
                  </a:lnTo>
                  <a:lnTo>
                    <a:pt x="2242" y="819"/>
                  </a:lnTo>
                  <a:lnTo>
                    <a:pt x="2256" y="834"/>
                  </a:lnTo>
                  <a:lnTo>
                    <a:pt x="2269" y="852"/>
                  </a:lnTo>
                  <a:lnTo>
                    <a:pt x="2330" y="861"/>
                  </a:lnTo>
                  <a:lnTo>
                    <a:pt x="2330" y="846"/>
                  </a:lnTo>
                  <a:lnTo>
                    <a:pt x="2330" y="837"/>
                  </a:lnTo>
                  <a:lnTo>
                    <a:pt x="2329" y="826"/>
                  </a:lnTo>
                  <a:lnTo>
                    <a:pt x="2330" y="813"/>
                  </a:lnTo>
                  <a:lnTo>
                    <a:pt x="2304" y="810"/>
                  </a:lnTo>
                  <a:lnTo>
                    <a:pt x="2276" y="804"/>
                  </a:lnTo>
                  <a:lnTo>
                    <a:pt x="2247" y="795"/>
                  </a:lnTo>
                  <a:lnTo>
                    <a:pt x="2216" y="787"/>
                  </a:lnTo>
                  <a:close/>
                  <a:moveTo>
                    <a:pt x="3221" y="785"/>
                  </a:moveTo>
                  <a:lnTo>
                    <a:pt x="3268" y="834"/>
                  </a:lnTo>
                  <a:lnTo>
                    <a:pt x="3302" y="839"/>
                  </a:lnTo>
                  <a:lnTo>
                    <a:pt x="3250" y="787"/>
                  </a:lnTo>
                  <a:lnTo>
                    <a:pt x="3221" y="785"/>
                  </a:lnTo>
                  <a:close/>
                  <a:moveTo>
                    <a:pt x="3160" y="779"/>
                  </a:moveTo>
                  <a:lnTo>
                    <a:pt x="3207" y="830"/>
                  </a:lnTo>
                  <a:lnTo>
                    <a:pt x="3241" y="833"/>
                  </a:lnTo>
                  <a:lnTo>
                    <a:pt x="3189" y="781"/>
                  </a:lnTo>
                  <a:lnTo>
                    <a:pt x="3160" y="779"/>
                  </a:lnTo>
                  <a:close/>
                  <a:moveTo>
                    <a:pt x="3105" y="775"/>
                  </a:moveTo>
                  <a:lnTo>
                    <a:pt x="3142" y="822"/>
                  </a:lnTo>
                  <a:lnTo>
                    <a:pt x="3174" y="825"/>
                  </a:lnTo>
                  <a:lnTo>
                    <a:pt x="3134" y="778"/>
                  </a:lnTo>
                  <a:lnTo>
                    <a:pt x="3105" y="775"/>
                  </a:lnTo>
                  <a:close/>
                  <a:moveTo>
                    <a:pt x="3052" y="769"/>
                  </a:moveTo>
                  <a:lnTo>
                    <a:pt x="3080" y="814"/>
                  </a:lnTo>
                  <a:lnTo>
                    <a:pt x="3112" y="819"/>
                  </a:lnTo>
                  <a:lnTo>
                    <a:pt x="3080" y="770"/>
                  </a:lnTo>
                  <a:lnTo>
                    <a:pt x="3052" y="769"/>
                  </a:lnTo>
                  <a:close/>
                  <a:moveTo>
                    <a:pt x="3002" y="766"/>
                  </a:moveTo>
                  <a:lnTo>
                    <a:pt x="3023" y="810"/>
                  </a:lnTo>
                  <a:lnTo>
                    <a:pt x="3055" y="814"/>
                  </a:lnTo>
                  <a:lnTo>
                    <a:pt x="3031" y="769"/>
                  </a:lnTo>
                  <a:lnTo>
                    <a:pt x="3002" y="766"/>
                  </a:lnTo>
                  <a:close/>
                  <a:moveTo>
                    <a:pt x="1722" y="766"/>
                  </a:moveTo>
                  <a:lnTo>
                    <a:pt x="1671" y="784"/>
                  </a:lnTo>
                  <a:lnTo>
                    <a:pt x="1669" y="817"/>
                  </a:lnTo>
                  <a:lnTo>
                    <a:pt x="1722" y="801"/>
                  </a:lnTo>
                  <a:lnTo>
                    <a:pt x="1722" y="766"/>
                  </a:lnTo>
                  <a:close/>
                  <a:moveTo>
                    <a:pt x="2956" y="760"/>
                  </a:moveTo>
                  <a:lnTo>
                    <a:pt x="2969" y="804"/>
                  </a:lnTo>
                  <a:lnTo>
                    <a:pt x="3001" y="808"/>
                  </a:lnTo>
                  <a:lnTo>
                    <a:pt x="2985" y="763"/>
                  </a:lnTo>
                  <a:lnTo>
                    <a:pt x="2956" y="760"/>
                  </a:lnTo>
                  <a:close/>
                  <a:moveTo>
                    <a:pt x="1415" y="757"/>
                  </a:moveTo>
                  <a:lnTo>
                    <a:pt x="1324" y="784"/>
                  </a:lnTo>
                  <a:lnTo>
                    <a:pt x="1385" y="842"/>
                  </a:lnTo>
                  <a:lnTo>
                    <a:pt x="1471" y="817"/>
                  </a:lnTo>
                  <a:lnTo>
                    <a:pt x="1415" y="757"/>
                  </a:lnTo>
                  <a:close/>
                  <a:moveTo>
                    <a:pt x="2918" y="757"/>
                  </a:moveTo>
                  <a:lnTo>
                    <a:pt x="2911" y="799"/>
                  </a:lnTo>
                  <a:lnTo>
                    <a:pt x="2941" y="804"/>
                  </a:lnTo>
                  <a:lnTo>
                    <a:pt x="2944" y="758"/>
                  </a:lnTo>
                  <a:lnTo>
                    <a:pt x="2918" y="757"/>
                  </a:lnTo>
                  <a:close/>
                  <a:moveTo>
                    <a:pt x="2873" y="752"/>
                  </a:moveTo>
                  <a:lnTo>
                    <a:pt x="2856" y="793"/>
                  </a:lnTo>
                  <a:lnTo>
                    <a:pt x="2885" y="798"/>
                  </a:lnTo>
                  <a:lnTo>
                    <a:pt x="2900" y="754"/>
                  </a:lnTo>
                  <a:lnTo>
                    <a:pt x="2873" y="752"/>
                  </a:lnTo>
                  <a:close/>
                  <a:moveTo>
                    <a:pt x="2826" y="746"/>
                  </a:moveTo>
                  <a:lnTo>
                    <a:pt x="2798" y="789"/>
                  </a:lnTo>
                  <a:lnTo>
                    <a:pt x="2829" y="793"/>
                  </a:lnTo>
                  <a:lnTo>
                    <a:pt x="2852" y="749"/>
                  </a:lnTo>
                  <a:lnTo>
                    <a:pt x="2826" y="746"/>
                  </a:lnTo>
                  <a:close/>
                  <a:moveTo>
                    <a:pt x="2780" y="741"/>
                  </a:moveTo>
                  <a:lnTo>
                    <a:pt x="2745" y="784"/>
                  </a:lnTo>
                  <a:lnTo>
                    <a:pt x="2774" y="787"/>
                  </a:lnTo>
                  <a:lnTo>
                    <a:pt x="2806" y="743"/>
                  </a:lnTo>
                  <a:lnTo>
                    <a:pt x="2780" y="741"/>
                  </a:lnTo>
                  <a:close/>
                  <a:moveTo>
                    <a:pt x="2732" y="737"/>
                  </a:moveTo>
                  <a:lnTo>
                    <a:pt x="2689" y="778"/>
                  </a:lnTo>
                  <a:lnTo>
                    <a:pt x="2718" y="782"/>
                  </a:lnTo>
                  <a:lnTo>
                    <a:pt x="2759" y="740"/>
                  </a:lnTo>
                  <a:lnTo>
                    <a:pt x="2732" y="737"/>
                  </a:lnTo>
                  <a:close/>
                  <a:moveTo>
                    <a:pt x="1823" y="735"/>
                  </a:moveTo>
                  <a:lnTo>
                    <a:pt x="1771" y="754"/>
                  </a:lnTo>
                  <a:lnTo>
                    <a:pt x="1769" y="787"/>
                  </a:lnTo>
                  <a:lnTo>
                    <a:pt x="1823" y="772"/>
                  </a:lnTo>
                  <a:lnTo>
                    <a:pt x="1823" y="735"/>
                  </a:lnTo>
                  <a:close/>
                  <a:moveTo>
                    <a:pt x="2684" y="734"/>
                  </a:moveTo>
                  <a:lnTo>
                    <a:pt x="2633" y="772"/>
                  </a:lnTo>
                  <a:lnTo>
                    <a:pt x="2660" y="776"/>
                  </a:lnTo>
                  <a:lnTo>
                    <a:pt x="2710" y="735"/>
                  </a:lnTo>
                  <a:lnTo>
                    <a:pt x="2684" y="734"/>
                  </a:lnTo>
                  <a:close/>
                  <a:moveTo>
                    <a:pt x="2637" y="728"/>
                  </a:moveTo>
                  <a:lnTo>
                    <a:pt x="2578" y="766"/>
                  </a:lnTo>
                  <a:lnTo>
                    <a:pt x="2605" y="770"/>
                  </a:lnTo>
                  <a:lnTo>
                    <a:pt x="2663" y="729"/>
                  </a:lnTo>
                  <a:lnTo>
                    <a:pt x="2637" y="728"/>
                  </a:lnTo>
                  <a:close/>
                  <a:moveTo>
                    <a:pt x="2589" y="723"/>
                  </a:moveTo>
                  <a:lnTo>
                    <a:pt x="2529" y="763"/>
                  </a:lnTo>
                  <a:lnTo>
                    <a:pt x="2555" y="766"/>
                  </a:lnTo>
                  <a:lnTo>
                    <a:pt x="2614" y="726"/>
                  </a:lnTo>
                  <a:lnTo>
                    <a:pt x="2589" y="723"/>
                  </a:lnTo>
                  <a:close/>
                  <a:moveTo>
                    <a:pt x="1528" y="723"/>
                  </a:moveTo>
                  <a:lnTo>
                    <a:pt x="1438" y="751"/>
                  </a:lnTo>
                  <a:lnTo>
                    <a:pt x="1499" y="808"/>
                  </a:lnTo>
                  <a:lnTo>
                    <a:pt x="1585" y="784"/>
                  </a:lnTo>
                  <a:lnTo>
                    <a:pt x="1528" y="723"/>
                  </a:lnTo>
                  <a:close/>
                  <a:moveTo>
                    <a:pt x="2542" y="717"/>
                  </a:moveTo>
                  <a:lnTo>
                    <a:pt x="2482" y="755"/>
                  </a:lnTo>
                  <a:lnTo>
                    <a:pt x="2508" y="760"/>
                  </a:lnTo>
                  <a:lnTo>
                    <a:pt x="2567" y="720"/>
                  </a:lnTo>
                  <a:lnTo>
                    <a:pt x="2542" y="717"/>
                  </a:lnTo>
                  <a:close/>
                  <a:moveTo>
                    <a:pt x="2499" y="711"/>
                  </a:moveTo>
                  <a:lnTo>
                    <a:pt x="2437" y="748"/>
                  </a:lnTo>
                  <a:lnTo>
                    <a:pt x="2461" y="754"/>
                  </a:lnTo>
                  <a:lnTo>
                    <a:pt x="2523" y="714"/>
                  </a:lnTo>
                  <a:lnTo>
                    <a:pt x="2499" y="711"/>
                  </a:lnTo>
                  <a:close/>
                  <a:moveTo>
                    <a:pt x="2449" y="706"/>
                  </a:moveTo>
                  <a:lnTo>
                    <a:pt x="2396" y="737"/>
                  </a:lnTo>
                  <a:lnTo>
                    <a:pt x="2418" y="743"/>
                  </a:lnTo>
                  <a:lnTo>
                    <a:pt x="2475" y="710"/>
                  </a:lnTo>
                  <a:lnTo>
                    <a:pt x="2449" y="706"/>
                  </a:lnTo>
                  <a:close/>
                  <a:moveTo>
                    <a:pt x="1923" y="706"/>
                  </a:moveTo>
                  <a:lnTo>
                    <a:pt x="1873" y="725"/>
                  </a:lnTo>
                  <a:lnTo>
                    <a:pt x="1871" y="758"/>
                  </a:lnTo>
                  <a:lnTo>
                    <a:pt x="1924" y="743"/>
                  </a:lnTo>
                  <a:lnTo>
                    <a:pt x="1923" y="706"/>
                  </a:lnTo>
                  <a:close/>
                  <a:moveTo>
                    <a:pt x="1642" y="690"/>
                  </a:moveTo>
                  <a:lnTo>
                    <a:pt x="1550" y="717"/>
                  </a:lnTo>
                  <a:lnTo>
                    <a:pt x="1611" y="775"/>
                  </a:lnTo>
                  <a:lnTo>
                    <a:pt x="1698" y="749"/>
                  </a:lnTo>
                  <a:lnTo>
                    <a:pt x="1642" y="690"/>
                  </a:lnTo>
                  <a:close/>
                  <a:moveTo>
                    <a:pt x="2359" y="685"/>
                  </a:moveTo>
                  <a:lnTo>
                    <a:pt x="2306" y="714"/>
                  </a:lnTo>
                  <a:lnTo>
                    <a:pt x="2326" y="722"/>
                  </a:lnTo>
                  <a:lnTo>
                    <a:pt x="2383" y="690"/>
                  </a:lnTo>
                  <a:lnTo>
                    <a:pt x="2359" y="685"/>
                  </a:lnTo>
                  <a:close/>
                  <a:moveTo>
                    <a:pt x="2025" y="676"/>
                  </a:moveTo>
                  <a:lnTo>
                    <a:pt x="1973" y="694"/>
                  </a:lnTo>
                  <a:lnTo>
                    <a:pt x="1972" y="728"/>
                  </a:lnTo>
                  <a:lnTo>
                    <a:pt x="2025" y="713"/>
                  </a:lnTo>
                  <a:lnTo>
                    <a:pt x="2025" y="676"/>
                  </a:lnTo>
                  <a:close/>
                  <a:moveTo>
                    <a:pt x="2321" y="670"/>
                  </a:moveTo>
                  <a:lnTo>
                    <a:pt x="2263" y="702"/>
                  </a:lnTo>
                  <a:lnTo>
                    <a:pt x="2291" y="711"/>
                  </a:lnTo>
                  <a:lnTo>
                    <a:pt x="2348" y="678"/>
                  </a:lnTo>
                  <a:lnTo>
                    <a:pt x="2321" y="670"/>
                  </a:lnTo>
                  <a:close/>
                  <a:moveTo>
                    <a:pt x="1754" y="656"/>
                  </a:moveTo>
                  <a:lnTo>
                    <a:pt x="1663" y="682"/>
                  </a:lnTo>
                  <a:lnTo>
                    <a:pt x="1725" y="741"/>
                  </a:lnTo>
                  <a:lnTo>
                    <a:pt x="1810" y="716"/>
                  </a:lnTo>
                  <a:lnTo>
                    <a:pt x="1754" y="656"/>
                  </a:lnTo>
                  <a:close/>
                  <a:moveTo>
                    <a:pt x="2282" y="653"/>
                  </a:moveTo>
                  <a:lnTo>
                    <a:pt x="2215" y="682"/>
                  </a:lnTo>
                  <a:lnTo>
                    <a:pt x="2239" y="691"/>
                  </a:lnTo>
                  <a:lnTo>
                    <a:pt x="2298" y="662"/>
                  </a:lnTo>
                  <a:lnTo>
                    <a:pt x="2282" y="653"/>
                  </a:lnTo>
                  <a:close/>
                  <a:moveTo>
                    <a:pt x="2125" y="647"/>
                  </a:moveTo>
                  <a:lnTo>
                    <a:pt x="2073" y="665"/>
                  </a:lnTo>
                  <a:lnTo>
                    <a:pt x="2073" y="699"/>
                  </a:lnTo>
                  <a:lnTo>
                    <a:pt x="2127" y="684"/>
                  </a:lnTo>
                  <a:lnTo>
                    <a:pt x="2125" y="647"/>
                  </a:lnTo>
                  <a:close/>
                  <a:moveTo>
                    <a:pt x="1868" y="623"/>
                  </a:moveTo>
                  <a:lnTo>
                    <a:pt x="1777" y="649"/>
                  </a:lnTo>
                  <a:lnTo>
                    <a:pt x="1838" y="708"/>
                  </a:lnTo>
                  <a:lnTo>
                    <a:pt x="1924" y="682"/>
                  </a:lnTo>
                  <a:lnTo>
                    <a:pt x="1868" y="623"/>
                  </a:lnTo>
                  <a:close/>
                  <a:moveTo>
                    <a:pt x="2227" y="618"/>
                  </a:moveTo>
                  <a:lnTo>
                    <a:pt x="2175" y="635"/>
                  </a:lnTo>
                  <a:lnTo>
                    <a:pt x="2174" y="667"/>
                  </a:lnTo>
                  <a:lnTo>
                    <a:pt x="2177" y="669"/>
                  </a:lnTo>
                  <a:lnTo>
                    <a:pt x="2227" y="653"/>
                  </a:lnTo>
                  <a:lnTo>
                    <a:pt x="2227" y="618"/>
                  </a:lnTo>
                  <a:close/>
                  <a:moveTo>
                    <a:pt x="3526" y="602"/>
                  </a:moveTo>
                  <a:lnTo>
                    <a:pt x="3482" y="656"/>
                  </a:lnTo>
                  <a:lnTo>
                    <a:pt x="3561" y="664"/>
                  </a:lnTo>
                  <a:lnTo>
                    <a:pt x="3607" y="606"/>
                  </a:lnTo>
                  <a:lnTo>
                    <a:pt x="3526" y="602"/>
                  </a:lnTo>
                  <a:close/>
                  <a:moveTo>
                    <a:pt x="3759" y="599"/>
                  </a:moveTo>
                  <a:lnTo>
                    <a:pt x="3639" y="606"/>
                  </a:lnTo>
                  <a:lnTo>
                    <a:pt x="3625" y="628"/>
                  </a:lnTo>
                  <a:lnTo>
                    <a:pt x="3606" y="646"/>
                  </a:lnTo>
                  <a:lnTo>
                    <a:pt x="3586" y="665"/>
                  </a:lnTo>
                  <a:lnTo>
                    <a:pt x="3602" y="667"/>
                  </a:lnTo>
                  <a:lnTo>
                    <a:pt x="3616" y="667"/>
                  </a:lnTo>
                  <a:lnTo>
                    <a:pt x="3628" y="667"/>
                  </a:lnTo>
                  <a:lnTo>
                    <a:pt x="3645" y="669"/>
                  </a:lnTo>
                  <a:lnTo>
                    <a:pt x="3666" y="659"/>
                  </a:lnTo>
                  <a:lnTo>
                    <a:pt x="3691" y="649"/>
                  </a:lnTo>
                  <a:lnTo>
                    <a:pt x="3716" y="635"/>
                  </a:lnTo>
                  <a:lnTo>
                    <a:pt x="3739" y="618"/>
                  </a:lnTo>
                  <a:lnTo>
                    <a:pt x="3759" y="599"/>
                  </a:lnTo>
                  <a:close/>
                  <a:moveTo>
                    <a:pt x="3402" y="593"/>
                  </a:moveTo>
                  <a:lnTo>
                    <a:pt x="3373" y="647"/>
                  </a:lnTo>
                  <a:lnTo>
                    <a:pt x="3457" y="656"/>
                  </a:lnTo>
                  <a:lnTo>
                    <a:pt x="3493" y="600"/>
                  </a:lnTo>
                  <a:lnTo>
                    <a:pt x="3402" y="593"/>
                  </a:lnTo>
                  <a:close/>
                  <a:moveTo>
                    <a:pt x="1981" y="590"/>
                  </a:moveTo>
                  <a:lnTo>
                    <a:pt x="1889" y="615"/>
                  </a:lnTo>
                  <a:lnTo>
                    <a:pt x="1952" y="675"/>
                  </a:lnTo>
                  <a:lnTo>
                    <a:pt x="2037" y="649"/>
                  </a:lnTo>
                  <a:lnTo>
                    <a:pt x="1981" y="590"/>
                  </a:lnTo>
                  <a:close/>
                  <a:moveTo>
                    <a:pt x="2327" y="588"/>
                  </a:moveTo>
                  <a:lnTo>
                    <a:pt x="2276" y="606"/>
                  </a:lnTo>
                  <a:lnTo>
                    <a:pt x="2276" y="640"/>
                  </a:lnTo>
                  <a:lnTo>
                    <a:pt x="2329" y="624"/>
                  </a:lnTo>
                  <a:lnTo>
                    <a:pt x="2327" y="588"/>
                  </a:lnTo>
                  <a:close/>
                  <a:moveTo>
                    <a:pt x="3294" y="580"/>
                  </a:moveTo>
                  <a:lnTo>
                    <a:pt x="3268" y="640"/>
                  </a:lnTo>
                  <a:lnTo>
                    <a:pt x="3352" y="649"/>
                  </a:lnTo>
                  <a:lnTo>
                    <a:pt x="3378" y="588"/>
                  </a:lnTo>
                  <a:lnTo>
                    <a:pt x="3294" y="580"/>
                  </a:lnTo>
                  <a:close/>
                  <a:moveTo>
                    <a:pt x="3188" y="570"/>
                  </a:moveTo>
                  <a:lnTo>
                    <a:pt x="3162" y="629"/>
                  </a:lnTo>
                  <a:lnTo>
                    <a:pt x="3247" y="638"/>
                  </a:lnTo>
                  <a:lnTo>
                    <a:pt x="3271" y="579"/>
                  </a:lnTo>
                  <a:lnTo>
                    <a:pt x="3188" y="570"/>
                  </a:lnTo>
                  <a:close/>
                  <a:moveTo>
                    <a:pt x="3084" y="559"/>
                  </a:moveTo>
                  <a:lnTo>
                    <a:pt x="3057" y="620"/>
                  </a:lnTo>
                  <a:lnTo>
                    <a:pt x="3140" y="629"/>
                  </a:lnTo>
                  <a:lnTo>
                    <a:pt x="3166" y="568"/>
                  </a:lnTo>
                  <a:lnTo>
                    <a:pt x="3084" y="559"/>
                  </a:lnTo>
                  <a:close/>
                  <a:moveTo>
                    <a:pt x="2093" y="556"/>
                  </a:moveTo>
                  <a:lnTo>
                    <a:pt x="2003" y="582"/>
                  </a:lnTo>
                  <a:lnTo>
                    <a:pt x="2064" y="641"/>
                  </a:lnTo>
                  <a:lnTo>
                    <a:pt x="2151" y="615"/>
                  </a:lnTo>
                  <a:lnTo>
                    <a:pt x="2093" y="556"/>
                  </a:lnTo>
                  <a:close/>
                  <a:moveTo>
                    <a:pt x="2975" y="552"/>
                  </a:moveTo>
                  <a:lnTo>
                    <a:pt x="2955" y="611"/>
                  </a:lnTo>
                  <a:lnTo>
                    <a:pt x="3039" y="620"/>
                  </a:lnTo>
                  <a:lnTo>
                    <a:pt x="3058" y="561"/>
                  </a:lnTo>
                  <a:lnTo>
                    <a:pt x="2975" y="552"/>
                  </a:lnTo>
                  <a:close/>
                  <a:moveTo>
                    <a:pt x="2868" y="542"/>
                  </a:moveTo>
                  <a:lnTo>
                    <a:pt x="2850" y="605"/>
                  </a:lnTo>
                  <a:lnTo>
                    <a:pt x="2932" y="614"/>
                  </a:lnTo>
                  <a:lnTo>
                    <a:pt x="2952" y="552"/>
                  </a:lnTo>
                  <a:lnTo>
                    <a:pt x="2868" y="542"/>
                  </a:lnTo>
                  <a:close/>
                  <a:moveTo>
                    <a:pt x="2757" y="533"/>
                  </a:moveTo>
                  <a:lnTo>
                    <a:pt x="2744" y="596"/>
                  </a:lnTo>
                  <a:lnTo>
                    <a:pt x="2827" y="605"/>
                  </a:lnTo>
                  <a:lnTo>
                    <a:pt x="2846" y="542"/>
                  </a:lnTo>
                  <a:lnTo>
                    <a:pt x="2757" y="533"/>
                  </a:lnTo>
                  <a:close/>
                  <a:moveTo>
                    <a:pt x="3850" y="527"/>
                  </a:moveTo>
                  <a:lnTo>
                    <a:pt x="3850" y="527"/>
                  </a:lnTo>
                  <a:lnTo>
                    <a:pt x="3850" y="527"/>
                  </a:lnTo>
                  <a:lnTo>
                    <a:pt x="3850" y="527"/>
                  </a:lnTo>
                  <a:close/>
                  <a:moveTo>
                    <a:pt x="2656" y="524"/>
                  </a:moveTo>
                  <a:lnTo>
                    <a:pt x="2642" y="586"/>
                  </a:lnTo>
                  <a:lnTo>
                    <a:pt x="2725" y="596"/>
                  </a:lnTo>
                  <a:lnTo>
                    <a:pt x="2739" y="533"/>
                  </a:lnTo>
                  <a:lnTo>
                    <a:pt x="2656" y="524"/>
                  </a:lnTo>
                  <a:close/>
                  <a:moveTo>
                    <a:pt x="2207" y="523"/>
                  </a:moveTo>
                  <a:lnTo>
                    <a:pt x="2116" y="549"/>
                  </a:lnTo>
                  <a:lnTo>
                    <a:pt x="2177" y="608"/>
                  </a:lnTo>
                  <a:lnTo>
                    <a:pt x="2263" y="582"/>
                  </a:lnTo>
                  <a:lnTo>
                    <a:pt x="2207" y="523"/>
                  </a:lnTo>
                  <a:close/>
                  <a:moveTo>
                    <a:pt x="3741" y="512"/>
                  </a:moveTo>
                  <a:lnTo>
                    <a:pt x="3780" y="527"/>
                  </a:lnTo>
                  <a:lnTo>
                    <a:pt x="3808" y="530"/>
                  </a:lnTo>
                  <a:lnTo>
                    <a:pt x="3765" y="515"/>
                  </a:lnTo>
                  <a:lnTo>
                    <a:pt x="3741" y="512"/>
                  </a:lnTo>
                  <a:close/>
                  <a:moveTo>
                    <a:pt x="3695" y="508"/>
                  </a:moveTo>
                  <a:lnTo>
                    <a:pt x="3742" y="532"/>
                  </a:lnTo>
                  <a:lnTo>
                    <a:pt x="3770" y="535"/>
                  </a:lnTo>
                  <a:lnTo>
                    <a:pt x="3720" y="509"/>
                  </a:lnTo>
                  <a:lnTo>
                    <a:pt x="3695" y="508"/>
                  </a:lnTo>
                  <a:close/>
                  <a:moveTo>
                    <a:pt x="2554" y="508"/>
                  </a:moveTo>
                  <a:lnTo>
                    <a:pt x="2540" y="570"/>
                  </a:lnTo>
                  <a:lnTo>
                    <a:pt x="2624" y="583"/>
                  </a:lnTo>
                  <a:lnTo>
                    <a:pt x="2637" y="523"/>
                  </a:lnTo>
                  <a:lnTo>
                    <a:pt x="2554" y="508"/>
                  </a:lnTo>
                  <a:close/>
                  <a:moveTo>
                    <a:pt x="3645" y="500"/>
                  </a:moveTo>
                  <a:lnTo>
                    <a:pt x="3700" y="535"/>
                  </a:lnTo>
                  <a:lnTo>
                    <a:pt x="3727" y="538"/>
                  </a:lnTo>
                  <a:lnTo>
                    <a:pt x="3669" y="501"/>
                  </a:lnTo>
                  <a:lnTo>
                    <a:pt x="3645" y="500"/>
                  </a:lnTo>
                  <a:close/>
                  <a:moveTo>
                    <a:pt x="3593" y="491"/>
                  </a:moveTo>
                  <a:lnTo>
                    <a:pt x="3650" y="536"/>
                  </a:lnTo>
                  <a:lnTo>
                    <a:pt x="3677" y="539"/>
                  </a:lnTo>
                  <a:lnTo>
                    <a:pt x="3616" y="492"/>
                  </a:lnTo>
                  <a:lnTo>
                    <a:pt x="3593" y="491"/>
                  </a:lnTo>
                  <a:close/>
                  <a:moveTo>
                    <a:pt x="2453" y="491"/>
                  </a:moveTo>
                  <a:lnTo>
                    <a:pt x="2443" y="552"/>
                  </a:lnTo>
                  <a:lnTo>
                    <a:pt x="2519" y="567"/>
                  </a:lnTo>
                  <a:lnTo>
                    <a:pt x="2537" y="506"/>
                  </a:lnTo>
                  <a:lnTo>
                    <a:pt x="2453" y="491"/>
                  </a:lnTo>
                  <a:close/>
                  <a:moveTo>
                    <a:pt x="3467" y="489"/>
                  </a:moveTo>
                  <a:lnTo>
                    <a:pt x="3511" y="523"/>
                  </a:lnTo>
                  <a:lnTo>
                    <a:pt x="3539" y="526"/>
                  </a:lnTo>
                  <a:lnTo>
                    <a:pt x="3492" y="491"/>
                  </a:lnTo>
                  <a:lnTo>
                    <a:pt x="3467" y="489"/>
                  </a:lnTo>
                  <a:close/>
                  <a:moveTo>
                    <a:pt x="3508" y="488"/>
                  </a:moveTo>
                  <a:lnTo>
                    <a:pt x="3558" y="529"/>
                  </a:lnTo>
                  <a:lnTo>
                    <a:pt x="3584" y="530"/>
                  </a:lnTo>
                  <a:lnTo>
                    <a:pt x="3531" y="489"/>
                  </a:lnTo>
                  <a:lnTo>
                    <a:pt x="3508" y="488"/>
                  </a:lnTo>
                  <a:close/>
                  <a:moveTo>
                    <a:pt x="3429" y="488"/>
                  </a:moveTo>
                  <a:lnTo>
                    <a:pt x="3463" y="518"/>
                  </a:lnTo>
                  <a:lnTo>
                    <a:pt x="3488" y="521"/>
                  </a:lnTo>
                  <a:lnTo>
                    <a:pt x="3452" y="489"/>
                  </a:lnTo>
                  <a:lnTo>
                    <a:pt x="3429" y="488"/>
                  </a:lnTo>
                  <a:close/>
                  <a:moveTo>
                    <a:pt x="1561" y="488"/>
                  </a:moveTo>
                  <a:lnTo>
                    <a:pt x="1503" y="541"/>
                  </a:lnTo>
                  <a:lnTo>
                    <a:pt x="1441" y="593"/>
                  </a:lnTo>
                  <a:lnTo>
                    <a:pt x="1374" y="643"/>
                  </a:lnTo>
                  <a:lnTo>
                    <a:pt x="1303" y="688"/>
                  </a:lnTo>
                  <a:lnTo>
                    <a:pt x="1227" y="732"/>
                  </a:lnTo>
                  <a:lnTo>
                    <a:pt x="1202" y="740"/>
                  </a:lnTo>
                  <a:lnTo>
                    <a:pt x="1178" y="748"/>
                  </a:lnTo>
                  <a:lnTo>
                    <a:pt x="1256" y="703"/>
                  </a:lnTo>
                  <a:lnTo>
                    <a:pt x="1330" y="658"/>
                  </a:lnTo>
                  <a:lnTo>
                    <a:pt x="1400" y="609"/>
                  </a:lnTo>
                  <a:lnTo>
                    <a:pt x="1465" y="558"/>
                  </a:lnTo>
                  <a:lnTo>
                    <a:pt x="1526" y="503"/>
                  </a:lnTo>
                  <a:lnTo>
                    <a:pt x="1543" y="495"/>
                  </a:lnTo>
                  <a:lnTo>
                    <a:pt x="1561" y="488"/>
                  </a:lnTo>
                  <a:close/>
                  <a:moveTo>
                    <a:pt x="3548" y="486"/>
                  </a:moveTo>
                  <a:lnTo>
                    <a:pt x="3604" y="532"/>
                  </a:lnTo>
                  <a:lnTo>
                    <a:pt x="3631" y="535"/>
                  </a:lnTo>
                  <a:lnTo>
                    <a:pt x="3571" y="488"/>
                  </a:lnTo>
                  <a:lnTo>
                    <a:pt x="3548" y="486"/>
                  </a:lnTo>
                  <a:close/>
                  <a:moveTo>
                    <a:pt x="3387" y="486"/>
                  </a:moveTo>
                  <a:lnTo>
                    <a:pt x="3417" y="515"/>
                  </a:lnTo>
                  <a:lnTo>
                    <a:pt x="3444" y="518"/>
                  </a:lnTo>
                  <a:lnTo>
                    <a:pt x="3409" y="488"/>
                  </a:lnTo>
                  <a:lnTo>
                    <a:pt x="3387" y="486"/>
                  </a:lnTo>
                  <a:close/>
                  <a:moveTo>
                    <a:pt x="3340" y="482"/>
                  </a:moveTo>
                  <a:lnTo>
                    <a:pt x="3371" y="511"/>
                  </a:lnTo>
                  <a:lnTo>
                    <a:pt x="3397" y="514"/>
                  </a:lnTo>
                  <a:lnTo>
                    <a:pt x="3364" y="483"/>
                  </a:lnTo>
                  <a:lnTo>
                    <a:pt x="3340" y="482"/>
                  </a:lnTo>
                  <a:close/>
                  <a:moveTo>
                    <a:pt x="3294" y="477"/>
                  </a:moveTo>
                  <a:lnTo>
                    <a:pt x="3324" y="506"/>
                  </a:lnTo>
                  <a:lnTo>
                    <a:pt x="3352" y="509"/>
                  </a:lnTo>
                  <a:lnTo>
                    <a:pt x="3317" y="479"/>
                  </a:lnTo>
                  <a:lnTo>
                    <a:pt x="3294" y="477"/>
                  </a:lnTo>
                  <a:close/>
                  <a:moveTo>
                    <a:pt x="3247" y="473"/>
                  </a:moveTo>
                  <a:lnTo>
                    <a:pt x="3277" y="501"/>
                  </a:lnTo>
                  <a:lnTo>
                    <a:pt x="3305" y="504"/>
                  </a:lnTo>
                  <a:lnTo>
                    <a:pt x="3270" y="474"/>
                  </a:lnTo>
                  <a:lnTo>
                    <a:pt x="3247" y="473"/>
                  </a:lnTo>
                  <a:close/>
                  <a:moveTo>
                    <a:pt x="3200" y="466"/>
                  </a:moveTo>
                  <a:lnTo>
                    <a:pt x="3230" y="497"/>
                  </a:lnTo>
                  <a:lnTo>
                    <a:pt x="3257" y="500"/>
                  </a:lnTo>
                  <a:lnTo>
                    <a:pt x="3222" y="470"/>
                  </a:lnTo>
                  <a:lnTo>
                    <a:pt x="3200" y="466"/>
                  </a:lnTo>
                  <a:close/>
                  <a:moveTo>
                    <a:pt x="1611" y="465"/>
                  </a:moveTo>
                  <a:lnTo>
                    <a:pt x="1560" y="520"/>
                  </a:lnTo>
                  <a:lnTo>
                    <a:pt x="1502" y="571"/>
                  </a:lnTo>
                  <a:lnTo>
                    <a:pt x="1441" y="620"/>
                  </a:lnTo>
                  <a:lnTo>
                    <a:pt x="1374" y="667"/>
                  </a:lnTo>
                  <a:lnTo>
                    <a:pt x="1303" y="710"/>
                  </a:lnTo>
                  <a:lnTo>
                    <a:pt x="1278" y="717"/>
                  </a:lnTo>
                  <a:lnTo>
                    <a:pt x="1256" y="725"/>
                  </a:lnTo>
                  <a:lnTo>
                    <a:pt x="1329" y="682"/>
                  </a:lnTo>
                  <a:lnTo>
                    <a:pt x="1398" y="637"/>
                  </a:lnTo>
                  <a:lnTo>
                    <a:pt x="1464" y="586"/>
                  </a:lnTo>
                  <a:lnTo>
                    <a:pt x="1525" y="535"/>
                  </a:lnTo>
                  <a:lnTo>
                    <a:pt x="1579" y="480"/>
                  </a:lnTo>
                  <a:lnTo>
                    <a:pt x="1595" y="473"/>
                  </a:lnTo>
                  <a:lnTo>
                    <a:pt x="1611" y="465"/>
                  </a:lnTo>
                  <a:close/>
                  <a:moveTo>
                    <a:pt x="3153" y="462"/>
                  </a:moveTo>
                  <a:lnTo>
                    <a:pt x="3184" y="491"/>
                  </a:lnTo>
                  <a:lnTo>
                    <a:pt x="3210" y="494"/>
                  </a:lnTo>
                  <a:lnTo>
                    <a:pt x="3177" y="463"/>
                  </a:lnTo>
                  <a:lnTo>
                    <a:pt x="3153" y="462"/>
                  </a:lnTo>
                  <a:close/>
                  <a:moveTo>
                    <a:pt x="2315" y="460"/>
                  </a:moveTo>
                  <a:lnTo>
                    <a:pt x="2361" y="541"/>
                  </a:lnTo>
                  <a:lnTo>
                    <a:pt x="2421" y="550"/>
                  </a:lnTo>
                  <a:lnTo>
                    <a:pt x="2426" y="520"/>
                  </a:lnTo>
                  <a:lnTo>
                    <a:pt x="2429" y="488"/>
                  </a:lnTo>
                  <a:lnTo>
                    <a:pt x="2403" y="485"/>
                  </a:lnTo>
                  <a:lnTo>
                    <a:pt x="2374" y="477"/>
                  </a:lnTo>
                  <a:lnTo>
                    <a:pt x="2345" y="470"/>
                  </a:lnTo>
                  <a:lnTo>
                    <a:pt x="2315" y="460"/>
                  </a:lnTo>
                  <a:close/>
                  <a:moveTo>
                    <a:pt x="3105" y="457"/>
                  </a:moveTo>
                  <a:lnTo>
                    <a:pt x="3136" y="486"/>
                  </a:lnTo>
                  <a:lnTo>
                    <a:pt x="3162" y="489"/>
                  </a:lnTo>
                  <a:lnTo>
                    <a:pt x="3128" y="459"/>
                  </a:lnTo>
                  <a:lnTo>
                    <a:pt x="3105" y="457"/>
                  </a:lnTo>
                  <a:close/>
                  <a:moveTo>
                    <a:pt x="1654" y="451"/>
                  </a:moveTo>
                  <a:lnTo>
                    <a:pt x="1610" y="503"/>
                  </a:lnTo>
                  <a:lnTo>
                    <a:pt x="1563" y="552"/>
                  </a:lnTo>
                  <a:lnTo>
                    <a:pt x="1509" y="596"/>
                  </a:lnTo>
                  <a:lnTo>
                    <a:pt x="1452" y="640"/>
                  </a:lnTo>
                  <a:lnTo>
                    <a:pt x="1388" y="681"/>
                  </a:lnTo>
                  <a:lnTo>
                    <a:pt x="1367" y="688"/>
                  </a:lnTo>
                  <a:lnTo>
                    <a:pt x="1345" y="696"/>
                  </a:lnTo>
                  <a:lnTo>
                    <a:pt x="1398" y="661"/>
                  </a:lnTo>
                  <a:lnTo>
                    <a:pt x="1450" y="626"/>
                  </a:lnTo>
                  <a:lnTo>
                    <a:pt x="1500" y="591"/>
                  </a:lnTo>
                  <a:lnTo>
                    <a:pt x="1544" y="553"/>
                  </a:lnTo>
                  <a:lnTo>
                    <a:pt x="1587" y="512"/>
                  </a:lnTo>
                  <a:lnTo>
                    <a:pt x="1623" y="466"/>
                  </a:lnTo>
                  <a:lnTo>
                    <a:pt x="1639" y="459"/>
                  </a:lnTo>
                  <a:lnTo>
                    <a:pt x="1654" y="451"/>
                  </a:lnTo>
                  <a:close/>
                  <a:moveTo>
                    <a:pt x="3058" y="451"/>
                  </a:moveTo>
                  <a:lnTo>
                    <a:pt x="3084" y="480"/>
                  </a:lnTo>
                  <a:lnTo>
                    <a:pt x="3110" y="483"/>
                  </a:lnTo>
                  <a:lnTo>
                    <a:pt x="3081" y="453"/>
                  </a:lnTo>
                  <a:lnTo>
                    <a:pt x="3058" y="451"/>
                  </a:lnTo>
                  <a:close/>
                  <a:moveTo>
                    <a:pt x="3017" y="445"/>
                  </a:moveTo>
                  <a:lnTo>
                    <a:pt x="3036" y="476"/>
                  </a:lnTo>
                  <a:lnTo>
                    <a:pt x="3060" y="479"/>
                  </a:lnTo>
                  <a:lnTo>
                    <a:pt x="3039" y="447"/>
                  </a:lnTo>
                  <a:lnTo>
                    <a:pt x="3017" y="445"/>
                  </a:lnTo>
                  <a:close/>
                  <a:moveTo>
                    <a:pt x="2978" y="442"/>
                  </a:moveTo>
                  <a:lnTo>
                    <a:pt x="2991" y="471"/>
                  </a:lnTo>
                  <a:lnTo>
                    <a:pt x="3016" y="474"/>
                  </a:lnTo>
                  <a:lnTo>
                    <a:pt x="3001" y="444"/>
                  </a:lnTo>
                  <a:lnTo>
                    <a:pt x="2978" y="442"/>
                  </a:lnTo>
                  <a:close/>
                  <a:moveTo>
                    <a:pt x="2943" y="438"/>
                  </a:moveTo>
                  <a:lnTo>
                    <a:pt x="2949" y="466"/>
                  </a:lnTo>
                  <a:lnTo>
                    <a:pt x="2973" y="470"/>
                  </a:lnTo>
                  <a:lnTo>
                    <a:pt x="2964" y="439"/>
                  </a:lnTo>
                  <a:lnTo>
                    <a:pt x="2943" y="438"/>
                  </a:lnTo>
                  <a:close/>
                  <a:moveTo>
                    <a:pt x="1693" y="436"/>
                  </a:moveTo>
                  <a:lnTo>
                    <a:pt x="1654" y="488"/>
                  </a:lnTo>
                  <a:lnTo>
                    <a:pt x="1613" y="533"/>
                  </a:lnTo>
                  <a:lnTo>
                    <a:pt x="1569" y="576"/>
                  </a:lnTo>
                  <a:lnTo>
                    <a:pt x="1520" y="615"/>
                  </a:lnTo>
                  <a:lnTo>
                    <a:pt x="1467" y="655"/>
                  </a:lnTo>
                  <a:lnTo>
                    <a:pt x="1446" y="662"/>
                  </a:lnTo>
                  <a:lnTo>
                    <a:pt x="1424" y="670"/>
                  </a:lnTo>
                  <a:lnTo>
                    <a:pt x="1471" y="638"/>
                  </a:lnTo>
                  <a:lnTo>
                    <a:pt x="1514" y="606"/>
                  </a:lnTo>
                  <a:lnTo>
                    <a:pt x="1555" y="573"/>
                  </a:lnTo>
                  <a:lnTo>
                    <a:pt x="1593" y="536"/>
                  </a:lnTo>
                  <a:lnTo>
                    <a:pt x="1630" y="497"/>
                  </a:lnTo>
                  <a:lnTo>
                    <a:pt x="1666" y="451"/>
                  </a:lnTo>
                  <a:lnTo>
                    <a:pt x="1680" y="444"/>
                  </a:lnTo>
                  <a:lnTo>
                    <a:pt x="1693" y="436"/>
                  </a:lnTo>
                  <a:close/>
                  <a:moveTo>
                    <a:pt x="2908" y="433"/>
                  </a:moveTo>
                  <a:lnTo>
                    <a:pt x="2903" y="463"/>
                  </a:lnTo>
                  <a:lnTo>
                    <a:pt x="2926" y="466"/>
                  </a:lnTo>
                  <a:lnTo>
                    <a:pt x="2929" y="436"/>
                  </a:lnTo>
                  <a:lnTo>
                    <a:pt x="2908" y="433"/>
                  </a:lnTo>
                  <a:close/>
                  <a:moveTo>
                    <a:pt x="2871" y="430"/>
                  </a:moveTo>
                  <a:lnTo>
                    <a:pt x="2859" y="457"/>
                  </a:lnTo>
                  <a:lnTo>
                    <a:pt x="2882" y="460"/>
                  </a:lnTo>
                  <a:lnTo>
                    <a:pt x="2893" y="432"/>
                  </a:lnTo>
                  <a:lnTo>
                    <a:pt x="2871" y="430"/>
                  </a:lnTo>
                  <a:close/>
                  <a:moveTo>
                    <a:pt x="2835" y="425"/>
                  </a:moveTo>
                  <a:lnTo>
                    <a:pt x="2814" y="454"/>
                  </a:lnTo>
                  <a:lnTo>
                    <a:pt x="2838" y="457"/>
                  </a:lnTo>
                  <a:lnTo>
                    <a:pt x="2856" y="427"/>
                  </a:lnTo>
                  <a:lnTo>
                    <a:pt x="2835" y="425"/>
                  </a:lnTo>
                  <a:close/>
                  <a:moveTo>
                    <a:pt x="2798" y="421"/>
                  </a:moveTo>
                  <a:lnTo>
                    <a:pt x="2771" y="450"/>
                  </a:lnTo>
                  <a:lnTo>
                    <a:pt x="2795" y="453"/>
                  </a:lnTo>
                  <a:lnTo>
                    <a:pt x="2820" y="422"/>
                  </a:lnTo>
                  <a:lnTo>
                    <a:pt x="2798" y="421"/>
                  </a:lnTo>
                  <a:close/>
                  <a:moveTo>
                    <a:pt x="2762" y="418"/>
                  </a:moveTo>
                  <a:lnTo>
                    <a:pt x="2728" y="445"/>
                  </a:lnTo>
                  <a:lnTo>
                    <a:pt x="2751" y="448"/>
                  </a:lnTo>
                  <a:lnTo>
                    <a:pt x="2782" y="421"/>
                  </a:lnTo>
                  <a:lnTo>
                    <a:pt x="2762" y="418"/>
                  </a:lnTo>
                  <a:close/>
                  <a:moveTo>
                    <a:pt x="1740" y="418"/>
                  </a:moveTo>
                  <a:lnTo>
                    <a:pt x="1709" y="462"/>
                  </a:lnTo>
                  <a:lnTo>
                    <a:pt x="1680" y="500"/>
                  </a:lnTo>
                  <a:lnTo>
                    <a:pt x="1649" y="533"/>
                  </a:lnTo>
                  <a:lnTo>
                    <a:pt x="1617" y="567"/>
                  </a:lnTo>
                  <a:lnTo>
                    <a:pt x="1579" y="597"/>
                  </a:lnTo>
                  <a:lnTo>
                    <a:pt x="1535" y="631"/>
                  </a:lnTo>
                  <a:lnTo>
                    <a:pt x="1516" y="638"/>
                  </a:lnTo>
                  <a:lnTo>
                    <a:pt x="1494" y="646"/>
                  </a:lnTo>
                  <a:lnTo>
                    <a:pt x="1538" y="614"/>
                  </a:lnTo>
                  <a:lnTo>
                    <a:pt x="1578" y="582"/>
                  </a:lnTo>
                  <a:lnTo>
                    <a:pt x="1613" y="552"/>
                  </a:lnTo>
                  <a:lnTo>
                    <a:pt x="1646" y="517"/>
                  </a:lnTo>
                  <a:lnTo>
                    <a:pt x="1678" y="479"/>
                  </a:lnTo>
                  <a:lnTo>
                    <a:pt x="1712" y="433"/>
                  </a:lnTo>
                  <a:lnTo>
                    <a:pt x="1725" y="425"/>
                  </a:lnTo>
                  <a:lnTo>
                    <a:pt x="1740" y="418"/>
                  </a:lnTo>
                  <a:close/>
                  <a:moveTo>
                    <a:pt x="2724" y="413"/>
                  </a:moveTo>
                  <a:lnTo>
                    <a:pt x="2683" y="441"/>
                  </a:lnTo>
                  <a:lnTo>
                    <a:pt x="2704" y="444"/>
                  </a:lnTo>
                  <a:lnTo>
                    <a:pt x="2744" y="415"/>
                  </a:lnTo>
                  <a:lnTo>
                    <a:pt x="2724" y="413"/>
                  </a:lnTo>
                  <a:close/>
                  <a:moveTo>
                    <a:pt x="2686" y="409"/>
                  </a:moveTo>
                  <a:lnTo>
                    <a:pt x="2640" y="436"/>
                  </a:lnTo>
                  <a:lnTo>
                    <a:pt x="2662" y="439"/>
                  </a:lnTo>
                  <a:lnTo>
                    <a:pt x="2706" y="410"/>
                  </a:lnTo>
                  <a:lnTo>
                    <a:pt x="2686" y="409"/>
                  </a:lnTo>
                  <a:close/>
                  <a:moveTo>
                    <a:pt x="2648" y="406"/>
                  </a:moveTo>
                  <a:lnTo>
                    <a:pt x="2602" y="433"/>
                  </a:lnTo>
                  <a:lnTo>
                    <a:pt x="2624" y="436"/>
                  </a:lnTo>
                  <a:lnTo>
                    <a:pt x="2668" y="407"/>
                  </a:lnTo>
                  <a:lnTo>
                    <a:pt x="2648" y="406"/>
                  </a:lnTo>
                  <a:close/>
                  <a:moveTo>
                    <a:pt x="1782" y="403"/>
                  </a:moveTo>
                  <a:lnTo>
                    <a:pt x="1757" y="439"/>
                  </a:lnTo>
                  <a:lnTo>
                    <a:pt x="1734" y="473"/>
                  </a:lnTo>
                  <a:lnTo>
                    <a:pt x="1713" y="501"/>
                  </a:lnTo>
                  <a:lnTo>
                    <a:pt x="1690" y="529"/>
                  </a:lnTo>
                  <a:lnTo>
                    <a:pt x="1666" y="556"/>
                  </a:lnTo>
                  <a:lnTo>
                    <a:pt x="1636" y="582"/>
                  </a:lnTo>
                  <a:lnTo>
                    <a:pt x="1599" y="611"/>
                  </a:lnTo>
                  <a:lnTo>
                    <a:pt x="1578" y="618"/>
                  </a:lnTo>
                  <a:lnTo>
                    <a:pt x="1557" y="626"/>
                  </a:lnTo>
                  <a:lnTo>
                    <a:pt x="1595" y="599"/>
                  </a:lnTo>
                  <a:lnTo>
                    <a:pt x="1626" y="571"/>
                  </a:lnTo>
                  <a:lnTo>
                    <a:pt x="1652" y="547"/>
                  </a:lnTo>
                  <a:lnTo>
                    <a:pt x="1678" y="520"/>
                  </a:lnTo>
                  <a:lnTo>
                    <a:pt x="1701" y="489"/>
                  </a:lnTo>
                  <a:lnTo>
                    <a:pt x="1727" y="456"/>
                  </a:lnTo>
                  <a:lnTo>
                    <a:pt x="1754" y="418"/>
                  </a:lnTo>
                  <a:lnTo>
                    <a:pt x="1768" y="410"/>
                  </a:lnTo>
                  <a:lnTo>
                    <a:pt x="1782" y="403"/>
                  </a:lnTo>
                  <a:close/>
                  <a:moveTo>
                    <a:pt x="2611" y="401"/>
                  </a:moveTo>
                  <a:lnTo>
                    <a:pt x="2564" y="427"/>
                  </a:lnTo>
                  <a:lnTo>
                    <a:pt x="2586" y="430"/>
                  </a:lnTo>
                  <a:lnTo>
                    <a:pt x="2631" y="403"/>
                  </a:lnTo>
                  <a:lnTo>
                    <a:pt x="2611" y="401"/>
                  </a:lnTo>
                  <a:close/>
                  <a:moveTo>
                    <a:pt x="2578" y="395"/>
                  </a:moveTo>
                  <a:lnTo>
                    <a:pt x="2529" y="421"/>
                  </a:lnTo>
                  <a:lnTo>
                    <a:pt x="2548" y="425"/>
                  </a:lnTo>
                  <a:lnTo>
                    <a:pt x="2596" y="398"/>
                  </a:lnTo>
                  <a:lnTo>
                    <a:pt x="2578" y="395"/>
                  </a:lnTo>
                  <a:close/>
                  <a:moveTo>
                    <a:pt x="2538" y="392"/>
                  </a:moveTo>
                  <a:lnTo>
                    <a:pt x="2496" y="412"/>
                  </a:lnTo>
                  <a:lnTo>
                    <a:pt x="2514" y="418"/>
                  </a:lnTo>
                  <a:lnTo>
                    <a:pt x="2558" y="395"/>
                  </a:lnTo>
                  <a:lnTo>
                    <a:pt x="2538" y="392"/>
                  </a:lnTo>
                  <a:close/>
                  <a:moveTo>
                    <a:pt x="1823" y="389"/>
                  </a:moveTo>
                  <a:lnTo>
                    <a:pt x="1788" y="442"/>
                  </a:lnTo>
                  <a:lnTo>
                    <a:pt x="1750" y="494"/>
                  </a:lnTo>
                  <a:lnTo>
                    <a:pt x="1710" y="542"/>
                  </a:lnTo>
                  <a:lnTo>
                    <a:pt x="1668" y="585"/>
                  </a:lnTo>
                  <a:lnTo>
                    <a:pt x="1648" y="593"/>
                  </a:lnTo>
                  <a:lnTo>
                    <a:pt x="1626" y="600"/>
                  </a:lnTo>
                  <a:lnTo>
                    <a:pt x="1658" y="574"/>
                  </a:lnTo>
                  <a:lnTo>
                    <a:pt x="1689" y="545"/>
                  </a:lnTo>
                  <a:lnTo>
                    <a:pt x="1715" y="515"/>
                  </a:lnTo>
                  <a:lnTo>
                    <a:pt x="1739" y="485"/>
                  </a:lnTo>
                  <a:lnTo>
                    <a:pt x="1760" y="454"/>
                  </a:lnTo>
                  <a:lnTo>
                    <a:pt x="1778" y="427"/>
                  </a:lnTo>
                  <a:lnTo>
                    <a:pt x="1794" y="404"/>
                  </a:lnTo>
                  <a:lnTo>
                    <a:pt x="1809" y="397"/>
                  </a:lnTo>
                  <a:lnTo>
                    <a:pt x="1823" y="389"/>
                  </a:lnTo>
                  <a:close/>
                  <a:moveTo>
                    <a:pt x="2458" y="380"/>
                  </a:moveTo>
                  <a:lnTo>
                    <a:pt x="2426" y="394"/>
                  </a:lnTo>
                  <a:lnTo>
                    <a:pt x="2441" y="400"/>
                  </a:lnTo>
                  <a:lnTo>
                    <a:pt x="2478" y="383"/>
                  </a:lnTo>
                  <a:lnTo>
                    <a:pt x="2458" y="380"/>
                  </a:lnTo>
                  <a:close/>
                  <a:moveTo>
                    <a:pt x="1874" y="371"/>
                  </a:moveTo>
                  <a:lnTo>
                    <a:pt x="1844" y="415"/>
                  </a:lnTo>
                  <a:lnTo>
                    <a:pt x="1813" y="459"/>
                  </a:lnTo>
                  <a:lnTo>
                    <a:pt x="1785" y="500"/>
                  </a:lnTo>
                  <a:lnTo>
                    <a:pt x="1754" y="536"/>
                  </a:lnTo>
                  <a:lnTo>
                    <a:pt x="1724" y="568"/>
                  </a:lnTo>
                  <a:lnTo>
                    <a:pt x="1702" y="576"/>
                  </a:lnTo>
                  <a:lnTo>
                    <a:pt x="1681" y="583"/>
                  </a:lnTo>
                  <a:lnTo>
                    <a:pt x="1716" y="555"/>
                  </a:lnTo>
                  <a:lnTo>
                    <a:pt x="1747" y="521"/>
                  </a:lnTo>
                  <a:lnTo>
                    <a:pt x="1775" y="485"/>
                  </a:lnTo>
                  <a:lnTo>
                    <a:pt x="1800" y="448"/>
                  </a:lnTo>
                  <a:lnTo>
                    <a:pt x="1824" y="415"/>
                  </a:lnTo>
                  <a:lnTo>
                    <a:pt x="1845" y="386"/>
                  </a:lnTo>
                  <a:lnTo>
                    <a:pt x="1859" y="378"/>
                  </a:lnTo>
                  <a:lnTo>
                    <a:pt x="1874" y="371"/>
                  </a:lnTo>
                  <a:close/>
                  <a:moveTo>
                    <a:pt x="2423" y="369"/>
                  </a:moveTo>
                  <a:lnTo>
                    <a:pt x="2393" y="383"/>
                  </a:lnTo>
                  <a:lnTo>
                    <a:pt x="2414" y="391"/>
                  </a:lnTo>
                  <a:lnTo>
                    <a:pt x="2443" y="377"/>
                  </a:lnTo>
                  <a:lnTo>
                    <a:pt x="2423" y="369"/>
                  </a:lnTo>
                  <a:close/>
                  <a:moveTo>
                    <a:pt x="2391" y="356"/>
                  </a:moveTo>
                  <a:lnTo>
                    <a:pt x="2355" y="368"/>
                  </a:lnTo>
                  <a:lnTo>
                    <a:pt x="2373" y="375"/>
                  </a:lnTo>
                  <a:lnTo>
                    <a:pt x="2405" y="363"/>
                  </a:lnTo>
                  <a:lnTo>
                    <a:pt x="2391" y="356"/>
                  </a:lnTo>
                  <a:close/>
                  <a:moveTo>
                    <a:pt x="1932" y="351"/>
                  </a:moveTo>
                  <a:lnTo>
                    <a:pt x="1902" y="394"/>
                  </a:lnTo>
                  <a:lnTo>
                    <a:pt x="1871" y="438"/>
                  </a:lnTo>
                  <a:lnTo>
                    <a:pt x="1842" y="479"/>
                  </a:lnTo>
                  <a:lnTo>
                    <a:pt x="1812" y="517"/>
                  </a:lnTo>
                  <a:lnTo>
                    <a:pt x="1782" y="547"/>
                  </a:lnTo>
                  <a:lnTo>
                    <a:pt x="1760" y="555"/>
                  </a:lnTo>
                  <a:lnTo>
                    <a:pt x="1739" y="562"/>
                  </a:lnTo>
                  <a:lnTo>
                    <a:pt x="1774" y="535"/>
                  </a:lnTo>
                  <a:lnTo>
                    <a:pt x="1804" y="501"/>
                  </a:lnTo>
                  <a:lnTo>
                    <a:pt x="1833" y="465"/>
                  </a:lnTo>
                  <a:lnTo>
                    <a:pt x="1859" y="429"/>
                  </a:lnTo>
                  <a:lnTo>
                    <a:pt x="1882" y="395"/>
                  </a:lnTo>
                  <a:lnTo>
                    <a:pt x="1903" y="366"/>
                  </a:lnTo>
                  <a:lnTo>
                    <a:pt x="1917" y="359"/>
                  </a:lnTo>
                  <a:lnTo>
                    <a:pt x="1932" y="351"/>
                  </a:lnTo>
                  <a:close/>
                  <a:moveTo>
                    <a:pt x="2271" y="330"/>
                  </a:moveTo>
                  <a:lnTo>
                    <a:pt x="2241" y="366"/>
                  </a:lnTo>
                  <a:lnTo>
                    <a:pt x="2207" y="400"/>
                  </a:lnTo>
                  <a:lnTo>
                    <a:pt x="2171" y="427"/>
                  </a:lnTo>
                  <a:lnTo>
                    <a:pt x="2131" y="453"/>
                  </a:lnTo>
                  <a:lnTo>
                    <a:pt x="2089" y="473"/>
                  </a:lnTo>
                  <a:lnTo>
                    <a:pt x="879" y="869"/>
                  </a:lnTo>
                  <a:lnTo>
                    <a:pt x="853" y="875"/>
                  </a:lnTo>
                  <a:lnTo>
                    <a:pt x="828" y="875"/>
                  </a:lnTo>
                  <a:lnTo>
                    <a:pt x="804" y="869"/>
                  </a:lnTo>
                  <a:lnTo>
                    <a:pt x="781" y="858"/>
                  </a:lnTo>
                  <a:lnTo>
                    <a:pt x="760" y="839"/>
                  </a:lnTo>
                  <a:lnTo>
                    <a:pt x="769" y="863"/>
                  </a:lnTo>
                  <a:lnTo>
                    <a:pt x="783" y="880"/>
                  </a:lnTo>
                  <a:lnTo>
                    <a:pt x="801" y="890"/>
                  </a:lnTo>
                  <a:lnTo>
                    <a:pt x="824" y="895"/>
                  </a:lnTo>
                  <a:lnTo>
                    <a:pt x="850" y="895"/>
                  </a:lnTo>
                  <a:lnTo>
                    <a:pt x="879" y="889"/>
                  </a:lnTo>
                  <a:lnTo>
                    <a:pt x="2122" y="501"/>
                  </a:lnTo>
                  <a:lnTo>
                    <a:pt x="2158" y="482"/>
                  </a:lnTo>
                  <a:lnTo>
                    <a:pt x="2192" y="460"/>
                  </a:lnTo>
                  <a:lnTo>
                    <a:pt x="2221" y="436"/>
                  </a:lnTo>
                  <a:lnTo>
                    <a:pt x="2242" y="407"/>
                  </a:lnTo>
                  <a:lnTo>
                    <a:pt x="2257" y="375"/>
                  </a:lnTo>
                  <a:lnTo>
                    <a:pt x="2306" y="404"/>
                  </a:lnTo>
                  <a:lnTo>
                    <a:pt x="2359" y="429"/>
                  </a:lnTo>
                  <a:lnTo>
                    <a:pt x="2415" y="450"/>
                  </a:lnTo>
                  <a:lnTo>
                    <a:pt x="2476" y="466"/>
                  </a:lnTo>
                  <a:lnTo>
                    <a:pt x="2543" y="479"/>
                  </a:lnTo>
                  <a:lnTo>
                    <a:pt x="2616" y="488"/>
                  </a:lnTo>
                  <a:lnTo>
                    <a:pt x="3630" y="573"/>
                  </a:lnTo>
                  <a:lnTo>
                    <a:pt x="3688" y="574"/>
                  </a:lnTo>
                  <a:lnTo>
                    <a:pt x="3741" y="573"/>
                  </a:lnTo>
                  <a:lnTo>
                    <a:pt x="3789" y="567"/>
                  </a:lnTo>
                  <a:lnTo>
                    <a:pt x="3834" y="558"/>
                  </a:lnTo>
                  <a:lnTo>
                    <a:pt x="3872" y="545"/>
                  </a:lnTo>
                  <a:lnTo>
                    <a:pt x="3905" y="529"/>
                  </a:lnTo>
                  <a:lnTo>
                    <a:pt x="3934" y="509"/>
                  </a:lnTo>
                  <a:lnTo>
                    <a:pt x="3862" y="526"/>
                  </a:lnTo>
                  <a:lnTo>
                    <a:pt x="3850" y="527"/>
                  </a:lnTo>
                  <a:lnTo>
                    <a:pt x="3811" y="517"/>
                  </a:lnTo>
                  <a:lnTo>
                    <a:pt x="3786" y="515"/>
                  </a:lnTo>
                  <a:lnTo>
                    <a:pt x="3823" y="524"/>
                  </a:lnTo>
                  <a:lnTo>
                    <a:pt x="3850" y="527"/>
                  </a:lnTo>
                  <a:lnTo>
                    <a:pt x="3786" y="536"/>
                  </a:lnTo>
                  <a:lnTo>
                    <a:pt x="3710" y="541"/>
                  </a:lnTo>
                  <a:lnTo>
                    <a:pt x="3630" y="541"/>
                  </a:lnTo>
                  <a:lnTo>
                    <a:pt x="2621" y="441"/>
                  </a:lnTo>
                  <a:lnTo>
                    <a:pt x="2549" y="430"/>
                  </a:lnTo>
                  <a:lnTo>
                    <a:pt x="2484" y="416"/>
                  </a:lnTo>
                  <a:lnTo>
                    <a:pt x="2424" y="398"/>
                  </a:lnTo>
                  <a:lnTo>
                    <a:pt x="2370" y="378"/>
                  </a:lnTo>
                  <a:lnTo>
                    <a:pt x="2320" y="356"/>
                  </a:lnTo>
                  <a:lnTo>
                    <a:pt x="2271" y="330"/>
                  </a:lnTo>
                  <a:close/>
                  <a:moveTo>
                    <a:pt x="1996" y="328"/>
                  </a:moveTo>
                  <a:lnTo>
                    <a:pt x="1965" y="372"/>
                  </a:lnTo>
                  <a:lnTo>
                    <a:pt x="1935" y="415"/>
                  </a:lnTo>
                  <a:lnTo>
                    <a:pt x="1905" y="456"/>
                  </a:lnTo>
                  <a:lnTo>
                    <a:pt x="1876" y="494"/>
                  </a:lnTo>
                  <a:lnTo>
                    <a:pt x="1844" y="524"/>
                  </a:lnTo>
                  <a:lnTo>
                    <a:pt x="1824" y="532"/>
                  </a:lnTo>
                  <a:lnTo>
                    <a:pt x="1803" y="539"/>
                  </a:lnTo>
                  <a:lnTo>
                    <a:pt x="1836" y="512"/>
                  </a:lnTo>
                  <a:lnTo>
                    <a:pt x="1868" y="479"/>
                  </a:lnTo>
                  <a:lnTo>
                    <a:pt x="1896" y="442"/>
                  </a:lnTo>
                  <a:lnTo>
                    <a:pt x="1921" y="406"/>
                  </a:lnTo>
                  <a:lnTo>
                    <a:pt x="1944" y="372"/>
                  </a:lnTo>
                  <a:lnTo>
                    <a:pt x="1967" y="343"/>
                  </a:lnTo>
                  <a:lnTo>
                    <a:pt x="1981" y="336"/>
                  </a:lnTo>
                  <a:lnTo>
                    <a:pt x="1996" y="328"/>
                  </a:lnTo>
                  <a:close/>
                  <a:moveTo>
                    <a:pt x="2052" y="309"/>
                  </a:moveTo>
                  <a:lnTo>
                    <a:pt x="2022" y="353"/>
                  </a:lnTo>
                  <a:lnTo>
                    <a:pt x="1991" y="395"/>
                  </a:lnTo>
                  <a:lnTo>
                    <a:pt x="1962" y="438"/>
                  </a:lnTo>
                  <a:lnTo>
                    <a:pt x="1932" y="474"/>
                  </a:lnTo>
                  <a:lnTo>
                    <a:pt x="1902" y="506"/>
                  </a:lnTo>
                  <a:lnTo>
                    <a:pt x="1880" y="514"/>
                  </a:lnTo>
                  <a:lnTo>
                    <a:pt x="1859" y="521"/>
                  </a:lnTo>
                  <a:lnTo>
                    <a:pt x="1894" y="492"/>
                  </a:lnTo>
                  <a:lnTo>
                    <a:pt x="1924" y="459"/>
                  </a:lnTo>
                  <a:lnTo>
                    <a:pt x="1953" y="422"/>
                  </a:lnTo>
                  <a:lnTo>
                    <a:pt x="1979" y="386"/>
                  </a:lnTo>
                  <a:lnTo>
                    <a:pt x="2002" y="353"/>
                  </a:lnTo>
                  <a:lnTo>
                    <a:pt x="2023" y="324"/>
                  </a:lnTo>
                  <a:lnTo>
                    <a:pt x="2037" y="316"/>
                  </a:lnTo>
                  <a:lnTo>
                    <a:pt x="2052" y="309"/>
                  </a:lnTo>
                  <a:close/>
                  <a:moveTo>
                    <a:pt x="2108" y="286"/>
                  </a:moveTo>
                  <a:lnTo>
                    <a:pt x="2078" y="330"/>
                  </a:lnTo>
                  <a:lnTo>
                    <a:pt x="2049" y="375"/>
                  </a:lnTo>
                  <a:lnTo>
                    <a:pt x="2019" y="419"/>
                  </a:lnTo>
                  <a:lnTo>
                    <a:pt x="1988" y="457"/>
                  </a:lnTo>
                  <a:lnTo>
                    <a:pt x="1958" y="489"/>
                  </a:lnTo>
                  <a:lnTo>
                    <a:pt x="1937" y="497"/>
                  </a:lnTo>
                  <a:lnTo>
                    <a:pt x="1917" y="504"/>
                  </a:lnTo>
                  <a:lnTo>
                    <a:pt x="1946" y="480"/>
                  </a:lnTo>
                  <a:lnTo>
                    <a:pt x="1973" y="451"/>
                  </a:lnTo>
                  <a:lnTo>
                    <a:pt x="1997" y="419"/>
                  </a:lnTo>
                  <a:lnTo>
                    <a:pt x="2022" y="388"/>
                  </a:lnTo>
                  <a:lnTo>
                    <a:pt x="2041" y="354"/>
                  </a:lnTo>
                  <a:lnTo>
                    <a:pt x="2061" y="325"/>
                  </a:lnTo>
                  <a:lnTo>
                    <a:pt x="2079" y="301"/>
                  </a:lnTo>
                  <a:lnTo>
                    <a:pt x="2095" y="293"/>
                  </a:lnTo>
                  <a:lnTo>
                    <a:pt x="2108" y="286"/>
                  </a:lnTo>
                  <a:close/>
                  <a:moveTo>
                    <a:pt x="2172" y="263"/>
                  </a:moveTo>
                  <a:lnTo>
                    <a:pt x="2142" y="307"/>
                  </a:lnTo>
                  <a:lnTo>
                    <a:pt x="2113" y="353"/>
                  </a:lnTo>
                  <a:lnTo>
                    <a:pt x="2082" y="395"/>
                  </a:lnTo>
                  <a:lnTo>
                    <a:pt x="2052" y="435"/>
                  </a:lnTo>
                  <a:lnTo>
                    <a:pt x="2022" y="466"/>
                  </a:lnTo>
                  <a:lnTo>
                    <a:pt x="2000" y="474"/>
                  </a:lnTo>
                  <a:lnTo>
                    <a:pt x="1979" y="482"/>
                  </a:lnTo>
                  <a:lnTo>
                    <a:pt x="2010" y="457"/>
                  </a:lnTo>
                  <a:lnTo>
                    <a:pt x="2037" y="429"/>
                  </a:lnTo>
                  <a:lnTo>
                    <a:pt x="2061" y="397"/>
                  </a:lnTo>
                  <a:lnTo>
                    <a:pt x="2084" y="363"/>
                  </a:lnTo>
                  <a:lnTo>
                    <a:pt x="2105" y="331"/>
                  </a:lnTo>
                  <a:lnTo>
                    <a:pt x="2125" y="302"/>
                  </a:lnTo>
                  <a:lnTo>
                    <a:pt x="2143" y="278"/>
                  </a:lnTo>
                  <a:lnTo>
                    <a:pt x="2158" y="271"/>
                  </a:lnTo>
                  <a:lnTo>
                    <a:pt x="2172" y="263"/>
                  </a:lnTo>
                  <a:close/>
                  <a:moveTo>
                    <a:pt x="2230" y="243"/>
                  </a:moveTo>
                  <a:lnTo>
                    <a:pt x="2200" y="287"/>
                  </a:lnTo>
                  <a:lnTo>
                    <a:pt x="2171" y="333"/>
                  </a:lnTo>
                  <a:lnTo>
                    <a:pt x="2140" y="375"/>
                  </a:lnTo>
                  <a:lnTo>
                    <a:pt x="2110" y="415"/>
                  </a:lnTo>
                  <a:lnTo>
                    <a:pt x="2079" y="447"/>
                  </a:lnTo>
                  <a:lnTo>
                    <a:pt x="2058" y="454"/>
                  </a:lnTo>
                  <a:lnTo>
                    <a:pt x="2037" y="462"/>
                  </a:lnTo>
                  <a:lnTo>
                    <a:pt x="2067" y="438"/>
                  </a:lnTo>
                  <a:lnTo>
                    <a:pt x="2095" y="409"/>
                  </a:lnTo>
                  <a:lnTo>
                    <a:pt x="2119" y="377"/>
                  </a:lnTo>
                  <a:lnTo>
                    <a:pt x="2142" y="345"/>
                  </a:lnTo>
                  <a:lnTo>
                    <a:pt x="2163" y="312"/>
                  </a:lnTo>
                  <a:lnTo>
                    <a:pt x="2183" y="283"/>
                  </a:lnTo>
                  <a:lnTo>
                    <a:pt x="2201" y="258"/>
                  </a:lnTo>
                  <a:lnTo>
                    <a:pt x="2216" y="251"/>
                  </a:lnTo>
                  <a:lnTo>
                    <a:pt x="2230" y="243"/>
                  </a:lnTo>
                  <a:close/>
                  <a:moveTo>
                    <a:pt x="2297" y="217"/>
                  </a:moveTo>
                  <a:lnTo>
                    <a:pt x="2266" y="261"/>
                  </a:lnTo>
                  <a:lnTo>
                    <a:pt x="2238" y="307"/>
                  </a:lnTo>
                  <a:lnTo>
                    <a:pt x="2207" y="350"/>
                  </a:lnTo>
                  <a:lnTo>
                    <a:pt x="2177" y="389"/>
                  </a:lnTo>
                  <a:lnTo>
                    <a:pt x="2146" y="421"/>
                  </a:lnTo>
                  <a:lnTo>
                    <a:pt x="2125" y="429"/>
                  </a:lnTo>
                  <a:lnTo>
                    <a:pt x="2104" y="436"/>
                  </a:lnTo>
                  <a:lnTo>
                    <a:pt x="2134" y="412"/>
                  </a:lnTo>
                  <a:lnTo>
                    <a:pt x="2162" y="383"/>
                  </a:lnTo>
                  <a:lnTo>
                    <a:pt x="2186" y="351"/>
                  </a:lnTo>
                  <a:lnTo>
                    <a:pt x="2209" y="318"/>
                  </a:lnTo>
                  <a:lnTo>
                    <a:pt x="2230" y="286"/>
                  </a:lnTo>
                  <a:lnTo>
                    <a:pt x="2250" y="257"/>
                  </a:lnTo>
                  <a:lnTo>
                    <a:pt x="2268" y="233"/>
                  </a:lnTo>
                  <a:lnTo>
                    <a:pt x="2283" y="225"/>
                  </a:lnTo>
                  <a:lnTo>
                    <a:pt x="2297" y="217"/>
                  </a:lnTo>
                  <a:close/>
                  <a:moveTo>
                    <a:pt x="2365" y="189"/>
                  </a:moveTo>
                  <a:lnTo>
                    <a:pt x="2329" y="243"/>
                  </a:lnTo>
                  <a:lnTo>
                    <a:pt x="2292" y="296"/>
                  </a:lnTo>
                  <a:lnTo>
                    <a:pt x="2279" y="298"/>
                  </a:lnTo>
                  <a:lnTo>
                    <a:pt x="2279" y="298"/>
                  </a:lnTo>
                  <a:lnTo>
                    <a:pt x="2274" y="298"/>
                  </a:lnTo>
                  <a:lnTo>
                    <a:pt x="2272" y="298"/>
                  </a:lnTo>
                  <a:lnTo>
                    <a:pt x="2295" y="263"/>
                  </a:lnTo>
                  <a:lnTo>
                    <a:pt x="2317" y="231"/>
                  </a:lnTo>
                  <a:lnTo>
                    <a:pt x="2336" y="204"/>
                  </a:lnTo>
                  <a:lnTo>
                    <a:pt x="2350" y="196"/>
                  </a:lnTo>
                  <a:lnTo>
                    <a:pt x="2365" y="189"/>
                  </a:lnTo>
                  <a:close/>
                  <a:moveTo>
                    <a:pt x="2420" y="170"/>
                  </a:moveTo>
                  <a:lnTo>
                    <a:pt x="2377" y="233"/>
                  </a:lnTo>
                  <a:lnTo>
                    <a:pt x="2336" y="293"/>
                  </a:lnTo>
                  <a:lnTo>
                    <a:pt x="2315" y="295"/>
                  </a:lnTo>
                  <a:lnTo>
                    <a:pt x="2335" y="266"/>
                  </a:lnTo>
                  <a:lnTo>
                    <a:pt x="2355" y="236"/>
                  </a:lnTo>
                  <a:lnTo>
                    <a:pt x="2373" y="208"/>
                  </a:lnTo>
                  <a:lnTo>
                    <a:pt x="2391" y="184"/>
                  </a:lnTo>
                  <a:lnTo>
                    <a:pt x="2405" y="178"/>
                  </a:lnTo>
                  <a:lnTo>
                    <a:pt x="2420" y="170"/>
                  </a:lnTo>
                  <a:close/>
                  <a:moveTo>
                    <a:pt x="2478" y="149"/>
                  </a:moveTo>
                  <a:lnTo>
                    <a:pt x="2432" y="216"/>
                  </a:lnTo>
                  <a:lnTo>
                    <a:pt x="2388" y="283"/>
                  </a:lnTo>
                  <a:lnTo>
                    <a:pt x="2364" y="287"/>
                  </a:lnTo>
                  <a:lnTo>
                    <a:pt x="2386" y="255"/>
                  </a:lnTo>
                  <a:lnTo>
                    <a:pt x="2409" y="220"/>
                  </a:lnTo>
                  <a:lnTo>
                    <a:pt x="2431" y="190"/>
                  </a:lnTo>
                  <a:lnTo>
                    <a:pt x="2449" y="164"/>
                  </a:lnTo>
                  <a:lnTo>
                    <a:pt x="2464" y="157"/>
                  </a:lnTo>
                  <a:lnTo>
                    <a:pt x="2478" y="149"/>
                  </a:lnTo>
                  <a:close/>
                  <a:moveTo>
                    <a:pt x="2537" y="128"/>
                  </a:moveTo>
                  <a:lnTo>
                    <a:pt x="2490" y="198"/>
                  </a:lnTo>
                  <a:lnTo>
                    <a:pt x="2444" y="264"/>
                  </a:lnTo>
                  <a:lnTo>
                    <a:pt x="2417" y="274"/>
                  </a:lnTo>
                  <a:lnTo>
                    <a:pt x="2443" y="239"/>
                  </a:lnTo>
                  <a:lnTo>
                    <a:pt x="2466" y="204"/>
                  </a:lnTo>
                  <a:lnTo>
                    <a:pt x="2488" y="170"/>
                  </a:lnTo>
                  <a:lnTo>
                    <a:pt x="2508" y="143"/>
                  </a:lnTo>
                  <a:lnTo>
                    <a:pt x="2522" y="135"/>
                  </a:lnTo>
                  <a:lnTo>
                    <a:pt x="2537" y="128"/>
                  </a:lnTo>
                  <a:close/>
                  <a:moveTo>
                    <a:pt x="2593" y="105"/>
                  </a:moveTo>
                  <a:lnTo>
                    <a:pt x="2546" y="173"/>
                  </a:lnTo>
                  <a:lnTo>
                    <a:pt x="2500" y="240"/>
                  </a:lnTo>
                  <a:lnTo>
                    <a:pt x="2476" y="251"/>
                  </a:lnTo>
                  <a:lnTo>
                    <a:pt x="2470" y="254"/>
                  </a:lnTo>
                  <a:lnTo>
                    <a:pt x="2497" y="217"/>
                  </a:lnTo>
                  <a:lnTo>
                    <a:pt x="2522" y="182"/>
                  </a:lnTo>
                  <a:lnTo>
                    <a:pt x="2543" y="149"/>
                  </a:lnTo>
                  <a:lnTo>
                    <a:pt x="2564" y="120"/>
                  </a:lnTo>
                  <a:lnTo>
                    <a:pt x="2578" y="114"/>
                  </a:lnTo>
                  <a:lnTo>
                    <a:pt x="2593" y="105"/>
                  </a:lnTo>
                  <a:close/>
                  <a:moveTo>
                    <a:pt x="2651" y="84"/>
                  </a:moveTo>
                  <a:lnTo>
                    <a:pt x="2608" y="146"/>
                  </a:lnTo>
                  <a:lnTo>
                    <a:pt x="2569" y="205"/>
                  </a:lnTo>
                  <a:lnTo>
                    <a:pt x="2535" y="223"/>
                  </a:lnTo>
                  <a:lnTo>
                    <a:pt x="2560" y="190"/>
                  </a:lnTo>
                  <a:lnTo>
                    <a:pt x="2583" y="155"/>
                  </a:lnTo>
                  <a:lnTo>
                    <a:pt x="2602" y="125"/>
                  </a:lnTo>
                  <a:lnTo>
                    <a:pt x="2622" y="99"/>
                  </a:lnTo>
                  <a:lnTo>
                    <a:pt x="2636" y="91"/>
                  </a:lnTo>
                  <a:lnTo>
                    <a:pt x="2651" y="84"/>
                  </a:lnTo>
                  <a:close/>
                  <a:moveTo>
                    <a:pt x="2978" y="73"/>
                  </a:moveTo>
                  <a:lnTo>
                    <a:pt x="3051" y="155"/>
                  </a:lnTo>
                  <a:lnTo>
                    <a:pt x="3127" y="234"/>
                  </a:lnTo>
                  <a:lnTo>
                    <a:pt x="3207" y="309"/>
                  </a:lnTo>
                  <a:lnTo>
                    <a:pt x="3291" y="380"/>
                  </a:lnTo>
                  <a:lnTo>
                    <a:pt x="3376" y="448"/>
                  </a:lnTo>
                  <a:lnTo>
                    <a:pt x="3192" y="432"/>
                  </a:lnTo>
                  <a:lnTo>
                    <a:pt x="3086" y="421"/>
                  </a:lnTo>
                  <a:lnTo>
                    <a:pt x="2896" y="401"/>
                  </a:lnTo>
                  <a:lnTo>
                    <a:pt x="2564" y="363"/>
                  </a:lnTo>
                  <a:lnTo>
                    <a:pt x="2662" y="312"/>
                  </a:lnTo>
                  <a:lnTo>
                    <a:pt x="2751" y="257"/>
                  </a:lnTo>
                  <a:lnTo>
                    <a:pt x="2833" y="199"/>
                  </a:lnTo>
                  <a:lnTo>
                    <a:pt x="2909" y="138"/>
                  </a:lnTo>
                  <a:lnTo>
                    <a:pt x="2978" y="73"/>
                  </a:lnTo>
                  <a:close/>
                  <a:moveTo>
                    <a:pt x="2706" y="64"/>
                  </a:moveTo>
                  <a:lnTo>
                    <a:pt x="2671" y="114"/>
                  </a:lnTo>
                  <a:lnTo>
                    <a:pt x="2640" y="161"/>
                  </a:lnTo>
                  <a:lnTo>
                    <a:pt x="2604" y="184"/>
                  </a:lnTo>
                  <a:lnTo>
                    <a:pt x="2630" y="148"/>
                  </a:lnTo>
                  <a:lnTo>
                    <a:pt x="2654" y="110"/>
                  </a:lnTo>
                  <a:lnTo>
                    <a:pt x="2677" y="79"/>
                  </a:lnTo>
                  <a:lnTo>
                    <a:pt x="2690" y="72"/>
                  </a:lnTo>
                  <a:lnTo>
                    <a:pt x="2706" y="64"/>
                  </a:lnTo>
                  <a:close/>
                  <a:moveTo>
                    <a:pt x="2763" y="41"/>
                  </a:moveTo>
                  <a:lnTo>
                    <a:pt x="2719" y="105"/>
                  </a:lnTo>
                  <a:lnTo>
                    <a:pt x="2681" y="132"/>
                  </a:lnTo>
                  <a:lnTo>
                    <a:pt x="2698" y="107"/>
                  </a:lnTo>
                  <a:lnTo>
                    <a:pt x="2718" y="79"/>
                  </a:lnTo>
                  <a:lnTo>
                    <a:pt x="2735" y="55"/>
                  </a:lnTo>
                  <a:lnTo>
                    <a:pt x="2750" y="49"/>
                  </a:lnTo>
                  <a:lnTo>
                    <a:pt x="2763" y="41"/>
                  </a:lnTo>
                  <a:close/>
                  <a:moveTo>
                    <a:pt x="2812" y="21"/>
                  </a:moveTo>
                  <a:lnTo>
                    <a:pt x="2794" y="49"/>
                  </a:lnTo>
                  <a:lnTo>
                    <a:pt x="2788" y="53"/>
                  </a:lnTo>
                  <a:lnTo>
                    <a:pt x="2753" y="81"/>
                  </a:lnTo>
                  <a:lnTo>
                    <a:pt x="2766" y="59"/>
                  </a:lnTo>
                  <a:lnTo>
                    <a:pt x="2783" y="37"/>
                  </a:lnTo>
                  <a:lnTo>
                    <a:pt x="2798" y="29"/>
                  </a:lnTo>
                  <a:lnTo>
                    <a:pt x="2812" y="21"/>
                  </a:lnTo>
                  <a:close/>
                  <a:moveTo>
                    <a:pt x="2852" y="0"/>
                  </a:moveTo>
                  <a:lnTo>
                    <a:pt x="1514" y="494"/>
                  </a:lnTo>
                  <a:lnTo>
                    <a:pt x="1453" y="549"/>
                  </a:lnTo>
                  <a:lnTo>
                    <a:pt x="1386" y="602"/>
                  </a:lnTo>
                  <a:lnTo>
                    <a:pt x="1315" y="650"/>
                  </a:lnTo>
                  <a:lnTo>
                    <a:pt x="1239" y="696"/>
                  </a:lnTo>
                  <a:lnTo>
                    <a:pt x="1160" y="740"/>
                  </a:lnTo>
                  <a:lnTo>
                    <a:pt x="1076" y="781"/>
                  </a:lnTo>
                  <a:lnTo>
                    <a:pt x="991" y="820"/>
                  </a:lnTo>
                  <a:lnTo>
                    <a:pt x="2082" y="459"/>
                  </a:lnTo>
                  <a:lnTo>
                    <a:pt x="2137" y="433"/>
                  </a:lnTo>
                  <a:lnTo>
                    <a:pt x="2183" y="404"/>
                  </a:lnTo>
                  <a:lnTo>
                    <a:pt x="2222" y="372"/>
                  </a:lnTo>
                  <a:lnTo>
                    <a:pt x="2253" y="337"/>
                  </a:lnTo>
                  <a:lnTo>
                    <a:pt x="2274" y="298"/>
                  </a:lnTo>
                  <a:lnTo>
                    <a:pt x="2279" y="298"/>
                  </a:lnTo>
                  <a:lnTo>
                    <a:pt x="2285" y="298"/>
                  </a:lnTo>
                  <a:lnTo>
                    <a:pt x="2292" y="298"/>
                  </a:lnTo>
                  <a:lnTo>
                    <a:pt x="2292" y="296"/>
                  </a:lnTo>
                  <a:lnTo>
                    <a:pt x="2315" y="295"/>
                  </a:lnTo>
                  <a:lnTo>
                    <a:pt x="2314" y="298"/>
                  </a:lnTo>
                  <a:lnTo>
                    <a:pt x="2324" y="296"/>
                  </a:lnTo>
                  <a:lnTo>
                    <a:pt x="2335" y="295"/>
                  </a:lnTo>
                  <a:lnTo>
                    <a:pt x="2336" y="293"/>
                  </a:lnTo>
                  <a:lnTo>
                    <a:pt x="2338" y="293"/>
                  </a:lnTo>
                  <a:lnTo>
                    <a:pt x="2364" y="287"/>
                  </a:lnTo>
                  <a:lnTo>
                    <a:pt x="2362" y="289"/>
                  </a:lnTo>
                  <a:lnTo>
                    <a:pt x="2386" y="283"/>
                  </a:lnTo>
                  <a:lnTo>
                    <a:pt x="2388" y="283"/>
                  </a:lnTo>
                  <a:lnTo>
                    <a:pt x="2400" y="280"/>
                  </a:lnTo>
                  <a:lnTo>
                    <a:pt x="2417" y="274"/>
                  </a:lnTo>
                  <a:lnTo>
                    <a:pt x="2417" y="274"/>
                  </a:lnTo>
                  <a:lnTo>
                    <a:pt x="2444" y="264"/>
                  </a:lnTo>
                  <a:lnTo>
                    <a:pt x="2444" y="264"/>
                  </a:lnTo>
                  <a:lnTo>
                    <a:pt x="2464" y="257"/>
                  </a:lnTo>
                  <a:lnTo>
                    <a:pt x="2476" y="251"/>
                  </a:lnTo>
                  <a:lnTo>
                    <a:pt x="2500" y="242"/>
                  </a:lnTo>
                  <a:lnTo>
                    <a:pt x="2500" y="240"/>
                  </a:lnTo>
                  <a:lnTo>
                    <a:pt x="2528" y="228"/>
                  </a:lnTo>
                  <a:lnTo>
                    <a:pt x="2535" y="223"/>
                  </a:lnTo>
                  <a:lnTo>
                    <a:pt x="2534" y="225"/>
                  </a:lnTo>
                  <a:lnTo>
                    <a:pt x="2567" y="207"/>
                  </a:lnTo>
                  <a:lnTo>
                    <a:pt x="2569" y="205"/>
                  </a:lnTo>
                  <a:lnTo>
                    <a:pt x="2592" y="192"/>
                  </a:lnTo>
                  <a:lnTo>
                    <a:pt x="2604" y="184"/>
                  </a:lnTo>
                  <a:lnTo>
                    <a:pt x="2602" y="187"/>
                  </a:lnTo>
                  <a:lnTo>
                    <a:pt x="2637" y="166"/>
                  </a:lnTo>
                  <a:lnTo>
                    <a:pt x="2640" y="161"/>
                  </a:lnTo>
                  <a:lnTo>
                    <a:pt x="2657" y="151"/>
                  </a:lnTo>
                  <a:lnTo>
                    <a:pt x="2681" y="132"/>
                  </a:lnTo>
                  <a:lnTo>
                    <a:pt x="2678" y="137"/>
                  </a:lnTo>
                  <a:lnTo>
                    <a:pt x="2716" y="110"/>
                  </a:lnTo>
                  <a:lnTo>
                    <a:pt x="2719" y="105"/>
                  </a:lnTo>
                  <a:lnTo>
                    <a:pt x="2722" y="103"/>
                  </a:lnTo>
                  <a:lnTo>
                    <a:pt x="2753" y="81"/>
                  </a:lnTo>
                  <a:lnTo>
                    <a:pt x="2748" y="87"/>
                  </a:lnTo>
                  <a:lnTo>
                    <a:pt x="2791" y="52"/>
                  </a:lnTo>
                  <a:lnTo>
                    <a:pt x="2794" y="49"/>
                  </a:lnTo>
                  <a:lnTo>
                    <a:pt x="2852" y="0"/>
                  </a:lnTo>
                  <a:close/>
                </a:path>
              </a:pathLst>
            </a:custGeom>
            <a:solidFill>
              <a:srgbClr val="B71017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413244" y="1901631"/>
            <a:ext cx="180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荣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765240" y="1901631"/>
            <a:ext cx="180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耀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540881" y="1846517"/>
            <a:ext cx="18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年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149632" y="2891279"/>
            <a:ext cx="2407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spc="-15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粗朗体" panose="02000000000000000000" pitchFamily="2" charset="-122"/>
                <a:ea typeface="印品粗朗体" panose="02000000000000000000" pitchFamily="2" charset="-122"/>
              </a:rPr>
              <a:t>荣耀</a:t>
            </a:r>
            <a:r>
              <a:rPr lang="en-US" altLang="zh-CN" sz="3000" spc="-15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粗朗体" panose="02000000000000000000" pitchFamily="2" charset="-122"/>
                <a:ea typeface="印品粗朗体" panose="02000000000000000000" pitchFamily="2" charset="-122"/>
              </a:rPr>
              <a:t>70</a:t>
            </a:r>
            <a:r>
              <a:rPr lang="zh-CN" altLang="en-US" sz="3000" spc="-15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粗朗体" panose="02000000000000000000" pitchFamily="2" charset="-122"/>
                <a:ea typeface="印品粗朗体" panose="02000000000000000000" pitchFamily="2" charset="-122"/>
              </a:rPr>
              <a:t>载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824443" y="3132212"/>
            <a:ext cx="47664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00" spc="-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奋斗新时代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905742" y="2532187"/>
            <a:ext cx="2898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spc="-15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粗朗体" panose="02000000000000000000" pitchFamily="2" charset="-122"/>
                <a:ea typeface="印品粗朗体" panose="02000000000000000000" pitchFamily="2" charset="-122"/>
              </a:rPr>
              <a:t>共筑中国梦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945138" y="2102990"/>
            <a:ext cx="3915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GLORY 70 YEARS</a:t>
            </a:r>
          </a:p>
          <a:p>
            <a:r>
              <a:rPr lang="en-US" altLang="zh-CN" sz="13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BUILDING A CHINESE DREAM</a:t>
            </a:r>
            <a:endParaRPr lang="zh-CN" altLang="en-US" sz="135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823924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不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401609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978967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初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556325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心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486940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牢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064298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记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641656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使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219017" y="3522415"/>
            <a:ext cx="5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命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1823924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2401609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2978967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556325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133683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064298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641656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219017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486940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6777034" y="3586777"/>
            <a:ext cx="0" cy="36000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794000" y="4154028"/>
            <a:ext cx="86040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1576400" y="4300766"/>
            <a:ext cx="9039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spc="12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热烈庆祝伟大祖国成立</a:t>
            </a:r>
            <a:r>
              <a:rPr lang="en-US" altLang="zh-CN" sz="2100" spc="12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70</a:t>
            </a:r>
            <a:r>
              <a:rPr lang="zh-CN" altLang="en-US" sz="2100" spc="12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周年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327701" y="4921323"/>
            <a:ext cx="55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  <a:endParaRPr lang="zh-CN" altLang="en-US" sz="600" spc="40" dirty="0">
              <a:gradFill>
                <a:gsLst>
                  <a:gs pos="0">
                    <a:srgbClr val="FFD78E"/>
                  </a:gs>
                  <a:gs pos="25000">
                    <a:srgbClr val="D7BE6C"/>
                  </a:gs>
                  <a:gs pos="75000">
                    <a:srgbClr val="B89A54"/>
                  </a:gs>
                  <a:gs pos="50000">
                    <a:srgbClr val="CBB25D"/>
                  </a:gs>
                  <a:gs pos="100000">
                    <a:srgbClr val="C1934F"/>
                  </a:gs>
                </a:gsLst>
                <a:lin ang="0" scaled="1"/>
              </a:gradFill>
              <a:effectLst>
                <a:outerShdw blurRad="25400" dist="12700" dir="8100000" algn="tr" rotWithShape="0">
                  <a:prstClr val="black">
                    <a:alpha val="1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1659330" y="1914167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发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1659330" y="2139744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1659330" y="2365321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展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11659330" y="2590898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1659330" y="2816475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中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11659330" y="3042052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1659330" y="3267629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国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1659330" y="3493206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1659330" y="3718783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文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11659330" y="3944360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1659330" y="4169934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化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55418" y="1914167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5418" y="2139744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5418" y="2365321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扬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55418" y="2590898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55418" y="2816475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民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5418" y="3042052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5418" y="3267629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族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5418" y="3493206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55418" y="3718783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精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55418" y="3944360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endParaRPr lang="zh-CN" altLang="en-US" sz="1300" dirty="0">
              <a:solidFill>
                <a:srgbClr val="FEFEFE"/>
              </a:solidFill>
              <a:effectLst>
                <a:outerShdw blurRad="25400" dist="25400" dir="8100000" algn="tr" rotWithShape="0">
                  <a:prstClr val="black">
                    <a:alpha val="10000"/>
                  </a:prst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5418" y="4169934"/>
            <a:ext cx="477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2"/>
          <p:cNvSpPr/>
          <p:nvPr/>
        </p:nvSpPr>
        <p:spPr>
          <a:xfrm rot="5400000">
            <a:off x="2666998" y="-2667002"/>
            <a:ext cx="6857998" cy="12192001"/>
          </a:xfrm>
          <a:prstGeom prst="rect">
            <a:avLst/>
          </a:prstGeom>
          <a:blipFill>
            <a:blip r:embed="rId3" cstate="print"/>
            <a:srcRect/>
            <a:stretch>
              <a:fillRect l="-158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文本框 41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领导重视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1559" y="1718503"/>
            <a:ext cx="2010191" cy="4098278"/>
            <a:chOff x="1181559" y="1718503"/>
            <a:chExt cx="2010191" cy="4098278"/>
          </a:xfrm>
        </p:grpSpPr>
        <p:sp>
          <p:nvSpPr>
            <p:cNvPr id="3" name="矩形: 圆角 2"/>
            <p:cNvSpPr/>
            <p:nvPr/>
          </p:nvSpPr>
          <p:spPr>
            <a:xfrm>
              <a:off x="1219335" y="1718503"/>
              <a:ext cx="1934387" cy="409827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81559" y="3441746"/>
              <a:ext cx="2010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增强四个意识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04579" y="3881156"/>
              <a:ext cx="1563898" cy="145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领导干部必须从知行合一的角度审视自己、要求自己、检查自己。对党中央决策部署，必须坚定坚决、不折不扣、落实落细。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404579" y="1820281"/>
              <a:ext cx="1563898" cy="1563896"/>
              <a:chOff x="1404579" y="1820281"/>
              <a:chExt cx="1563898" cy="1563896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1404579" y="1820281"/>
                <a:ext cx="1563898" cy="1563896"/>
              </a:xfrm>
              <a:prstGeom prst="rect">
                <a:avLst/>
              </a:prstGeom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1934677" y="2348405"/>
                <a:ext cx="508766" cy="507648"/>
                <a:chOff x="3778373" y="-804863"/>
                <a:chExt cx="722313" cy="720725"/>
              </a:xfrm>
              <a:solidFill>
                <a:srgbClr val="F4F4F4"/>
              </a:solidFill>
            </p:grpSpPr>
            <p:sp>
              <p:nvSpPr>
                <p:cNvPr id="8" name="Freeform 5"/>
                <p:cNvSpPr>
                  <a:spLocks noEditPoints="1"/>
                </p:cNvSpPr>
                <p:nvPr/>
              </p:nvSpPr>
              <p:spPr bwMode="auto">
                <a:xfrm>
                  <a:off x="4118099" y="-466726"/>
                  <a:ext cx="241300" cy="174624"/>
                </a:xfrm>
                <a:custGeom>
                  <a:avLst/>
                  <a:gdLst>
                    <a:gd name="T0" fmla="*/ 961 w 1104"/>
                    <a:gd name="T1" fmla="*/ 565 h 792"/>
                    <a:gd name="T2" fmla="*/ 121 w 1104"/>
                    <a:gd name="T3" fmla="*/ 565 h 792"/>
                    <a:gd name="T4" fmla="*/ 21 w 1104"/>
                    <a:gd name="T5" fmla="*/ 621 h 792"/>
                    <a:gd name="T6" fmla="*/ 21 w 1104"/>
                    <a:gd name="T7" fmla="*/ 736 h 792"/>
                    <a:gd name="T8" fmla="*/ 121 w 1104"/>
                    <a:gd name="T9" fmla="*/ 792 h 792"/>
                    <a:gd name="T10" fmla="*/ 961 w 1104"/>
                    <a:gd name="T11" fmla="*/ 792 h 792"/>
                    <a:gd name="T12" fmla="*/ 1061 w 1104"/>
                    <a:gd name="T13" fmla="*/ 736 h 792"/>
                    <a:gd name="T14" fmla="*/ 1061 w 1104"/>
                    <a:gd name="T15" fmla="*/ 621 h 792"/>
                    <a:gd name="T16" fmla="*/ 961 w 1104"/>
                    <a:gd name="T17" fmla="*/ 565 h 792"/>
                    <a:gd name="T18" fmla="*/ 984 w 1104"/>
                    <a:gd name="T19" fmla="*/ 1 h 792"/>
                    <a:gd name="T20" fmla="*/ 314 w 1104"/>
                    <a:gd name="T21" fmla="*/ 1 h 792"/>
                    <a:gd name="T22" fmla="*/ 214 w 1104"/>
                    <a:gd name="T23" fmla="*/ 57 h 792"/>
                    <a:gd name="T24" fmla="*/ 214 w 1104"/>
                    <a:gd name="T25" fmla="*/ 171 h 792"/>
                    <a:gd name="T26" fmla="*/ 314 w 1104"/>
                    <a:gd name="T27" fmla="*/ 227 h 792"/>
                    <a:gd name="T28" fmla="*/ 984 w 1104"/>
                    <a:gd name="T29" fmla="*/ 227 h 792"/>
                    <a:gd name="T30" fmla="*/ 1084 w 1104"/>
                    <a:gd name="T31" fmla="*/ 171 h 792"/>
                    <a:gd name="T32" fmla="*/ 1084 w 1104"/>
                    <a:gd name="T33" fmla="*/ 57 h 792"/>
                    <a:gd name="T34" fmla="*/ 984 w 1104"/>
                    <a:gd name="T35" fmla="*/ 1 h 792"/>
                    <a:gd name="T36" fmla="*/ 984 w 1104"/>
                    <a:gd name="T37" fmla="*/ 1 h 792"/>
                    <a:gd name="T38" fmla="*/ 984 w 1104"/>
                    <a:gd name="T39" fmla="*/ 1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04" h="792">
                      <a:moveTo>
                        <a:pt x="961" y="565"/>
                      </a:moveTo>
                      <a:cubicBezTo>
                        <a:pt x="121" y="565"/>
                        <a:pt x="121" y="565"/>
                        <a:pt x="121" y="565"/>
                      </a:cubicBezTo>
                      <a:cubicBezTo>
                        <a:pt x="80" y="564"/>
                        <a:pt x="42" y="586"/>
                        <a:pt x="21" y="621"/>
                      </a:cubicBezTo>
                      <a:cubicBezTo>
                        <a:pt x="0" y="657"/>
                        <a:pt x="0" y="700"/>
                        <a:pt x="21" y="736"/>
                      </a:cubicBezTo>
                      <a:cubicBezTo>
                        <a:pt x="42" y="771"/>
                        <a:pt x="80" y="792"/>
                        <a:pt x="121" y="792"/>
                      </a:cubicBezTo>
                      <a:cubicBezTo>
                        <a:pt x="961" y="792"/>
                        <a:pt x="961" y="792"/>
                        <a:pt x="961" y="792"/>
                      </a:cubicBezTo>
                      <a:cubicBezTo>
                        <a:pt x="1002" y="792"/>
                        <a:pt x="1040" y="771"/>
                        <a:pt x="1061" y="736"/>
                      </a:cubicBezTo>
                      <a:cubicBezTo>
                        <a:pt x="1082" y="700"/>
                        <a:pt x="1082" y="657"/>
                        <a:pt x="1061" y="621"/>
                      </a:cubicBezTo>
                      <a:cubicBezTo>
                        <a:pt x="1040" y="586"/>
                        <a:pt x="1002" y="564"/>
                        <a:pt x="961" y="565"/>
                      </a:cubicBezTo>
                      <a:close/>
                      <a:moveTo>
                        <a:pt x="984" y="1"/>
                      </a:moveTo>
                      <a:cubicBezTo>
                        <a:pt x="314" y="1"/>
                        <a:pt x="314" y="1"/>
                        <a:pt x="314" y="1"/>
                      </a:cubicBezTo>
                      <a:cubicBezTo>
                        <a:pt x="273" y="0"/>
                        <a:pt x="235" y="21"/>
                        <a:pt x="214" y="57"/>
                      </a:cubicBezTo>
                      <a:cubicBezTo>
                        <a:pt x="194" y="92"/>
                        <a:pt x="194" y="136"/>
                        <a:pt x="214" y="171"/>
                      </a:cubicBezTo>
                      <a:cubicBezTo>
                        <a:pt x="235" y="207"/>
                        <a:pt x="273" y="228"/>
                        <a:pt x="314" y="227"/>
                      </a:cubicBezTo>
                      <a:cubicBezTo>
                        <a:pt x="984" y="227"/>
                        <a:pt x="984" y="227"/>
                        <a:pt x="984" y="227"/>
                      </a:cubicBezTo>
                      <a:cubicBezTo>
                        <a:pt x="1025" y="228"/>
                        <a:pt x="1063" y="207"/>
                        <a:pt x="1084" y="171"/>
                      </a:cubicBezTo>
                      <a:cubicBezTo>
                        <a:pt x="1104" y="136"/>
                        <a:pt x="1104" y="92"/>
                        <a:pt x="1084" y="57"/>
                      </a:cubicBezTo>
                      <a:cubicBezTo>
                        <a:pt x="1063" y="21"/>
                        <a:pt x="1025" y="0"/>
                        <a:pt x="984" y="1"/>
                      </a:cubicBezTo>
                      <a:close/>
                      <a:moveTo>
                        <a:pt x="984" y="1"/>
                      </a:moveTo>
                      <a:cubicBezTo>
                        <a:pt x="984" y="1"/>
                        <a:pt x="984" y="1"/>
                        <a:pt x="98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6"/>
                <p:cNvSpPr>
                  <a:spLocks noEditPoints="1"/>
                </p:cNvSpPr>
                <p:nvPr/>
              </p:nvSpPr>
              <p:spPr bwMode="auto">
                <a:xfrm>
                  <a:off x="3929186" y="-804863"/>
                  <a:ext cx="571500" cy="695325"/>
                </a:xfrm>
                <a:custGeom>
                  <a:avLst/>
                  <a:gdLst>
                    <a:gd name="T0" fmla="*/ 1812 w 2606"/>
                    <a:gd name="T1" fmla="*/ 0 h 3167"/>
                    <a:gd name="T2" fmla="*/ 451 w 2606"/>
                    <a:gd name="T3" fmla="*/ 0 h 3167"/>
                    <a:gd name="T4" fmla="*/ 0 w 2606"/>
                    <a:gd name="T5" fmla="*/ 409 h 3167"/>
                    <a:gd name="T6" fmla="*/ 0 w 2606"/>
                    <a:gd name="T7" fmla="*/ 664 h 3167"/>
                    <a:gd name="T8" fmla="*/ 0 w 2606"/>
                    <a:gd name="T9" fmla="*/ 664 h 3167"/>
                    <a:gd name="T10" fmla="*/ 0 w 2606"/>
                    <a:gd name="T11" fmla="*/ 818 h 3167"/>
                    <a:gd name="T12" fmla="*/ 243 w 2606"/>
                    <a:gd name="T13" fmla="*/ 692 h 3167"/>
                    <a:gd name="T14" fmla="*/ 243 w 2606"/>
                    <a:gd name="T15" fmla="*/ 449 h 3167"/>
                    <a:gd name="T16" fmla="*/ 452 w 2606"/>
                    <a:gd name="T17" fmla="*/ 226 h 3167"/>
                    <a:gd name="T18" fmla="*/ 1586 w 2606"/>
                    <a:gd name="T19" fmla="*/ 226 h 3167"/>
                    <a:gd name="T20" fmla="*/ 1586 w 2606"/>
                    <a:gd name="T21" fmla="*/ 681 h 3167"/>
                    <a:gd name="T22" fmla="*/ 2040 w 2606"/>
                    <a:gd name="T23" fmla="*/ 1131 h 3167"/>
                    <a:gd name="T24" fmla="*/ 2380 w 2606"/>
                    <a:gd name="T25" fmla="*/ 1131 h 3167"/>
                    <a:gd name="T26" fmla="*/ 2380 w 2606"/>
                    <a:gd name="T27" fmla="*/ 2714 h 3167"/>
                    <a:gd name="T28" fmla="*/ 2153 w 2606"/>
                    <a:gd name="T29" fmla="*/ 2940 h 3167"/>
                    <a:gd name="T30" fmla="*/ 1745 w 2606"/>
                    <a:gd name="T31" fmla="*/ 2940 h 3167"/>
                    <a:gd name="T32" fmla="*/ 1745 w 2606"/>
                    <a:gd name="T33" fmla="*/ 3012 h 3167"/>
                    <a:gd name="T34" fmla="*/ 1745 w 2606"/>
                    <a:gd name="T35" fmla="*/ 3167 h 3167"/>
                    <a:gd name="T36" fmla="*/ 2153 w 2606"/>
                    <a:gd name="T37" fmla="*/ 3167 h 3167"/>
                    <a:gd name="T38" fmla="*/ 2606 w 2606"/>
                    <a:gd name="T39" fmla="*/ 2714 h 3167"/>
                    <a:gd name="T40" fmla="*/ 2606 w 2606"/>
                    <a:gd name="T41" fmla="*/ 908 h 3167"/>
                    <a:gd name="T42" fmla="*/ 1812 w 2606"/>
                    <a:gd name="T43" fmla="*/ 0 h 3167"/>
                    <a:gd name="T44" fmla="*/ 2039 w 2606"/>
                    <a:gd name="T45" fmla="*/ 904 h 3167"/>
                    <a:gd name="T46" fmla="*/ 1813 w 2606"/>
                    <a:gd name="T47" fmla="*/ 567 h 3167"/>
                    <a:gd name="T48" fmla="*/ 1813 w 2606"/>
                    <a:gd name="T49" fmla="*/ 229 h 3167"/>
                    <a:gd name="T50" fmla="*/ 2379 w 2606"/>
                    <a:gd name="T51" fmla="*/ 904 h 3167"/>
                    <a:gd name="T52" fmla="*/ 2039 w 2606"/>
                    <a:gd name="T53" fmla="*/ 904 h 3167"/>
                    <a:gd name="T54" fmla="*/ 2039 w 2606"/>
                    <a:gd name="T55" fmla="*/ 904 h 3167"/>
                    <a:gd name="T56" fmla="*/ 2039 w 2606"/>
                    <a:gd name="T57" fmla="*/ 904 h 3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06" h="3167">
                      <a:moveTo>
                        <a:pt x="1812" y="0"/>
                      </a:moveTo>
                      <a:cubicBezTo>
                        <a:pt x="451" y="0"/>
                        <a:pt x="451" y="0"/>
                        <a:pt x="451" y="0"/>
                      </a:cubicBezTo>
                      <a:cubicBezTo>
                        <a:pt x="226" y="0"/>
                        <a:pt x="24" y="193"/>
                        <a:pt x="0" y="409"/>
                      </a:cubicBezTo>
                      <a:cubicBezTo>
                        <a:pt x="0" y="664"/>
                        <a:pt x="0" y="664"/>
                        <a:pt x="0" y="664"/>
                      </a:cubicBezTo>
                      <a:cubicBezTo>
                        <a:pt x="0" y="664"/>
                        <a:pt x="0" y="664"/>
                        <a:pt x="0" y="664"/>
                      </a:cubicBezTo>
                      <a:cubicBezTo>
                        <a:pt x="0" y="818"/>
                        <a:pt x="0" y="818"/>
                        <a:pt x="0" y="818"/>
                      </a:cubicBezTo>
                      <a:cubicBezTo>
                        <a:pt x="75" y="760"/>
                        <a:pt x="148" y="725"/>
                        <a:pt x="243" y="692"/>
                      </a:cubicBezTo>
                      <a:cubicBezTo>
                        <a:pt x="243" y="449"/>
                        <a:pt x="243" y="449"/>
                        <a:pt x="243" y="449"/>
                      </a:cubicBezTo>
                      <a:cubicBezTo>
                        <a:pt x="243" y="333"/>
                        <a:pt x="332" y="226"/>
                        <a:pt x="452" y="226"/>
                      </a:cubicBezTo>
                      <a:cubicBezTo>
                        <a:pt x="1586" y="226"/>
                        <a:pt x="1586" y="226"/>
                        <a:pt x="1586" y="226"/>
                      </a:cubicBezTo>
                      <a:cubicBezTo>
                        <a:pt x="1585" y="486"/>
                        <a:pt x="1586" y="681"/>
                        <a:pt x="1586" y="681"/>
                      </a:cubicBezTo>
                      <a:cubicBezTo>
                        <a:pt x="1586" y="916"/>
                        <a:pt x="1798" y="1131"/>
                        <a:pt x="2040" y="1131"/>
                      </a:cubicBezTo>
                      <a:cubicBezTo>
                        <a:pt x="2380" y="1131"/>
                        <a:pt x="2380" y="1131"/>
                        <a:pt x="2380" y="1131"/>
                      </a:cubicBezTo>
                      <a:cubicBezTo>
                        <a:pt x="2380" y="2714"/>
                        <a:pt x="2380" y="2714"/>
                        <a:pt x="2380" y="2714"/>
                      </a:cubicBezTo>
                      <a:cubicBezTo>
                        <a:pt x="2380" y="2829"/>
                        <a:pt x="2272" y="2940"/>
                        <a:pt x="2153" y="2940"/>
                      </a:cubicBezTo>
                      <a:cubicBezTo>
                        <a:pt x="1745" y="2940"/>
                        <a:pt x="1745" y="2940"/>
                        <a:pt x="1745" y="2940"/>
                      </a:cubicBezTo>
                      <a:cubicBezTo>
                        <a:pt x="1745" y="2986"/>
                        <a:pt x="1745" y="2985"/>
                        <a:pt x="1745" y="3012"/>
                      </a:cubicBezTo>
                      <a:cubicBezTo>
                        <a:pt x="1745" y="3167"/>
                        <a:pt x="1745" y="3167"/>
                        <a:pt x="1745" y="3167"/>
                      </a:cubicBezTo>
                      <a:cubicBezTo>
                        <a:pt x="2153" y="3167"/>
                        <a:pt x="2153" y="3167"/>
                        <a:pt x="2153" y="3167"/>
                      </a:cubicBezTo>
                      <a:cubicBezTo>
                        <a:pt x="2392" y="3167"/>
                        <a:pt x="2606" y="2947"/>
                        <a:pt x="2606" y="2714"/>
                      </a:cubicBezTo>
                      <a:cubicBezTo>
                        <a:pt x="2606" y="908"/>
                        <a:pt x="2606" y="908"/>
                        <a:pt x="2606" y="908"/>
                      </a:cubicBezTo>
                      <a:lnTo>
                        <a:pt x="1812" y="0"/>
                      </a:lnTo>
                      <a:close/>
                      <a:moveTo>
                        <a:pt x="2039" y="904"/>
                      </a:moveTo>
                      <a:cubicBezTo>
                        <a:pt x="1919" y="904"/>
                        <a:pt x="1813" y="685"/>
                        <a:pt x="1813" y="567"/>
                      </a:cubicBezTo>
                      <a:cubicBezTo>
                        <a:pt x="1813" y="229"/>
                        <a:pt x="1813" y="229"/>
                        <a:pt x="1813" y="229"/>
                      </a:cubicBezTo>
                      <a:cubicBezTo>
                        <a:pt x="2379" y="904"/>
                        <a:pt x="2379" y="904"/>
                        <a:pt x="2379" y="904"/>
                      </a:cubicBezTo>
                      <a:lnTo>
                        <a:pt x="2039" y="904"/>
                      </a:lnTo>
                      <a:close/>
                      <a:moveTo>
                        <a:pt x="2039" y="904"/>
                      </a:moveTo>
                      <a:cubicBezTo>
                        <a:pt x="2039" y="904"/>
                        <a:pt x="2039" y="904"/>
                        <a:pt x="2039" y="90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7"/>
                <p:cNvSpPr>
                  <a:spLocks noEditPoints="1"/>
                </p:cNvSpPr>
                <p:nvPr/>
              </p:nvSpPr>
              <p:spPr bwMode="auto">
                <a:xfrm>
                  <a:off x="3778373" y="-644525"/>
                  <a:ext cx="517525" cy="560387"/>
                </a:xfrm>
                <a:custGeom>
                  <a:avLst/>
                  <a:gdLst>
                    <a:gd name="T0" fmla="*/ 2201 w 2361"/>
                    <a:gd name="T1" fmla="*/ 1991 h 2549"/>
                    <a:gd name="T2" fmla="*/ 1607 w 2361"/>
                    <a:gd name="T3" fmla="*/ 1662 h 2549"/>
                    <a:gd name="T4" fmla="*/ 1888 w 2361"/>
                    <a:gd name="T5" fmla="*/ 956 h 2549"/>
                    <a:gd name="T6" fmla="*/ 1888 w 2361"/>
                    <a:gd name="T7" fmla="*/ 558 h 2549"/>
                    <a:gd name="T8" fmla="*/ 1185 w 2361"/>
                    <a:gd name="T9" fmla="*/ 0 h 2549"/>
                    <a:gd name="T10" fmla="*/ 473 w 2361"/>
                    <a:gd name="T11" fmla="*/ 558 h 2549"/>
                    <a:gd name="T12" fmla="*/ 473 w 2361"/>
                    <a:gd name="T13" fmla="*/ 956 h 2549"/>
                    <a:gd name="T14" fmla="*/ 770 w 2361"/>
                    <a:gd name="T15" fmla="*/ 1661 h 2549"/>
                    <a:gd name="T16" fmla="*/ 160 w 2361"/>
                    <a:gd name="T17" fmla="*/ 1991 h 2549"/>
                    <a:gd name="T18" fmla="*/ 1 w 2361"/>
                    <a:gd name="T19" fmla="*/ 2150 h 2549"/>
                    <a:gd name="T20" fmla="*/ 1 w 2361"/>
                    <a:gd name="T21" fmla="*/ 2390 h 2549"/>
                    <a:gd name="T22" fmla="*/ 47 w 2361"/>
                    <a:gd name="T23" fmla="*/ 2502 h 2549"/>
                    <a:gd name="T24" fmla="*/ 160 w 2361"/>
                    <a:gd name="T25" fmla="*/ 2549 h 2549"/>
                    <a:gd name="T26" fmla="*/ 2201 w 2361"/>
                    <a:gd name="T27" fmla="*/ 2549 h 2549"/>
                    <a:gd name="T28" fmla="*/ 2314 w 2361"/>
                    <a:gd name="T29" fmla="*/ 2502 h 2549"/>
                    <a:gd name="T30" fmla="*/ 2361 w 2361"/>
                    <a:gd name="T31" fmla="*/ 2390 h 2549"/>
                    <a:gd name="T32" fmla="*/ 2361 w 2361"/>
                    <a:gd name="T33" fmla="*/ 2150 h 2549"/>
                    <a:gd name="T34" fmla="*/ 2201 w 2361"/>
                    <a:gd name="T35" fmla="*/ 1991 h 2549"/>
                    <a:gd name="T36" fmla="*/ 189 w 2361"/>
                    <a:gd name="T37" fmla="*/ 2360 h 2549"/>
                    <a:gd name="T38" fmla="*/ 189 w 2361"/>
                    <a:gd name="T39" fmla="*/ 2192 h 2549"/>
                    <a:gd name="T40" fmla="*/ 237 w 2361"/>
                    <a:gd name="T41" fmla="*/ 2163 h 2549"/>
                    <a:gd name="T42" fmla="*/ 250 w 2361"/>
                    <a:gd name="T43" fmla="*/ 2157 h 2549"/>
                    <a:gd name="T44" fmla="*/ 859 w 2361"/>
                    <a:gd name="T45" fmla="*/ 1826 h 2549"/>
                    <a:gd name="T46" fmla="*/ 958 w 2361"/>
                    <a:gd name="T47" fmla="*/ 1678 h 2549"/>
                    <a:gd name="T48" fmla="*/ 888 w 2361"/>
                    <a:gd name="T49" fmla="*/ 1514 h 2549"/>
                    <a:gd name="T50" fmla="*/ 661 w 2361"/>
                    <a:gd name="T51" fmla="*/ 956 h 2549"/>
                    <a:gd name="T52" fmla="*/ 661 w 2361"/>
                    <a:gd name="T53" fmla="*/ 558 h 2549"/>
                    <a:gd name="T54" fmla="*/ 1185 w 2361"/>
                    <a:gd name="T55" fmla="*/ 189 h 2549"/>
                    <a:gd name="T56" fmla="*/ 1699 w 2361"/>
                    <a:gd name="T57" fmla="*/ 558 h 2549"/>
                    <a:gd name="T58" fmla="*/ 1699 w 2361"/>
                    <a:gd name="T59" fmla="*/ 956 h 2549"/>
                    <a:gd name="T60" fmla="*/ 1490 w 2361"/>
                    <a:gd name="T61" fmla="*/ 1514 h 2549"/>
                    <a:gd name="T62" fmla="*/ 1419 w 2361"/>
                    <a:gd name="T63" fmla="*/ 1678 h 2549"/>
                    <a:gd name="T64" fmla="*/ 1517 w 2361"/>
                    <a:gd name="T65" fmla="*/ 1828 h 2549"/>
                    <a:gd name="T66" fmla="*/ 2111 w 2361"/>
                    <a:gd name="T67" fmla="*/ 2157 h 2549"/>
                    <a:gd name="T68" fmla="*/ 2128 w 2361"/>
                    <a:gd name="T69" fmla="*/ 2165 h 2549"/>
                    <a:gd name="T70" fmla="*/ 2172 w 2361"/>
                    <a:gd name="T71" fmla="*/ 2189 h 2549"/>
                    <a:gd name="T72" fmla="*/ 2172 w 2361"/>
                    <a:gd name="T73" fmla="*/ 2360 h 2549"/>
                    <a:gd name="T74" fmla="*/ 189 w 2361"/>
                    <a:gd name="T75" fmla="*/ 2360 h 2549"/>
                    <a:gd name="T76" fmla="*/ 189 w 2361"/>
                    <a:gd name="T77" fmla="*/ 2360 h 2549"/>
                    <a:gd name="T78" fmla="*/ 189 w 2361"/>
                    <a:gd name="T79" fmla="*/ 2360 h 2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61" h="2549">
                      <a:moveTo>
                        <a:pt x="2201" y="1991"/>
                      </a:moveTo>
                      <a:cubicBezTo>
                        <a:pt x="1607" y="1662"/>
                        <a:pt x="1607" y="1662"/>
                        <a:pt x="1607" y="1662"/>
                      </a:cubicBezTo>
                      <a:cubicBezTo>
                        <a:pt x="1828" y="1489"/>
                        <a:pt x="1888" y="1147"/>
                        <a:pt x="1888" y="956"/>
                      </a:cubicBezTo>
                      <a:cubicBezTo>
                        <a:pt x="1888" y="558"/>
                        <a:pt x="1888" y="558"/>
                        <a:pt x="1888" y="558"/>
                      </a:cubicBezTo>
                      <a:cubicBezTo>
                        <a:pt x="1888" y="294"/>
                        <a:pt x="1537" y="0"/>
                        <a:pt x="1185" y="0"/>
                      </a:cubicBezTo>
                      <a:cubicBezTo>
                        <a:pt x="832" y="0"/>
                        <a:pt x="473" y="294"/>
                        <a:pt x="473" y="558"/>
                      </a:cubicBezTo>
                      <a:cubicBezTo>
                        <a:pt x="473" y="956"/>
                        <a:pt x="473" y="956"/>
                        <a:pt x="473" y="956"/>
                      </a:cubicBezTo>
                      <a:cubicBezTo>
                        <a:pt x="473" y="1130"/>
                        <a:pt x="546" y="1482"/>
                        <a:pt x="770" y="1661"/>
                      </a:cubicBezTo>
                      <a:cubicBezTo>
                        <a:pt x="160" y="1991"/>
                        <a:pt x="160" y="1991"/>
                        <a:pt x="160" y="1991"/>
                      </a:cubicBezTo>
                      <a:cubicBezTo>
                        <a:pt x="160" y="1991"/>
                        <a:pt x="1" y="2062"/>
                        <a:pt x="1" y="2150"/>
                      </a:cubicBezTo>
                      <a:cubicBezTo>
                        <a:pt x="1" y="2390"/>
                        <a:pt x="1" y="2390"/>
                        <a:pt x="1" y="2390"/>
                      </a:cubicBezTo>
                      <a:cubicBezTo>
                        <a:pt x="0" y="2432"/>
                        <a:pt x="17" y="2472"/>
                        <a:pt x="47" y="2502"/>
                      </a:cubicBezTo>
                      <a:cubicBezTo>
                        <a:pt x="77" y="2532"/>
                        <a:pt x="117" y="2549"/>
                        <a:pt x="160" y="2549"/>
                      </a:cubicBezTo>
                      <a:cubicBezTo>
                        <a:pt x="2201" y="2549"/>
                        <a:pt x="2201" y="2549"/>
                        <a:pt x="2201" y="2549"/>
                      </a:cubicBezTo>
                      <a:cubicBezTo>
                        <a:pt x="2244" y="2549"/>
                        <a:pt x="2284" y="2532"/>
                        <a:pt x="2314" y="2502"/>
                      </a:cubicBezTo>
                      <a:cubicBezTo>
                        <a:pt x="2344" y="2472"/>
                        <a:pt x="2361" y="2432"/>
                        <a:pt x="2361" y="2390"/>
                      </a:cubicBezTo>
                      <a:cubicBezTo>
                        <a:pt x="2361" y="2150"/>
                        <a:pt x="2361" y="2150"/>
                        <a:pt x="2361" y="2150"/>
                      </a:cubicBezTo>
                      <a:cubicBezTo>
                        <a:pt x="2361" y="2057"/>
                        <a:pt x="2201" y="1991"/>
                        <a:pt x="2201" y="1991"/>
                      </a:cubicBezTo>
                      <a:close/>
                      <a:moveTo>
                        <a:pt x="189" y="2360"/>
                      </a:moveTo>
                      <a:cubicBezTo>
                        <a:pt x="189" y="2192"/>
                        <a:pt x="189" y="2192"/>
                        <a:pt x="189" y="2192"/>
                      </a:cubicBezTo>
                      <a:cubicBezTo>
                        <a:pt x="204" y="2181"/>
                        <a:pt x="220" y="2171"/>
                        <a:pt x="237" y="2163"/>
                      </a:cubicBezTo>
                      <a:cubicBezTo>
                        <a:pt x="241" y="2161"/>
                        <a:pt x="245" y="2159"/>
                        <a:pt x="250" y="2157"/>
                      </a:cubicBezTo>
                      <a:cubicBezTo>
                        <a:pt x="859" y="1826"/>
                        <a:pt x="859" y="1826"/>
                        <a:pt x="859" y="1826"/>
                      </a:cubicBezTo>
                      <a:cubicBezTo>
                        <a:pt x="915" y="1796"/>
                        <a:pt x="952" y="1741"/>
                        <a:pt x="958" y="1678"/>
                      </a:cubicBezTo>
                      <a:cubicBezTo>
                        <a:pt x="963" y="1615"/>
                        <a:pt x="937" y="1553"/>
                        <a:pt x="888" y="1514"/>
                      </a:cubicBezTo>
                      <a:cubicBezTo>
                        <a:pt x="729" y="1387"/>
                        <a:pt x="661" y="1106"/>
                        <a:pt x="661" y="956"/>
                      </a:cubicBezTo>
                      <a:cubicBezTo>
                        <a:pt x="661" y="558"/>
                        <a:pt x="661" y="558"/>
                        <a:pt x="661" y="558"/>
                      </a:cubicBezTo>
                      <a:cubicBezTo>
                        <a:pt x="661" y="422"/>
                        <a:pt x="917" y="189"/>
                        <a:pt x="1185" y="189"/>
                      </a:cubicBezTo>
                      <a:cubicBezTo>
                        <a:pt x="1457" y="189"/>
                        <a:pt x="1699" y="419"/>
                        <a:pt x="1699" y="558"/>
                      </a:cubicBezTo>
                      <a:cubicBezTo>
                        <a:pt x="1699" y="956"/>
                        <a:pt x="1699" y="956"/>
                        <a:pt x="1699" y="956"/>
                      </a:cubicBezTo>
                      <a:cubicBezTo>
                        <a:pt x="1699" y="1104"/>
                        <a:pt x="1653" y="1386"/>
                        <a:pt x="1490" y="1514"/>
                      </a:cubicBezTo>
                      <a:cubicBezTo>
                        <a:pt x="1440" y="1553"/>
                        <a:pt x="1414" y="1615"/>
                        <a:pt x="1419" y="1678"/>
                      </a:cubicBezTo>
                      <a:cubicBezTo>
                        <a:pt x="1424" y="1741"/>
                        <a:pt x="1461" y="1797"/>
                        <a:pt x="1517" y="1828"/>
                      </a:cubicBezTo>
                      <a:cubicBezTo>
                        <a:pt x="2111" y="2157"/>
                        <a:pt x="2111" y="2157"/>
                        <a:pt x="2111" y="2157"/>
                      </a:cubicBezTo>
                      <a:cubicBezTo>
                        <a:pt x="2116" y="2160"/>
                        <a:pt x="2123" y="2163"/>
                        <a:pt x="2128" y="2165"/>
                      </a:cubicBezTo>
                      <a:cubicBezTo>
                        <a:pt x="2144" y="2172"/>
                        <a:pt x="2158" y="2180"/>
                        <a:pt x="2172" y="2189"/>
                      </a:cubicBezTo>
                      <a:cubicBezTo>
                        <a:pt x="2172" y="2360"/>
                        <a:pt x="2172" y="2360"/>
                        <a:pt x="2172" y="2360"/>
                      </a:cubicBezTo>
                      <a:cubicBezTo>
                        <a:pt x="189" y="2360"/>
                        <a:pt x="189" y="2360"/>
                        <a:pt x="189" y="2360"/>
                      </a:cubicBezTo>
                      <a:close/>
                      <a:moveTo>
                        <a:pt x="189" y="2360"/>
                      </a:moveTo>
                      <a:cubicBezTo>
                        <a:pt x="189" y="2360"/>
                        <a:pt x="189" y="2360"/>
                        <a:pt x="189" y="236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3799127" y="1718503"/>
            <a:ext cx="2010191" cy="4098278"/>
            <a:chOff x="3799127" y="1718503"/>
            <a:chExt cx="2010191" cy="4098278"/>
          </a:xfrm>
        </p:grpSpPr>
        <p:sp>
          <p:nvSpPr>
            <p:cNvPr id="24" name="矩形: 圆角 27"/>
            <p:cNvSpPr/>
            <p:nvPr/>
          </p:nvSpPr>
          <p:spPr>
            <a:xfrm>
              <a:off x="3825596" y="1718503"/>
              <a:ext cx="1934387" cy="409827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99127" y="3441746"/>
              <a:ext cx="2010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坚定四个自信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010840" y="1820281"/>
              <a:ext cx="1563898" cy="1563896"/>
              <a:chOff x="4010840" y="1820281"/>
              <a:chExt cx="1563898" cy="1563896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4010840" y="1820281"/>
                <a:ext cx="1563898" cy="1563896"/>
              </a:xfrm>
              <a:prstGeom prst="rect">
                <a:avLst/>
              </a:prstGeom>
            </p:spPr>
          </p:pic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4528617" y="2324609"/>
                <a:ext cx="555242" cy="555240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4010840" y="3881156"/>
              <a:ext cx="1563898" cy="145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领导干部必须从知行合一的角度审视自己、要求自己、检查自己。对党中央决策部署，必须坚定坚决、不折不扣、落实落细。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3514" y="1718503"/>
            <a:ext cx="2010191" cy="4098278"/>
            <a:chOff x="6403514" y="1718503"/>
            <a:chExt cx="2010191" cy="4098278"/>
          </a:xfrm>
        </p:grpSpPr>
        <p:sp>
          <p:nvSpPr>
            <p:cNvPr id="15" name="矩形: 圆角 28"/>
            <p:cNvSpPr/>
            <p:nvPr/>
          </p:nvSpPr>
          <p:spPr>
            <a:xfrm>
              <a:off x="6431857" y="1718503"/>
              <a:ext cx="1934387" cy="409827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03514" y="3441746"/>
              <a:ext cx="2010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做到两个维护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617101" y="1820281"/>
              <a:ext cx="1563898" cy="1563896"/>
              <a:chOff x="6617101" y="1820281"/>
              <a:chExt cx="1563898" cy="1563896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6617101" y="1820281"/>
                <a:ext cx="1563898" cy="1563896"/>
              </a:xfrm>
              <a:prstGeom prst="rect">
                <a:avLst/>
              </a:prstGeom>
            </p:spPr>
          </p:pic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7196267" y="2348965"/>
                <a:ext cx="509886" cy="506528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6617101" y="3881156"/>
              <a:ext cx="1563898" cy="145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领导干部必须从知行合一的角度审视自己、要求自己、检查自己。对党中央决策部署，必须坚定坚决、不折不扣、落实落细。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98468" y="1718503"/>
            <a:ext cx="2010191" cy="4098278"/>
            <a:chOff x="8998468" y="1718503"/>
            <a:chExt cx="2010191" cy="4098278"/>
          </a:xfrm>
        </p:grpSpPr>
        <p:sp>
          <p:nvSpPr>
            <p:cNvPr id="33" name="矩形: 圆角 29"/>
            <p:cNvSpPr/>
            <p:nvPr/>
          </p:nvSpPr>
          <p:spPr>
            <a:xfrm>
              <a:off x="9038118" y="1718503"/>
              <a:ext cx="1934387" cy="409827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998468" y="3491465"/>
              <a:ext cx="2010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坚定鲜明立场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9223523" y="1820281"/>
              <a:ext cx="1563898" cy="1563896"/>
              <a:chOff x="9223523" y="1820281"/>
              <a:chExt cx="1563898" cy="1563896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9223523" y="1820281"/>
                <a:ext cx="1563898" cy="1563896"/>
              </a:xfrm>
              <a:prstGeom prst="rect">
                <a:avLst/>
              </a:prstGeom>
            </p:spPr>
          </p:pic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9766963" y="2386818"/>
                <a:ext cx="500094" cy="430824"/>
              </a:xfrm>
              <a:custGeom>
                <a:avLst/>
                <a:gdLst>
                  <a:gd name="T0" fmla="*/ 2494 w 2858"/>
                  <a:gd name="T1" fmla="*/ 517 h 2456"/>
                  <a:gd name="T2" fmla="*/ 2133 w 2858"/>
                  <a:gd name="T3" fmla="*/ 517 h 2456"/>
                  <a:gd name="T4" fmla="*/ 1978 w 2858"/>
                  <a:gd name="T5" fmla="*/ 143 h 2456"/>
                  <a:gd name="T6" fmla="*/ 1764 w 2858"/>
                  <a:gd name="T7" fmla="*/ 0 h 2456"/>
                  <a:gd name="T8" fmla="*/ 1094 w 2858"/>
                  <a:gd name="T9" fmla="*/ 0 h 2456"/>
                  <a:gd name="T10" fmla="*/ 880 w 2858"/>
                  <a:gd name="T11" fmla="*/ 143 h 2456"/>
                  <a:gd name="T12" fmla="*/ 725 w 2858"/>
                  <a:gd name="T13" fmla="*/ 517 h 2456"/>
                  <a:gd name="T14" fmla="*/ 364 w 2858"/>
                  <a:gd name="T15" fmla="*/ 517 h 2456"/>
                  <a:gd name="T16" fmla="*/ 0 w 2858"/>
                  <a:gd name="T17" fmla="*/ 881 h 2456"/>
                  <a:gd name="T18" fmla="*/ 0 w 2858"/>
                  <a:gd name="T19" fmla="*/ 2092 h 2456"/>
                  <a:gd name="T20" fmla="*/ 364 w 2858"/>
                  <a:gd name="T21" fmla="*/ 2456 h 2456"/>
                  <a:gd name="T22" fmla="*/ 2494 w 2858"/>
                  <a:gd name="T23" fmla="*/ 2456 h 2456"/>
                  <a:gd name="T24" fmla="*/ 2858 w 2858"/>
                  <a:gd name="T25" fmla="*/ 2092 h 2456"/>
                  <a:gd name="T26" fmla="*/ 2858 w 2858"/>
                  <a:gd name="T27" fmla="*/ 881 h 2456"/>
                  <a:gd name="T28" fmla="*/ 2494 w 2858"/>
                  <a:gd name="T29" fmla="*/ 517 h 2456"/>
                  <a:gd name="T30" fmla="*/ 2726 w 2858"/>
                  <a:gd name="T31" fmla="*/ 2092 h 2456"/>
                  <a:gd name="T32" fmla="*/ 2494 w 2858"/>
                  <a:gd name="T33" fmla="*/ 2323 h 2456"/>
                  <a:gd name="T34" fmla="*/ 364 w 2858"/>
                  <a:gd name="T35" fmla="*/ 2323 h 2456"/>
                  <a:gd name="T36" fmla="*/ 132 w 2858"/>
                  <a:gd name="T37" fmla="*/ 2092 h 2456"/>
                  <a:gd name="T38" fmla="*/ 132 w 2858"/>
                  <a:gd name="T39" fmla="*/ 881 h 2456"/>
                  <a:gd name="T40" fmla="*/ 364 w 2858"/>
                  <a:gd name="T41" fmla="*/ 649 h 2456"/>
                  <a:gd name="T42" fmla="*/ 769 w 2858"/>
                  <a:gd name="T43" fmla="*/ 649 h 2456"/>
                  <a:gd name="T44" fmla="*/ 830 w 2858"/>
                  <a:gd name="T45" fmla="*/ 608 h 2456"/>
                  <a:gd name="T46" fmla="*/ 1002 w 2858"/>
                  <a:gd name="T47" fmla="*/ 194 h 2456"/>
                  <a:gd name="T48" fmla="*/ 1094 w 2858"/>
                  <a:gd name="T49" fmla="*/ 133 h 2456"/>
                  <a:gd name="T50" fmla="*/ 1764 w 2858"/>
                  <a:gd name="T51" fmla="*/ 133 h 2456"/>
                  <a:gd name="T52" fmla="*/ 1856 w 2858"/>
                  <a:gd name="T53" fmla="*/ 194 h 2456"/>
                  <a:gd name="T54" fmla="*/ 2028 w 2858"/>
                  <a:gd name="T55" fmla="*/ 608 h 2456"/>
                  <a:gd name="T56" fmla="*/ 2089 w 2858"/>
                  <a:gd name="T57" fmla="*/ 649 h 2456"/>
                  <a:gd name="T58" fmla="*/ 2494 w 2858"/>
                  <a:gd name="T59" fmla="*/ 649 h 2456"/>
                  <a:gd name="T60" fmla="*/ 2726 w 2858"/>
                  <a:gd name="T61" fmla="*/ 881 h 2456"/>
                  <a:gd name="T62" fmla="*/ 2726 w 2858"/>
                  <a:gd name="T63" fmla="*/ 2092 h 2456"/>
                  <a:gd name="T64" fmla="*/ 1429 w 2858"/>
                  <a:gd name="T65" fmla="*/ 712 h 2456"/>
                  <a:gd name="T66" fmla="*/ 757 w 2858"/>
                  <a:gd name="T67" fmla="*/ 1384 h 2456"/>
                  <a:gd name="T68" fmla="*/ 1429 w 2858"/>
                  <a:gd name="T69" fmla="*/ 2056 h 2456"/>
                  <a:gd name="T70" fmla="*/ 2101 w 2858"/>
                  <a:gd name="T71" fmla="*/ 1384 h 2456"/>
                  <a:gd name="T72" fmla="*/ 1429 w 2858"/>
                  <a:gd name="T73" fmla="*/ 712 h 2456"/>
                  <a:gd name="T74" fmla="*/ 1429 w 2858"/>
                  <a:gd name="T75" fmla="*/ 1924 h 2456"/>
                  <a:gd name="T76" fmla="*/ 889 w 2858"/>
                  <a:gd name="T77" fmla="*/ 1384 h 2456"/>
                  <a:gd name="T78" fmla="*/ 1429 w 2858"/>
                  <a:gd name="T79" fmla="*/ 844 h 2456"/>
                  <a:gd name="T80" fmla="*/ 1969 w 2858"/>
                  <a:gd name="T81" fmla="*/ 1384 h 2456"/>
                  <a:gd name="T82" fmla="*/ 1429 w 2858"/>
                  <a:gd name="T83" fmla="*/ 1924 h 2456"/>
                  <a:gd name="T84" fmla="*/ 1246 w 2858"/>
                  <a:gd name="T85" fmla="*/ 1656 h 2456"/>
                  <a:gd name="T86" fmla="*/ 1101 w 2858"/>
                  <a:gd name="T87" fmla="*/ 1384 h 2456"/>
                  <a:gd name="T88" fmla="*/ 1035 w 2858"/>
                  <a:gd name="T89" fmla="*/ 1318 h 2456"/>
                  <a:gd name="T90" fmla="*/ 968 w 2858"/>
                  <a:gd name="T91" fmla="*/ 1384 h 2456"/>
                  <a:gd name="T92" fmla="*/ 1171 w 2858"/>
                  <a:gd name="T93" fmla="*/ 1766 h 2456"/>
                  <a:gd name="T94" fmla="*/ 1208 w 2858"/>
                  <a:gd name="T95" fmla="*/ 1777 h 2456"/>
                  <a:gd name="T96" fmla="*/ 1263 w 2858"/>
                  <a:gd name="T97" fmla="*/ 1748 h 2456"/>
                  <a:gd name="T98" fmla="*/ 1246 w 2858"/>
                  <a:gd name="T99" fmla="*/ 1656 h 2456"/>
                  <a:gd name="T100" fmla="*/ 630 w 2858"/>
                  <a:gd name="T101" fmla="*/ 812 h 2456"/>
                  <a:gd name="T102" fmla="*/ 352 w 2858"/>
                  <a:gd name="T103" fmla="*/ 812 h 2456"/>
                  <a:gd name="T104" fmla="*/ 285 w 2858"/>
                  <a:gd name="T105" fmla="*/ 878 h 2456"/>
                  <a:gd name="T106" fmla="*/ 352 w 2858"/>
                  <a:gd name="T107" fmla="*/ 944 h 2456"/>
                  <a:gd name="T108" fmla="*/ 630 w 2858"/>
                  <a:gd name="T109" fmla="*/ 944 h 2456"/>
                  <a:gd name="T110" fmla="*/ 696 w 2858"/>
                  <a:gd name="T111" fmla="*/ 878 h 2456"/>
                  <a:gd name="T112" fmla="*/ 630 w 2858"/>
                  <a:gd name="T113" fmla="*/ 812 h 2456"/>
                  <a:gd name="T114" fmla="*/ 630 w 2858"/>
                  <a:gd name="T115" fmla="*/ 812 h 2456"/>
                  <a:gd name="T116" fmla="*/ 630 w 2858"/>
                  <a:gd name="T117" fmla="*/ 812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58" h="2456">
                    <a:moveTo>
                      <a:pt x="2494" y="517"/>
                    </a:moveTo>
                    <a:cubicBezTo>
                      <a:pt x="2133" y="517"/>
                      <a:pt x="2133" y="517"/>
                      <a:pt x="2133" y="517"/>
                    </a:cubicBezTo>
                    <a:cubicBezTo>
                      <a:pt x="1978" y="143"/>
                      <a:pt x="1978" y="143"/>
                      <a:pt x="1978" y="143"/>
                    </a:cubicBezTo>
                    <a:cubicBezTo>
                      <a:pt x="1942" y="56"/>
                      <a:pt x="1858" y="0"/>
                      <a:pt x="1764" y="0"/>
                    </a:cubicBezTo>
                    <a:cubicBezTo>
                      <a:pt x="1094" y="0"/>
                      <a:pt x="1094" y="0"/>
                      <a:pt x="1094" y="0"/>
                    </a:cubicBezTo>
                    <a:cubicBezTo>
                      <a:pt x="1000" y="0"/>
                      <a:pt x="916" y="56"/>
                      <a:pt x="880" y="143"/>
                    </a:cubicBezTo>
                    <a:cubicBezTo>
                      <a:pt x="725" y="517"/>
                      <a:pt x="725" y="517"/>
                      <a:pt x="725" y="517"/>
                    </a:cubicBezTo>
                    <a:cubicBezTo>
                      <a:pt x="364" y="517"/>
                      <a:pt x="364" y="517"/>
                      <a:pt x="364" y="517"/>
                    </a:cubicBezTo>
                    <a:cubicBezTo>
                      <a:pt x="163" y="517"/>
                      <a:pt x="0" y="680"/>
                      <a:pt x="0" y="881"/>
                    </a:cubicBezTo>
                    <a:cubicBezTo>
                      <a:pt x="0" y="2092"/>
                      <a:pt x="0" y="2092"/>
                      <a:pt x="0" y="2092"/>
                    </a:cubicBezTo>
                    <a:cubicBezTo>
                      <a:pt x="0" y="2292"/>
                      <a:pt x="163" y="2456"/>
                      <a:pt x="364" y="2456"/>
                    </a:cubicBezTo>
                    <a:cubicBezTo>
                      <a:pt x="2494" y="2456"/>
                      <a:pt x="2494" y="2456"/>
                      <a:pt x="2494" y="2456"/>
                    </a:cubicBezTo>
                    <a:cubicBezTo>
                      <a:pt x="2695" y="2456"/>
                      <a:pt x="2858" y="2292"/>
                      <a:pt x="2858" y="2092"/>
                    </a:cubicBezTo>
                    <a:cubicBezTo>
                      <a:pt x="2858" y="881"/>
                      <a:pt x="2858" y="881"/>
                      <a:pt x="2858" y="881"/>
                    </a:cubicBezTo>
                    <a:cubicBezTo>
                      <a:pt x="2858" y="680"/>
                      <a:pt x="2695" y="517"/>
                      <a:pt x="2494" y="517"/>
                    </a:cubicBezTo>
                    <a:close/>
                    <a:moveTo>
                      <a:pt x="2726" y="2092"/>
                    </a:moveTo>
                    <a:cubicBezTo>
                      <a:pt x="2726" y="2219"/>
                      <a:pt x="2622" y="2323"/>
                      <a:pt x="2494" y="2323"/>
                    </a:cubicBezTo>
                    <a:cubicBezTo>
                      <a:pt x="364" y="2323"/>
                      <a:pt x="364" y="2323"/>
                      <a:pt x="364" y="2323"/>
                    </a:cubicBezTo>
                    <a:cubicBezTo>
                      <a:pt x="236" y="2323"/>
                      <a:pt x="132" y="2219"/>
                      <a:pt x="132" y="2092"/>
                    </a:cubicBezTo>
                    <a:cubicBezTo>
                      <a:pt x="132" y="881"/>
                      <a:pt x="132" y="881"/>
                      <a:pt x="132" y="881"/>
                    </a:cubicBezTo>
                    <a:cubicBezTo>
                      <a:pt x="132" y="753"/>
                      <a:pt x="236" y="649"/>
                      <a:pt x="364" y="649"/>
                    </a:cubicBezTo>
                    <a:cubicBezTo>
                      <a:pt x="769" y="649"/>
                      <a:pt x="769" y="649"/>
                      <a:pt x="769" y="649"/>
                    </a:cubicBezTo>
                    <a:cubicBezTo>
                      <a:pt x="796" y="649"/>
                      <a:pt x="820" y="633"/>
                      <a:pt x="830" y="608"/>
                    </a:cubicBezTo>
                    <a:cubicBezTo>
                      <a:pt x="1002" y="194"/>
                      <a:pt x="1002" y="194"/>
                      <a:pt x="1002" y="194"/>
                    </a:cubicBezTo>
                    <a:cubicBezTo>
                      <a:pt x="1017" y="157"/>
                      <a:pt x="1053" y="133"/>
                      <a:pt x="1094" y="133"/>
                    </a:cubicBezTo>
                    <a:cubicBezTo>
                      <a:pt x="1764" y="133"/>
                      <a:pt x="1764" y="133"/>
                      <a:pt x="1764" y="133"/>
                    </a:cubicBezTo>
                    <a:cubicBezTo>
                      <a:pt x="1805" y="133"/>
                      <a:pt x="1841" y="157"/>
                      <a:pt x="1856" y="194"/>
                    </a:cubicBezTo>
                    <a:cubicBezTo>
                      <a:pt x="2028" y="608"/>
                      <a:pt x="2028" y="608"/>
                      <a:pt x="2028" y="608"/>
                    </a:cubicBezTo>
                    <a:cubicBezTo>
                      <a:pt x="2038" y="633"/>
                      <a:pt x="2062" y="649"/>
                      <a:pt x="2089" y="649"/>
                    </a:cubicBezTo>
                    <a:cubicBezTo>
                      <a:pt x="2494" y="649"/>
                      <a:pt x="2494" y="649"/>
                      <a:pt x="2494" y="649"/>
                    </a:cubicBezTo>
                    <a:cubicBezTo>
                      <a:pt x="2622" y="649"/>
                      <a:pt x="2726" y="753"/>
                      <a:pt x="2726" y="881"/>
                    </a:cubicBezTo>
                    <a:cubicBezTo>
                      <a:pt x="2726" y="2092"/>
                      <a:pt x="2726" y="2092"/>
                      <a:pt x="2726" y="2092"/>
                    </a:cubicBezTo>
                    <a:close/>
                    <a:moveTo>
                      <a:pt x="1429" y="712"/>
                    </a:moveTo>
                    <a:cubicBezTo>
                      <a:pt x="1058" y="712"/>
                      <a:pt x="757" y="1013"/>
                      <a:pt x="757" y="1384"/>
                    </a:cubicBezTo>
                    <a:cubicBezTo>
                      <a:pt x="757" y="1755"/>
                      <a:pt x="1058" y="2056"/>
                      <a:pt x="1429" y="2056"/>
                    </a:cubicBezTo>
                    <a:cubicBezTo>
                      <a:pt x="1800" y="2056"/>
                      <a:pt x="2101" y="1755"/>
                      <a:pt x="2101" y="1384"/>
                    </a:cubicBezTo>
                    <a:cubicBezTo>
                      <a:pt x="2101" y="1013"/>
                      <a:pt x="1800" y="712"/>
                      <a:pt x="1429" y="712"/>
                    </a:cubicBezTo>
                    <a:close/>
                    <a:moveTo>
                      <a:pt x="1429" y="1924"/>
                    </a:moveTo>
                    <a:cubicBezTo>
                      <a:pt x="1131" y="1924"/>
                      <a:pt x="889" y="1682"/>
                      <a:pt x="889" y="1384"/>
                    </a:cubicBezTo>
                    <a:cubicBezTo>
                      <a:pt x="889" y="1086"/>
                      <a:pt x="1131" y="844"/>
                      <a:pt x="1429" y="844"/>
                    </a:cubicBezTo>
                    <a:cubicBezTo>
                      <a:pt x="1727" y="844"/>
                      <a:pt x="1969" y="1086"/>
                      <a:pt x="1969" y="1384"/>
                    </a:cubicBezTo>
                    <a:cubicBezTo>
                      <a:pt x="1969" y="1682"/>
                      <a:pt x="1727" y="1924"/>
                      <a:pt x="1429" y="1924"/>
                    </a:cubicBezTo>
                    <a:close/>
                    <a:moveTo>
                      <a:pt x="1246" y="1656"/>
                    </a:moveTo>
                    <a:cubicBezTo>
                      <a:pt x="1155" y="1595"/>
                      <a:pt x="1101" y="1493"/>
                      <a:pt x="1101" y="1384"/>
                    </a:cubicBezTo>
                    <a:cubicBezTo>
                      <a:pt x="1101" y="1348"/>
                      <a:pt x="1071" y="1318"/>
                      <a:pt x="1035" y="1318"/>
                    </a:cubicBezTo>
                    <a:cubicBezTo>
                      <a:pt x="998" y="1318"/>
                      <a:pt x="968" y="1348"/>
                      <a:pt x="968" y="1384"/>
                    </a:cubicBezTo>
                    <a:cubicBezTo>
                      <a:pt x="968" y="1537"/>
                      <a:pt x="1044" y="1680"/>
                      <a:pt x="1171" y="1766"/>
                    </a:cubicBezTo>
                    <a:cubicBezTo>
                      <a:pt x="1182" y="1773"/>
                      <a:pt x="1195" y="1777"/>
                      <a:pt x="1208" y="1777"/>
                    </a:cubicBezTo>
                    <a:cubicBezTo>
                      <a:pt x="1230" y="1777"/>
                      <a:pt x="1251" y="1767"/>
                      <a:pt x="1263" y="1748"/>
                    </a:cubicBezTo>
                    <a:cubicBezTo>
                      <a:pt x="1284" y="1718"/>
                      <a:pt x="1276" y="1677"/>
                      <a:pt x="1246" y="1656"/>
                    </a:cubicBezTo>
                    <a:close/>
                    <a:moveTo>
                      <a:pt x="630" y="812"/>
                    </a:moveTo>
                    <a:cubicBezTo>
                      <a:pt x="352" y="812"/>
                      <a:pt x="352" y="812"/>
                      <a:pt x="352" y="812"/>
                    </a:cubicBezTo>
                    <a:cubicBezTo>
                      <a:pt x="315" y="812"/>
                      <a:pt x="285" y="842"/>
                      <a:pt x="285" y="878"/>
                    </a:cubicBezTo>
                    <a:cubicBezTo>
                      <a:pt x="285" y="915"/>
                      <a:pt x="315" y="944"/>
                      <a:pt x="352" y="944"/>
                    </a:cubicBezTo>
                    <a:cubicBezTo>
                      <a:pt x="630" y="944"/>
                      <a:pt x="630" y="944"/>
                      <a:pt x="630" y="944"/>
                    </a:cubicBezTo>
                    <a:cubicBezTo>
                      <a:pt x="666" y="944"/>
                      <a:pt x="696" y="915"/>
                      <a:pt x="696" y="878"/>
                    </a:cubicBezTo>
                    <a:cubicBezTo>
                      <a:pt x="696" y="842"/>
                      <a:pt x="666" y="812"/>
                      <a:pt x="630" y="812"/>
                    </a:cubicBezTo>
                    <a:close/>
                    <a:moveTo>
                      <a:pt x="630" y="812"/>
                    </a:moveTo>
                    <a:cubicBezTo>
                      <a:pt x="630" y="812"/>
                      <a:pt x="630" y="812"/>
                      <a:pt x="630" y="812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9224474" y="3881156"/>
              <a:ext cx="1563898" cy="145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领导干部必须从知行合一的角度审视自己、要求自己、检查自己。对党中央决策部署，必须坚定坚决、不折不扣、落实落细。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27" y="0"/>
            <a:ext cx="5370576" cy="6858000"/>
          </a:xfrm>
          <a:prstGeom prst="rect">
            <a:avLst/>
          </a:prstGeom>
        </p:spPr>
      </p:pic>
      <p:sp>
        <p:nvSpPr>
          <p:cNvPr id="20" name="任意多边形: 形状 19"/>
          <p:cNvSpPr/>
          <p:nvPr/>
        </p:nvSpPr>
        <p:spPr>
          <a:xfrm>
            <a:off x="-1" y="-256032"/>
            <a:ext cx="7457604" cy="7203732"/>
          </a:xfrm>
          <a:custGeom>
            <a:avLst/>
            <a:gdLst>
              <a:gd name="connsiteX0" fmla="*/ 7167308 w 7443186"/>
              <a:gd name="connsiteY0" fmla="*/ 4524449 h 7203732"/>
              <a:gd name="connsiteX1" fmla="*/ 7153142 w 7443186"/>
              <a:gd name="connsiteY1" fmla="*/ 4549726 h 7203732"/>
              <a:gd name="connsiteX2" fmla="*/ 7202024 w 7443186"/>
              <a:gd name="connsiteY2" fmla="*/ 4549726 h 7203732"/>
              <a:gd name="connsiteX3" fmla="*/ 7215472 w 7443186"/>
              <a:gd name="connsiteY3" fmla="*/ 4524449 h 7203732"/>
              <a:gd name="connsiteX4" fmla="*/ 7180187 w 7443186"/>
              <a:gd name="connsiteY4" fmla="*/ 4271687 h 7203732"/>
              <a:gd name="connsiteX5" fmla="*/ 7168560 w 7443186"/>
              <a:gd name="connsiteY5" fmla="*/ 4296963 h 7203732"/>
              <a:gd name="connsiteX6" fmla="*/ 7210640 w 7443186"/>
              <a:gd name="connsiteY6" fmla="*/ 4296963 h 7203732"/>
              <a:gd name="connsiteX7" fmla="*/ 7211960 w 7443186"/>
              <a:gd name="connsiteY7" fmla="*/ 4271687 h 7203732"/>
              <a:gd name="connsiteX8" fmla="*/ 7179107 w 7443186"/>
              <a:gd name="connsiteY8" fmla="*/ 4044201 h 7203732"/>
              <a:gd name="connsiteX9" fmla="*/ 7163232 w 7443186"/>
              <a:gd name="connsiteY9" fmla="*/ 4069477 h 7203732"/>
              <a:gd name="connsiteX10" fmla="*/ 7153293 w 7443186"/>
              <a:gd name="connsiteY10" fmla="*/ 4094753 h 7203732"/>
              <a:gd name="connsiteX11" fmla="*/ 7172911 w 7443186"/>
              <a:gd name="connsiteY11" fmla="*/ 4094753 h 7203732"/>
              <a:gd name="connsiteX12" fmla="*/ 7190849 w 7443186"/>
              <a:gd name="connsiteY12" fmla="*/ 4069477 h 7203732"/>
              <a:gd name="connsiteX13" fmla="*/ 7208461 w 7443186"/>
              <a:gd name="connsiteY13" fmla="*/ 4069477 h 7203732"/>
              <a:gd name="connsiteX14" fmla="*/ 7227100 w 7443186"/>
              <a:gd name="connsiteY14" fmla="*/ 4044201 h 7203732"/>
              <a:gd name="connsiteX15" fmla="*/ 0 w 7443186"/>
              <a:gd name="connsiteY15" fmla="*/ 556081 h 7203732"/>
              <a:gd name="connsiteX16" fmla="*/ 6916809 w 7443186"/>
              <a:gd name="connsiteY16" fmla="*/ 556081 h 7203732"/>
              <a:gd name="connsiteX17" fmla="*/ 6925484 w 7443186"/>
              <a:gd name="connsiteY17" fmla="*/ 581358 h 7203732"/>
              <a:gd name="connsiteX18" fmla="*/ 6933732 w 7443186"/>
              <a:gd name="connsiteY18" fmla="*/ 606634 h 7203732"/>
              <a:gd name="connsiteX19" fmla="*/ 6941199 w 7443186"/>
              <a:gd name="connsiteY19" fmla="*/ 606634 h 7203732"/>
              <a:gd name="connsiteX20" fmla="*/ 6945572 w 7443186"/>
              <a:gd name="connsiteY20" fmla="*/ 631910 h 7203732"/>
              <a:gd name="connsiteX21" fmla="*/ 6930482 w 7443186"/>
              <a:gd name="connsiteY21" fmla="*/ 631910 h 7203732"/>
              <a:gd name="connsiteX22" fmla="*/ 6938495 w 7443186"/>
              <a:gd name="connsiteY22" fmla="*/ 657186 h 7203732"/>
              <a:gd name="connsiteX23" fmla="*/ 6929345 w 7443186"/>
              <a:gd name="connsiteY23" fmla="*/ 657186 h 7203732"/>
              <a:gd name="connsiteX24" fmla="*/ 6915694 w 7443186"/>
              <a:gd name="connsiteY24" fmla="*/ 682462 h 7203732"/>
              <a:gd name="connsiteX25" fmla="*/ 6918126 w 7443186"/>
              <a:gd name="connsiteY25" fmla="*/ 682462 h 7203732"/>
              <a:gd name="connsiteX26" fmla="*/ 6935159 w 7443186"/>
              <a:gd name="connsiteY26" fmla="*/ 707739 h 7203732"/>
              <a:gd name="connsiteX27" fmla="*/ 6940188 w 7443186"/>
              <a:gd name="connsiteY27" fmla="*/ 707739 h 7203732"/>
              <a:gd name="connsiteX28" fmla="*/ 6924063 w 7443186"/>
              <a:gd name="connsiteY28" fmla="*/ 733015 h 7203732"/>
              <a:gd name="connsiteX29" fmla="*/ 6946306 w 7443186"/>
              <a:gd name="connsiteY29" fmla="*/ 783567 h 7203732"/>
              <a:gd name="connsiteX30" fmla="*/ 6922622 w 7443186"/>
              <a:gd name="connsiteY30" fmla="*/ 808843 h 7203732"/>
              <a:gd name="connsiteX31" fmla="*/ 6926414 w 7443186"/>
              <a:gd name="connsiteY31" fmla="*/ 808843 h 7203732"/>
              <a:gd name="connsiteX32" fmla="*/ 6926135 w 7443186"/>
              <a:gd name="connsiteY32" fmla="*/ 834120 h 7203732"/>
              <a:gd name="connsiteX33" fmla="*/ 6922925 w 7443186"/>
              <a:gd name="connsiteY33" fmla="*/ 859396 h 7203732"/>
              <a:gd name="connsiteX34" fmla="*/ 6920499 w 7443186"/>
              <a:gd name="connsiteY34" fmla="*/ 859396 h 7203732"/>
              <a:gd name="connsiteX35" fmla="*/ 6958413 w 7443186"/>
              <a:gd name="connsiteY35" fmla="*/ 884672 h 7203732"/>
              <a:gd name="connsiteX36" fmla="*/ 6925150 w 7443186"/>
              <a:gd name="connsiteY36" fmla="*/ 909949 h 7203732"/>
              <a:gd name="connsiteX37" fmla="*/ 6923456 w 7443186"/>
              <a:gd name="connsiteY37" fmla="*/ 909949 h 7203732"/>
              <a:gd name="connsiteX38" fmla="*/ 6932607 w 7443186"/>
              <a:gd name="connsiteY38" fmla="*/ 935225 h 7203732"/>
              <a:gd name="connsiteX39" fmla="*/ 6937880 w 7443186"/>
              <a:gd name="connsiteY39" fmla="*/ 935225 h 7203732"/>
              <a:gd name="connsiteX40" fmla="*/ 6937848 w 7443186"/>
              <a:gd name="connsiteY40" fmla="*/ 960501 h 7203732"/>
              <a:gd name="connsiteX41" fmla="*/ 6931089 w 7443186"/>
              <a:gd name="connsiteY41" fmla="*/ 985777 h 7203732"/>
              <a:gd name="connsiteX42" fmla="*/ 6961978 w 7443186"/>
              <a:gd name="connsiteY42" fmla="*/ 985777 h 7203732"/>
              <a:gd name="connsiteX43" fmla="*/ 6953483 w 7443186"/>
              <a:gd name="connsiteY43" fmla="*/ 1011054 h 7203732"/>
              <a:gd name="connsiteX44" fmla="*/ 6942565 w 7443186"/>
              <a:gd name="connsiteY44" fmla="*/ 1011054 h 7203732"/>
              <a:gd name="connsiteX45" fmla="*/ 6932126 w 7443186"/>
              <a:gd name="connsiteY45" fmla="*/ 1036330 h 7203732"/>
              <a:gd name="connsiteX46" fmla="*/ 6929218 w 7443186"/>
              <a:gd name="connsiteY46" fmla="*/ 1061606 h 7203732"/>
              <a:gd name="connsiteX47" fmla="*/ 6932175 w 7443186"/>
              <a:gd name="connsiteY47" fmla="*/ 1061606 h 7203732"/>
              <a:gd name="connsiteX48" fmla="*/ 6936393 w 7443186"/>
              <a:gd name="connsiteY48" fmla="*/ 1086883 h 7203732"/>
              <a:gd name="connsiteX49" fmla="*/ 6942296 w 7443186"/>
              <a:gd name="connsiteY49" fmla="*/ 1086883 h 7203732"/>
              <a:gd name="connsiteX50" fmla="*/ 6949256 w 7443186"/>
              <a:gd name="connsiteY50" fmla="*/ 1112159 h 7203732"/>
              <a:gd name="connsiteX51" fmla="*/ 6956644 w 7443186"/>
              <a:gd name="connsiteY51" fmla="*/ 1137435 h 7203732"/>
              <a:gd name="connsiteX52" fmla="*/ 6938091 w 7443186"/>
              <a:gd name="connsiteY52" fmla="*/ 1187988 h 7203732"/>
              <a:gd name="connsiteX53" fmla="*/ 6941048 w 7443186"/>
              <a:gd name="connsiteY53" fmla="*/ 1187988 h 7203732"/>
              <a:gd name="connsiteX54" fmla="*/ 6945194 w 7443186"/>
              <a:gd name="connsiteY54" fmla="*/ 1213264 h 7203732"/>
              <a:gd name="connsiteX55" fmla="*/ 6953611 w 7443186"/>
              <a:gd name="connsiteY55" fmla="*/ 1213264 h 7203732"/>
              <a:gd name="connsiteX56" fmla="*/ 6953989 w 7443186"/>
              <a:gd name="connsiteY56" fmla="*/ 1238540 h 7203732"/>
              <a:gd name="connsiteX57" fmla="*/ 6942817 w 7443186"/>
              <a:gd name="connsiteY57" fmla="*/ 1263815 h 7203732"/>
              <a:gd name="connsiteX58" fmla="*/ 6939834 w 7443186"/>
              <a:gd name="connsiteY58" fmla="*/ 1263815 h 7203732"/>
              <a:gd name="connsiteX59" fmla="*/ 6934578 w 7443186"/>
              <a:gd name="connsiteY59" fmla="*/ 1289092 h 7203732"/>
              <a:gd name="connsiteX60" fmla="*/ 6916632 w 7443186"/>
              <a:gd name="connsiteY60" fmla="*/ 1289092 h 7203732"/>
              <a:gd name="connsiteX61" fmla="*/ 6915139 w 7443186"/>
              <a:gd name="connsiteY61" fmla="*/ 1314369 h 7203732"/>
              <a:gd name="connsiteX62" fmla="*/ 6929471 w 7443186"/>
              <a:gd name="connsiteY62" fmla="*/ 1314369 h 7203732"/>
              <a:gd name="connsiteX63" fmla="*/ 6930482 w 7443186"/>
              <a:gd name="connsiteY63" fmla="*/ 1339645 h 7203732"/>
              <a:gd name="connsiteX64" fmla="*/ 6931117 w 7443186"/>
              <a:gd name="connsiteY64" fmla="*/ 1339645 h 7203732"/>
              <a:gd name="connsiteX65" fmla="*/ 6931308 w 7443186"/>
              <a:gd name="connsiteY65" fmla="*/ 1364922 h 7203732"/>
              <a:gd name="connsiteX66" fmla="*/ 6933153 w 7443186"/>
              <a:gd name="connsiteY66" fmla="*/ 1364922 h 7203732"/>
              <a:gd name="connsiteX67" fmla="*/ 6938747 w 7443186"/>
              <a:gd name="connsiteY67" fmla="*/ 1390197 h 7203732"/>
              <a:gd name="connsiteX68" fmla="*/ 6928786 w 7443186"/>
              <a:gd name="connsiteY68" fmla="*/ 1415474 h 7203732"/>
              <a:gd name="connsiteX69" fmla="*/ 6932848 w 7443186"/>
              <a:gd name="connsiteY69" fmla="*/ 1440750 h 7203732"/>
              <a:gd name="connsiteX70" fmla="*/ 6941126 w 7443186"/>
              <a:gd name="connsiteY70" fmla="*/ 1466026 h 7203732"/>
              <a:gd name="connsiteX71" fmla="*/ 6943803 w 7443186"/>
              <a:gd name="connsiteY71" fmla="*/ 1491303 h 7203732"/>
              <a:gd name="connsiteX72" fmla="*/ 6956417 w 7443186"/>
              <a:gd name="connsiteY72" fmla="*/ 1491303 h 7203732"/>
              <a:gd name="connsiteX73" fmla="*/ 6964479 w 7443186"/>
              <a:gd name="connsiteY73" fmla="*/ 1516579 h 7203732"/>
              <a:gd name="connsiteX74" fmla="*/ 6952625 w 7443186"/>
              <a:gd name="connsiteY74" fmla="*/ 1541855 h 7203732"/>
              <a:gd name="connsiteX75" fmla="*/ 6935513 w 7443186"/>
              <a:gd name="connsiteY75" fmla="*/ 1541855 h 7203732"/>
              <a:gd name="connsiteX76" fmla="*/ 6925528 w 7443186"/>
              <a:gd name="connsiteY76" fmla="*/ 1567131 h 7203732"/>
              <a:gd name="connsiteX77" fmla="*/ 6923582 w 7443186"/>
              <a:gd name="connsiteY77" fmla="*/ 1567131 h 7203732"/>
              <a:gd name="connsiteX78" fmla="*/ 6923532 w 7443186"/>
              <a:gd name="connsiteY78" fmla="*/ 1592408 h 7203732"/>
              <a:gd name="connsiteX79" fmla="*/ 7273608 w 7443186"/>
              <a:gd name="connsiteY79" fmla="*/ 1592408 h 7203732"/>
              <a:gd name="connsiteX80" fmla="*/ 7260996 w 7443186"/>
              <a:gd name="connsiteY80" fmla="*/ 1642960 h 7203732"/>
              <a:gd name="connsiteX81" fmla="*/ 7276514 w 7443186"/>
              <a:gd name="connsiteY81" fmla="*/ 1668237 h 7203732"/>
              <a:gd name="connsiteX82" fmla="*/ 7269564 w 7443186"/>
              <a:gd name="connsiteY82" fmla="*/ 1668237 h 7203732"/>
              <a:gd name="connsiteX83" fmla="*/ 7266252 w 7443186"/>
              <a:gd name="connsiteY83" fmla="*/ 1693513 h 7203732"/>
              <a:gd name="connsiteX84" fmla="*/ 7264104 w 7443186"/>
              <a:gd name="connsiteY84" fmla="*/ 1693513 h 7203732"/>
              <a:gd name="connsiteX85" fmla="*/ 7262007 w 7443186"/>
              <a:gd name="connsiteY85" fmla="*/ 1718788 h 7203732"/>
              <a:gd name="connsiteX86" fmla="*/ 7256975 w 7443186"/>
              <a:gd name="connsiteY86" fmla="*/ 1718788 h 7203732"/>
              <a:gd name="connsiteX87" fmla="*/ 7256269 w 7443186"/>
              <a:gd name="connsiteY87" fmla="*/ 1744065 h 7203732"/>
              <a:gd name="connsiteX88" fmla="*/ 7259933 w 7443186"/>
              <a:gd name="connsiteY88" fmla="*/ 1744065 h 7203732"/>
              <a:gd name="connsiteX89" fmla="*/ 7254474 w 7443186"/>
              <a:gd name="connsiteY89" fmla="*/ 1769341 h 7203732"/>
              <a:gd name="connsiteX90" fmla="*/ 7267617 w 7443186"/>
              <a:gd name="connsiteY90" fmla="*/ 1769341 h 7203732"/>
              <a:gd name="connsiteX91" fmla="*/ 7265494 w 7443186"/>
              <a:gd name="connsiteY91" fmla="*/ 1794617 h 7203732"/>
              <a:gd name="connsiteX92" fmla="*/ 7253892 w 7443186"/>
              <a:gd name="connsiteY92" fmla="*/ 1794617 h 7203732"/>
              <a:gd name="connsiteX93" fmla="*/ 7241465 w 7443186"/>
              <a:gd name="connsiteY93" fmla="*/ 1819895 h 7203732"/>
              <a:gd name="connsiteX94" fmla="*/ 7236167 w 7443186"/>
              <a:gd name="connsiteY94" fmla="*/ 1845170 h 7203732"/>
              <a:gd name="connsiteX95" fmla="*/ 7238253 w 7443186"/>
              <a:gd name="connsiteY95" fmla="*/ 1870446 h 7203732"/>
              <a:gd name="connsiteX96" fmla="*/ 7247977 w 7443186"/>
              <a:gd name="connsiteY96" fmla="*/ 1895723 h 7203732"/>
              <a:gd name="connsiteX97" fmla="*/ 7251313 w 7443186"/>
              <a:gd name="connsiteY97" fmla="*/ 1895723 h 7203732"/>
              <a:gd name="connsiteX98" fmla="*/ 7253715 w 7443186"/>
              <a:gd name="connsiteY98" fmla="*/ 1920999 h 7203732"/>
              <a:gd name="connsiteX99" fmla="*/ 7247599 w 7443186"/>
              <a:gd name="connsiteY99" fmla="*/ 1920999 h 7203732"/>
              <a:gd name="connsiteX100" fmla="*/ 7239561 w 7443186"/>
              <a:gd name="connsiteY100" fmla="*/ 1946275 h 7203732"/>
              <a:gd name="connsiteX101" fmla="*/ 7229500 w 7443186"/>
              <a:gd name="connsiteY101" fmla="*/ 1946275 h 7203732"/>
              <a:gd name="connsiteX102" fmla="*/ 7221614 w 7443186"/>
              <a:gd name="connsiteY102" fmla="*/ 1971552 h 7203732"/>
              <a:gd name="connsiteX103" fmla="*/ 7231574 w 7443186"/>
              <a:gd name="connsiteY103" fmla="*/ 1996827 h 7203732"/>
              <a:gd name="connsiteX104" fmla="*/ 7223081 w 7443186"/>
              <a:gd name="connsiteY104" fmla="*/ 1996827 h 7203732"/>
              <a:gd name="connsiteX105" fmla="*/ 7220530 w 7443186"/>
              <a:gd name="connsiteY105" fmla="*/ 2022104 h 7203732"/>
              <a:gd name="connsiteX106" fmla="*/ 7220416 w 7443186"/>
              <a:gd name="connsiteY106" fmla="*/ 2047381 h 7203732"/>
              <a:gd name="connsiteX107" fmla="*/ 7218641 w 7443186"/>
              <a:gd name="connsiteY107" fmla="*/ 2047381 h 7203732"/>
              <a:gd name="connsiteX108" fmla="*/ 7211100 w 7443186"/>
              <a:gd name="connsiteY108" fmla="*/ 2072657 h 7203732"/>
              <a:gd name="connsiteX109" fmla="*/ 7226518 w 7443186"/>
              <a:gd name="connsiteY109" fmla="*/ 2097931 h 7203732"/>
              <a:gd name="connsiteX110" fmla="*/ 7216497 w 7443186"/>
              <a:gd name="connsiteY110" fmla="*/ 2123208 h 7203732"/>
              <a:gd name="connsiteX111" fmla="*/ 7207892 w 7443186"/>
              <a:gd name="connsiteY111" fmla="*/ 2123208 h 7203732"/>
              <a:gd name="connsiteX112" fmla="*/ 7203423 w 7443186"/>
              <a:gd name="connsiteY112" fmla="*/ 2148483 h 7203732"/>
              <a:gd name="connsiteX113" fmla="*/ 7205816 w 7443186"/>
              <a:gd name="connsiteY113" fmla="*/ 2148483 h 7203732"/>
              <a:gd name="connsiteX114" fmla="*/ 7202854 w 7443186"/>
              <a:gd name="connsiteY114" fmla="*/ 2173760 h 7203732"/>
              <a:gd name="connsiteX115" fmla="*/ 7204771 w 7443186"/>
              <a:gd name="connsiteY115" fmla="*/ 2173760 h 7203732"/>
              <a:gd name="connsiteX116" fmla="*/ 7204512 w 7443186"/>
              <a:gd name="connsiteY116" fmla="*/ 2199036 h 7203732"/>
              <a:gd name="connsiteX117" fmla="*/ 7195025 w 7443186"/>
              <a:gd name="connsiteY117" fmla="*/ 2199036 h 7203732"/>
              <a:gd name="connsiteX118" fmla="*/ 7200484 w 7443186"/>
              <a:gd name="connsiteY118" fmla="*/ 2224313 h 7203732"/>
              <a:gd name="connsiteX119" fmla="*/ 7207890 w 7443186"/>
              <a:gd name="connsiteY119" fmla="*/ 2224313 h 7203732"/>
              <a:gd name="connsiteX120" fmla="*/ 7179505 w 7443186"/>
              <a:gd name="connsiteY120" fmla="*/ 2249588 h 7203732"/>
              <a:gd name="connsiteX121" fmla="*/ 7191434 w 7443186"/>
              <a:gd name="connsiteY121" fmla="*/ 2274864 h 7203732"/>
              <a:gd name="connsiteX122" fmla="*/ 7180211 w 7443186"/>
              <a:gd name="connsiteY122" fmla="*/ 2300141 h 7203732"/>
              <a:gd name="connsiteX123" fmla="*/ 7192218 w 7443186"/>
              <a:gd name="connsiteY123" fmla="*/ 2300141 h 7203732"/>
              <a:gd name="connsiteX124" fmla="*/ 7191004 w 7443186"/>
              <a:gd name="connsiteY124" fmla="*/ 2325417 h 7203732"/>
              <a:gd name="connsiteX125" fmla="*/ 7184635 w 7443186"/>
              <a:gd name="connsiteY125" fmla="*/ 2325417 h 7203732"/>
              <a:gd name="connsiteX126" fmla="*/ 7170379 w 7443186"/>
              <a:gd name="connsiteY126" fmla="*/ 2350693 h 7203732"/>
              <a:gd name="connsiteX127" fmla="*/ 7173514 w 7443186"/>
              <a:gd name="connsiteY127" fmla="*/ 2350693 h 7203732"/>
              <a:gd name="connsiteX128" fmla="*/ 7176925 w 7443186"/>
              <a:gd name="connsiteY128" fmla="*/ 2375969 h 7203732"/>
              <a:gd name="connsiteX129" fmla="*/ 7182084 w 7443186"/>
              <a:gd name="connsiteY129" fmla="*/ 2375969 h 7203732"/>
              <a:gd name="connsiteX130" fmla="*/ 7183145 w 7443186"/>
              <a:gd name="connsiteY130" fmla="*/ 2401246 h 7203732"/>
              <a:gd name="connsiteX131" fmla="*/ 7180430 w 7443186"/>
              <a:gd name="connsiteY131" fmla="*/ 2401246 h 7203732"/>
              <a:gd name="connsiteX132" fmla="*/ 7174272 w 7443186"/>
              <a:gd name="connsiteY132" fmla="*/ 2426523 h 7203732"/>
              <a:gd name="connsiteX133" fmla="*/ 7175333 w 7443186"/>
              <a:gd name="connsiteY133" fmla="*/ 2426523 h 7203732"/>
              <a:gd name="connsiteX134" fmla="*/ 7171928 w 7443186"/>
              <a:gd name="connsiteY134" fmla="*/ 2451798 h 7203732"/>
              <a:gd name="connsiteX135" fmla="*/ 7166029 w 7443186"/>
              <a:gd name="connsiteY135" fmla="*/ 2451798 h 7203732"/>
              <a:gd name="connsiteX136" fmla="*/ 7163909 w 7443186"/>
              <a:gd name="connsiteY136" fmla="*/ 2477075 h 7203732"/>
              <a:gd name="connsiteX137" fmla="*/ 7264817 w 7443186"/>
              <a:gd name="connsiteY137" fmla="*/ 2477075 h 7203732"/>
              <a:gd name="connsiteX138" fmla="*/ 7278351 w 7443186"/>
              <a:gd name="connsiteY138" fmla="*/ 2502350 h 7203732"/>
              <a:gd name="connsiteX139" fmla="*/ 7314088 w 7443186"/>
              <a:gd name="connsiteY139" fmla="*/ 2502350 h 7203732"/>
              <a:gd name="connsiteX140" fmla="*/ 7319911 w 7443186"/>
              <a:gd name="connsiteY140" fmla="*/ 2527627 h 7203732"/>
              <a:gd name="connsiteX141" fmla="*/ 7321406 w 7443186"/>
              <a:gd name="connsiteY141" fmla="*/ 2552903 h 7203732"/>
              <a:gd name="connsiteX142" fmla="*/ 7320648 w 7443186"/>
              <a:gd name="connsiteY142" fmla="*/ 2552903 h 7203732"/>
              <a:gd name="connsiteX143" fmla="*/ 7325625 w 7443186"/>
              <a:gd name="connsiteY143" fmla="*/ 2578179 h 7203732"/>
              <a:gd name="connsiteX144" fmla="*/ 7339452 w 7443186"/>
              <a:gd name="connsiteY144" fmla="*/ 2603456 h 7203732"/>
              <a:gd name="connsiteX145" fmla="*/ 7341802 w 7443186"/>
              <a:gd name="connsiteY145" fmla="*/ 2603456 h 7203732"/>
              <a:gd name="connsiteX146" fmla="*/ 7342763 w 7443186"/>
              <a:gd name="connsiteY146" fmla="*/ 2628732 h 7203732"/>
              <a:gd name="connsiteX147" fmla="*/ 7343145 w 7443186"/>
              <a:gd name="connsiteY147" fmla="*/ 2654008 h 7203732"/>
              <a:gd name="connsiteX148" fmla="*/ 7343241 w 7443186"/>
              <a:gd name="connsiteY148" fmla="*/ 2679286 h 7203732"/>
              <a:gd name="connsiteX149" fmla="*/ 7345625 w 7443186"/>
              <a:gd name="connsiteY149" fmla="*/ 2679286 h 7203732"/>
              <a:gd name="connsiteX150" fmla="*/ 7352874 w 7443186"/>
              <a:gd name="connsiteY150" fmla="*/ 2704561 h 7203732"/>
              <a:gd name="connsiteX151" fmla="*/ 7354213 w 7443186"/>
              <a:gd name="connsiteY151" fmla="*/ 2704561 h 7203732"/>
              <a:gd name="connsiteX152" fmla="*/ 7346825 w 7443186"/>
              <a:gd name="connsiteY152" fmla="*/ 2729837 h 7203732"/>
              <a:gd name="connsiteX153" fmla="*/ 7346658 w 7443186"/>
              <a:gd name="connsiteY153" fmla="*/ 2755113 h 7203732"/>
              <a:gd name="connsiteX154" fmla="*/ 7350079 w 7443186"/>
              <a:gd name="connsiteY154" fmla="*/ 2755113 h 7203732"/>
              <a:gd name="connsiteX155" fmla="*/ 7353455 w 7443186"/>
              <a:gd name="connsiteY155" fmla="*/ 2780390 h 7203732"/>
              <a:gd name="connsiteX156" fmla="*/ 7354152 w 7443186"/>
              <a:gd name="connsiteY156" fmla="*/ 2780390 h 7203732"/>
              <a:gd name="connsiteX157" fmla="*/ 7352633 w 7443186"/>
              <a:gd name="connsiteY157" fmla="*/ 2805666 h 7203732"/>
              <a:gd name="connsiteX158" fmla="*/ 7347490 w 7443186"/>
              <a:gd name="connsiteY158" fmla="*/ 2830942 h 7203732"/>
              <a:gd name="connsiteX159" fmla="*/ 7346403 w 7443186"/>
              <a:gd name="connsiteY159" fmla="*/ 2856218 h 7203732"/>
              <a:gd name="connsiteX160" fmla="*/ 7344660 w 7443186"/>
              <a:gd name="connsiteY160" fmla="*/ 2856218 h 7203732"/>
              <a:gd name="connsiteX161" fmla="*/ 7332804 w 7443186"/>
              <a:gd name="connsiteY161" fmla="*/ 2881495 h 7203732"/>
              <a:gd name="connsiteX162" fmla="*/ 7331566 w 7443186"/>
              <a:gd name="connsiteY162" fmla="*/ 2906772 h 7203732"/>
              <a:gd name="connsiteX163" fmla="*/ 7345341 w 7443186"/>
              <a:gd name="connsiteY163" fmla="*/ 2906772 h 7203732"/>
              <a:gd name="connsiteX164" fmla="*/ 7344887 w 7443186"/>
              <a:gd name="connsiteY164" fmla="*/ 2932047 h 7203732"/>
              <a:gd name="connsiteX165" fmla="*/ 7342409 w 7443186"/>
              <a:gd name="connsiteY165" fmla="*/ 2932047 h 7203732"/>
              <a:gd name="connsiteX166" fmla="*/ 7340047 w 7443186"/>
              <a:gd name="connsiteY166" fmla="*/ 2957324 h 7203732"/>
              <a:gd name="connsiteX167" fmla="*/ 7339376 w 7443186"/>
              <a:gd name="connsiteY167" fmla="*/ 2957324 h 7203732"/>
              <a:gd name="connsiteX168" fmla="*/ 7339844 w 7443186"/>
              <a:gd name="connsiteY168" fmla="*/ 2982601 h 7203732"/>
              <a:gd name="connsiteX169" fmla="*/ 7340892 w 7443186"/>
              <a:gd name="connsiteY169" fmla="*/ 2982601 h 7203732"/>
              <a:gd name="connsiteX170" fmla="*/ 7340930 w 7443186"/>
              <a:gd name="connsiteY170" fmla="*/ 3007876 h 7203732"/>
              <a:gd name="connsiteX171" fmla="*/ 7338978 w 7443186"/>
              <a:gd name="connsiteY171" fmla="*/ 3033152 h 7203732"/>
              <a:gd name="connsiteX172" fmla="*/ 7336542 w 7443186"/>
              <a:gd name="connsiteY172" fmla="*/ 3033152 h 7203732"/>
              <a:gd name="connsiteX173" fmla="*/ 7335131 w 7443186"/>
              <a:gd name="connsiteY173" fmla="*/ 3058428 h 7203732"/>
              <a:gd name="connsiteX174" fmla="*/ 7336430 w 7443186"/>
              <a:gd name="connsiteY174" fmla="*/ 3083704 h 7203732"/>
              <a:gd name="connsiteX175" fmla="*/ 7338956 w 7443186"/>
              <a:gd name="connsiteY175" fmla="*/ 3108980 h 7203732"/>
              <a:gd name="connsiteX176" fmla="*/ 7339450 w 7443186"/>
              <a:gd name="connsiteY176" fmla="*/ 3108980 h 7203732"/>
              <a:gd name="connsiteX177" fmla="*/ 7334649 w 7443186"/>
              <a:gd name="connsiteY177" fmla="*/ 3134258 h 7203732"/>
              <a:gd name="connsiteX178" fmla="*/ 7330024 w 7443186"/>
              <a:gd name="connsiteY178" fmla="*/ 3134258 h 7203732"/>
              <a:gd name="connsiteX179" fmla="*/ 7333614 w 7443186"/>
              <a:gd name="connsiteY179" fmla="*/ 3159534 h 7203732"/>
              <a:gd name="connsiteX180" fmla="*/ 7333057 w 7443186"/>
              <a:gd name="connsiteY180" fmla="*/ 3159534 h 7203732"/>
              <a:gd name="connsiteX181" fmla="*/ 7332275 w 7443186"/>
              <a:gd name="connsiteY181" fmla="*/ 3184809 h 7203732"/>
              <a:gd name="connsiteX182" fmla="*/ 7331373 w 7443186"/>
              <a:gd name="connsiteY182" fmla="*/ 3210086 h 7203732"/>
              <a:gd name="connsiteX183" fmla="*/ 7329367 w 7443186"/>
              <a:gd name="connsiteY183" fmla="*/ 3210086 h 7203732"/>
              <a:gd name="connsiteX184" fmla="*/ 7326268 w 7443186"/>
              <a:gd name="connsiteY184" fmla="*/ 3235362 h 7203732"/>
              <a:gd name="connsiteX185" fmla="*/ 7324393 w 7443186"/>
              <a:gd name="connsiteY185" fmla="*/ 3235362 h 7203732"/>
              <a:gd name="connsiteX186" fmla="*/ 7326395 w 7443186"/>
              <a:gd name="connsiteY186" fmla="*/ 3260639 h 7203732"/>
              <a:gd name="connsiteX187" fmla="*/ 7338745 w 7443186"/>
              <a:gd name="connsiteY187" fmla="*/ 3260639 h 7203732"/>
              <a:gd name="connsiteX188" fmla="*/ 7339225 w 7443186"/>
              <a:gd name="connsiteY188" fmla="*/ 3285914 h 7203732"/>
              <a:gd name="connsiteX189" fmla="*/ 7337607 w 7443186"/>
              <a:gd name="connsiteY189" fmla="*/ 3285914 h 7203732"/>
              <a:gd name="connsiteX190" fmla="*/ 7331550 w 7443186"/>
              <a:gd name="connsiteY190" fmla="*/ 3311192 h 7203732"/>
              <a:gd name="connsiteX191" fmla="*/ 7327156 w 7443186"/>
              <a:gd name="connsiteY191" fmla="*/ 3336467 h 7203732"/>
              <a:gd name="connsiteX192" fmla="*/ 7325301 w 7443186"/>
              <a:gd name="connsiteY192" fmla="*/ 3361744 h 7203732"/>
              <a:gd name="connsiteX193" fmla="*/ 7326865 w 7443186"/>
              <a:gd name="connsiteY193" fmla="*/ 3387019 h 7203732"/>
              <a:gd name="connsiteX194" fmla="*/ 7326242 w 7443186"/>
              <a:gd name="connsiteY194" fmla="*/ 3412297 h 7203732"/>
              <a:gd name="connsiteX195" fmla="*/ 7322371 w 7443186"/>
              <a:gd name="connsiteY195" fmla="*/ 3412297 h 7203732"/>
              <a:gd name="connsiteX196" fmla="*/ 7318625 w 7443186"/>
              <a:gd name="connsiteY196" fmla="*/ 3437571 h 7203732"/>
              <a:gd name="connsiteX197" fmla="*/ 7318373 w 7443186"/>
              <a:gd name="connsiteY197" fmla="*/ 3462847 h 7203732"/>
              <a:gd name="connsiteX198" fmla="*/ 7320182 w 7443186"/>
              <a:gd name="connsiteY198" fmla="*/ 3462847 h 7203732"/>
              <a:gd name="connsiteX199" fmla="*/ 7320375 w 7443186"/>
              <a:gd name="connsiteY199" fmla="*/ 3488124 h 7203732"/>
              <a:gd name="connsiteX200" fmla="*/ 7319233 w 7443186"/>
              <a:gd name="connsiteY200" fmla="*/ 3488124 h 7203732"/>
              <a:gd name="connsiteX201" fmla="*/ 7317031 w 7443186"/>
              <a:gd name="connsiteY201" fmla="*/ 3513401 h 7203732"/>
              <a:gd name="connsiteX202" fmla="*/ 7314404 w 7443186"/>
              <a:gd name="connsiteY202" fmla="*/ 3513401 h 7203732"/>
              <a:gd name="connsiteX203" fmla="*/ 7315744 w 7443186"/>
              <a:gd name="connsiteY203" fmla="*/ 3538676 h 7203732"/>
              <a:gd name="connsiteX204" fmla="*/ 7321513 w 7443186"/>
              <a:gd name="connsiteY204" fmla="*/ 3563952 h 7203732"/>
              <a:gd name="connsiteX205" fmla="*/ 7319459 w 7443186"/>
              <a:gd name="connsiteY205" fmla="*/ 3614505 h 7203732"/>
              <a:gd name="connsiteX206" fmla="*/ 7314086 w 7443186"/>
              <a:gd name="connsiteY206" fmla="*/ 3639782 h 7203732"/>
              <a:gd name="connsiteX207" fmla="*/ 7309904 w 7443186"/>
              <a:gd name="connsiteY207" fmla="*/ 3690335 h 7203732"/>
              <a:gd name="connsiteX208" fmla="*/ 7309247 w 7443186"/>
              <a:gd name="connsiteY208" fmla="*/ 3690335 h 7203732"/>
              <a:gd name="connsiteX209" fmla="*/ 7310410 w 7443186"/>
              <a:gd name="connsiteY209" fmla="*/ 3715610 h 7203732"/>
              <a:gd name="connsiteX210" fmla="*/ 7311952 w 7443186"/>
              <a:gd name="connsiteY210" fmla="*/ 3715610 h 7203732"/>
              <a:gd name="connsiteX211" fmla="*/ 7314647 w 7443186"/>
              <a:gd name="connsiteY211" fmla="*/ 3740886 h 7203732"/>
              <a:gd name="connsiteX212" fmla="*/ 7315180 w 7443186"/>
              <a:gd name="connsiteY212" fmla="*/ 3766162 h 7203732"/>
              <a:gd name="connsiteX213" fmla="*/ 7312975 w 7443186"/>
              <a:gd name="connsiteY213" fmla="*/ 3791439 h 7203732"/>
              <a:gd name="connsiteX214" fmla="*/ 7307452 w 7443186"/>
              <a:gd name="connsiteY214" fmla="*/ 3816715 h 7203732"/>
              <a:gd name="connsiteX215" fmla="*/ 7304596 w 7443186"/>
              <a:gd name="connsiteY215" fmla="*/ 3841991 h 7203732"/>
              <a:gd name="connsiteX216" fmla="*/ 7287635 w 7443186"/>
              <a:gd name="connsiteY216" fmla="*/ 3841991 h 7203732"/>
              <a:gd name="connsiteX217" fmla="*/ 7289026 w 7443186"/>
              <a:gd name="connsiteY217" fmla="*/ 3867267 h 7203732"/>
              <a:gd name="connsiteX218" fmla="*/ 7294637 w 7443186"/>
              <a:gd name="connsiteY218" fmla="*/ 3867267 h 7203732"/>
              <a:gd name="connsiteX219" fmla="*/ 7290366 w 7443186"/>
              <a:gd name="connsiteY219" fmla="*/ 3892543 h 7203732"/>
              <a:gd name="connsiteX220" fmla="*/ 7284192 w 7443186"/>
              <a:gd name="connsiteY220" fmla="*/ 3892543 h 7203732"/>
              <a:gd name="connsiteX221" fmla="*/ 7283850 w 7443186"/>
              <a:gd name="connsiteY221" fmla="*/ 3917819 h 7203732"/>
              <a:gd name="connsiteX222" fmla="*/ 7284998 w 7443186"/>
              <a:gd name="connsiteY222" fmla="*/ 3917819 h 7203732"/>
              <a:gd name="connsiteX223" fmla="*/ 7283288 w 7443186"/>
              <a:gd name="connsiteY223" fmla="*/ 3943096 h 7203732"/>
              <a:gd name="connsiteX224" fmla="*/ 7279218 w 7443186"/>
              <a:gd name="connsiteY224" fmla="*/ 3943096 h 7203732"/>
              <a:gd name="connsiteX225" fmla="*/ 7291174 w 7443186"/>
              <a:gd name="connsiteY225" fmla="*/ 3968372 h 7203732"/>
              <a:gd name="connsiteX226" fmla="*/ 7294183 w 7443186"/>
              <a:gd name="connsiteY226" fmla="*/ 3968372 h 7203732"/>
              <a:gd name="connsiteX227" fmla="*/ 7292135 w 7443186"/>
              <a:gd name="connsiteY227" fmla="*/ 3993648 h 7203732"/>
              <a:gd name="connsiteX228" fmla="*/ 7288015 w 7443186"/>
              <a:gd name="connsiteY228" fmla="*/ 3993648 h 7203732"/>
              <a:gd name="connsiteX229" fmla="*/ 7278183 w 7443186"/>
              <a:gd name="connsiteY229" fmla="*/ 4018924 h 7203732"/>
              <a:gd name="connsiteX230" fmla="*/ 7272553 w 7443186"/>
              <a:gd name="connsiteY230" fmla="*/ 4018924 h 7203732"/>
              <a:gd name="connsiteX231" fmla="*/ 7270342 w 7443186"/>
              <a:gd name="connsiteY231" fmla="*/ 4044201 h 7203732"/>
              <a:gd name="connsiteX232" fmla="*/ 7270776 w 7443186"/>
              <a:gd name="connsiteY232" fmla="*/ 4069477 h 7203732"/>
              <a:gd name="connsiteX233" fmla="*/ 7271711 w 7443186"/>
              <a:gd name="connsiteY233" fmla="*/ 4069477 h 7203732"/>
              <a:gd name="connsiteX234" fmla="*/ 7271029 w 7443186"/>
              <a:gd name="connsiteY234" fmla="*/ 4094753 h 7203732"/>
              <a:gd name="connsiteX235" fmla="*/ 7268401 w 7443186"/>
              <a:gd name="connsiteY235" fmla="*/ 4094753 h 7203732"/>
              <a:gd name="connsiteX236" fmla="*/ 7264912 w 7443186"/>
              <a:gd name="connsiteY236" fmla="*/ 4120029 h 7203732"/>
              <a:gd name="connsiteX237" fmla="*/ 7255156 w 7443186"/>
              <a:gd name="connsiteY237" fmla="*/ 4120029 h 7203732"/>
              <a:gd name="connsiteX238" fmla="*/ 7243933 w 7443186"/>
              <a:gd name="connsiteY238" fmla="*/ 4145306 h 7203732"/>
              <a:gd name="connsiteX239" fmla="*/ 7254852 w 7443186"/>
              <a:gd name="connsiteY239" fmla="*/ 4170582 h 7203732"/>
              <a:gd name="connsiteX240" fmla="*/ 7254448 w 7443186"/>
              <a:gd name="connsiteY240" fmla="*/ 4195858 h 7203732"/>
              <a:gd name="connsiteX241" fmla="*/ 7245577 w 7443186"/>
              <a:gd name="connsiteY241" fmla="*/ 4195858 h 7203732"/>
              <a:gd name="connsiteX242" fmla="*/ 7244439 w 7443186"/>
              <a:gd name="connsiteY242" fmla="*/ 4221134 h 7203732"/>
              <a:gd name="connsiteX243" fmla="*/ 7264079 w 7443186"/>
              <a:gd name="connsiteY243" fmla="*/ 4221134 h 7203732"/>
              <a:gd name="connsiteX244" fmla="*/ 7245223 w 7443186"/>
              <a:gd name="connsiteY244" fmla="*/ 4246411 h 7203732"/>
              <a:gd name="connsiteX245" fmla="*/ 7258366 w 7443186"/>
              <a:gd name="connsiteY245" fmla="*/ 4271687 h 7203732"/>
              <a:gd name="connsiteX246" fmla="*/ 7268425 w 7443186"/>
              <a:gd name="connsiteY246" fmla="*/ 4271687 h 7203732"/>
              <a:gd name="connsiteX247" fmla="*/ 7263018 w 7443186"/>
              <a:gd name="connsiteY247" fmla="*/ 4296963 h 7203732"/>
              <a:gd name="connsiteX248" fmla="*/ 7249267 w 7443186"/>
              <a:gd name="connsiteY248" fmla="*/ 4322239 h 7203732"/>
              <a:gd name="connsiteX249" fmla="*/ 7254752 w 7443186"/>
              <a:gd name="connsiteY249" fmla="*/ 4322239 h 7203732"/>
              <a:gd name="connsiteX250" fmla="*/ 7240092 w 7443186"/>
              <a:gd name="connsiteY250" fmla="*/ 4347516 h 7203732"/>
              <a:gd name="connsiteX251" fmla="*/ 7249974 w 7443186"/>
              <a:gd name="connsiteY251" fmla="*/ 4372792 h 7203732"/>
              <a:gd name="connsiteX252" fmla="*/ 7212843 w 7443186"/>
              <a:gd name="connsiteY252" fmla="*/ 4398068 h 7203732"/>
              <a:gd name="connsiteX253" fmla="*/ 7232332 w 7443186"/>
              <a:gd name="connsiteY253" fmla="*/ 4448621 h 7203732"/>
              <a:gd name="connsiteX254" fmla="*/ 7240369 w 7443186"/>
              <a:gd name="connsiteY254" fmla="*/ 4448621 h 7203732"/>
              <a:gd name="connsiteX255" fmla="*/ 7235684 w 7443186"/>
              <a:gd name="connsiteY255" fmla="*/ 4473897 h 7203732"/>
              <a:gd name="connsiteX256" fmla="*/ 7230557 w 7443186"/>
              <a:gd name="connsiteY256" fmla="*/ 4473897 h 7203732"/>
              <a:gd name="connsiteX257" fmla="*/ 7219340 w 7443186"/>
              <a:gd name="connsiteY257" fmla="*/ 4524449 h 7203732"/>
              <a:gd name="connsiteX258" fmla="*/ 7228616 w 7443186"/>
              <a:gd name="connsiteY258" fmla="*/ 4524449 h 7203732"/>
              <a:gd name="connsiteX259" fmla="*/ 7223300 w 7443186"/>
              <a:gd name="connsiteY259" fmla="*/ 4549726 h 7203732"/>
              <a:gd name="connsiteX260" fmla="*/ 7216360 w 7443186"/>
              <a:gd name="connsiteY260" fmla="*/ 4549726 h 7203732"/>
              <a:gd name="connsiteX261" fmla="*/ 7212895 w 7443186"/>
              <a:gd name="connsiteY261" fmla="*/ 4575002 h 7203732"/>
              <a:gd name="connsiteX262" fmla="*/ 7219491 w 7443186"/>
              <a:gd name="connsiteY262" fmla="*/ 4575002 h 7203732"/>
              <a:gd name="connsiteX263" fmla="*/ 7209002 w 7443186"/>
              <a:gd name="connsiteY263" fmla="*/ 4600278 h 7203732"/>
              <a:gd name="connsiteX264" fmla="*/ 7203871 w 7443186"/>
              <a:gd name="connsiteY264" fmla="*/ 4600278 h 7203732"/>
              <a:gd name="connsiteX265" fmla="*/ 7195190 w 7443186"/>
              <a:gd name="connsiteY265" fmla="*/ 4625554 h 7203732"/>
              <a:gd name="connsiteX266" fmla="*/ 7182255 w 7443186"/>
              <a:gd name="connsiteY266" fmla="*/ 4625554 h 7203732"/>
              <a:gd name="connsiteX267" fmla="*/ 7181324 w 7443186"/>
              <a:gd name="connsiteY267" fmla="*/ 4650831 h 7203732"/>
              <a:gd name="connsiteX268" fmla="*/ 7085982 w 7443186"/>
              <a:gd name="connsiteY268" fmla="*/ 4726659 h 7203732"/>
              <a:gd name="connsiteX269" fmla="*/ 7116212 w 7443186"/>
              <a:gd name="connsiteY269" fmla="*/ 4726659 h 7203732"/>
              <a:gd name="connsiteX270" fmla="*/ 7123897 w 7443186"/>
              <a:gd name="connsiteY270" fmla="*/ 4701383 h 7203732"/>
              <a:gd name="connsiteX271" fmla="*/ 7155100 w 7443186"/>
              <a:gd name="connsiteY271" fmla="*/ 4701383 h 7203732"/>
              <a:gd name="connsiteX272" fmla="*/ 7190019 w 7443186"/>
              <a:gd name="connsiteY272" fmla="*/ 4676107 h 7203732"/>
              <a:gd name="connsiteX273" fmla="*/ 7187820 w 7443186"/>
              <a:gd name="connsiteY273" fmla="*/ 4701383 h 7203732"/>
              <a:gd name="connsiteX274" fmla="*/ 7188351 w 7443186"/>
              <a:gd name="connsiteY274" fmla="*/ 4701383 h 7203732"/>
              <a:gd name="connsiteX275" fmla="*/ 7178139 w 7443186"/>
              <a:gd name="connsiteY275" fmla="*/ 4726659 h 7203732"/>
              <a:gd name="connsiteX276" fmla="*/ 7162140 w 7443186"/>
              <a:gd name="connsiteY276" fmla="*/ 4726659 h 7203732"/>
              <a:gd name="connsiteX277" fmla="*/ 7163479 w 7443186"/>
              <a:gd name="connsiteY277" fmla="*/ 4751936 h 7203732"/>
              <a:gd name="connsiteX278" fmla="*/ 7136989 w 7443186"/>
              <a:gd name="connsiteY278" fmla="*/ 4751936 h 7203732"/>
              <a:gd name="connsiteX279" fmla="*/ 7139922 w 7443186"/>
              <a:gd name="connsiteY279" fmla="*/ 4777212 h 7203732"/>
              <a:gd name="connsiteX280" fmla="*/ 7194139 w 7443186"/>
              <a:gd name="connsiteY280" fmla="*/ 4777212 h 7203732"/>
              <a:gd name="connsiteX281" fmla="*/ 7161031 w 7443186"/>
              <a:gd name="connsiteY281" fmla="*/ 4802488 h 7203732"/>
              <a:gd name="connsiteX282" fmla="*/ 7144466 w 7443186"/>
              <a:gd name="connsiteY282" fmla="*/ 4802488 h 7203732"/>
              <a:gd name="connsiteX283" fmla="*/ 7128017 w 7443186"/>
              <a:gd name="connsiteY283" fmla="*/ 4827765 h 7203732"/>
              <a:gd name="connsiteX284" fmla="*/ 7206803 w 7443186"/>
              <a:gd name="connsiteY284" fmla="*/ 4827765 h 7203732"/>
              <a:gd name="connsiteX285" fmla="*/ 7194063 w 7443186"/>
              <a:gd name="connsiteY285" fmla="*/ 4853041 h 7203732"/>
              <a:gd name="connsiteX286" fmla="*/ 7176525 w 7443186"/>
              <a:gd name="connsiteY286" fmla="*/ 4853041 h 7203732"/>
              <a:gd name="connsiteX287" fmla="*/ 7155749 w 7443186"/>
              <a:gd name="connsiteY287" fmla="*/ 4878317 h 7203732"/>
              <a:gd name="connsiteX288" fmla="*/ 7133299 w 7443186"/>
              <a:gd name="connsiteY288" fmla="*/ 4878317 h 7203732"/>
              <a:gd name="connsiteX289" fmla="*/ 7110248 w 7443186"/>
              <a:gd name="connsiteY289" fmla="*/ 4903593 h 7203732"/>
              <a:gd name="connsiteX290" fmla="*/ 7111082 w 7443186"/>
              <a:gd name="connsiteY290" fmla="*/ 4903593 h 7203732"/>
              <a:gd name="connsiteX291" fmla="*/ 7097003 w 7443186"/>
              <a:gd name="connsiteY291" fmla="*/ 4928870 h 7203732"/>
              <a:gd name="connsiteX292" fmla="*/ 7140199 w 7443186"/>
              <a:gd name="connsiteY292" fmla="*/ 4928870 h 7203732"/>
              <a:gd name="connsiteX293" fmla="*/ 7138354 w 7443186"/>
              <a:gd name="connsiteY293" fmla="*/ 4954146 h 7203732"/>
              <a:gd name="connsiteX294" fmla="*/ 7134537 w 7443186"/>
              <a:gd name="connsiteY294" fmla="*/ 4954146 h 7203732"/>
              <a:gd name="connsiteX295" fmla="*/ 7134336 w 7443186"/>
              <a:gd name="connsiteY295" fmla="*/ 4979422 h 7203732"/>
              <a:gd name="connsiteX296" fmla="*/ 7132515 w 7443186"/>
              <a:gd name="connsiteY296" fmla="*/ 4979422 h 7203732"/>
              <a:gd name="connsiteX297" fmla="*/ 7119650 w 7443186"/>
              <a:gd name="connsiteY297" fmla="*/ 5004698 h 7203732"/>
              <a:gd name="connsiteX298" fmla="*/ 7104898 w 7443186"/>
              <a:gd name="connsiteY298" fmla="*/ 5004698 h 7203732"/>
              <a:gd name="connsiteX299" fmla="*/ 7088383 w 7443186"/>
              <a:gd name="connsiteY299" fmla="*/ 5029975 h 7203732"/>
              <a:gd name="connsiteX300" fmla="*/ 7053629 w 7443186"/>
              <a:gd name="connsiteY300" fmla="*/ 5029975 h 7203732"/>
              <a:gd name="connsiteX301" fmla="*/ 7063540 w 7443186"/>
              <a:gd name="connsiteY301" fmla="*/ 5055251 h 7203732"/>
              <a:gd name="connsiteX302" fmla="*/ 7095840 w 7443186"/>
              <a:gd name="connsiteY302" fmla="*/ 5055251 h 7203732"/>
              <a:gd name="connsiteX303" fmla="*/ 7091366 w 7443186"/>
              <a:gd name="connsiteY303" fmla="*/ 5080527 h 7203732"/>
              <a:gd name="connsiteX304" fmla="*/ 7058228 w 7443186"/>
              <a:gd name="connsiteY304" fmla="*/ 5080527 h 7203732"/>
              <a:gd name="connsiteX305" fmla="*/ 7037906 w 7443186"/>
              <a:gd name="connsiteY305" fmla="*/ 5105803 h 7203732"/>
              <a:gd name="connsiteX306" fmla="*/ 7088216 w 7443186"/>
              <a:gd name="connsiteY306" fmla="*/ 5105803 h 7203732"/>
              <a:gd name="connsiteX307" fmla="*/ 7099986 w 7443186"/>
              <a:gd name="connsiteY307" fmla="*/ 5080527 h 7203732"/>
              <a:gd name="connsiteX308" fmla="*/ 7123618 w 7443186"/>
              <a:gd name="connsiteY308" fmla="*/ 5080527 h 7203732"/>
              <a:gd name="connsiteX309" fmla="*/ 7119218 w 7443186"/>
              <a:gd name="connsiteY309" fmla="*/ 5105803 h 7203732"/>
              <a:gd name="connsiteX310" fmla="*/ 7102207 w 7443186"/>
              <a:gd name="connsiteY310" fmla="*/ 5105803 h 7203732"/>
              <a:gd name="connsiteX311" fmla="*/ 7104004 w 7443186"/>
              <a:gd name="connsiteY311" fmla="*/ 5131080 h 7203732"/>
              <a:gd name="connsiteX312" fmla="*/ 7063435 w 7443186"/>
              <a:gd name="connsiteY312" fmla="*/ 5156356 h 7203732"/>
              <a:gd name="connsiteX313" fmla="*/ 7068566 w 7443186"/>
              <a:gd name="connsiteY313" fmla="*/ 5156356 h 7203732"/>
              <a:gd name="connsiteX314" fmla="*/ 7072763 w 7443186"/>
              <a:gd name="connsiteY314" fmla="*/ 5181632 h 7203732"/>
              <a:gd name="connsiteX315" fmla="*/ 7094222 w 7443186"/>
              <a:gd name="connsiteY315" fmla="*/ 5181632 h 7203732"/>
              <a:gd name="connsiteX316" fmla="*/ 7086108 w 7443186"/>
              <a:gd name="connsiteY316" fmla="*/ 5206908 h 7203732"/>
              <a:gd name="connsiteX317" fmla="*/ 7083150 w 7443186"/>
              <a:gd name="connsiteY317" fmla="*/ 5232185 h 7203732"/>
              <a:gd name="connsiteX318" fmla="*/ 7043695 w 7443186"/>
              <a:gd name="connsiteY318" fmla="*/ 5257461 h 7203732"/>
              <a:gd name="connsiteX319" fmla="*/ 7080698 w 7443186"/>
              <a:gd name="connsiteY319" fmla="*/ 5257461 h 7203732"/>
              <a:gd name="connsiteX320" fmla="*/ 7083455 w 7443186"/>
              <a:gd name="connsiteY320" fmla="*/ 5282737 h 7203732"/>
              <a:gd name="connsiteX321" fmla="*/ 7110196 w 7443186"/>
              <a:gd name="connsiteY321" fmla="*/ 5282737 h 7203732"/>
              <a:gd name="connsiteX322" fmla="*/ 7097208 w 7443186"/>
              <a:gd name="connsiteY322" fmla="*/ 5308013 h 7203732"/>
              <a:gd name="connsiteX323" fmla="*/ 7085578 w 7443186"/>
              <a:gd name="connsiteY323" fmla="*/ 5308013 h 7203732"/>
              <a:gd name="connsiteX324" fmla="*/ 7062147 w 7443186"/>
              <a:gd name="connsiteY324" fmla="*/ 5333290 h 7203732"/>
              <a:gd name="connsiteX325" fmla="*/ 7120687 w 7443186"/>
              <a:gd name="connsiteY325" fmla="*/ 5333290 h 7203732"/>
              <a:gd name="connsiteX326" fmla="*/ 7113786 w 7443186"/>
              <a:gd name="connsiteY326" fmla="*/ 5358566 h 7203732"/>
              <a:gd name="connsiteX327" fmla="*/ 7095536 w 7443186"/>
              <a:gd name="connsiteY327" fmla="*/ 5383842 h 7203732"/>
              <a:gd name="connsiteX328" fmla="*/ 7071270 w 7443186"/>
              <a:gd name="connsiteY328" fmla="*/ 5383842 h 7203732"/>
              <a:gd name="connsiteX329" fmla="*/ 7096730 w 7443186"/>
              <a:gd name="connsiteY329" fmla="*/ 5409118 h 7203732"/>
              <a:gd name="connsiteX330" fmla="*/ 7302753 w 7443186"/>
              <a:gd name="connsiteY330" fmla="*/ 5409118 h 7203732"/>
              <a:gd name="connsiteX331" fmla="*/ 7319014 w 7443186"/>
              <a:gd name="connsiteY331" fmla="*/ 5434395 h 7203732"/>
              <a:gd name="connsiteX332" fmla="*/ 7351837 w 7443186"/>
              <a:gd name="connsiteY332" fmla="*/ 5434395 h 7203732"/>
              <a:gd name="connsiteX333" fmla="*/ 7364475 w 7443186"/>
              <a:gd name="connsiteY333" fmla="*/ 5459671 h 7203732"/>
              <a:gd name="connsiteX334" fmla="*/ 7385683 w 7443186"/>
              <a:gd name="connsiteY334" fmla="*/ 5459671 h 7203732"/>
              <a:gd name="connsiteX335" fmla="*/ 7424911 w 7443186"/>
              <a:gd name="connsiteY335" fmla="*/ 5510223 h 7203732"/>
              <a:gd name="connsiteX336" fmla="*/ 7426864 w 7443186"/>
              <a:gd name="connsiteY336" fmla="*/ 5535500 h 7203732"/>
              <a:gd name="connsiteX337" fmla="*/ 7427855 w 7443186"/>
              <a:gd name="connsiteY337" fmla="*/ 5560776 h 7203732"/>
              <a:gd name="connsiteX338" fmla="*/ 7429083 w 7443186"/>
              <a:gd name="connsiteY338" fmla="*/ 5560776 h 7203732"/>
              <a:gd name="connsiteX339" fmla="*/ 7431069 w 7443186"/>
              <a:gd name="connsiteY339" fmla="*/ 5611328 h 7203732"/>
              <a:gd name="connsiteX340" fmla="*/ 7431155 w 7443186"/>
              <a:gd name="connsiteY340" fmla="*/ 5636605 h 7203732"/>
              <a:gd name="connsiteX341" fmla="*/ 7430142 w 7443186"/>
              <a:gd name="connsiteY341" fmla="*/ 5661881 h 7203732"/>
              <a:gd name="connsiteX342" fmla="*/ 7428577 w 7443186"/>
              <a:gd name="connsiteY342" fmla="*/ 5712433 h 7203732"/>
              <a:gd name="connsiteX343" fmla="*/ 7420716 w 7443186"/>
              <a:gd name="connsiteY343" fmla="*/ 5712433 h 7203732"/>
              <a:gd name="connsiteX344" fmla="*/ 7430370 w 7443186"/>
              <a:gd name="connsiteY344" fmla="*/ 5737710 h 7203732"/>
              <a:gd name="connsiteX345" fmla="*/ 7422991 w 7443186"/>
              <a:gd name="connsiteY345" fmla="*/ 5737710 h 7203732"/>
              <a:gd name="connsiteX346" fmla="*/ 7408304 w 7443186"/>
              <a:gd name="connsiteY346" fmla="*/ 5762986 h 7203732"/>
              <a:gd name="connsiteX347" fmla="*/ 7410858 w 7443186"/>
              <a:gd name="connsiteY347" fmla="*/ 5762986 h 7203732"/>
              <a:gd name="connsiteX348" fmla="*/ 7414345 w 7443186"/>
              <a:gd name="connsiteY348" fmla="*/ 5788262 h 7203732"/>
              <a:gd name="connsiteX349" fmla="*/ 7414928 w 7443186"/>
              <a:gd name="connsiteY349" fmla="*/ 5813538 h 7203732"/>
              <a:gd name="connsiteX350" fmla="*/ 7419098 w 7443186"/>
              <a:gd name="connsiteY350" fmla="*/ 5813538 h 7203732"/>
              <a:gd name="connsiteX351" fmla="*/ 7433151 w 7443186"/>
              <a:gd name="connsiteY351" fmla="*/ 5838815 h 7203732"/>
              <a:gd name="connsiteX352" fmla="*/ 7427819 w 7443186"/>
              <a:gd name="connsiteY352" fmla="*/ 5838815 h 7203732"/>
              <a:gd name="connsiteX353" fmla="*/ 7420411 w 7443186"/>
              <a:gd name="connsiteY353" fmla="*/ 5864091 h 7203732"/>
              <a:gd name="connsiteX354" fmla="*/ 7415814 w 7443186"/>
              <a:gd name="connsiteY354" fmla="*/ 5889367 h 7203732"/>
              <a:gd name="connsiteX355" fmla="*/ 7415473 w 7443186"/>
              <a:gd name="connsiteY355" fmla="*/ 5889367 h 7203732"/>
              <a:gd name="connsiteX356" fmla="*/ 7420465 w 7443186"/>
              <a:gd name="connsiteY356" fmla="*/ 5914643 h 7203732"/>
              <a:gd name="connsiteX357" fmla="*/ 7431863 w 7443186"/>
              <a:gd name="connsiteY357" fmla="*/ 5939920 h 7203732"/>
              <a:gd name="connsiteX358" fmla="*/ 7401201 w 7443186"/>
              <a:gd name="connsiteY358" fmla="*/ 5965196 h 7203732"/>
              <a:gd name="connsiteX359" fmla="*/ 7399838 w 7443186"/>
              <a:gd name="connsiteY359" fmla="*/ 5965196 h 7203732"/>
              <a:gd name="connsiteX360" fmla="*/ 7401768 w 7443186"/>
              <a:gd name="connsiteY360" fmla="*/ 5990472 h 7203732"/>
              <a:gd name="connsiteX361" fmla="*/ 7404027 w 7443186"/>
              <a:gd name="connsiteY361" fmla="*/ 6015748 h 7203732"/>
              <a:gd name="connsiteX362" fmla="*/ 7405403 w 7443186"/>
              <a:gd name="connsiteY362" fmla="*/ 6015748 h 7203732"/>
              <a:gd name="connsiteX363" fmla="*/ 7404690 w 7443186"/>
              <a:gd name="connsiteY363" fmla="*/ 6041025 h 7203732"/>
              <a:gd name="connsiteX364" fmla="*/ 7402415 w 7443186"/>
              <a:gd name="connsiteY364" fmla="*/ 6041025 h 7203732"/>
              <a:gd name="connsiteX365" fmla="*/ 7397915 w 7443186"/>
              <a:gd name="connsiteY365" fmla="*/ 6066301 h 7203732"/>
              <a:gd name="connsiteX366" fmla="*/ 7411767 w 7443186"/>
              <a:gd name="connsiteY366" fmla="*/ 6066301 h 7203732"/>
              <a:gd name="connsiteX367" fmla="*/ 7405727 w 7443186"/>
              <a:gd name="connsiteY367" fmla="*/ 6091577 h 7203732"/>
              <a:gd name="connsiteX368" fmla="*/ 7419730 w 7443186"/>
              <a:gd name="connsiteY368" fmla="*/ 6091577 h 7203732"/>
              <a:gd name="connsiteX369" fmla="*/ 7417784 w 7443186"/>
              <a:gd name="connsiteY369" fmla="*/ 6116853 h 7203732"/>
              <a:gd name="connsiteX370" fmla="*/ 7396829 w 7443186"/>
              <a:gd name="connsiteY370" fmla="*/ 6116853 h 7203732"/>
              <a:gd name="connsiteX371" fmla="*/ 7395640 w 7443186"/>
              <a:gd name="connsiteY371" fmla="*/ 6192682 h 7203732"/>
              <a:gd name="connsiteX372" fmla="*/ 7371427 w 7443186"/>
              <a:gd name="connsiteY372" fmla="*/ 6192682 h 7203732"/>
              <a:gd name="connsiteX373" fmla="*/ 7376584 w 7443186"/>
              <a:gd name="connsiteY373" fmla="*/ 6217958 h 7203732"/>
              <a:gd name="connsiteX374" fmla="*/ 7418136 w 7443186"/>
              <a:gd name="connsiteY374" fmla="*/ 6217958 h 7203732"/>
              <a:gd name="connsiteX375" fmla="*/ 7378200 w 7443186"/>
              <a:gd name="connsiteY375" fmla="*/ 6243235 h 7203732"/>
              <a:gd name="connsiteX376" fmla="*/ 7405524 w 7443186"/>
              <a:gd name="connsiteY376" fmla="*/ 6243235 h 7203732"/>
              <a:gd name="connsiteX377" fmla="*/ 7408961 w 7443186"/>
              <a:gd name="connsiteY377" fmla="*/ 6268511 h 7203732"/>
              <a:gd name="connsiteX378" fmla="*/ 7393111 w 7443186"/>
              <a:gd name="connsiteY378" fmla="*/ 6268511 h 7203732"/>
              <a:gd name="connsiteX379" fmla="*/ 7383866 w 7443186"/>
              <a:gd name="connsiteY379" fmla="*/ 6293787 h 7203732"/>
              <a:gd name="connsiteX380" fmla="*/ 7370921 w 7443186"/>
              <a:gd name="connsiteY380" fmla="*/ 6293787 h 7203732"/>
              <a:gd name="connsiteX381" fmla="*/ 7397816 w 7443186"/>
              <a:gd name="connsiteY381" fmla="*/ 6319063 h 7203732"/>
              <a:gd name="connsiteX382" fmla="*/ 7392938 w 7443186"/>
              <a:gd name="connsiteY382" fmla="*/ 6394892 h 7203732"/>
              <a:gd name="connsiteX383" fmla="*/ 7365613 w 7443186"/>
              <a:gd name="connsiteY383" fmla="*/ 6394892 h 7203732"/>
              <a:gd name="connsiteX384" fmla="*/ 7349210 w 7443186"/>
              <a:gd name="connsiteY384" fmla="*/ 6394892 h 7203732"/>
              <a:gd name="connsiteX385" fmla="*/ 7350474 w 7443186"/>
              <a:gd name="connsiteY385" fmla="*/ 6420168 h 7203732"/>
              <a:gd name="connsiteX386" fmla="*/ 7365613 w 7443186"/>
              <a:gd name="connsiteY386" fmla="*/ 6394892 h 7203732"/>
              <a:gd name="connsiteX387" fmla="*/ 7380274 w 7443186"/>
              <a:gd name="connsiteY387" fmla="*/ 6420168 h 7203732"/>
              <a:gd name="connsiteX388" fmla="*/ 7397866 w 7443186"/>
              <a:gd name="connsiteY388" fmla="*/ 6420168 h 7203732"/>
              <a:gd name="connsiteX389" fmla="*/ 7392355 w 7443186"/>
              <a:gd name="connsiteY389" fmla="*/ 6445445 h 7203732"/>
              <a:gd name="connsiteX390" fmla="*/ 7357384 w 7443186"/>
              <a:gd name="connsiteY390" fmla="*/ 6445445 h 7203732"/>
              <a:gd name="connsiteX391" fmla="*/ 7350474 w 7443186"/>
              <a:gd name="connsiteY391" fmla="*/ 6470721 h 7203732"/>
              <a:gd name="connsiteX392" fmla="*/ 7373322 w 7443186"/>
              <a:gd name="connsiteY392" fmla="*/ 6470721 h 7203732"/>
              <a:gd name="connsiteX393" fmla="*/ 7388412 w 7443186"/>
              <a:gd name="connsiteY393" fmla="*/ 6495997 h 7203732"/>
              <a:gd name="connsiteX394" fmla="*/ 7361090 w 7443186"/>
              <a:gd name="connsiteY394" fmla="*/ 6521273 h 7203732"/>
              <a:gd name="connsiteX395" fmla="*/ 7399155 w 7443186"/>
              <a:gd name="connsiteY395" fmla="*/ 6546550 h 7203732"/>
              <a:gd name="connsiteX396" fmla="*/ 7369910 w 7443186"/>
              <a:gd name="connsiteY396" fmla="*/ 6571826 h 7203732"/>
              <a:gd name="connsiteX397" fmla="*/ 7377014 w 7443186"/>
              <a:gd name="connsiteY397" fmla="*/ 6571826 h 7203732"/>
              <a:gd name="connsiteX398" fmla="*/ 7385253 w 7443186"/>
              <a:gd name="connsiteY398" fmla="*/ 6597102 h 7203732"/>
              <a:gd name="connsiteX399" fmla="*/ 7393618 w 7443186"/>
              <a:gd name="connsiteY399" fmla="*/ 6622378 h 7203732"/>
              <a:gd name="connsiteX400" fmla="*/ 7397764 w 7443186"/>
              <a:gd name="connsiteY400" fmla="*/ 6647655 h 7203732"/>
              <a:gd name="connsiteX401" fmla="*/ 7400216 w 7443186"/>
              <a:gd name="connsiteY401" fmla="*/ 6672931 h 7203732"/>
              <a:gd name="connsiteX402" fmla="*/ 7403426 w 7443186"/>
              <a:gd name="connsiteY402" fmla="*/ 6672931 h 7203732"/>
              <a:gd name="connsiteX403" fmla="*/ 7443186 w 7443186"/>
              <a:gd name="connsiteY403" fmla="*/ 6698207 h 7203732"/>
              <a:gd name="connsiteX404" fmla="*/ 7439888 w 7443186"/>
              <a:gd name="connsiteY404" fmla="*/ 6723483 h 7203732"/>
              <a:gd name="connsiteX405" fmla="*/ 7431328 w 7443186"/>
              <a:gd name="connsiteY405" fmla="*/ 6723483 h 7203732"/>
              <a:gd name="connsiteX406" fmla="*/ 7420298 w 7443186"/>
              <a:gd name="connsiteY406" fmla="*/ 6748760 h 7203732"/>
              <a:gd name="connsiteX407" fmla="*/ 7398447 w 7443186"/>
              <a:gd name="connsiteY407" fmla="*/ 6748760 h 7203732"/>
              <a:gd name="connsiteX408" fmla="*/ 7396602 w 7443186"/>
              <a:gd name="connsiteY408" fmla="*/ 6774036 h 7203732"/>
              <a:gd name="connsiteX409" fmla="*/ 7418365 w 7443186"/>
              <a:gd name="connsiteY409" fmla="*/ 6774036 h 7203732"/>
              <a:gd name="connsiteX410" fmla="*/ 7428500 w 7443186"/>
              <a:gd name="connsiteY410" fmla="*/ 6799312 h 7203732"/>
              <a:gd name="connsiteX411" fmla="*/ 7436588 w 7443186"/>
              <a:gd name="connsiteY411" fmla="*/ 6799312 h 7203732"/>
              <a:gd name="connsiteX412" fmla="*/ 7409224 w 7443186"/>
              <a:gd name="connsiteY412" fmla="*/ 6824588 h 7203732"/>
              <a:gd name="connsiteX413" fmla="*/ 7394359 w 7443186"/>
              <a:gd name="connsiteY413" fmla="*/ 6824588 h 7203732"/>
              <a:gd name="connsiteX414" fmla="*/ 7386820 w 7443186"/>
              <a:gd name="connsiteY414" fmla="*/ 6849865 h 7203732"/>
              <a:gd name="connsiteX415" fmla="*/ 7405019 w 7443186"/>
              <a:gd name="connsiteY415" fmla="*/ 6849865 h 7203732"/>
              <a:gd name="connsiteX416" fmla="*/ 7415635 w 7443186"/>
              <a:gd name="connsiteY416" fmla="*/ 6875141 h 7203732"/>
              <a:gd name="connsiteX417" fmla="*/ 7427544 w 7443186"/>
              <a:gd name="connsiteY417" fmla="*/ 6875141 h 7203732"/>
              <a:gd name="connsiteX418" fmla="*/ 7431708 w 7443186"/>
              <a:gd name="connsiteY418" fmla="*/ 6900417 h 7203732"/>
              <a:gd name="connsiteX419" fmla="*/ 7428320 w 7443186"/>
              <a:gd name="connsiteY419" fmla="*/ 6900417 h 7203732"/>
              <a:gd name="connsiteX420" fmla="*/ 7417581 w 7443186"/>
              <a:gd name="connsiteY420" fmla="*/ 6925693 h 7203732"/>
              <a:gd name="connsiteX421" fmla="*/ 7427178 w 7443186"/>
              <a:gd name="connsiteY421" fmla="*/ 6925693 h 7203732"/>
              <a:gd name="connsiteX422" fmla="*/ 7432269 w 7443186"/>
              <a:gd name="connsiteY422" fmla="*/ 6950970 h 7203732"/>
              <a:gd name="connsiteX423" fmla="*/ 7434560 w 7443186"/>
              <a:gd name="connsiteY423" fmla="*/ 6950970 h 7203732"/>
              <a:gd name="connsiteX424" fmla="*/ 7435754 w 7443186"/>
              <a:gd name="connsiteY424" fmla="*/ 7001522 h 7203732"/>
              <a:gd name="connsiteX425" fmla="*/ 7397052 w 7443186"/>
              <a:gd name="connsiteY425" fmla="*/ 7001522 h 7203732"/>
              <a:gd name="connsiteX426" fmla="*/ 7395433 w 7443186"/>
              <a:gd name="connsiteY426" fmla="*/ 7026798 h 7203732"/>
              <a:gd name="connsiteX427" fmla="*/ 7392345 w 7443186"/>
              <a:gd name="connsiteY427" fmla="*/ 7052075 h 7203732"/>
              <a:gd name="connsiteX428" fmla="*/ 7379414 w 7443186"/>
              <a:gd name="connsiteY428" fmla="*/ 7052075 h 7203732"/>
              <a:gd name="connsiteX429" fmla="*/ 7384167 w 7443186"/>
              <a:gd name="connsiteY429" fmla="*/ 7077351 h 7203732"/>
              <a:gd name="connsiteX430" fmla="*/ 7384823 w 7443186"/>
              <a:gd name="connsiteY430" fmla="*/ 7077351 h 7203732"/>
              <a:gd name="connsiteX431" fmla="*/ 7386004 w 7443186"/>
              <a:gd name="connsiteY431" fmla="*/ 7102627 h 7203732"/>
              <a:gd name="connsiteX432" fmla="*/ 7386963 w 7443186"/>
              <a:gd name="connsiteY432" fmla="*/ 7102627 h 7203732"/>
              <a:gd name="connsiteX433" fmla="*/ 7387528 w 7443186"/>
              <a:gd name="connsiteY433" fmla="*/ 7127903 h 7203732"/>
              <a:gd name="connsiteX434" fmla="*/ 7387528 w 7443186"/>
              <a:gd name="connsiteY434" fmla="*/ 7153180 h 7203732"/>
              <a:gd name="connsiteX435" fmla="*/ 7410681 w 7443186"/>
              <a:gd name="connsiteY435" fmla="*/ 7153180 h 7203732"/>
              <a:gd name="connsiteX436" fmla="*/ 7411666 w 7443186"/>
              <a:gd name="connsiteY436" fmla="*/ 7203732 h 7203732"/>
              <a:gd name="connsiteX437" fmla="*/ 0 w 7443186"/>
              <a:gd name="connsiteY437" fmla="*/ 7203732 h 7203732"/>
              <a:gd name="connsiteX438" fmla="*/ 4994112 w 7443186"/>
              <a:gd name="connsiteY438" fmla="*/ 176936 h 7203732"/>
              <a:gd name="connsiteX439" fmla="*/ 5031244 w 7443186"/>
              <a:gd name="connsiteY439" fmla="*/ 176936 h 7203732"/>
              <a:gd name="connsiteX440" fmla="*/ 5068442 w 7443186"/>
              <a:gd name="connsiteY440" fmla="*/ 202212 h 7203732"/>
              <a:gd name="connsiteX441" fmla="*/ 4957165 w 7443186"/>
              <a:gd name="connsiteY441" fmla="*/ 202212 h 7203732"/>
              <a:gd name="connsiteX442" fmla="*/ 0 w 7443186"/>
              <a:gd name="connsiteY442" fmla="*/ 176936 h 7203732"/>
              <a:gd name="connsiteX443" fmla="*/ 3187550 w 7443186"/>
              <a:gd name="connsiteY443" fmla="*/ 176936 h 7203732"/>
              <a:gd name="connsiteX444" fmla="*/ 3234053 w 7443186"/>
              <a:gd name="connsiteY444" fmla="*/ 202212 h 7203732"/>
              <a:gd name="connsiteX445" fmla="*/ 6698951 w 7443186"/>
              <a:gd name="connsiteY445" fmla="*/ 202212 h 7203732"/>
              <a:gd name="connsiteX446" fmla="*/ 6722777 w 7443186"/>
              <a:gd name="connsiteY446" fmla="*/ 227489 h 7203732"/>
              <a:gd name="connsiteX447" fmla="*/ 6885653 w 7443186"/>
              <a:gd name="connsiteY447" fmla="*/ 227489 h 7203732"/>
              <a:gd name="connsiteX448" fmla="*/ 6915392 w 7443186"/>
              <a:gd name="connsiteY448" fmla="*/ 252765 h 7203732"/>
              <a:gd name="connsiteX449" fmla="*/ 6910916 w 7443186"/>
              <a:gd name="connsiteY449" fmla="*/ 252765 h 7203732"/>
              <a:gd name="connsiteX450" fmla="*/ 6916112 w 7443186"/>
              <a:gd name="connsiteY450" fmla="*/ 278041 h 7203732"/>
              <a:gd name="connsiteX451" fmla="*/ 6927584 w 7443186"/>
              <a:gd name="connsiteY451" fmla="*/ 278041 h 7203732"/>
              <a:gd name="connsiteX452" fmla="*/ 6941932 w 7443186"/>
              <a:gd name="connsiteY452" fmla="*/ 303317 h 7203732"/>
              <a:gd name="connsiteX453" fmla="*/ 6901010 w 7443186"/>
              <a:gd name="connsiteY453" fmla="*/ 303317 h 7203732"/>
              <a:gd name="connsiteX454" fmla="*/ 6907795 w 7443186"/>
              <a:gd name="connsiteY454" fmla="*/ 328594 h 7203732"/>
              <a:gd name="connsiteX455" fmla="*/ 6916042 w 7443186"/>
              <a:gd name="connsiteY455" fmla="*/ 353870 h 7203732"/>
              <a:gd name="connsiteX456" fmla="*/ 6925856 w 7443186"/>
              <a:gd name="connsiteY456" fmla="*/ 379146 h 7203732"/>
              <a:gd name="connsiteX457" fmla="*/ 6937332 w 7443186"/>
              <a:gd name="connsiteY457" fmla="*/ 379146 h 7203732"/>
              <a:gd name="connsiteX458" fmla="*/ 6927096 w 7443186"/>
              <a:gd name="connsiteY458" fmla="*/ 404423 h 7203732"/>
              <a:gd name="connsiteX459" fmla="*/ 6920546 w 7443186"/>
              <a:gd name="connsiteY459" fmla="*/ 429699 h 7203732"/>
              <a:gd name="connsiteX460" fmla="*/ 6920644 w 7443186"/>
              <a:gd name="connsiteY460" fmla="*/ 454975 h 7203732"/>
              <a:gd name="connsiteX461" fmla="*/ 6930356 w 7443186"/>
              <a:gd name="connsiteY461" fmla="*/ 454975 h 7203732"/>
              <a:gd name="connsiteX462" fmla="*/ 6904979 w 7443186"/>
              <a:gd name="connsiteY462" fmla="*/ 505528 h 7203732"/>
              <a:gd name="connsiteX463" fmla="*/ 6922495 w 7443186"/>
              <a:gd name="connsiteY463" fmla="*/ 530804 h 7203732"/>
              <a:gd name="connsiteX464" fmla="*/ 6908062 w 7443186"/>
              <a:gd name="connsiteY464" fmla="*/ 556080 h 7203732"/>
              <a:gd name="connsiteX465" fmla="*/ 0 w 7443186"/>
              <a:gd name="connsiteY465" fmla="*/ 556080 h 7203732"/>
              <a:gd name="connsiteX466" fmla="*/ 0 w 7443186"/>
              <a:gd name="connsiteY466" fmla="*/ 227489 h 7203732"/>
              <a:gd name="connsiteX467" fmla="*/ 5213916 w 7443186"/>
              <a:gd name="connsiteY467" fmla="*/ 176936 h 7203732"/>
              <a:gd name="connsiteX468" fmla="*/ 5496687 w 7443186"/>
              <a:gd name="connsiteY468" fmla="*/ 176936 h 7203732"/>
              <a:gd name="connsiteX469" fmla="*/ 5554596 w 7443186"/>
              <a:gd name="connsiteY469" fmla="*/ 202212 h 7203732"/>
              <a:gd name="connsiteX470" fmla="*/ 5159741 w 7443186"/>
              <a:gd name="connsiteY470" fmla="*/ 202212 h 7203732"/>
              <a:gd name="connsiteX471" fmla="*/ 0 w 7443186"/>
              <a:gd name="connsiteY471" fmla="*/ 126383 h 7203732"/>
              <a:gd name="connsiteX472" fmla="*/ 1279217 w 7443186"/>
              <a:gd name="connsiteY472" fmla="*/ 126383 h 7203732"/>
              <a:gd name="connsiteX473" fmla="*/ 1388902 w 7443186"/>
              <a:gd name="connsiteY473" fmla="*/ 151660 h 7203732"/>
              <a:gd name="connsiteX474" fmla="*/ 2917624 w 7443186"/>
              <a:gd name="connsiteY474" fmla="*/ 151660 h 7203732"/>
              <a:gd name="connsiteX475" fmla="*/ 2954860 w 7443186"/>
              <a:gd name="connsiteY475" fmla="*/ 176936 h 7203732"/>
              <a:gd name="connsiteX476" fmla="*/ 0 w 7443186"/>
              <a:gd name="connsiteY476" fmla="*/ 176936 h 7203732"/>
              <a:gd name="connsiteX477" fmla="*/ 0 w 7443186"/>
              <a:gd name="connsiteY477" fmla="*/ 151660 h 7203732"/>
              <a:gd name="connsiteX478" fmla="*/ 1740358 w 7443186"/>
              <a:gd name="connsiteY478" fmla="*/ 126383 h 7203732"/>
              <a:gd name="connsiteX479" fmla="*/ 2327222 w 7443186"/>
              <a:gd name="connsiteY479" fmla="*/ 126383 h 7203732"/>
              <a:gd name="connsiteX480" fmla="*/ 2376913 w 7443186"/>
              <a:gd name="connsiteY480" fmla="*/ 151659 h 7203732"/>
              <a:gd name="connsiteX481" fmla="*/ 1736188 w 7443186"/>
              <a:gd name="connsiteY481" fmla="*/ 151659 h 7203732"/>
              <a:gd name="connsiteX482" fmla="*/ 1110752 w 7443186"/>
              <a:gd name="connsiteY482" fmla="*/ 75830 h 7203732"/>
              <a:gd name="connsiteX483" fmla="*/ 1627044 w 7443186"/>
              <a:gd name="connsiteY483" fmla="*/ 75830 h 7203732"/>
              <a:gd name="connsiteX484" fmla="*/ 1715756 w 7443186"/>
              <a:gd name="connsiteY484" fmla="*/ 101106 h 7203732"/>
              <a:gd name="connsiteX485" fmla="*/ 1893122 w 7443186"/>
              <a:gd name="connsiteY485" fmla="*/ 101106 h 7203732"/>
              <a:gd name="connsiteX486" fmla="*/ 1981847 w 7443186"/>
              <a:gd name="connsiteY486" fmla="*/ 126383 h 7203732"/>
              <a:gd name="connsiteX487" fmla="*/ 1454407 w 7443186"/>
              <a:gd name="connsiteY487" fmla="*/ 126383 h 7203732"/>
              <a:gd name="connsiteX488" fmla="*/ 1433295 w 7443186"/>
              <a:gd name="connsiteY488" fmla="*/ 101106 h 7203732"/>
              <a:gd name="connsiteX489" fmla="*/ 1126676 w 7443186"/>
              <a:gd name="connsiteY489" fmla="*/ 101106 h 7203732"/>
              <a:gd name="connsiteX490" fmla="*/ 639125 w 7443186"/>
              <a:gd name="connsiteY490" fmla="*/ 50554 h 7203732"/>
              <a:gd name="connsiteX491" fmla="*/ 1196049 w 7443186"/>
              <a:gd name="connsiteY491" fmla="*/ 50554 h 7203732"/>
              <a:gd name="connsiteX492" fmla="*/ 1223104 w 7443186"/>
              <a:gd name="connsiteY492" fmla="*/ 75830 h 7203732"/>
              <a:gd name="connsiteX493" fmla="*/ 680053 w 7443186"/>
              <a:gd name="connsiteY493" fmla="*/ 75830 h 7203732"/>
              <a:gd name="connsiteX494" fmla="*/ 1322551 w 7443186"/>
              <a:gd name="connsiteY494" fmla="*/ 50554 h 7203732"/>
              <a:gd name="connsiteX495" fmla="*/ 1375189 w 7443186"/>
              <a:gd name="connsiteY495" fmla="*/ 50554 h 7203732"/>
              <a:gd name="connsiteX496" fmla="*/ 1427651 w 7443186"/>
              <a:gd name="connsiteY496" fmla="*/ 75830 h 7203732"/>
              <a:gd name="connsiteX497" fmla="*/ 1269537 w 7443186"/>
              <a:gd name="connsiteY497" fmla="*/ 75830 h 7203732"/>
              <a:gd name="connsiteX498" fmla="*/ 0 w 7443186"/>
              <a:gd name="connsiteY498" fmla="*/ 25277 h 7203732"/>
              <a:gd name="connsiteX499" fmla="*/ 800511 w 7443186"/>
              <a:gd name="connsiteY499" fmla="*/ 25277 h 7203732"/>
              <a:gd name="connsiteX500" fmla="*/ 879096 w 7443186"/>
              <a:gd name="connsiteY500" fmla="*/ 50553 h 7203732"/>
              <a:gd name="connsiteX501" fmla="*/ 0 w 7443186"/>
              <a:gd name="connsiteY501" fmla="*/ 50553 h 7203732"/>
              <a:gd name="connsiteX502" fmla="*/ 41269 w 7443186"/>
              <a:gd name="connsiteY502" fmla="*/ 0 h 7203732"/>
              <a:gd name="connsiteX503" fmla="*/ 175647 w 7443186"/>
              <a:gd name="connsiteY503" fmla="*/ 0 h 7203732"/>
              <a:gd name="connsiteX504" fmla="*/ 197446 w 7443186"/>
              <a:gd name="connsiteY504" fmla="*/ 25277 h 7203732"/>
              <a:gd name="connsiteX505" fmla="*/ 18237 w 7443186"/>
              <a:gd name="connsiteY505" fmla="*/ 25277 h 7203732"/>
              <a:gd name="connsiteX506" fmla="*/ 409173 w 7443186"/>
              <a:gd name="connsiteY506" fmla="*/ 0 h 7203732"/>
              <a:gd name="connsiteX507" fmla="*/ 427262 w 7443186"/>
              <a:gd name="connsiteY507" fmla="*/ 25277 h 7203732"/>
              <a:gd name="connsiteX508" fmla="*/ 391263 w 7443186"/>
              <a:gd name="connsiteY508" fmla="*/ 25277 h 720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</a:cxnLst>
            <a:rect l="l" t="t" r="r" b="b"/>
            <a:pathLst>
              <a:path w="7443186" h="7203732">
                <a:moveTo>
                  <a:pt x="7167308" y="4524449"/>
                </a:moveTo>
                <a:lnTo>
                  <a:pt x="7153142" y="4549726"/>
                </a:lnTo>
                <a:lnTo>
                  <a:pt x="7202024" y="4549726"/>
                </a:lnTo>
                <a:lnTo>
                  <a:pt x="7215472" y="4524449"/>
                </a:lnTo>
                <a:close/>
                <a:moveTo>
                  <a:pt x="7180187" y="4271687"/>
                </a:moveTo>
                <a:lnTo>
                  <a:pt x="7168560" y="4296963"/>
                </a:lnTo>
                <a:lnTo>
                  <a:pt x="7210640" y="4296963"/>
                </a:lnTo>
                <a:lnTo>
                  <a:pt x="7211960" y="4271687"/>
                </a:lnTo>
                <a:close/>
                <a:moveTo>
                  <a:pt x="7179107" y="4044201"/>
                </a:moveTo>
                <a:lnTo>
                  <a:pt x="7163232" y="4069477"/>
                </a:lnTo>
                <a:lnTo>
                  <a:pt x="7153293" y="4094753"/>
                </a:lnTo>
                <a:lnTo>
                  <a:pt x="7172911" y="4094753"/>
                </a:lnTo>
                <a:lnTo>
                  <a:pt x="7190849" y="4069477"/>
                </a:lnTo>
                <a:lnTo>
                  <a:pt x="7208461" y="4069477"/>
                </a:lnTo>
                <a:lnTo>
                  <a:pt x="7227100" y="4044201"/>
                </a:lnTo>
                <a:close/>
                <a:moveTo>
                  <a:pt x="0" y="556081"/>
                </a:moveTo>
                <a:lnTo>
                  <a:pt x="6916809" y="556081"/>
                </a:lnTo>
                <a:lnTo>
                  <a:pt x="6925484" y="581358"/>
                </a:lnTo>
                <a:lnTo>
                  <a:pt x="6933732" y="606634"/>
                </a:lnTo>
                <a:lnTo>
                  <a:pt x="6941199" y="606634"/>
                </a:lnTo>
                <a:lnTo>
                  <a:pt x="6945572" y="631910"/>
                </a:lnTo>
                <a:lnTo>
                  <a:pt x="6930482" y="631910"/>
                </a:lnTo>
                <a:lnTo>
                  <a:pt x="6938495" y="657186"/>
                </a:lnTo>
                <a:lnTo>
                  <a:pt x="6929345" y="657186"/>
                </a:lnTo>
                <a:lnTo>
                  <a:pt x="6915694" y="682462"/>
                </a:lnTo>
                <a:lnTo>
                  <a:pt x="6918126" y="682462"/>
                </a:lnTo>
                <a:lnTo>
                  <a:pt x="6935159" y="707739"/>
                </a:lnTo>
                <a:lnTo>
                  <a:pt x="6940188" y="707739"/>
                </a:lnTo>
                <a:lnTo>
                  <a:pt x="6924063" y="733015"/>
                </a:lnTo>
                <a:lnTo>
                  <a:pt x="6946306" y="783567"/>
                </a:lnTo>
                <a:lnTo>
                  <a:pt x="6922622" y="808843"/>
                </a:lnTo>
                <a:lnTo>
                  <a:pt x="6926414" y="808843"/>
                </a:lnTo>
                <a:lnTo>
                  <a:pt x="6926135" y="834120"/>
                </a:lnTo>
                <a:lnTo>
                  <a:pt x="6922925" y="859396"/>
                </a:lnTo>
                <a:lnTo>
                  <a:pt x="6920499" y="859396"/>
                </a:lnTo>
                <a:lnTo>
                  <a:pt x="6958413" y="884672"/>
                </a:lnTo>
                <a:lnTo>
                  <a:pt x="6925150" y="909949"/>
                </a:lnTo>
                <a:lnTo>
                  <a:pt x="6923456" y="909949"/>
                </a:lnTo>
                <a:lnTo>
                  <a:pt x="6932607" y="935225"/>
                </a:lnTo>
                <a:lnTo>
                  <a:pt x="6937880" y="935225"/>
                </a:lnTo>
                <a:lnTo>
                  <a:pt x="6937848" y="960501"/>
                </a:lnTo>
                <a:lnTo>
                  <a:pt x="6931089" y="985777"/>
                </a:lnTo>
                <a:lnTo>
                  <a:pt x="6961978" y="985777"/>
                </a:lnTo>
                <a:lnTo>
                  <a:pt x="6953483" y="1011054"/>
                </a:lnTo>
                <a:lnTo>
                  <a:pt x="6942565" y="1011054"/>
                </a:lnTo>
                <a:lnTo>
                  <a:pt x="6932126" y="1036330"/>
                </a:lnTo>
                <a:lnTo>
                  <a:pt x="6929218" y="1061606"/>
                </a:lnTo>
                <a:lnTo>
                  <a:pt x="6932175" y="1061606"/>
                </a:lnTo>
                <a:lnTo>
                  <a:pt x="6936393" y="1086883"/>
                </a:lnTo>
                <a:lnTo>
                  <a:pt x="6942296" y="1086883"/>
                </a:lnTo>
                <a:lnTo>
                  <a:pt x="6949256" y="1112159"/>
                </a:lnTo>
                <a:lnTo>
                  <a:pt x="6956644" y="1137435"/>
                </a:lnTo>
                <a:lnTo>
                  <a:pt x="6938091" y="1187988"/>
                </a:lnTo>
                <a:lnTo>
                  <a:pt x="6941048" y="1187988"/>
                </a:lnTo>
                <a:lnTo>
                  <a:pt x="6945194" y="1213264"/>
                </a:lnTo>
                <a:lnTo>
                  <a:pt x="6953611" y="1213264"/>
                </a:lnTo>
                <a:lnTo>
                  <a:pt x="6953989" y="1238540"/>
                </a:lnTo>
                <a:lnTo>
                  <a:pt x="6942817" y="1263815"/>
                </a:lnTo>
                <a:lnTo>
                  <a:pt x="6939834" y="1263815"/>
                </a:lnTo>
                <a:lnTo>
                  <a:pt x="6934578" y="1289092"/>
                </a:lnTo>
                <a:lnTo>
                  <a:pt x="6916632" y="1289092"/>
                </a:lnTo>
                <a:lnTo>
                  <a:pt x="6915139" y="1314369"/>
                </a:lnTo>
                <a:lnTo>
                  <a:pt x="6929471" y="1314369"/>
                </a:lnTo>
                <a:lnTo>
                  <a:pt x="6930482" y="1339645"/>
                </a:lnTo>
                <a:lnTo>
                  <a:pt x="6931117" y="1339645"/>
                </a:lnTo>
                <a:lnTo>
                  <a:pt x="6931308" y="1364922"/>
                </a:lnTo>
                <a:lnTo>
                  <a:pt x="6933153" y="1364922"/>
                </a:lnTo>
                <a:lnTo>
                  <a:pt x="6938747" y="1390197"/>
                </a:lnTo>
                <a:lnTo>
                  <a:pt x="6928786" y="1415474"/>
                </a:lnTo>
                <a:lnTo>
                  <a:pt x="6932848" y="1440750"/>
                </a:lnTo>
                <a:lnTo>
                  <a:pt x="6941126" y="1466026"/>
                </a:lnTo>
                <a:lnTo>
                  <a:pt x="6943803" y="1491303"/>
                </a:lnTo>
                <a:lnTo>
                  <a:pt x="6956417" y="1491303"/>
                </a:lnTo>
                <a:lnTo>
                  <a:pt x="6964479" y="1516579"/>
                </a:lnTo>
                <a:lnTo>
                  <a:pt x="6952625" y="1541855"/>
                </a:lnTo>
                <a:lnTo>
                  <a:pt x="6935513" y="1541855"/>
                </a:lnTo>
                <a:lnTo>
                  <a:pt x="6925528" y="1567131"/>
                </a:lnTo>
                <a:lnTo>
                  <a:pt x="6923582" y="1567131"/>
                </a:lnTo>
                <a:lnTo>
                  <a:pt x="6923532" y="1592408"/>
                </a:lnTo>
                <a:lnTo>
                  <a:pt x="7273608" y="1592408"/>
                </a:lnTo>
                <a:lnTo>
                  <a:pt x="7260996" y="1642960"/>
                </a:lnTo>
                <a:lnTo>
                  <a:pt x="7276514" y="1668237"/>
                </a:lnTo>
                <a:lnTo>
                  <a:pt x="7269564" y="1668237"/>
                </a:lnTo>
                <a:lnTo>
                  <a:pt x="7266252" y="1693513"/>
                </a:lnTo>
                <a:lnTo>
                  <a:pt x="7264104" y="1693513"/>
                </a:lnTo>
                <a:lnTo>
                  <a:pt x="7262007" y="1718788"/>
                </a:lnTo>
                <a:lnTo>
                  <a:pt x="7256975" y="1718788"/>
                </a:lnTo>
                <a:lnTo>
                  <a:pt x="7256269" y="1744065"/>
                </a:lnTo>
                <a:lnTo>
                  <a:pt x="7259933" y="1744065"/>
                </a:lnTo>
                <a:lnTo>
                  <a:pt x="7254474" y="1769341"/>
                </a:lnTo>
                <a:lnTo>
                  <a:pt x="7267617" y="1769341"/>
                </a:lnTo>
                <a:lnTo>
                  <a:pt x="7265494" y="1794617"/>
                </a:lnTo>
                <a:lnTo>
                  <a:pt x="7253892" y="1794617"/>
                </a:lnTo>
                <a:lnTo>
                  <a:pt x="7241465" y="1819895"/>
                </a:lnTo>
                <a:lnTo>
                  <a:pt x="7236167" y="1845170"/>
                </a:lnTo>
                <a:lnTo>
                  <a:pt x="7238253" y="1870446"/>
                </a:lnTo>
                <a:lnTo>
                  <a:pt x="7247977" y="1895723"/>
                </a:lnTo>
                <a:lnTo>
                  <a:pt x="7251313" y="1895723"/>
                </a:lnTo>
                <a:lnTo>
                  <a:pt x="7253715" y="1920999"/>
                </a:lnTo>
                <a:lnTo>
                  <a:pt x="7247599" y="1920999"/>
                </a:lnTo>
                <a:lnTo>
                  <a:pt x="7239561" y="1946275"/>
                </a:lnTo>
                <a:lnTo>
                  <a:pt x="7229500" y="1946275"/>
                </a:lnTo>
                <a:lnTo>
                  <a:pt x="7221614" y="1971552"/>
                </a:lnTo>
                <a:lnTo>
                  <a:pt x="7231574" y="1996827"/>
                </a:lnTo>
                <a:lnTo>
                  <a:pt x="7223081" y="1996827"/>
                </a:lnTo>
                <a:lnTo>
                  <a:pt x="7220530" y="2022104"/>
                </a:lnTo>
                <a:lnTo>
                  <a:pt x="7220416" y="2047381"/>
                </a:lnTo>
                <a:lnTo>
                  <a:pt x="7218641" y="2047381"/>
                </a:lnTo>
                <a:lnTo>
                  <a:pt x="7211100" y="2072657"/>
                </a:lnTo>
                <a:lnTo>
                  <a:pt x="7226518" y="2097931"/>
                </a:lnTo>
                <a:lnTo>
                  <a:pt x="7216497" y="2123208"/>
                </a:lnTo>
                <a:lnTo>
                  <a:pt x="7207892" y="2123208"/>
                </a:lnTo>
                <a:lnTo>
                  <a:pt x="7203423" y="2148483"/>
                </a:lnTo>
                <a:lnTo>
                  <a:pt x="7205816" y="2148483"/>
                </a:lnTo>
                <a:lnTo>
                  <a:pt x="7202854" y="2173760"/>
                </a:lnTo>
                <a:lnTo>
                  <a:pt x="7204771" y="2173760"/>
                </a:lnTo>
                <a:lnTo>
                  <a:pt x="7204512" y="2199036"/>
                </a:lnTo>
                <a:lnTo>
                  <a:pt x="7195025" y="2199036"/>
                </a:lnTo>
                <a:lnTo>
                  <a:pt x="7200484" y="2224313"/>
                </a:lnTo>
                <a:lnTo>
                  <a:pt x="7207890" y="2224313"/>
                </a:lnTo>
                <a:lnTo>
                  <a:pt x="7179505" y="2249588"/>
                </a:lnTo>
                <a:lnTo>
                  <a:pt x="7191434" y="2274864"/>
                </a:lnTo>
                <a:lnTo>
                  <a:pt x="7180211" y="2300141"/>
                </a:lnTo>
                <a:lnTo>
                  <a:pt x="7192218" y="2300141"/>
                </a:lnTo>
                <a:lnTo>
                  <a:pt x="7191004" y="2325417"/>
                </a:lnTo>
                <a:lnTo>
                  <a:pt x="7184635" y="2325417"/>
                </a:lnTo>
                <a:lnTo>
                  <a:pt x="7170379" y="2350693"/>
                </a:lnTo>
                <a:lnTo>
                  <a:pt x="7173514" y="2350693"/>
                </a:lnTo>
                <a:lnTo>
                  <a:pt x="7176925" y="2375969"/>
                </a:lnTo>
                <a:lnTo>
                  <a:pt x="7182084" y="2375969"/>
                </a:lnTo>
                <a:lnTo>
                  <a:pt x="7183145" y="2401246"/>
                </a:lnTo>
                <a:lnTo>
                  <a:pt x="7180430" y="2401246"/>
                </a:lnTo>
                <a:lnTo>
                  <a:pt x="7174272" y="2426523"/>
                </a:lnTo>
                <a:lnTo>
                  <a:pt x="7175333" y="2426523"/>
                </a:lnTo>
                <a:lnTo>
                  <a:pt x="7171928" y="2451798"/>
                </a:lnTo>
                <a:lnTo>
                  <a:pt x="7166029" y="2451798"/>
                </a:lnTo>
                <a:lnTo>
                  <a:pt x="7163909" y="2477075"/>
                </a:lnTo>
                <a:lnTo>
                  <a:pt x="7264817" y="2477075"/>
                </a:lnTo>
                <a:lnTo>
                  <a:pt x="7278351" y="2502350"/>
                </a:lnTo>
                <a:lnTo>
                  <a:pt x="7314088" y="2502350"/>
                </a:lnTo>
                <a:lnTo>
                  <a:pt x="7319911" y="2527627"/>
                </a:lnTo>
                <a:lnTo>
                  <a:pt x="7321406" y="2552903"/>
                </a:lnTo>
                <a:lnTo>
                  <a:pt x="7320648" y="2552903"/>
                </a:lnTo>
                <a:lnTo>
                  <a:pt x="7325625" y="2578179"/>
                </a:lnTo>
                <a:lnTo>
                  <a:pt x="7339452" y="2603456"/>
                </a:lnTo>
                <a:lnTo>
                  <a:pt x="7341802" y="2603456"/>
                </a:lnTo>
                <a:lnTo>
                  <a:pt x="7342763" y="2628732"/>
                </a:lnTo>
                <a:lnTo>
                  <a:pt x="7343145" y="2654008"/>
                </a:lnTo>
                <a:lnTo>
                  <a:pt x="7343241" y="2679286"/>
                </a:lnTo>
                <a:lnTo>
                  <a:pt x="7345625" y="2679286"/>
                </a:lnTo>
                <a:lnTo>
                  <a:pt x="7352874" y="2704561"/>
                </a:lnTo>
                <a:lnTo>
                  <a:pt x="7354213" y="2704561"/>
                </a:lnTo>
                <a:lnTo>
                  <a:pt x="7346825" y="2729837"/>
                </a:lnTo>
                <a:lnTo>
                  <a:pt x="7346658" y="2755113"/>
                </a:lnTo>
                <a:lnTo>
                  <a:pt x="7350079" y="2755113"/>
                </a:lnTo>
                <a:lnTo>
                  <a:pt x="7353455" y="2780390"/>
                </a:lnTo>
                <a:lnTo>
                  <a:pt x="7354152" y="2780390"/>
                </a:lnTo>
                <a:lnTo>
                  <a:pt x="7352633" y="2805666"/>
                </a:lnTo>
                <a:lnTo>
                  <a:pt x="7347490" y="2830942"/>
                </a:lnTo>
                <a:lnTo>
                  <a:pt x="7346403" y="2856218"/>
                </a:lnTo>
                <a:lnTo>
                  <a:pt x="7344660" y="2856218"/>
                </a:lnTo>
                <a:lnTo>
                  <a:pt x="7332804" y="2881495"/>
                </a:lnTo>
                <a:lnTo>
                  <a:pt x="7331566" y="2906772"/>
                </a:lnTo>
                <a:lnTo>
                  <a:pt x="7345341" y="2906772"/>
                </a:lnTo>
                <a:lnTo>
                  <a:pt x="7344887" y="2932047"/>
                </a:lnTo>
                <a:lnTo>
                  <a:pt x="7342409" y="2932047"/>
                </a:lnTo>
                <a:lnTo>
                  <a:pt x="7340047" y="2957324"/>
                </a:lnTo>
                <a:lnTo>
                  <a:pt x="7339376" y="2957324"/>
                </a:lnTo>
                <a:lnTo>
                  <a:pt x="7339844" y="2982601"/>
                </a:lnTo>
                <a:lnTo>
                  <a:pt x="7340892" y="2982601"/>
                </a:lnTo>
                <a:lnTo>
                  <a:pt x="7340930" y="3007876"/>
                </a:lnTo>
                <a:lnTo>
                  <a:pt x="7338978" y="3033152"/>
                </a:lnTo>
                <a:lnTo>
                  <a:pt x="7336542" y="3033152"/>
                </a:lnTo>
                <a:lnTo>
                  <a:pt x="7335131" y="3058428"/>
                </a:lnTo>
                <a:lnTo>
                  <a:pt x="7336430" y="3083704"/>
                </a:lnTo>
                <a:lnTo>
                  <a:pt x="7338956" y="3108980"/>
                </a:lnTo>
                <a:lnTo>
                  <a:pt x="7339450" y="3108980"/>
                </a:lnTo>
                <a:lnTo>
                  <a:pt x="7334649" y="3134258"/>
                </a:lnTo>
                <a:lnTo>
                  <a:pt x="7330024" y="3134258"/>
                </a:lnTo>
                <a:lnTo>
                  <a:pt x="7333614" y="3159534"/>
                </a:lnTo>
                <a:lnTo>
                  <a:pt x="7333057" y="3159534"/>
                </a:lnTo>
                <a:lnTo>
                  <a:pt x="7332275" y="3184809"/>
                </a:lnTo>
                <a:lnTo>
                  <a:pt x="7331373" y="3210086"/>
                </a:lnTo>
                <a:lnTo>
                  <a:pt x="7329367" y="3210086"/>
                </a:lnTo>
                <a:lnTo>
                  <a:pt x="7326268" y="3235362"/>
                </a:lnTo>
                <a:lnTo>
                  <a:pt x="7324393" y="3235362"/>
                </a:lnTo>
                <a:lnTo>
                  <a:pt x="7326395" y="3260639"/>
                </a:lnTo>
                <a:lnTo>
                  <a:pt x="7338745" y="3260639"/>
                </a:lnTo>
                <a:lnTo>
                  <a:pt x="7339225" y="3285914"/>
                </a:lnTo>
                <a:lnTo>
                  <a:pt x="7337607" y="3285914"/>
                </a:lnTo>
                <a:lnTo>
                  <a:pt x="7331550" y="3311192"/>
                </a:lnTo>
                <a:lnTo>
                  <a:pt x="7327156" y="3336467"/>
                </a:lnTo>
                <a:lnTo>
                  <a:pt x="7325301" y="3361744"/>
                </a:lnTo>
                <a:lnTo>
                  <a:pt x="7326865" y="3387019"/>
                </a:lnTo>
                <a:lnTo>
                  <a:pt x="7326242" y="3412297"/>
                </a:lnTo>
                <a:lnTo>
                  <a:pt x="7322371" y="3412297"/>
                </a:lnTo>
                <a:lnTo>
                  <a:pt x="7318625" y="3437571"/>
                </a:lnTo>
                <a:lnTo>
                  <a:pt x="7318373" y="3462847"/>
                </a:lnTo>
                <a:lnTo>
                  <a:pt x="7320182" y="3462847"/>
                </a:lnTo>
                <a:lnTo>
                  <a:pt x="7320375" y="3488124"/>
                </a:lnTo>
                <a:lnTo>
                  <a:pt x="7319233" y="3488124"/>
                </a:lnTo>
                <a:lnTo>
                  <a:pt x="7317031" y="3513401"/>
                </a:lnTo>
                <a:lnTo>
                  <a:pt x="7314404" y="3513401"/>
                </a:lnTo>
                <a:lnTo>
                  <a:pt x="7315744" y="3538676"/>
                </a:lnTo>
                <a:lnTo>
                  <a:pt x="7321513" y="3563952"/>
                </a:lnTo>
                <a:lnTo>
                  <a:pt x="7319459" y="3614505"/>
                </a:lnTo>
                <a:lnTo>
                  <a:pt x="7314086" y="3639782"/>
                </a:lnTo>
                <a:lnTo>
                  <a:pt x="7309904" y="3690335"/>
                </a:lnTo>
                <a:lnTo>
                  <a:pt x="7309247" y="3690335"/>
                </a:lnTo>
                <a:lnTo>
                  <a:pt x="7310410" y="3715610"/>
                </a:lnTo>
                <a:lnTo>
                  <a:pt x="7311952" y="3715610"/>
                </a:lnTo>
                <a:lnTo>
                  <a:pt x="7314647" y="3740886"/>
                </a:lnTo>
                <a:lnTo>
                  <a:pt x="7315180" y="3766162"/>
                </a:lnTo>
                <a:lnTo>
                  <a:pt x="7312975" y="3791439"/>
                </a:lnTo>
                <a:lnTo>
                  <a:pt x="7307452" y="3816715"/>
                </a:lnTo>
                <a:lnTo>
                  <a:pt x="7304596" y="3841991"/>
                </a:lnTo>
                <a:lnTo>
                  <a:pt x="7287635" y="3841991"/>
                </a:lnTo>
                <a:lnTo>
                  <a:pt x="7289026" y="3867267"/>
                </a:lnTo>
                <a:lnTo>
                  <a:pt x="7294637" y="3867267"/>
                </a:lnTo>
                <a:lnTo>
                  <a:pt x="7290366" y="3892543"/>
                </a:lnTo>
                <a:lnTo>
                  <a:pt x="7284192" y="3892543"/>
                </a:lnTo>
                <a:lnTo>
                  <a:pt x="7283850" y="3917819"/>
                </a:lnTo>
                <a:lnTo>
                  <a:pt x="7284998" y="3917819"/>
                </a:lnTo>
                <a:lnTo>
                  <a:pt x="7283288" y="3943096"/>
                </a:lnTo>
                <a:lnTo>
                  <a:pt x="7279218" y="3943096"/>
                </a:lnTo>
                <a:lnTo>
                  <a:pt x="7291174" y="3968372"/>
                </a:lnTo>
                <a:lnTo>
                  <a:pt x="7294183" y="3968372"/>
                </a:lnTo>
                <a:lnTo>
                  <a:pt x="7292135" y="3993648"/>
                </a:lnTo>
                <a:lnTo>
                  <a:pt x="7288015" y="3993648"/>
                </a:lnTo>
                <a:lnTo>
                  <a:pt x="7278183" y="4018924"/>
                </a:lnTo>
                <a:lnTo>
                  <a:pt x="7272553" y="4018924"/>
                </a:lnTo>
                <a:lnTo>
                  <a:pt x="7270342" y="4044201"/>
                </a:lnTo>
                <a:lnTo>
                  <a:pt x="7270776" y="4069477"/>
                </a:lnTo>
                <a:lnTo>
                  <a:pt x="7271711" y="4069477"/>
                </a:lnTo>
                <a:lnTo>
                  <a:pt x="7271029" y="4094753"/>
                </a:lnTo>
                <a:lnTo>
                  <a:pt x="7268401" y="4094753"/>
                </a:lnTo>
                <a:lnTo>
                  <a:pt x="7264912" y="4120029"/>
                </a:lnTo>
                <a:lnTo>
                  <a:pt x="7255156" y="4120029"/>
                </a:lnTo>
                <a:lnTo>
                  <a:pt x="7243933" y="4145306"/>
                </a:lnTo>
                <a:lnTo>
                  <a:pt x="7254852" y="4170582"/>
                </a:lnTo>
                <a:lnTo>
                  <a:pt x="7254448" y="4195858"/>
                </a:lnTo>
                <a:lnTo>
                  <a:pt x="7245577" y="4195858"/>
                </a:lnTo>
                <a:lnTo>
                  <a:pt x="7244439" y="4221134"/>
                </a:lnTo>
                <a:lnTo>
                  <a:pt x="7264079" y="4221134"/>
                </a:lnTo>
                <a:lnTo>
                  <a:pt x="7245223" y="4246411"/>
                </a:lnTo>
                <a:lnTo>
                  <a:pt x="7258366" y="4271687"/>
                </a:lnTo>
                <a:lnTo>
                  <a:pt x="7268425" y="4271687"/>
                </a:lnTo>
                <a:lnTo>
                  <a:pt x="7263018" y="4296963"/>
                </a:lnTo>
                <a:lnTo>
                  <a:pt x="7249267" y="4322239"/>
                </a:lnTo>
                <a:lnTo>
                  <a:pt x="7254752" y="4322239"/>
                </a:lnTo>
                <a:lnTo>
                  <a:pt x="7240092" y="4347516"/>
                </a:lnTo>
                <a:lnTo>
                  <a:pt x="7249974" y="4372792"/>
                </a:lnTo>
                <a:lnTo>
                  <a:pt x="7212843" y="4398068"/>
                </a:lnTo>
                <a:lnTo>
                  <a:pt x="7232332" y="4448621"/>
                </a:lnTo>
                <a:lnTo>
                  <a:pt x="7240369" y="4448621"/>
                </a:lnTo>
                <a:lnTo>
                  <a:pt x="7235684" y="4473897"/>
                </a:lnTo>
                <a:lnTo>
                  <a:pt x="7230557" y="4473897"/>
                </a:lnTo>
                <a:lnTo>
                  <a:pt x="7219340" y="4524449"/>
                </a:lnTo>
                <a:lnTo>
                  <a:pt x="7228616" y="4524449"/>
                </a:lnTo>
                <a:lnTo>
                  <a:pt x="7223300" y="4549726"/>
                </a:lnTo>
                <a:lnTo>
                  <a:pt x="7216360" y="4549726"/>
                </a:lnTo>
                <a:lnTo>
                  <a:pt x="7212895" y="4575002"/>
                </a:lnTo>
                <a:lnTo>
                  <a:pt x="7219491" y="4575002"/>
                </a:lnTo>
                <a:lnTo>
                  <a:pt x="7209002" y="4600278"/>
                </a:lnTo>
                <a:lnTo>
                  <a:pt x="7203871" y="4600278"/>
                </a:lnTo>
                <a:lnTo>
                  <a:pt x="7195190" y="4625554"/>
                </a:lnTo>
                <a:lnTo>
                  <a:pt x="7182255" y="4625554"/>
                </a:lnTo>
                <a:lnTo>
                  <a:pt x="7181324" y="4650831"/>
                </a:lnTo>
                <a:lnTo>
                  <a:pt x="7085982" y="4726659"/>
                </a:lnTo>
                <a:lnTo>
                  <a:pt x="7116212" y="4726659"/>
                </a:lnTo>
                <a:lnTo>
                  <a:pt x="7123897" y="4701383"/>
                </a:lnTo>
                <a:lnTo>
                  <a:pt x="7155100" y="4701383"/>
                </a:lnTo>
                <a:lnTo>
                  <a:pt x="7190019" y="4676107"/>
                </a:lnTo>
                <a:lnTo>
                  <a:pt x="7187820" y="4701383"/>
                </a:lnTo>
                <a:lnTo>
                  <a:pt x="7188351" y="4701383"/>
                </a:lnTo>
                <a:lnTo>
                  <a:pt x="7178139" y="4726659"/>
                </a:lnTo>
                <a:lnTo>
                  <a:pt x="7162140" y="4726659"/>
                </a:lnTo>
                <a:lnTo>
                  <a:pt x="7163479" y="4751936"/>
                </a:lnTo>
                <a:lnTo>
                  <a:pt x="7136989" y="4751936"/>
                </a:lnTo>
                <a:lnTo>
                  <a:pt x="7139922" y="4777212"/>
                </a:lnTo>
                <a:lnTo>
                  <a:pt x="7194139" y="4777212"/>
                </a:lnTo>
                <a:lnTo>
                  <a:pt x="7161031" y="4802488"/>
                </a:lnTo>
                <a:lnTo>
                  <a:pt x="7144466" y="4802488"/>
                </a:lnTo>
                <a:lnTo>
                  <a:pt x="7128017" y="4827765"/>
                </a:lnTo>
                <a:lnTo>
                  <a:pt x="7206803" y="4827765"/>
                </a:lnTo>
                <a:lnTo>
                  <a:pt x="7194063" y="4853041"/>
                </a:lnTo>
                <a:lnTo>
                  <a:pt x="7176525" y="4853041"/>
                </a:lnTo>
                <a:lnTo>
                  <a:pt x="7155749" y="4878317"/>
                </a:lnTo>
                <a:lnTo>
                  <a:pt x="7133299" y="4878317"/>
                </a:lnTo>
                <a:lnTo>
                  <a:pt x="7110248" y="4903593"/>
                </a:lnTo>
                <a:lnTo>
                  <a:pt x="7111082" y="4903593"/>
                </a:lnTo>
                <a:lnTo>
                  <a:pt x="7097003" y="4928870"/>
                </a:lnTo>
                <a:lnTo>
                  <a:pt x="7140199" y="4928870"/>
                </a:lnTo>
                <a:lnTo>
                  <a:pt x="7138354" y="4954146"/>
                </a:lnTo>
                <a:lnTo>
                  <a:pt x="7134537" y="4954146"/>
                </a:lnTo>
                <a:lnTo>
                  <a:pt x="7134336" y="4979422"/>
                </a:lnTo>
                <a:lnTo>
                  <a:pt x="7132515" y="4979422"/>
                </a:lnTo>
                <a:lnTo>
                  <a:pt x="7119650" y="5004698"/>
                </a:lnTo>
                <a:lnTo>
                  <a:pt x="7104898" y="5004698"/>
                </a:lnTo>
                <a:lnTo>
                  <a:pt x="7088383" y="5029975"/>
                </a:lnTo>
                <a:lnTo>
                  <a:pt x="7053629" y="5029975"/>
                </a:lnTo>
                <a:lnTo>
                  <a:pt x="7063540" y="5055251"/>
                </a:lnTo>
                <a:lnTo>
                  <a:pt x="7095840" y="5055251"/>
                </a:lnTo>
                <a:lnTo>
                  <a:pt x="7091366" y="5080527"/>
                </a:lnTo>
                <a:lnTo>
                  <a:pt x="7058228" y="5080527"/>
                </a:lnTo>
                <a:lnTo>
                  <a:pt x="7037906" y="5105803"/>
                </a:lnTo>
                <a:lnTo>
                  <a:pt x="7088216" y="5105803"/>
                </a:lnTo>
                <a:lnTo>
                  <a:pt x="7099986" y="5080527"/>
                </a:lnTo>
                <a:lnTo>
                  <a:pt x="7123618" y="5080527"/>
                </a:lnTo>
                <a:lnTo>
                  <a:pt x="7119218" y="5105803"/>
                </a:lnTo>
                <a:lnTo>
                  <a:pt x="7102207" y="5105803"/>
                </a:lnTo>
                <a:lnTo>
                  <a:pt x="7104004" y="5131080"/>
                </a:lnTo>
                <a:lnTo>
                  <a:pt x="7063435" y="5156356"/>
                </a:lnTo>
                <a:lnTo>
                  <a:pt x="7068566" y="5156356"/>
                </a:lnTo>
                <a:lnTo>
                  <a:pt x="7072763" y="5181632"/>
                </a:lnTo>
                <a:lnTo>
                  <a:pt x="7094222" y="5181632"/>
                </a:lnTo>
                <a:lnTo>
                  <a:pt x="7086108" y="5206908"/>
                </a:lnTo>
                <a:lnTo>
                  <a:pt x="7083150" y="5232185"/>
                </a:lnTo>
                <a:lnTo>
                  <a:pt x="7043695" y="5257461"/>
                </a:lnTo>
                <a:lnTo>
                  <a:pt x="7080698" y="5257461"/>
                </a:lnTo>
                <a:lnTo>
                  <a:pt x="7083455" y="5282737"/>
                </a:lnTo>
                <a:lnTo>
                  <a:pt x="7110196" y="5282737"/>
                </a:lnTo>
                <a:lnTo>
                  <a:pt x="7097208" y="5308013"/>
                </a:lnTo>
                <a:lnTo>
                  <a:pt x="7085578" y="5308013"/>
                </a:lnTo>
                <a:lnTo>
                  <a:pt x="7062147" y="5333290"/>
                </a:lnTo>
                <a:lnTo>
                  <a:pt x="7120687" y="5333290"/>
                </a:lnTo>
                <a:lnTo>
                  <a:pt x="7113786" y="5358566"/>
                </a:lnTo>
                <a:lnTo>
                  <a:pt x="7095536" y="5383842"/>
                </a:lnTo>
                <a:lnTo>
                  <a:pt x="7071270" y="5383842"/>
                </a:lnTo>
                <a:lnTo>
                  <a:pt x="7096730" y="5409118"/>
                </a:lnTo>
                <a:lnTo>
                  <a:pt x="7302753" y="5409118"/>
                </a:lnTo>
                <a:lnTo>
                  <a:pt x="7319014" y="5434395"/>
                </a:lnTo>
                <a:lnTo>
                  <a:pt x="7351837" y="5434395"/>
                </a:lnTo>
                <a:lnTo>
                  <a:pt x="7364475" y="5459671"/>
                </a:lnTo>
                <a:lnTo>
                  <a:pt x="7385683" y="5459671"/>
                </a:lnTo>
                <a:lnTo>
                  <a:pt x="7424911" y="5510223"/>
                </a:lnTo>
                <a:lnTo>
                  <a:pt x="7426864" y="5535500"/>
                </a:lnTo>
                <a:lnTo>
                  <a:pt x="7427855" y="5560776"/>
                </a:lnTo>
                <a:lnTo>
                  <a:pt x="7429083" y="5560776"/>
                </a:lnTo>
                <a:lnTo>
                  <a:pt x="7431069" y="5611328"/>
                </a:lnTo>
                <a:lnTo>
                  <a:pt x="7431155" y="5636605"/>
                </a:lnTo>
                <a:lnTo>
                  <a:pt x="7430142" y="5661881"/>
                </a:lnTo>
                <a:lnTo>
                  <a:pt x="7428577" y="5712433"/>
                </a:lnTo>
                <a:lnTo>
                  <a:pt x="7420716" y="5712433"/>
                </a:lnTo>
                <a:lnTo>
                  <a:pt x="7430370" y="5737710"/>
                </a:lnTo>
                <a:lnTo>
                  <a:pt x="7422991" y="5737710"/>
                </a:lnTo>
                <a:lnTo>
                  <a:pt x="7408304" y="5762986"/>
                </a:lnTo>
                <a:lnTo>
                  <a:pt x="7410858" y="5762986"/>
                </a:lnTo>
                <a:lnTo>
                  <a:pt x="7414345" y="5788262"/>
                </a:lnTo>
                <a:lnTo>
                  <a:pt x="7414928" y="5813538"/>
                </a:lnTo>
                <a:lnTo>
                  <a:pt x="7419098" y="5813538"/>
                </a:lnTo>
                <a:lnTo>
                  <a:pt x="7433151" y="5838815"/>
                </a:lnTo>
                <a:lnTo>
                  <a:pt x="7427819" y="5838815"/>
                </a:lnTo>
                <a:lnTo>
                  <a:pt x="7420411" y="5864091"/>
                </a:lnTo>
                <a:lnTo>
                  <a:pt x="7415814" y="5889367"/>
                </a:lnTo>
                <a:lnTo>
                  <a:pt x="7415473" y="5889367"/>
                </a:lnTo>
                <a:lnTo>
                  <a:pt x="7420465" y="5914643"/>
                </a:lnTo>
                <a:lnTo>
                  <a:pt x="7431863" y="5939920"/>
                </a:lnTo>
                <a:lnTo>
                  <a:pt x="7401201" y="5965196"/>
                </a:lnTo>
                <a:lnTo>
                  <a:pt x="7399838" y="5965196"/>
                </a:lnTo>
                <a:lnTo>
                  <a:pt x="7401768" y="5990472"/>
                </a:lnTo>
                <a:lnTo>
                  <a:pt x="7404027" y="6015748"/>
                </a:lnTo>
                <a:lnTo>
                  <a:pt x="7405403" y="6015748"/>
                </a:lnTo>
                <a:lnTo>
                  <a:pt x="7404690" y="6041025"/>
                </a:lnTo>
                <a:lnTo>
                  <a:pt x="7402415" y="6041025"/>
                </a:lnTo>
                <a:lnTo>
                  <a:pt x="7397915" y="6066301"/>
                </a:lnTo>
                <a:lnTo>
                  <a:pt x="7411767" y="6066301"/>
                </a:lnTo>
                <a:lnTo>
                  <a:pt x="7405727" y="6091577"/>
                </a:lnTo>
                <a:lnTo>
                  <a:pt x="7419730" y="6091577"/>
                </a:lnTo>
                <a:lnTo>
                  <a:pt x="7417784" y="6116853"/>
                </a:lnTo>
                <a:lnTo>
                  <a:pt x="7396829" y="6116853"/>
                </a:lnTo>
                <a:lnTo>
                  <a:pt x="7395640" y="6192682"/>
                </a:lnTo>
                <a:lnTo>
                  <a:pt x="7371427" y="6192682"/>
                </a:lnTo>
                <a:lnTo>
                  <a:pt x="7376584" y="6217958"/>
                </a:lnTo>
                <a:lnTo>
                  <a:pt x="7418136" y="6217958"/>
                </a:lnTo>
                <a:lnTo>
                  <a:pt x="7378200" y="6243235"/>
                </a:lnTo>
                <a:lnTo>
                  <a:pt x="7405524" y="6243235"/>
                </a:lnTo>
                <a:lnTo>
                  <a:pt x="7408961" y="6268511"/>
                </a:lnTo>
                <a:lnTo>
                  <a:pt x="7393111" y="6268511"/>
                </a:lnTo>
                <a:lnTo>
                  <a:pt x="7383866" y="6293787"/>
                </a:lnTo>
                <a:lnTo>
                  <a:pt x="7370921" y="6293787"/>
                </a:lnTo>
                <a:lnTo>
                  <a:pt x="7397816" y="6319063"/>
                </a:lnTo>
                <a:lnTo>
                  <a:pt x="7392938" y="6394892"/>
                </a:lnTo>
                <a:lnTo>
                  <a:pt x="7365613" y="6394892"/>
                </a:lnTo>
                <a:lnTo>
                  <a:pt x="7349210" y="6394892"/>
                </a:lnTo>
                <a:lnTo>
                  <a:pt x="7350474" y="6420168"/>
                </a:lnTo>
                <a:lnTo>
                  <a:pt x="7365613" y="6394892"/>
                </a:lnTo>
                <a:lnTo>
                  <a:pt x="7380274" y="6420168"/>
                </a:lnTo>
                <a:lnTo>
                  <a:pt x="7397866" y="6420168"/>
                </a:lnTo>
                <a:lnTo>
                  <a:pt x="7392355" y="6445445"/>
                </a:lnTo>
                <a:lnTo>
                  <a:pt x="7357384" y="6445445"/>
                </a:lnTo>
                <a:lnTo>
                  <a:pt x="7350474" y="6470721"/>
                </a:lnTo>
                <a:lnTo>
                  <a:pt x="7373322" y="6470721"/>
                </a:lnTo>
                <a:lnTo>
                  <a:pt x="7388412" y="6495997"/>
                </a:lnTo>
                <a:lnTo>
                  <a:pt x="7361090" y="6521273"/>
                </a:lnTo>
                <a:lnTo>
                  <a:pt x="7399155" y="6546550"/>
                </a:lnTo>
                <a:lnTo>
                  <a:pt x="7369910" y="6571826"/>
                </a:lnTo>
                <a:lnTo>
                  <a:pt x="7377014" y="6571826"/>
                </a:lnTo>
                <a:lnTo>
                  <a:pt x="7385253" y="6597102"/>
                </a:lnTo>
                <a:lnTo>
                  <a:pt x="7393618" y="6622378"/>
                </a:lnTo>
                <a:lnTo>
                  <a:pt x="7397764" y="6647655"/>
                </a:lnTo>
                <a:lnTo>
                  <a:pt x="7400216" y="6672931"/>
                </a:lnTo>
                <a:lnTo>
                  <a:pt x="7403426" y="6672931"/>
                </a:lnTo>
                <a:lnTo>
                  <a:pt x="7443186" y="6698207"/>
                </a:lnTo>
                <a:lnTo>
                  <a:pt x="7439888" y="6723483"/>
                </a:lnTo>
                <a:lnTo>
                  <a:pt x="7431328" y="6723483"/>
                </a:lnTo>
                <a:lnTo>
                  <a:pt x="7420298" y="6748760"/>
                </a:lnTo>
                <a:lnTo>
                  <a:pt x="7398447" y="6748760"/>
                </a:lnTo>
                <a:lnTo>
                  <a:pt x="7396602" y="6774036"/>
                </a:lnTo>
                <a:lnTo>
                  <a:pt x="7418365" y="6774036"/>
                </a:lnTo>
                <a:lnTo>
                  <a:pt x="7428500" y="6799312"/>
                </a:lnTo>
                <a:lnTo>
                  <a:pt x="7436588" y="6799312"/>
                </a:lnTo>
                <a:lnTo>
                  <a:pt x="7409224" y="6824588"/>
                </a:lnTo>
                <a:lnTo>
                  <a:pt x="7394359" y="6824588"/>
                </a:lnTo>
                <a:lnTo>
                  <a:pt x="7386820" y="6849865"/>
                </a:lnTo>
                <a:lnTo>
                  <a:pt x="7405019" y="6849865"/>
                </a:lnTo>
                <a:lnTo>
                  <a:pt x="7415635" y="6875141"/>
                </a:lnTo>
                <a:lnTo>
                  <a:pt x="7427544" y="6875141"/>
                </a:lnTo>
                <a:lnTo>
                  <a:pt x="7431708" y="6900417"/>
                </a:lnTo>
                <a:lnTo>
                  <a:pt x="7428320" y="6900417"/>
                </a:lnTo>
                <a:lnTo>
                  <a:pt x="7417581" y="6925693"/>
                </a:lnTo>
                <a:lnTo>
                  <a:pt x="7427178" y="6925693"/>
                </a:lnTo>
                <a:lnTo>
                  <a:pt x="7432269" y="6950970"/>
                </a:lnTo>
                <a:lnTo>
                  <a:pt x="7434560" y="6950970"/>
                </a:lnTo>
                <a:lnTo>
                  <a:pt x="7435754" y="7001522"/>
                </a:lnTo>
                <a:lnTo>
                  <a:pt x="7397052" y="7001522"/>
                </a:lnTo>
                <a:lnTo>
                  <a:pt x="7395433" y="7026798"/>
                </a:lnTo>
                <a:lnTo>
                  <a:pt x="7392345" y="7052075"/>
                </a:lnTo>
                <a:lnTo>
                  <a:pt x="7379414" y="7052075"/>
                </a:lnTo>
                <a:lnTo>
                  <a:pt x="7384167" y="7077351"/>
                </a:lnTo>
                <a:lnTo>
                  <a:pt x="7384823" y="7077351"/>
                </a:lnTo>
                <a:lnTo>
                  <a:pt x="7386004" y="7102627"/>
                </a:lnTo>
                <a:lnTo>
                  <a:pt x="7386963" y="7102627"/>
                </a:lnTo>
                <a:lnTo>
                  <a:pt x="7387528" y="7127903"/>
                </a:lnTo>
                <a:lnTo>
                  <a:pt x="7387528" y="7153180"/>
                </a:lnTo>
                <a:lnTo>
                  <a:pt x="7410681" y="7153180"/>
                </a:lnTo>
                <a:lnTo>
                  <a:pt x="7411666" y="7203732"/>
                </a:lnTo>
                <a:lnTo>
                  <a:pt x="0" y="7203732"/>
                </a:lnTo>
                <a:close/>
                <a:moveTo>
                  <a:pt x="4994112" y="176936"/>
                </a:moveTo>
                <a:lnTo>
                  <a:pt x="5031244" y="176936"/>
                </a:lnTo>
                <a:lnTo>
                  <a:pt x="5068442" y="202212"/>
                </a:lnTo>
                <a:lnTo>
                  <a:pt x="4957165" y="202212"/>
                </a:lnTo>
                <a:close/>
                <a:moveTo>
                  <a:pt x="0" y="176936"/>
                </a:moveTo>
                <a:lnTo>
                  <a:pt x="3187550" y="176936"/>
                </a:lnTo>
                <a:lnTo>
                  <a:pt x="3234053" y="202212"/>
                </a:lnTo>
                <a:lnTo>
                  <a:pt x="6698951" y="202212"/>
                </a:lnTo>
                <a:lnTo>
                  <a:pt x="6722777" y="227489"/>
                </a:lnTo>
                <a:lnTo>
                  <a:pt x="6885653" y="227489"/>
                </a:lnTo>
                <a:lnTo>
                  <a:pt x="6915392" y="252765"/>
                </a:lnTo>
                <a:lnTo>
                  <a:pt x="6910916" y="252765"/>
                </a:lnTo>
                <a:lnTo>
                  <a:pt x="6916112" y="278041"/>
                </a:lnTo>
                <a:lnTo>
                  <a:pt x="6927584" y="278041"/>
                </a:lnTo>
                <a:lnTo>
                  <a:pt x="6941932" y="303317"/>
                </a:lnTo>
                <a:lnTo>
                  <a:pt x="6901010" y="303317"/>
                </a:lnTo>
                <a:lnTo>
                  <a:pt x="6907795" y="328594"/>
                </a:lnTo>
                <a:lnTo>
                  <a:pt x="6916042" y="353870"/>
                </a:lnTo>
                <a:lnTo>
                  <a:pt x="6925856" y="379146"/>
                </a:lnTo>
                <a:lnTo>
                  <a:pt x="6937332" y="379146"/>
                </a:lnTo>
                <a:lnTo>
                  <a:pt x="6927096" y="404423"/>
                </a:lnTo>
                <a:lnTo>
                  <a:pt x="6920546" y="429699"/>
                </a:lnTo>
                <a:lnTo>
                  <a:pt x="6920644" y="454975"/>
                </a:lnTo>
                <a:lnTo>
                  <a:pt x="6930356" y="454975"/>
                </a:lnTo>
                <a:lnTo>
                  <a:pt x="6904979" y="505528"/>
                </a:lnTo>
                <a:lnTo>
                  <a:pt x="6922495" y="530804"/>
                </a:lnTo>
                <a:lnTo>
                  <a:pt x="6908062" y="556080"/>
                </a:lnTo>
                <a:lnTo>
                  <a:pt x="0" y="556080"/>
                </a:lnTo>
                <a:lnTo>
                  <a:pt x="0" y="227489"/>
                </a:lnTo>
                <a:close/>
                <a:moveTo>
                  <a:pt x="5213916" y="176936"/>
                </a:moveTo>
                <a:lnTo>
                  <a:pt x="5496687" y="176936"/>
                </a:lnTo>
                <a:lnTo>
                  <a:pt x="5554596" y="202212"/>
                </a:lnTo>
                <a:lnTo>
                  <a:pt x="5159741" y="202212"/>
                </a:lnTo>
                <a:close/>
                <a:moveTo>
                  <a:pt x="0" y="126383"/>
                </a:moveTo>
                <a:lnTo>
                  <a:pt x="1279217" y="126383"/>
                </a:lnTo>
                <a:lnTo>
                  <a:pt x="1388902" y="151660"/>
                </a:lnTo>
                <a:lnTo>
                  <a:pt x="2917624" y="151660"/>
                </a:lnTo>
                <a:lnTo>
                  <a:pt x="2954860" y="176936"/>
                </a:lnTo>
                <a:lnTo>
                  <a:pt x="0" y="176936"/>
                </a:lnTo>
                <a:lnTo>
                  <a:pt x="0" y="151660"/>
                </a:lnTo>
                <a:close/>
                <a:moveTo>
                  <a:pt x="1740358" y="126383"/>
                </a:moveTo>
                <a:lnTo>
                  <a:pt x="2327222" y="126383"/>
                </a:lnTo>
                <a:lnTo>
                  <a:pt x="2376913" y="151659"/>
                </a:lnTo>
                <a:lnTo>
                  <a:pt x="1736188" y="151659"/>
                </a:lnTo>
                <a:close/>
                <a:moveTo>
                  <a:pt x="1110752" y="75830"/>
                </a:moveTo>
                <a:lnTo>
                  <a:pt x="1627044" y="75830"/>
                </a:lnTo>
                <a:lnTo>
                  <a:pt x="1715756" y="101106"/>
                </a:lnTo>
                <a:lnTo>
                  <a:pt x="1893122" y="101106"/>
                </a:lnTo>
                <a:lnTo>
                  <a:pt x="1981847" y="126383"/>
                </a:lnTo>
                <a:lnTo>
                  <a:pt x="1454407" y="126383"/>
                </a:lnTo>
                <a:lnTo>
                  <a:pt x="1433295" y="101106"/>
                </a:lnTo>
                <a:lnTo>
                  <a:pt x="1126676" y="101106"/>
                </a:lnTo>
                <a:close/>
                <a:moveTo>
                  <a:pt x="639125" y="50554"/>
                </a:moveTo>
                <a:lnTo>
                  <a:pt x="1196049" y="50554"/>
                </a:lnTo>
                <a:lnTo>
                  <a:pt x="1223104" y="75830"/>
                </a:lnTo>
                <a:lnTo>
                  <a:pt x="680053" y="75830"/>
                </a:lnTo>
                <a:close/>
                <a:moveTo>
                  <a:pt x="1322551" y="50554"/>
                </a:moveTo>
                <a:lnTo>
                  <a:pt x="1375189" y="50554"/>
                </a:lnTo>
                <a:lnTo>
                  <a:pt x="1427651" y="75830"/>
                </a:lnTo>
                <a:lnTo>
                  <a:pt x="1269537" y="75830"/>
                </a:lnTo>
                <a:close/>
                <a:moveTo>
                  <a:pt x="0" y="25277"/>
                </a:moveTo>
                <a:lnTo>
                  <a:pt x="800511" y="25277"/>
                </a:lnTo>
                <a:lnTo>
                  <a:pt x="879096" y="50553"/>
                </a:lnTo>
                <a:lnTo>
                  <a:pt x="0" y="50553"/>
                </a:lnTo>
                <a:close/>
                <a:moveTo>
                  <a:pt x="41269" y="0"/>
                </a:moveTo>
                <a:lnTo>
                  <a:pt x="175647" y="0"/>
                </a:lnTo>
                <a:lnTo>
                  <a:pt x="197446" y="25277"/>
                </a:lnTo>
                <a:lnTo>
                  <a:pt x="18237" y="25277"/>
                </a:lnTo>
                <a:close/>
                <a:moveTo>
                  <a:pt x="409173" y="0"/>
                </a:moveTo>
                <a:lnTo>
                  <a:pt x="427262" y="25277"/>
                </a:lnTo>
                <a:lnTo>
                  <a:pt x="391263" y="25277"/>
                </a:lnTo>
                <a:close/>
              </a:path>
            </a:pathLst>
          </a:custGeom>
          <a:solidFill>
            <a:srgbClr val="DBD6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领导重视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74212" y="1601923"/>
            <a:ext cx="5188239" cy="2628380"/>
            <a:chOff x="6023426" y="3269433"/>
            <a:chExt cx="5188239" cy="2628380"/>
          </a:xfrm>
        </p:grpSpPr>
        <p:sp>
          <p:nvSpPr>
            <p:cNvPr id="22" name="文本框 21"/>
            <p:cNvSpPr txBox="1"/>
            <p:nvPr/>
          </p:nvSpPr>
          <p:spPr>
            <a:xfrm>
              <a:off x="6023426" y="3269433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0012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领导重视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37492" y="3835344"/>
              <a:ext cx="5174173" cy="116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月，中国共产党第十九届中央纪律检查委员会第三次全体会议开幕。习近平强调，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年是中华人民共和国成立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周年，是全面建成小康社会、实现第一个百年奋斗目标的关键之年。要继续推进全面从严治党，推进党风廉政建设和反腐败斗争。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37492" y="5006222"/>
              <a:ext cx="5174173" cy="89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要以新时代中国特色社会主义思想为指导，增强“四个意识”、坚定“四个自信”、做到“两个维护”，以党的政治建设为统领全面推进党的建设，取得全面从严治党更大战略性成果，巩固发展反腐败斗争压倒性胜利。</a:t>
              </a: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830774" y="4612458"/>
            <a:ext cx="759690" cy="759689"/>
            <a:chOff x="815534" y="4018098"/>
            <a:chExt cx="759690" cy="759689"/>
          </a:xfrm>
        </p:grpSpPr>
        <p:pic>
          <p:nvPicPr>
            <p:cNvPr id="125" name="图片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815534" y="4018098"/>
              <a:ext cx="759690" cy="759689"/>
            </a:xfrm>
            <a:prstGeom prst="rect">
              <a:avLst/>
            </a:prstGeom>
          </p:spPr>
        </p:pic>
        <p:grpSp>
          <p:nvGrpSpPr>
            <p:cNvPr id="129" name="组合 128"/>
            <p:cNvGrpSpPr/>
            <p:nvPr/>
          </p:nvGrpSpPr>
          <p:grpSpPr>
            <a:xfrm>
              <a:off x="1053442" y="4274643"/>
              <a:ext cx="247142" cy="246599"/>
              <a:chOff x="3721100" y="-804863"/>
              <a:chExt cx="722313" cy="720725"/>
            </a:xfrm>
            <a:solidFill>
              <a:srgbClr val="F4F4F4"/>
            </a:solidFill>
          </p:grpSpPr>
          <p:sp>
            <p:nvSpPr>
              <p:cNvPr id="130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3060038" y="4612458"/>
            <a:ext cx="759690" cy="759689"/>
            <a:chOff x="3347604" y="4018098"/>
            <a:chExt cx="759690" cy="759689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3347604" y="4018098"/>
              <a:ext cx="759690" cy="759689"/>
            </a:xfrm>
            <a:prstGeom prst="rect">
              <a:avLst/>
            </a:prstGeom>
          </p:spPr>
        </p:pic>
        <p:sp>
          <p:nvSpPr>
            <p:cNvPr id="133" name="Freeform 11"/>
            <p:cNvSpPr>
              <a:spLocks noEditPoints="1"/>
            </p:cNvSpPr>
            <p:nvPr/>
          </p:nvSpPr>
          <p:spPr bwMode="auto">
            <a:xfrm>
              <a:off x="3622411" y="4274915"/>
              <a:ext cx="247686" cy="246055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945406" y="4612458"/>
            <a:ext cx="759690" cy="759689"/>
            <a:chOff x="2081569" y="4018098"/>
            <a:chExt cx="759690" cy="759689"/>
          </a:xfrm>
        </p:grpSpPr>
        <p:pic>
          <p:nvPicPr>
            <p:cNvPr id="126" name="图片 1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2081569" y="4018098"/>
              <a:ext cx="759690" cy="759689"/>
            </a:xfrm>
            <a:prstGeom prst="rect">
              <a:avLst/>
            </a:prstGeom>
          </p:spPr>
        </p:pic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2326555" y="4263084"/>
              <a:ext cx="269718" cy="269717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174671" y="4612458"/>
            <a:ext cx="759690" cy="759689"/>
            <a:chOff x="4613716" y="4018098"/>
            <a:chExt cx="759690" cy="759689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4613716" y="4018098"/>
              <a:ext cx="759690" cy="759689"/>
            </a:xfrm>
            <a:prstGeom prst="rect">
              <a:avLst/>
            </a:prstGeom>
          </p:spPr>
        </p:pic>
        <p:sp>
          <p:nvSpPr>
            <p:cNvPr id="135" name="Freeform 5"/>
            <p:cNvSpPr>
              <a:spLocks noEditPoints="1"/>
            </p:cNvSpPr>
            <p:nvPr/>
          </p:nvSpPr>
          <p:spPr bwMode="auto">
            <a:xfrm>
              <a:off x="4871169" y="4293303"/>
              <a:ext cx="242929" cy="209280"/>
            </a:xfrm>
            <a:custGeom>
              <a:avLst/>
              <a:gdLst>
                <a:gd name="T0" fmla="*/ 2494 w 2858"/>
                <a:gd name="T1" fmla="*/ 517 h 2456"/>
                <a:gd name="T2" fmla="*/ 2133 w 2858"/>
                <a:gd name="T3" fmla="*/ 517 h 2456"/>
                <a:gd name="T4" fmla="*/ 1978 w 2858"/>
                <a:gd name="T5" fmla="*/ 143 h 2456"/>
                <a:gd name="T6" fmla="*/ 1764 w 2858"/>
                <a:gd name="T7" fmla="*/ 0 h 2456"/>
                <a:gd name="T8" fmla="*/ 1094 w 2858"/>
                <a:gd name="T9" fmla="*/ 0 h 2456"/>
                <a:gd name="T10" fmla="*/ 880 w 2858"/>
                <a:gd name="T11" fmla="*/ 143 h 2456"/>
                <a:gd name="T12" fmla="*/ 725 w 2858"/>
                <a:gd name="T13" fmla="*/ 517 h 2456"/>
                <a:gd name="T14" fmla="*/ 364 w 2858"/>
                <a:gd name="T15" fmla="*/ 517 h 2456"/>
                <a:gd name="T16" fmla="*/ 0 w 2858"/>
                <a:gd name="T17" fmla="*/ 881 h 2456"/>
                <a:gd name="T18" fmla="*/ 0 w 2858"/>
                <a:gd name="T19" fmla="*/ 2092 h 2456"/>
                <a:gd name="T20" fmla="*/ 364 w 2858"/>
                <a:gd name="T21" fmla="*/ 2456 h 2456"/>
                <a:gd name="T22" fmla="*/ 2494 w 2858"/>
                <a:gd name="T23" fmla="*/ 2456 h 2456"/>
                <a:gd name="T24" fmla="*/ 2858 w 2858"/>
                <a:gd name="T25" fmla="*/ 2092 h 2456"/>
                <a:gd name="T26" fmla="*/ 2858 w 2858"/>
                <a:gd name="T27" fmla="*/ 881 h 2456"/>
                <a:gd name="T28" fmla="*/ 2494 w 2858"/>
                <a:gd name="T29" fmla="*/ 517 h 2456"/>
                <a:gd name="T30" fmla="*/ 2726 w 2858"/>
                <a:gd name="T31" fmla="*/ 2092 h 2456"/>
                <a:gd name="T32" fmla="*/ 2494 w 2858"/>
                <a:gd name="T33" fmla="*/ 2323 h 2456"/>
                <a:gd name="T34" fmla="*/ 364 w 2858"/>
                <a:gd name="T35" fmla="*/ 2323 h 2456"/>
                <a:gd name="T36" fmla="*/ 132 w 2858"/>
                <a:gd name="T37" fmla="*/ 2092 h 2456"/>
                <a:gd name="T38" fmla="*/ 132 w 2858"/>
                <a:gd name="T39" fmla="*/ 881 h 2456"/>
                <a:gd name="T40" fmla="*/ 364 w 2858"/>
                <a:gd name="T41" fmla="*/ 649 h 2456"/>
                <a:gd name="T42" fmla="*/ 769 w 2858"/>
                <a:gd name="T43" fmla="*/ 649 h 2456"/>
                <a:gd name="T44" fmla="*/ 830 w 2858"/>
                <a:gd name="T45" fmla="*/ 608 h 2456"/>
                <a:gd name="T46" fmla="*/ 1002 w 2858"/>
                <a:gd name="T47" fmla="*/ 194 h 2456"/>
                <a:gd name="T48" fmla="*/ 1094 w 2858"/>
                <a:gd name="T49" fmla="*/ 133 h 2456"/>
                <a:gd name="T50" fmla="*/ 1764 w 2858"/>
                <a:gd name="T51" fmla="*/ 133 h 2456"/>
                <a:gd name="T52" fmla="*/ 1856 w 2858"/>
                <a:gd name="T53" fmla="*/ 194 h 2456"/>
                <a:gd name="T54" fmla="*/ 2028 w 2858"/>
                <a:gd name="T55" fmla="*/ 608 h 2456"/>
                <a:gd name="T56" fmla="*/ 2089 w 2858"/>
                <a:gd name="T57" fmla="*/ 649 h 2456"/>
                <a:gd name="T58" fmla="*/ 2494 w 2858"/>
                <a:gd name="T59" fmla="*/ 649 h 2456"/>
                <a:gd name="T60" fmla="*/ 2726 w 2858"/>
                <a:gd name="T61" fmla="*/ 881 h 2456"/>
                <a:gd name="T62" fmla="*/ 2726 w 2858"/>
                <a:gd name="T63" fmla="*/ 2092 h 2456"/>
                <a:gd name="T64" fmla="*/ 1429 w 2858"/>
                <a:gd name="T65" fmla="*/ 712 h 2456"/>
                <a:gd name="T66" fmla="*/ 757 w 2858"/>
                <a:gd name="T67" fmla="*/ 1384 h 2456"/>
                <a:gd name="T68" fmla="*/ 1429 w 2858"/>
                <a:gd name="T69" fmla="*/ 2056 h 2456"/>
                <a:gd name="T70" fmla="*/ 2101 w 2858"/>
                <a:gd name="T71" fmla="*/ 1384 h 2456"/>
                <a:gd name="T72" fmla="*/ 1429 w 2858"/>
                <a:gd name="T73" fmla="*/ 712 h 2456"/>
                <a:gd name="T74" fmla="*/ 1429 w 2858"/>
                <a:gd name="T75" fmla="*/ 1924 h 2456"/>
                <a:gd name="T76" fmla="*/ 889 w 2858"/>
                <a:gd name="T77" fmla="*/ 1384 h 2456"/>
                <a:gd name="T78" fmla="*/ 1429 w 2858"/>
                <a:gd name="T79" fmla="*/ 844 h 2456"/>
                <a:gd name="T80" fmla="*/ 1969 w 2858"/>
                <a:gd name="T81" fmla="*/ 1384 h 2456"/>
                <a:gd name="T82" fmla="*/ 1429 w 2858"/>
                <a:gd name="T83" fmla="*/ 1924 h 2456"/>
                <a:gd name="T84" fmla="*/ 1246 w 2858"/>
                <a:gd name="T85" fmla="*/ 1656 h 2456"/>
                <a:gd name="T86" fmla="*/ 1101 w 2858"/>
                <a:gd name="T87" fmla="*/ 1384 h 2456"/>
                <a:gd name="T88" fmla="*/ 1035 w 2858"/>
                <a:gd name="T89" fmla="*/ 1318 h 2456"/>
                <a:gd name="T90" fmla="*/ 968 w 2858"/>
                <a:gd name="T91" fmla="*/ 1384 h 2456"/>
                <a:gd name="T92" fmla="*/ 1171 w 2858"/>
                <a:gd name="T93" fmla="*/ 1766 h 2456"/>
                <a:gd name="T94" fmla="*/ 1208 w 2858"/>
                <a:gd name="T95" fmla="*/ 1777 h 2456"/>
                <a:gd name="T96" fmla="*/ 1263 w 2858"/>
                <a:gd name="T97" fmla="*/ 1748 h 2456"/>
                <a:gd name="T98" fmla="*/ 1246 w 2858"/>
                <a:gd name="T99" fmla="*/ 1656 h 2456"/>
                <a:gd name="T100" fmla="*/ 630 w 2858"/>
                <a:gd name="T101" fmla="*/ 812 h 2456"/>
                <a:gd name="T102" fmla="*/ 352 w 2858"/>
                <a:gd name="T103" fmla="*/ 812 h 2456"/>
                <a:gd name="T104" fmla="*/ 285 w 2858"/>
                <a:gd name="T105" fmla="*/ 878 h 2456"/>
                <a:gd name="T106" fmla="*/ 352 w 2858"/>
                <a:gd name="T107" fmla="*/ 944 h 2456"/>
                <a:gd name="T108" fmla="*/ 630 w 2858"/>
                <a:gd name="T109" fmla="*/ 944 h 2456"/>
                <a:gd name="T110" fmla="*/ 696 w 2858"/>
                <a:gd name="T111" fmla="*/ 878 h 2456"/>
                <a:gd name="T112" fmla="*/ 630 w 2858"/>
                <a:gd name="T113" fmla="*/ 812 h 2456"/>
                <a:gd name="T114" fmla="*/ 630 w 2858"/>
                <a:gd name="T115" fmla="*/ 812 h 2456"/>
                <a:gd name="T116" fmla="*/ 630 w 2858"/>
                <a:gd name="T117" fmla="*/ 812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8" h="2456">
                  <a:moveTo>
                    <a:pt x="2494" y="517"/>
                  </a:moveTo>
                  <a:cubicBezTo>
                    <a:pt x="2133" y="517"/>
                    <a:pt x="2133" y="517"/>
                    <a:pt x="2133" y="517"/>
                  </a:cubicBezTo>
                  <a:cubicBezTo>
                    <a:pt x="1978" y="143"/>
                    <a:pt x="1978" y="143"/>
                    <a:pt x="1978" y="143"/>
                  </a:cubicBezTo>
                  <a:cubicBezTo>
                    <a:pt x="1942" y="56"/>
                    <a:pt x="1858" y="0"/>
                    <a:pt x="1764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00" y="0"/>
                    <a:pt x="916" y="56"/>
                    <a:pt x="880" y="143"/>
                  </a:cubicBezTo>
                  <a:cubicBezTo>
                    <a:pt x="725" y="517"/>
                    <a:pt x="725" y="517"/>
                    <a:pt x="725" y="517"/>
                  </a:cubicBezTo>
                  <a:cubicBezTo>
                    <a:pt x="364" y="517"/>
                    <a:pt x="364" y="517"/>
                    <a:pt x="364" y="517"/>
                  </a:cubicBezTo>
                  <a:cubicBezTo>
                    <a:pt x="163" y="517"/>
                    <a:pt x="0" y="680"/>
                    <a:pt x="0" y="881"/>
                  </a:cubicBezTo>
                  <a:cubicBezTo>
                    <a:pt x="0" y="2092"/>
                    <a:pt x="0" y="2092"/>
                    <a:pt x="0" y="2092"/>
                  </a:cubicBezTo>
                  <a:cubicBezTo>
                    <a:pt x="0" y="2292"/>
                    <a:pt x="163" y="2456"/>
                    <a:pt x="364" y="2456"/>
                  </a:cubicBezTo>
                  <a:cubicBezTo>
                    <a:pt x="2494" y="2456"/>
                    <a:pt x="2494" y="2456"/>
                    <a:pt x="2494" y="2456"/>
                  </a:cubicBezTo>
                  <a:cubicBezTo>
                    <a:pt x="2695" y="2456"/>
                    <a:pt x="2858" y="2292"/>
                    <a:pt x="2858" y="2092"/>
                  </a:cubicBezTo>
                  <a:cubicBezTo>
                    <a:pt x="2858" y="881"/>
                    <a:pt x="2858" y="881"/>
                    <a:pt x="2858" y="881"/>
                  </a:cubicBezTo>
                  <a:cubicBezTo>
                    <a:pt x="2858" y="680"/>
                    <a:pt x="2695" y="517"/>
                    <a:pt x="2494" y="517"/>
                  </a:cubicBezTo>
                  <a:close/>
                  <a:moveTo>
                    <a:pt x="2726" y="2092"/>
                  </a:moveTo>
                  <a:cubicBezTo>
                    <a:pt x="2726" y="2219"/>
                    <a:pt x="2622" y="2323"/>
                    <a:pt x="2494" y="2323"/>
                  </a:cubicBezTo>
                  <a:cubicBezTo>
                    <a:pt x="364" y="2323"/>
                    <a:pt x="364" y="2323"/>
                    <a:pt x="364" y="2323"/>
                  </a:cubicBezTo>
                  <a:cubicBezTo>
                    <a:pt x="236" y="2323"/>
                    <a:pt x="132" y="2219"/>
                    <a:pt x="132" y="2092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753"/>
                    <a:pt x="236" y="649"/>
                    <a:pt x="364" y="649"/>
                  </a:cubicBezTo>
                  <a:cubicBezTo>
                    <a:pt x="769" y="649"/>
                    <a:pt x="769" y="649"/>
                    <a:pt x="769" y="649"/>
                  </a:cubicBezTo>
                  <a:cubicBezTo>
                    <a:pt x="796" y="649"/>
                    <a:pt x="820" y="633"/>
                    <a:pt x="830" y="60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17" y="157"/>
                    <a:pt x="1053" y="133"/>
                    <a:pt x="1094" y="133"/>
                  </a:cubicBezTo>
                  <a:cubicBezTo>
                    <a:pt x="1764" y="133"/>
                    <a:pt x="1764" y="133"/>
                    <a:pt x="1764" y="133"/>
                  </a:cubicBezTo>
                  <a:cubicBezTo>
                    <a:pt x="1805" y="133"/>
                    <a:pt x="1841" y="157"/>
                    <a:pt x="1856" y="194"/>
                  </a:cubicBezTo>
                  <a:cubicBezTo>
                    <a:pt x="2028" y="608"/>
                    <a:pt x="2028" y="608"/>
                    <a:pt x="2028" y="608"/>
                  </a:cubicBezTo>
                  <a:cubicBezTo>
                    <a:pt x="2038" y="633"/>
                    <a:pt x="2062" y="649"/>
                    <a:pt x="2089" y="649"/>
                  </a:cubicBezTo>
                  <a:cubicBezTo>
                    <a:pt x="2494" y="649"/>
                    <a:pt x="2494" y="649"/>
                    <a:pt x="2494" y="649"/>
                  </a:cubicBezTo>
                  <a:cubicBezTo>
                    <a:pt x="2622" y="649"/>
                    <a:pt x="2726" y="753"/>
                    <a:pt x="2726" y="881"/>
                  </a:cubicBezTo>
                  <a:cubicBezTo>
                    <a:pt x="2726" y="2092"/>
                    <a:pt x="2726" y="2092"/>
                    <a:pt x="2726" y="2092"/>
                  </a:cubicBezTo>
                  <a:close/>
                  <a:moveTo>
                    <a:pt x="1429" y="712"/>
                  </a:moveTo>
                  <a:cubicBezTo>
                    <a:pt x="1058" y="712"/>
                    <a:pt x="757" y="1013"/>
                    <a:pt x="757" y="1384"/>
                  </a:cubicBezTo>
                  <a:cubicBezTo>
                    <a:pt x="757" y="1755"/>
                    <a:pt x="1058" y="2056"/>
                    <a:pt x="1429" y="2056"/>
                  </a:cubicBezTo>
                  <a:cubicBezTo>
                    <a:pt x="1800" y="2056"/>
                    <a:pt x="2101" y="1755"/>
                    <a:pt x="2101" y="1384"/>
                  </a:cubicBezTo>
                  <a:cubicBezTo>
                    <a:pt x="2101" y="1013"/>
                    <a:pt x="1800" y="712"/>
                    <a:pt x="1429" y="712"/>
                  </a:cubicBezTo>
                  <a:close/>
                  <a:moveTo>
                    <a:pt x="1429" y="1924"/>
                  </a:moveTo>
                  <a:cubicBezTo>
                    <a:pt x="1131" y="1924"/>
                    <a:pt x="889" y="1682"/>
                    <a:pt x="889" y="1384"/>
                  </a:cubicBezTo>
                  <a:cubicBezTo>
                    <a:pt x="889" y="1086"/>
                    <a:pt x="1131" y="844"/>
                    <a:pt x="1429" y="844"/>
                  </a:cubicBezTo>
                  <a:cubicBezTo>
                    <a:pt x="1727" y="844"/>
                    <a:pt x="1969" y="1086"/>
                    <a:pt x="1969" y="1384"/>
                  </a:cubicBezTo>
                  <a:cubicBezTo>
                    <a:pt x="1969" y="1682"/>
                    <a:pt x="1727" y="1924"/>
                    <a:pt x="1429" y="1924"/>
                  </a:cubicBezTo>
                  <a:close/>
                  <a:moveTo>
                    <a:pt x="1246" y="1656"/>
                  </a:moveTo>
                  <a:cubicBezTo>
                    <a:pt x="1155" y="1595"/>
                    <a:pt x="1101" y="1493"/>
                    <a:pt x="1101" y="1384"/>
                  </a:cubicBezTo>
                  <a:cubicBezTo>
                    <a:pt x="1101" y="1348"/>
                    <a:pt x="1071" y="1318"/>
                    <a:pt x="1035" y="1318"/>
                  </a:cubicBezTo>
                  <a:cubicBezTo>
                    <a:pt x="998" y="1318"/>
                    <a:pt x="968" y="1348"/>
                    <a:pt x="968" y="1384"/>
                  </a:cubicBezTo>
                  <a:cubicBezTo>
                    <a:pt x="968" y="1537"/>
                    <a:pt x="1044" y="1680"/>
                    <a:pt x="1171" y="1766"/>
                  </a:cubicBezTo>
                  <a:cubicBezTo>
                    <a:pt x="1182" y="1773"/>
                    <a:pt x="1195" y="1777"/>
                    <a:pt x="1208" y="1777"/>
                  </a:cubicBezTo>
                  <a:cubicBezTo>
                    <a:pt x="1230" y="1777"/>
                    <a:pt x="1251" y="1767"/>
                    <a:pt x="1263" y="1748"/>
                  </a:cubicBezTo>
                  <a:cubicBezTo>
                    <a:pt x="1284" y="1718"/>
                    <a:pt x="1276" y="1677"/>
                    <a:pt x="1246" y="1656"/>
                  </a:cubicBezTo>
                  <a:close/>
                  <a:moveTo>
                    <a:pt x="630" y="812"/>
                  </a:moveTo>
                  <a:cubicBezTo>
                    <a:pt x="352" y="812"/>
                    <a:pt x="352" y="812"/>
                    <a:pt x="352" y="812"/>
                  </a:cubicBezTo>
                  <a:cubicBezTo>
                    <a:pt x="315" y="812"/>
                    <a:pt x="285" y="842"/>
                    <a:pt x="285" y="878"/>
                  </a:cubicBezTo>
                  <a:cubicBezTo>
                    <a:pt x="285" y="915"/>
                    <a:pt x="315" y="944"/>
                    <a:pt x="352" y="944"/>
                  </a:cubicBezTo>
                  <a:cubicBezTo>
                    <a:pt x="630" y="944"/>
                    <a:pt x="630" y="944"/>
                    <a:pt x="630" y="944"/>
                  </a:cubicBezTo>
                  <a:cubicBezTo>
                    <a:pt x="666" y="944"/>
                    <a:pt x="696" y="915"/>
                    <a:pt x="696" y="878"/>
                  </a:cubicBezTo>
                  <a:cubicBezTo>
                    <a:pt x="696" y="842"/>
                    <a:pt x="666" y="812"/>
                    <a:pt x="630" y="812"/>
                  </a:cubicBezTo>
                  <a:close/>
                  <a:moveTo>
                    <a:pt x="630" y="812"/>
                  </a:moveTo>
                  <a:cubicBezTo>
                    <a:pt x="630" y="812"/>
                    <a:pt x="630" y="812"/>
                    <a:pt x="630" y="812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rcRect/>
            <a:stretch>
              <a:fillRect t="-83553" b="-459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领导重视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60397" y="3064501"/>
            <a:ext cx="2185730" cy="2785936"/>
            <a:chOff x="1160397" y="3064501"/>
            <a:chExt cx="2185730" cy="2785936"/>
          </a:xfrm>
        </p:grpSpPr>
        <p:sp>
          <p:nvSpPr>
            <p:cNvPr id="9" name="矩形 8"/>
            <p:cNvSpPr/>
            <p:nvPr/>
          </p:nvSpPr>
          <p:spPr>
            <a:xfrm>
              <a:off x="1160397" y="3064501"/>
              <a:ext cx="2185730" cy="2785936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ffectLst>
              <a:outerShdw blurRad="38100" dist="254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409781" y="3402041"/>
              <a:ext cx="444971" cy="443993"/>
              <a:chOff x="3721100" y="-804863"/>
              <a:chExt cx="722313" cy="720725"/>
            </a:xfrm>
            <a:solidFill>
              <a:srgbClr val="002060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19421" y="3939478"/>
              <a:ext cx="1996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</a:t>
              </a:r>
              <a:endParaRPr lang="en-US" altLang="zh-CN" sz="160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29950" y="4501568"/>
              <a:ext cx="17511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4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职位越高越要自觉按照党提出的标准严格要求自己，越要以坚强党性和高尚品格，为全党带好头作表率。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21977" y="3064501"/>
            <a:ext cx="2185730" cy="2785936"/>
            <a:chOff x="3721977" y="3064501"/>
            <a:chExt cx="2185730" cy="2785936"/>
          </a:xfrm>
        </p:grpSpPr>
        <p:sp>
          <p:nvSpPr>
            <p:cNvPr id="17" name="矩形 16"/>
            <p:cNvSpPr/>
            <p:nvPr/>
          </p:nvSpPr>
          <p:spPr>
            <a:xfrm>
              <a:off x="3721977" y="3064501"/>
              <a:ext cx="2185730" cy="2785936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ffectLst>
              <a:outerShdw blurRad="38100" dist="254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971361" y="3398128"/>
              <a:ext cx="451817" cy="451818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80186" y="3939478"/>
              <a:ext cx="1996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</a:t>
              </a:r>
              <a:endParaRPr lang="en-US" altLang="zh-CN" sz="160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85175" y="4501568"/>
              <a:ext cx="17511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4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职位越高越要自觉按照党提出的标准严格要求自己，越要以坚强党性和高尚品格，为全党带好头作表率。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3557" y="3064501"/>
            <a:ext cx="2185730" cy="2785936"/>
            <a:chOff x="6283557" y="3064501"/>
            <a:chExt cx="2185730" cy="2785936"/>
          </a:xfrm>
        </p:grpSpPr>
        <p:sp>
          <p:nvSpPr>
            <p:cNvPr id="22" name="矩形 21"/>
            <p:cNvSpPr/>
            <p:nvPr/>
          </p:nvSpPr>
          <p:spPr>
            <a:xfrm>
              <a:off x="6283557" y="3064501"/>
              <a:ext cx="2185730" cy="2785936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ffectLst>
              <a:outerShdw blurRad="38100" dist="254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532941" y="3445921"/>
              <a:ext cx="413511" cy="356232"/>
            </a:xfrm>
            <a:custGeom>
              <a:avLst/>
              <a:gdLst>
                <a:gd name="T0" fmla="*/ 2494 w 2858"/>
                <a:gd name="T1" fmla="*/ 517 h 2456"/>
                <a:gd name="T2" fmla="*/ 2133 w 2858"/>
                <a:gd name="T3" fmla="*/ 517 h 2456"/>
                <a:gd name="T4" fmla="*/ 1978 w 2858"/>
                <a:gd name="T5" fmla="*/ 143 h 2456"/>
                <a:gd name="T6" fmla="*/ 1764 w 2858"/>
                <a:gd name="T7" fmla="*/ 0 h 2456"/>
                <a:gd name="T8" fmla="*/ 1094 w 2858"/>
                <a:gd name="T9" fmla="*/ 0 h 2456"/>
                <a:gd name="T10" fmla="*/ 880 w 2858"/>
                <a:gd name="T11" fmla="*/ 143 h 2456"/>
                <a:gd name="T12" fmla="*/ 725 w 2858"/>
                <a:gd name="T13" fmla="*/ 517 h 2456"/>
                <a:gd name="T14" fmla="*/ 364 w 2858"/>
                <a:gd name="T15" fmla="*/ 517 h 2456"/>
                <a:gd name="T16" fmla="*/ 0 w 2858"/>
                <a:gd name="T17" fmla="*/ 881 h 2456"/>
                <a:gd name="T18" fmla="*/ 0 w 2858"/>
                <a:gd name="T19" fmla="*/ 2092 h 2456"/>
                <a:gd name="T20" fmla="*/ 364 w 2858"/>
                <a:gd name="T21" fmla="*/ 2456 h 2456"/>
                <a:gd name="T22" fmla="*/ 2494 w 2858"/>
                <a:gd name="T23" fmla="*/ 2456 h 2456"/>
                <a:gd name="T24" fmla="*/ 2858 w 2858"/>
                <a:gd name="T25" fmla="*/ 2092 h 2456"/>
                <a:gd name="T26" fmla="*/ 2858 w 2858"/>
                <a:gd name="T27" fmla="*/ 881 h 2456"/>
                <a:gd name="T28" fmla="*/ 2494 w 2858"/>
                <a:gd name="T29" fmla="*/ 517 h 2456"/>
                <a:gd name="T30" fmla="*/ 2726 w 2858"/>
                <a:gd name="T31" fmla="*/ 2092 h 2456"/>
                <a:gd name="T32" fmla="*/ 2494 w 2858"/>
                <a:gd name="T33" fmla="*/ 2323 h 2456"/>
                <a:gd name="T34" fmla="*/ 364 w 2858"/>
                <a:gd name="T35" fmla="*/ 2323 h 2456"/>
                <a:gd name="T36" fmla="*/ 132 w 2858"/>
                <a:gd name="T37" fmla="*/ 2092 h 2456"/>
                <a:gd name="T38" fmla="*/ 132 w 2858"/>
                <a:gd name="T39" fmla="*/ 881 h 2456"/>
                <a:gd name="T40" fmla="*/ 364 w 2858"/>
                <a:gd name="T41" fmla="*/ 649 h 2456"/>
                <a:gd name="T42" fmla="*/ 769 w 2858"/>
                <a:gd name="T43" fmla="*/ 649 h 2456"/>
                <a:gd name="T44" fmla="*/ 830 w 2858"/>
                <a:gd name="T45" fmla="*/ 608 h 2456"/>
                <a:gd name="T46" fmla="*/ 1002 w 2858"/>
                <a:gd name="T47" fmla="*/ 194 h 2456"/>
                <a:gd name="T48" fmla="*/ 1094 w 2858"/>
                <a:gd name="T49" fmla="*/ 133 h 2456"/>
                <a:gd name="T50" fmla="*/ 1764 w 2858"/>
                <a:gd name="T51" fmla="*/ 133 h 2456"/>
                <a:gd name="T52" fmla="*/ 1856 w 2858"/>
                <a:gd name="T53" fmla="*/ 194 h 2456"/>
                <a:gd name="T54" fmla="*/ 2028 w 2858"/>
                <a:gd name="T55" fmla="*/ 608 h 2456"/>
                <a:gd name="T56" fmla="*/ 2089 w 2858"/>
                <a:gd name="T57" fmla="*/ 649 h 2456"/>
                <a:gd name="T58" fmla="*/ 2494 w 2858"/>
                <a:gd name="T59" fmla="*/ 649 h 2456"/>
                <a:gd name="T60" fmla="*/ 2726 w 2858"/>
                <a:gd name="T61" fmla="*/ 881 h 2456"/>
                <a:gd name="T62" fmla="*/ 2726 w 2858"/>
                <a:gd name="T63" fmla="*/ 2092 h 2456"/>
                <a:gd name="T64" fmla="*/ 1429 w 2858"/>
                <a:gd name="T65" fmla="*/ 712 h 2456"/>
                <a:gd name="T66" fmla="*/ 757 w 2858"/>
                <a:gd name="T67" fmla="*/ 1384 h 2456"/>
                <a:gd name="T68" fmla="*/ 1429 w 2858"/>
                <a:gd name="T69" fmla="*/ 2056 h 2456"/>
                <a:gd name="T70" fmla="*/ 2101 w 2858"/>
                <a:gd name="T71" fmla="*/ 1384 h 2456"/>
                <a:gd name="T72" fmla="*/ 1429 w 2858"/>
                <a:gd name="T73" fmla="*/ 712 h 2456"/>
                <a:gd name="T74" fmla="*/ 1429 w 2858"/>
                <a:gd name="T75" fmla="*/ 1924 h 2456"/>
                <a:gd name="T76" fmla="*/ 889 w 2858"/>
                <a:gd name="T77" fmla="*/ 1384 h 2456"/>
                <a:gd name="T78" fmla="*/ 1429 w 2858"/>
                <a:gd name="T79" fmla="*/ 844 h 2456"/>
                <a:gd name="T80" fmla="*/ 1969 w 2858"/>
                <a:gd name="T81" fmla="*/ 1384 h 2456"/>
                <a:gd name="T82" fmla="*/ 1429 w 2858"/>
                <a:gd name="T83" fmla="*/ 1924 h 2456"/>
                <a:gd name="T84" fmla="*/ 1246 w 2858"/>
                <a:gd name="T85" fmla="*/ 1656 h 2456"/>
                <a:gd name="T86" fmla="*/ 1101 w 2858"/>
                <a:gd name="T87" fmla="*/ 1384 h 2456"/>
                <a:gd name="T88" fmla="*/ 1035 w 2858"/>
                <a:gd name="T89" fmla="*/ 1318 h 2456"/>
                <a:gd name="T90" fmla="*/ 968 w 2858"/>
                <a:gd name="T91" fmla="*/ 1384 h 2456"/>
                <a:gd name="T92" fmla="*/ 1171 w 2858"/>
                <a:gd name="T93" fmla="*/ 1766 h 2456"/>
                <a:gd name="T94" fmla="*/ 1208 w 2858"/>
                <a:gd name="T95" fmla="*/ 1777 h 2456"/>
                <a:gd name="T96" fmla="*/ 1263 w 2858"/>
                <a:gd name="T97" fmla="*/ 1748 h 2456"/>
                <a:gd name="T98" fmla="*/ 1246 w 2858"/>
                <a:gd name="T99" fmla="*/ 1656 h 2456"/>
                <a:gd name="T100" fmla="*/ 630 w 2858"/>
                <a:gd name="T101" fmla="*/ 812 h 2456"/>
                <a:gd name="T102" fmla="*/ 352 w 2858"/>
                <a:gd name="T103" fmla="*/ 812 h 2456"/>
                <a:gd name="T104" fmla="*/ 285 w 2858"/>
                <a:gd name="T105" fmla="*/ 878 h 2456"/>
                <a:gd name="T106" fmla="*/ 352 w 2858"/>
                <a:gd name="T107" fmla="*/ 944 h 2456"/>
                <a:gd name="T108" fmla="*/ 630 w 2858"/>
                <a:gd name="T109" fmla="*/ 944 h 2456"/>
                <a:gd name="T110" fmla="*/ 696 w 2858"/>
                <a:gd name="T111" fmla="*/ 878 h 2456"/>
                <a:gd name="T112" fmla="*/ 630 w 2858"/>
                <a:gd name="T113" fmla="*/ 812 h 2456"/>
                <a:gd name="T114" fmla="*/ 630 w 2858"/>
                <a:gd name="T115" fmla="*/ 812 h 2456"/>
                <a:gd name="T116" fmla="*/ 630 w 2858"/>
                <a:gd name="T117" fmla="*/ 812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8" h="2456">
                  <a:moveTo>
                    <a:pt x="2494" y="517"/>
                  </a:moveTo>
                  <a:cubicBezTo>
                    <a:pt x="2133" y="517"/>
                    <a:pt x="2133" y="517"/>
                    <a:pt x="2133" y="517"/>
                  </a:cubicBezTo>
                  <a:cubicBezTo>
                    <a:pt x="1978" y="143"/>
                    <a:pt x="1978" y="143"/>
                    <a:pt x="1978" y="143"/>
                  </a:cubicBezTo>
                  <a:cubicBezTo>
                    <a:pt x="1942" y="56"/>
                    <a:pt x="1858" y="0"/>
                    <a:pt x="1764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00" y="0"/>
                    <a:pt x="916" y="56"/>
                    <a:pt x="880" y="143"/>
                  </a:cubicBezTo>
                  <a:cubicBezTo>
                    <a:pt x="725" y="517"/>
                    <a:pt x="725" y="517"/>
                    <a:pt x="725" y="517"/>
                  </a:cubicBezTo>
                  <a:cubicBezTo>
                    <a:pt x="364" y="517"/>
                    <a:pt x="364" y="517"/>
                    <a:pt x="364" y="517"/>
                  </a:cubicBezTo>
                  <a:cubicBezTo>
                    <a:pt x="163" y="517"/>
                    <a:pt x="0" y="680"/>
                    <a:pt x="0" y="881"/>
                  </a:cubicBezTo>
                  <a:cubicBezTo>
                    <a:pt x="0" y="2092"/>
                    <a:pt x="0" y="2092"/>
                    <a:pt x="0" y="2092"/>
                  </a:cubicBezTo>
                  <a:cubicBezTo>
                    <a:pt x="0" y="2292"/>
                    <a:pt x="163" y="2456"/>
                    <a:pt x="364" y="2456"/>
                  </a:cubicBezTo>
                  <a:cubicBezTo>
                    <a:pt x="2494" y="2456"/>
                    <a:pt x="2494" y="2456"/>
                    <a:pt x="2494" y="2456"/>
                  </a:cubicBezTo>
                  <a:cubicBezTo>
                    <a:pt x="2695" y="2456"/>
                    <a:pt x="2858" y="2292"/>
                    <a:pt x="2858" y="2092"/>
                  </a:cubicBezTo>
                  <a:cubicBezTo>
                    <a:pt x="2858" y="881"/>
                    <a:pt x="2858" y="881"/>
                    <a:pt x="2858" y="881"/>
                  </a:cubicBezTo>
                  <a:cubicBezTo>
                    <a:pt x="2858" y="680"/>
                    <a:pt x="2695" y="517"/>
                    <a:pt x="2494" y="517"/>
                  </a:cubicBezTo>
                  <a:close/>
                  <a:moveTo>
                    <a:pt x="2726" y="2092"/>
                  </a:moveTo>
                  <a:cubicBezTo>
                    <a:pt x="2726" y="2219"/>
                    <a:pt x="2622" y="2323"/>
                    <a:pt x="2494" y="2323"/>
                  </a:cubicBezTo>
                  <a:cubicBezTo>
                    <a:pt x="364" y="2323"/>
                    <a:pt x="364" y="2323"/>
                    <a:pt x="364" y="2323"/>
                  </a:cubicBezTo>
                  <a:cubicBezTo>
                    <a:pt x="236" y="2323"/>
                    <a:pt x="132" y="2219"/>
                    <a:pt x="132" y="2092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753"/>
                    <a:pt x="236" y="649"/>
                    <a:pt x="364" y="649"/>
                  </a:cubicBezTo>
                  <a:cubicBezTo>
                    <a:pt x="769" y="649"/>
                    <a:pt x="769" y="649"/>
                    <a:pt x="769" y="649"/>
                  </a:cubicBezTo>
                  <a:cubicBezTo>
                    <a:pt x="796" y="649"/>
                    <a:pt x="820" y="633"/>
                    <a:pt x="830" y="60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17" y="157"/>
                    <a:pt x="1053" y="133"/>
                    <a:pt x="1094" y="133"/>
                  </a:cubicBezTo>
                  <a:cubicBezTo>
                    <a:pt x="1764" y="133"/>
                    <a:pt x="1764" y="133"/>
                    <a:pt x="1764" y="133"/>
                  </a:cubicBezTo>
                  <a:cubicBezTo>
                    <a:pt x="1805" y="133"/>
                    <a:pt x="1841" y="157"/>
                    <a:pt x="1856" y="194"/>
                  </a:cubicBezTo>
                  <a:cubicBezTo>
                    <a:pt x="2028" y="608"/>
                    <a:pt x="2028" y="608"/>
                    <a:pt x="2028" y="608"/>
                  </a:cubicBezTo>
                  <a:cubicBezTo>
                    <a:pt x="2038" y="633"/>
                    <a:pt x="2062" y="649"/>
                    <a:pt x="2089" y="649"/>
                  </a:cubicBezTo>
                  <a:cubicBezTo>
                    <a:pt x="2494" y="649"/>
                    <a:pt x="2494" y="649"/>
                    <a:pt x="2494" y="649"/>
                  </a:cubicBezTo>
                  <a:cubicBezTo>
                    <a:pt x="2622" y="649"/>
                    <a:pt x="2726" y="753"/>
                    <a:pt x="2726" y="881"/>
                  </a:cubicBezTo>
                  <a:cubicBezTo>
                    <a:pt x="2726" y="2092"/>
                    <a:pt x="2726" y="2092"/>
                    <a:pt x="2726" y="2092"/>
                  </a:cubicBezTo>
                  <a:close/>
                  <a:moveTo>
                    <a:pt x="1429" y="712"/>
                  </a:moveTo>
                  <a:cubicBezTo>
                    <a:pt x="1058" y="712"/>
                    <a:pt x="757" y="1013"/>
                    <a:pt x="757" y="1384"/>
                  </a:cubicBezTo>
                  <a:cubicBezTo>
                    <a:pt x="757" y="1755"/>
                    <a:pt x="1058" y="2056"/>
                    <a:pt x="1429" y="2056"/>
                  </a:cubicBezTo>
                  <a:cubicBezTo>
                    <a:pt x="1800" y="2056"/>
                    <a:pt x="2101" y="1755"/>
                    <a:pt x="2101" y="1384"/>
                  </a:cubicBezTo>
                  <a:cubicBezTo>
                    <a:pt x="2101" y="1013"/>
                    <a:pt x="1800" y="712"/>
                    <a:pt x="1429" y="712"/>
                  </a:cubicBezTo>
                  <a:close/>
                  <a:moveTo>
                    <a:pt x="1429" y="1924"/>
                  </a:moveTo>
                  <a:cubicBezTo>
                    <a:pt x="1131" y="1924"/>
                    <a:pt x="889" y="1682"/>
                    <a:pt x="889" y="1384"/>
                  </a:cubicBezTo>
                  <a:cubicBezTo>
                    <a:pt x="889" y="1086"/>
                    <a:pt x="1131" y="844"/>
                    <a:pt x="1429" y="844"/>
                  </a:cubicBezTo>
                  <a:cubicBezTo>
                    <a:pt x="1727" y="844"/>
                    <a:pt x="1969" y="1086"/>
                    <a:pt x="1969" y="1384"/>
                  </a:cubicBezTo>
                  <a:cubicBezTo>
                    <a:pt x="1969" y="1682"/>
                    <a:pt x="1727" y="1924"/>
                    <a:pt x="1429" y="1924"/>
                  </a:cubicBezTo>
                  <a:close/>
                  <a:moveTo>
                    <a:pt x="1246" y="1656"/>
                  </a:moveTo>
                  <a:cubicBezTo>
                    <a:pt x="1155" y="1595"/>
                    <a:pt x="1101" y="1493"/>
                    <a:pt x="1101" y="1384"/>
                  </a:cubicBezTo>
                  <a:cubicBezTo>
                    <a:pt x="1101" y="1348"/>
                    <a:pt x="1071" y="1318"/>
                    <a:pt x="1035" y="1318"/>
                  </a:cubicBezTo>
                  <a:cubicBezTo>
                    <a:pt x="998" y="1318"/>
                    <a:pt x="968" y="1348"/>
                    <a:pt x="968" y="1384"/>
                  </a:cubicBezTo>
                  <a:cubicBezTo>
                    <a:pt x="968" y="1537"/>
                    <a:pt x="1044" y="1680"/>
                    <a:pt x="1171" y="1766"/>
                  </a:cubicBezTo>
                  <a:cubicBezTo>
                    <a:pt x="1182" y="1773"/>
                    <a:pt x="1195" y="1777"/>
                    <a:pt x="1208" y="1777"/>
                  </a:cubicBezTo>
                  <a:cubicBezTo>
                    <a:pt x="1230" y="1777"/>
                    <a:pt x="1251" y="1767"/>
                    <a:pt x="1263" y="1748"/>
                  </a:cubicBezTo>
                  <a:cubicBezTo>
                    <a:pt x="1284" y="1718"/>
                    <a:pt x="1276" y="1677"/>
                    <a:pt x="1246" y="1656"/>
                  </a:cubicBezTo>
                  <a:close/>
                  <a:moveTo>
                    <a:pt x="630" y="812"/>
                  </a:moveTo>
                  <a:cubicBezTo>
                    <a:pt x="352" y="812"/>
                    <a:pt x="352" y="812"/>
                    <a:pt x="352" y="812"/>
                  </a:cubicBezTo>
                  <a:cubicBezTo>
                    <a:pt x="315" y="812"/>
                    <a:pt x="285" y="842"/>
                    <a:pt x="285" y="878"/>
                  </a:cubicBezTo>
                  <a:cubicBezTo>
                    <a:pt x="285" y="915"/>
                    <a:pt x="315" y="944"/>
                    <a:pt x="352" y="944"/>
                  </a:cubicBezTo>
                  <a:cubicBezTo>
                    <a:pt x="630" y="944"/>
                    <a:pt x="630" y="944"/>
                    <a:pt x="630" y="944"/>
                  </a:cubicBezTo>
                  <a:cubicBezTo>
                    <a:pt x="666" y="944"/>
                    <a:pt x="696" y="915"/>
                    <a:pt x="696" y="878"/>
                  </a:cubicBezTo>
                  <a:cubicBezTo>
                    <a:pt x="696" y="842"/>
                    <a:pt x="666" y="812"/>
                    <a:pt x="630" y="812"/>
                  </a:cubicBezTo>
                  <a:close/>
                  <a:moveTo>
                    <a:pt x="630" y="812"/>
                  </a:moveTo>
                  <a:cubicBezTo>
                    <a:pt x="630" y="812"/>
                    <a:pt x="630" y="812"/>
                    <a:pt x="630" y="8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42580" y="3939478"/>
              <a:ext cx="1996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</a:t>
              </a:r>
              <a:endParaRPr lang="en-US" altLang="zh-CN" sz="160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46754" y="4501568"/>
              <a:ext cx="17511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4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职位越高越要自觉按照党提出的标准严格要求自己，越要以坚强党性和高尚品格，为全党带好头作表率。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845136" y="3064501"/>
            <a:ext cx="2185730" cy="2785936"/>
            <a:chOff x="8845136" y="3064501"/>
            <a:chExt cx="2185730" cy="2785936"/>
          </a:xfrm>
        </p:grpSpPr>
        <p:sp>
          <p:nvSpPr>
            <p:cNvPr id="27" name="矩形 26"/>
            <p:cNvSpPr/>
            <p:nvPr/>
          </p:nvSpPr>
          <p:spPr>
            <a:xfrm>
              <a:off x="8845136" y="3064501"/>
              <a:ext cx="2185730" cy="2785936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ffectLst>
              <a:outerShdw blurRad="38100" dist="254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9094520" y="3402530"/>
              <a:ext cx="445948" cy="443014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004160" y="3939478"/>
              <a:ext cx="1996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</a:t>
              </a:r>
              <a:endParaRPr lang="en-US" altLang="zh-CN" sz="160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014099" y="4501568"/>
              <a:ext cx="17511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spc="4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职位越高越要自觉按照党提出的标准严格要求自己，越要以坚强党性和高尚品格，为全党带好头作表率。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82255" y="100756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领导重视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96321" y="1573474"/>
            <a:ext cx="9921482" cy="61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1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月，中国共产党第十九届中央纪律检查委员会第三次全体会议开幕。习近平强调，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年是中华人民共和国成立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周年，是全面建成小康社会、实现第一个百年奋斗目标的关键之年。要继续推进全面从严治党，推进党风廉政建设和反腐败斗争。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96321" y="2191614"/>
            <a:ext cx="9921482" cy="61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要以新时代中国特色社会主义思想为指导，增强“四个意识”、坚定“四个自信”、做到“两个维护”，以党的政治建设为统领全面推进党的建设，取得全面从严治党更大战略性成果，巩固发展反腐败斗争压倒性胜利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 rot="5400000">
            <a:off x="2666999" y="-2666998"/>
            <a:ext cx="6858001" cy="12192000"/>
          </a:xfrm>
          <a:prstGeom prst="rect">
            <a:avLst/>
          </a:prstGeom>
          <a:blipFill>
            <a:blip r:embed="rId3" cstate="print"/>
            <a:srcRect/>
            <a:stretch>
              <a:fillRect l="-1" r="-371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领导重视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4232102"/>
            <a:ext cx="12192000" cy="2625897"/>
          </a:xfrm>
          <a:prstGeom prst="rect">
            <a:avLst/>
          </a:prstGeom>
          <a:gradFill>
            <a:gsLst>
              <a:gs pos="67000">
                <a:srgbClr val="C20D16">
                  <a:alpha val="95000"/>
                </a:srgbClr>
              </a:gs>
              <a:gs pos="33000">
                <a:srgbClr val="CE0915">
                  <a:alpha val="95000"/>
                </a:srgbClr>
              </a:gs>
              <a:gs pos="0">
                <a:srgbClr val="E60012">
                  <a:alpha val="95000"/>
                </a:srgbClr>
              </a:gs>
              <a:gs pos="100000">
                <a:srgbClr val="B51117">
                  <a:alpha val="9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39529" y="2359612"/>
            <a:ext cx="2647271" cy="455024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17307"/>
          <a:stretch>
            <a:fillRect/>
          </a:stretch>
        </p:blipFill>
        <p:spPr>
          <a:xfrm>
            <a:off x="1781822" y="3107507"/>
            <a:ext cx="2562686" cy="23113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789454" y="2453175"/>
            <a:ext cx="2587612" cy="186658"/>
            <a:chOff x="1773936" y="1897733"/>
            <a:chExt cx="2880000" cy="207749"/>
          </a:xfrm>
        </p:grpSpPr>
        <p:sp>
          <p:nvSpPr>
            <p:cNvPr id="8" name="矩形 7"/>
            <p:cNvSpPr/>
            <p:nvPr/>
          </p:nvSpPr>
          <p:spPr>
            <a:xfrm>
              <a:off x="1773936" y="1897733"/>
              <a:ext cx="2880000" cy="207749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869393" y="1963101"/>
              <a:ext cx="2644351" cy="93456"/>
              <a:chOff x="8349625" y="2032966"/>
              <a:chExt cx="2644351" cy="9345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9538651" y="2039922"/>
                <a:ext cx="344609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344609" h="74832">
                    <a:moveTo>
                      <a:pt x="57848" y="63810"/>
                    </a:moveTo>
                    <a:cubicBezTo>
                      <a:pt x="59336" y="63810"/>
                      <a:pt x="60608" y="64345"/>
                      <a:pt x="61662" y="65414"/>
                    </a:cubicBezTo>
                    <a:cubicBezTo>
                      <a:pt x="62716" y="66484"/>
                      <a:pt x="63243" y="67779"/>
                      <a:pt x="63243" y="69298"/>
                    </a:cubicBezTo>
                    <a:cubicBezTo>
                      <a:pt x="63243" y="70786"/>
                      <a:pt x="62708" y="72065"/>
                      <a:pt x="61639" y="73135"/>
                    </a:cubicBezTo>
                    <a:cubicBezTo>
                      <a:pt x="60569" y="74204"/>
                      <a:pt x="59305" y="74739"/>
                      <a:pt x="57848" y="74739"/>
                    </a:cubicBezTo>
                    <a:cubicBezTo>
                      <a:pt x="56422" y="74739"/>
                      <a:pt x="55166" y="74220"/>
                      <a:pt x="54081" y="73181"/>
                    </a:cubicBezTo>
                    <a:cubicBezTo>
                      <a:pt x="52996" y="72143"/>
                      <a:pt x="52453" y="70848"/>
                      <a:pt x="52453" y="69298"/>
                    </a:cubicBezTo>
                    <a:cubicBezTo>
                      <a:pt x="52453" y="67779"/>
                      <a:pt x="52996" y="66484"/>
                      <a:pt x="54081" y="65414"/>
                    </a:cubicBezTo>
                    <a:cubicBezTo>
                      <a:pt x="55166" y="64345"/>
                      <a:pt x="56422" y="63810"/>
                      <a:pt x="57848" y="63810"/>
                    </a:cubicBezTo>
                    <a:close/>
                    <a:moveTo>
                      <a:pt x="57848" y="21022"/>
                    </a:moveTo>
                    <a:cubicBezTo>
                      <a:pt x="59336" y="21022"/>
                      <a:pt x="60608" y="21556"/>
                      <a:pt x="61662" y="22626"/>
                    </a:cubicBezTo>
                    <a:cubicBezTo>
                      <a:pt x="62716" y="23696"/>
                      <a:pt x="63243" y="24990"/>
                      <a:pt x="63243" y="26510"/>
                    </a:cubicBezTo>
                    <a:cubicBezTo>
                      <a:pt x="63243" y="28029"/>
                      <a:pt x="62708" y="29316"/>
                      <a:pt x="61639" y="30370"/>
                    </a:cubicBezTo>
                    <a:cubicBezTo>
                      <a:pt x="60569" y="31424"/>
                      <a:pt x="59305" y="31951"/>
                      <a:pt x="57848" y="31951"/>
                    </a:cubicBezTo>
                    <a:cubicBezTo>
                      <a:pt x="56422" y="31951"/>
                      <a:pt x="55166" y="31432"/>
                      <a:pt x="54081" y="30393"/>
                    </a:cubicBezTo>
                    <a:cubicBezTo>
                      <a:pt x="52996" y="29354"/>
                      <a:pt x="52453" y="28060"/>
                      <a:pt x="52453" y="26510"/>
                    </a:cubicBezTo>
                    <a:cubicBezTo>
                      <a:pt x="52453" y="24990"/>
                      <a:pt x="52996" y="23696"/>
                      <a:pt x="54081" y="22626"/>
                    </a:cubicBezTo>
                    <a:cubicBezTo>
                      <a:pt x="55166" y="21556"/>
                      <a:pt x="56422" y="21022"/>
                      <a:pt x="57848" y="21022"/>
                    </a:cubicBezTo>
                    <a:close/>
                    <a:moveTo>
                      <a:pt x="228169" y="10046"/>
                    </a:moveTo>
                    <a:cubicBezTo>
                      <a:pt x="227828" y="12154"/>
                      <a:pt x="227441" y="13735"/>
                      <a:pt x="227006" y="14789"/>
                    </a:cubicBezTo>
                    <a:lnTo>
                      <a:pt x="215612" y="45904"/>
                    </a:lnTo>
                    <a:lnTo>
                      <a:pt x="241006" y="45904"/>
                    </a:lnTo>
                    <a:lnTo>
                      <a:pt x="229471" y="14789"/>
                    </a:lnTo>
                    <a:cubicBezTo>
                      <a:pt x="229161" y="13921"/>
                      <a:pt x="228805" y="12340"/>
                      <a:pt x="228402" y="10046"/>
                    </a:cubicBezTo>
                    <a:close/>
                    <a:moveTo>
                      <a:pt x="271729" y="1581"/>
                    </a:moveTo>
                    <a:lnTo>
                      <a:pt x="282054" y="1581"/>
                    </a:lnTo>
                    <a:lnTo>
                      <a:pt x="304611" y="52322"/>
                    </a:lnTo>
                    <a:cubicBezTo>
                      <a:pt x="306378" y="56322"/>
                      <a:pt x="307495" y="59159"/>
                      <a:pt x="307960" y="60833"/>
                    </a:cubicBezTo>
                    <a:lnTo>
                      <a:pt x="308285" y="60833"/>
                    </a:lnTo>
                    <a:cubicBezTo>
                      <a:pt x="309215" y="58322"/>
                      <a:pt x="310378" y="55407"/>
                      <a:pt x="311773" y="52089"/>
                    </a:cubicBezTo>
                    <a:lnTo>
                      <a:pt x="334842" y="1581"/>
                    </a:lnTo>
                    <a:lnTo>
                      <a:pt x="344609" y="1581"/>
                    </a:lnTo>
                    <a:lnTo>
                      <a:pt x="344609" y="73623"/>
                    </a:lnTo>
                    <a:lnTo>
                      <a:pt x="336702" y="73623"/>
                    </a:lnTo>
                    <a:lnTo>
                      <a:pt x="336702" y="24975"/>
                    </a:lnTo>
                    <a:cubicBezTo>
                      <a:pt x="336702" y="21285"/>
                      <a:pt x="336950" y="16650"/>
                      <a:pt x="337446" y="11069"/>
                    </a:cubicBezTo>
                    <a:lnTo>
                      <a:pt x="337214" y="11069"/>
                    </a:lnTo>
                    <a:cubicBezTo>
                      <a:pt x="336346" y="14479"/>
                      <a:pt x="335632" y="16743"/>
                      <a:pt x="335074" y="17859"/>
                    </a:cubicBezTo>
                    <a:lnTo>
                      <a:pt x="309960" y="73623"/>
                    </a:lnTo>
                    <a:lnTo>
                      <a:pt x="306425" y="73623"/>
                    </a:lnTo>
                    <a:lnTo>
                      <a:pt x="281357" y="18231"/>
                    </a:lnTo>
                    <a:cubicBezTo>
                      <a:pt x="280706" y="16774"/>
                      <a:pt x="280008" y="14386"/>
                      <a:pt x="279264" y="11069"/>
                    </a:cubicBezTo>
                    <a:lnTo>
                      <a:pt x="279031" y="11069"/>
                    </a:lnTo>
                    <a:cubicBezTo>
                      <a:pt x="279310" y="13611"/>
                      <a:pt x="279450" y="18200"/>
                      <a:pt x="279450" y="24835"/>
                    </a:cubicBezTo>
                    <a:lnTo>
                      <a:pt x="279450" y="73623"/>
                    </a:lnTo>
                    <a:lnTo>
                      <a:pt x="271729" y="73623"/>
                    </a:lnTo>
                    <a:close/>
                    <a:moveTo>
                      <a:pt x="224402" y="1581"/>
                    </a:moveTo>
                    <a:lnTo>
                      <a:pt x="232448" y="1581"/>
                    </a:lnTo>
                    <a:lnTo>
                      <a:pt x="260307" y="73623"/>
                    </a:lnTo>
                    <a:lnTo>
                      <a:pt x="251517" y="73623"/>
                    </a:lnTo>
                    <a:lnTo>
                      <a:pt x="243703" y="53159"/>
                    </a:lnTo>
                    <a:lnTo>
                      <a:pt x="212821" y="53159"/>
                    </a:lnTo>
                    <a:lnTo>
                      <a:pt x="205519" y="73623"/>
                    </a:lnTo>
                    <a:lnTo>
                      <a:pt x="196683" y="73623"/>
                    </a:lnTo>
                    <a:close/>
                    <a:moveTo>
                      <a:pt x="148652" y="372"/>
                    </a:moveTo>
                    <a:cubicBezTo>
                      <a:pt x="154357" y="372"/>
                      <a:pt x="159078" y="1938"/>
                      <a:pt x="162814" y="5069"/>
                    </a:cubicBezTo>
                    <a:cubicBezTo>
                      <a:pt x="166550" y="8201"/>
                      <a:pt x="168418" y="12355"/>
                      <a:pt x="168418" y="17533"/>
                    </a:cubicBezTo>
                    <a:cubicBezTo>
                      <a:pt x="168418" y="26959"/>
                      <a:pt x="163597" y="33067"/>
                      <a:pt x="153954" y="35858"/>
                    </a:cubicBezTo>
                    <a:lnTo>
                      <a:pt x="153954" y="36044"/>
                    </a:lnTo>
                    <a:cubicBezTo>
                      <a:pt x="159070" y="36478"/>
                      <a:pt x="163186" y="38276"/>
                      <a:pt x="166302" y="41439"/>
                    </a:cubicBezTo>
                    <a:cubicBezTo>
                      <a:pt x="169418" y="44602"/>
                      <a:pt x="170976" y="48539"/>
                      <a:pt x="170976" y="53252"/>
                    </a:cubicBezTo>
                    <a:cubicBezTo>
                      <a:pt x="170976" y="59826"/>
                      <a:pt x="168612" y="65066"/>
                      <a:pt x="163883" y="68972"/>
                    </a:cubicBezTo>
                    <a:cubicBezTo>
                      <a:pt x="159155" y="72879"/>
                      <a:pt x="153117" y="74832"/>
                      <a:pt x="145768" y="74832"/>
                    </a:cubicBezTo>
                    <a:cubicBezTo>
                      <a:pt x="139009" y="74832"/>
                      <a:pt x="133614" y="73546"/>
                      <a:pt x="129583" y="70972"/>
                    </a:cubicBezTo>
                    <a:lnTo>
                      <a:pt x="129583" y="62368"/>
                    </a:lnTo>
                    <a:cubicBezTo>
                      <a:pt x="134513" y="66275"/>
                      <a:pt x="140063" y="68228"/>
                      <a:pt x="146233" y="68228"/>
                    </a:cubicBezTo>
                    <a:cubicBezTo>
                      <a:pt x="151194" y="68228"/>
                      <a:pt x="155233" y="66972"/>
                      <a:pt x="158349" y="64461"/>
                    </a:cubicBezTo>
                    <a:cubicBezTo>
                      <a:pt x="161465" y="61949"/>
                      <a:pt x="163023" y="58492"/>
                      <a:pt x="163023" y="54089"/>
                    </a:cubicBezTo>
                    <a:cubicBezTo>
                      <a:pt x="163023" y="44478"/>
                      <a:pt x="156248" y="39672"/>
                      <a:pt x="142699" y="39672"/>
                    </a:cubicBezTo>
                    <a:lnTo>
                      <a:pt x="136746" y="39672"/>
                    </a:lnTo>
                    <a:lnTo>
                      <a:pt x="136746" y="33021"/>
                    </a:lnTo>
                    <a:lnTo>
                      <a:pt x="142420" y="33021"/>
                    </a:lnTo>
                    <a:cubicBezTo>
                      <a:pt x="154450" y="33021"/>
                      <a:pt x="160465" y="28525"/>
                      <a:pt x="160465" y="19533"/>
                    </a:cubicBezTo>
                    <a:cubicBezTo>
                      <a:pt x="160465" y="11193"/>
                      <a:pt x="155876" y="7022"/>
                      <a:pt x="146698" y="7022"/>
                    </a:cubicBezTo>
                    <a:cubicBezTo>
                      <a:pt x="141614" y="7022"/>
                      <a:pt x="136839" y="8774"/>
                      <a:pt x="132374" y="12278"/>
                    </a:cubicBezTo>
                    <a:lnTo>
                      <a:pt x="132374" y="4511"/>
                    </a:lnTo>
                    <a:cubicBezTo>
                      <a:pt x="136963" y="1751"/>
                      <a:pt x="142389" y="372"/>
                      <a:pt x="148652" y="372"/>
                    </a:cubicBezTo>
                    <a:close/>
                    <a:moveTo>
                      <a:pt x="93037" y="372"/>
                    </a:moveTo>
                    <a:cubicBezTo>
                      <a:pt x="99424" y="372"/>
                      <a:pt x="104540" y="2100"/>
                      <a:pt x="108385" y="5557"/>
                    </a:cubicBezTo>
                    <a:cubicBezTo>
                      <a:pt x="112229" y="9015"/>
                      <a:pt x="114152" y="13673"/>
                      <a:pt x="114152" y="19533"/>
                    </a:cubicBezTo>
                    <a:cubicBezTo>
                      <a:pt x="114152" y="24587"/>
                      <a:pt x="112904" y="29122"/>
                      <a:pt x="110408" y="33137"/>
                    </a:cubicBezTo>
                    <a:cubicBezTo>
                      <a:pt x="107912" y="37152"/>
                      <a:pt x="103873" y="41144"/>
                      <a:pt x="98292" y="45113"/>
                    </a:cubicBezTo>
                    <a:cubicBezTo>
                      <a:pt x="92184" y="49330"/>
                      <a:pt x="88099" y="52400"/>
                      <a:pt x="86037" y="54322"/>
                    </a:cubicBezTo>
                    <a:cubicBezTo>
                      <a:pt x="83975" y="56244"/>
                      <a:pt x="82518" y="58120"/>
                      <a:pt x="81665" y="59950"/>
                    </a:cubicBezTo>
                    <a:cubicBezTo>
                      <a:pt x="80813" y="61779"/>
                      <a:pt x="80386" y="63949"/>
                      <a:pt x="80386" y="66461"/>
                    </a:cubicBezTo>
                    <a:lnTo>
                      <a:pt x="116338" y="66461"/>
                    </a:lnTo>
                    <a:lnTo>
                      <a:pt x="116338" y="73623"/>
                    </a:lnTo>
                    <a:lnTo>
                      <a:pt x="72108" y="73623"/>
                    </a:lnTo>
                    <a:lnTo>
                      <a:pt x="72108" y="70507"/>
                    </a:lnTo>
                    <a:cubicBezTo>
                      <a:pt x="72108" y="66228"/>
                      <a:pt x="72674" y="62632"/>
                      <a:pt x="73805" y="59717"/>
                    </a:cubicBezTo>
                    <a:cubicBezTo>
                      <a:pt x="74937" y="56802"/>
                      <a:pt x="76828" y="53965"/>
                      <a:pt x="79479" y="51206"/>
                    </a:cubicBezTo>
                    <a:cubicBezTo>
                      <a:pt x="82130" y="48446"/>
                      <a:pt x="86091" y="45222"/>
                      <a:pt x="91362" y="41532"/>
                    </a:cubicBezTo>
                    <a:cubicBezTo>
                      <a:pt x="96974" y="37501"/>
                      <a:pt x="100873" y="33951"/>
                      <a:pt x="103059" y="30881"/>
                    </a:cubicBezTo>
                    <a:cubicBezTo>
                      <a:pt x="105245" y="27812"/>
                      <a:pt x="106338" y="24262"/>
                      <a:pt x="106338" y="20231"/>
                    </a:cubicBezTo>
                    <a:cubicBezTo>
                      <a:pt x="106338" y="16107"/>
                      <a:pt x="105044" y="12883"/>
                      <a:pt x="102455" y="10557"/>
                    </a:cubicBezTo>
                    <a:cubicBezTo>
                      <a:pt x="99866" y="8232"/>
                      <a:pt x="96385" y="7069"/>
                      <a:pt x="92013" y="7069"/>
                    </a:cubicBezTo>
                    <a:cubicBezTo>
                      <a:pt x="88913" y="7069"/>
                      <a:pt x="85905" y="7813"/>
                      <a:pt x="82991" y="9301"/>
                    </a:cubicBezTo>
                    <a:cubicBezTo>
                      <a:pt x="80076" y="10790"/>
                      <a:pt x="77425" y="12712"/>
                      <a:pt x="75038" y="15069"/>
                    </a:cubicBezTo>
                    <a:lnTo>
                      <a:pt x="75038" y="7674"/>
                    </a:lnTo>
                    <a:cubicBezTo>
                      <a:pt x="77363" y="5348"/>
                      <a:pt x="79968" y="3550"/>
                      <a:pt x="82851" y="2279"/>
                    </a:cubicBezTo>
                    <a:cubicBezTo>
                      <a:pt x="85735" y="1007"/>
                      <a:pt x="89130" y="372"/>
                      <a:pt x="93037" y="372"/>
                    </a:cubicBezTo>
                    <a:close/>
                    <a:moveTo>
                      <a:pt x="21999" y="0"/>
                    </a:moveTo>
                    <a:lnTo>
                      <a:pt x="24232" y="0"/>
                    </a:lnTo>
                    <a:lnTo>
                      <a:pt x="24232" y="73623"/>
                    </a:lnTo>
                    <a:lnTo>
                      <a:pt x="16465" y="73623"/>
                    </a:lnTo>
                    <a:lnTo>
                      <a:pt x="16465" y="11441"/>
                    </a:lnTo>
                    <a:cubicBezTo>
                      <a:pt x="15069" y="12836"/>
                      <a:pt x="12721" y="14417"/>
                      <a:pt x="9418" y="16185"/>
                    </a:cubicBezTo>
                    <a:cubicBezTo>
                      <a:pt x="6116" y="17952"/>
                      <a:pt x="2977" y="19208"/>
                      <a:pt x="0" y="19952"/>
                    </a:cubicBezTo>
                    <a:lnTo>
                      <a:pt x="0" y="11580"/>
                    </a:lnTo>
                    <a:cubicBezTo>
                      <a:pt x="3690" y="10557"/>
                      <a:pt x="7682" y="8898"/>
                      <a:pt x="11976" y="6604"/>
                    </a:cubicBezTo>
                    <a:cubicBezTo>
                      <a:pt x="16271" y="4309"/>
                      <a:pt x="19612" y="2108"/>
                      <a:pt x="2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sz="750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71211" y="2039922"/>
                <a:ext cx="241260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241260" h="74832">
                    <a:moveTo>
                      <a:pt x="224842" y="42881"/>
                    </a:moveTo>
                    <a:cubicBezTo>
                      <a:pt x="221555" y="42881"/>
                      <a:pt x="218982" y="44082"/>
                      <a:pt x="217122" y="46485"/>
                    </a:cubicBezTo>
                    <a:cubicBezTo>
                      <a:pt x="215261" y="48888"/>
                      <a:pt x="214331" y="52167"/>
                      <a:pt x="214331" y="56322"/>
                    </a:cubicBezTo>
                    <a:cubicBezTo>
                      <a:pt x="214331" y="60353"/>
                      <a:pt x="215269" y="63531"/>
                      <a:pt x="217145" y="65856"/>
                    </a:cubicBezTo>
                    <a:cubicBezTo>
                      <a:pt x="219021" y="68182"/>
                      <a:pt x="221509" y="69344"/>
                      <a:pt x="224610" y="69344"/>
                    </a:cubicBezTo>
                    <a:cubicBezTo>
                      <a:pt x="227834" y="69344"/>
                      <a:pt x="230346" y="68143"/>
                      <a:pt x="232144" y="65740"/>
                    </a:cubicBezTo>
                    <a:cubicBezTo>
                      <a:pt x="233942" y="63337"/>
                      <a:pt x="234841" y="60043"/>
                      <a:pt x="234841" y="55857"/>
                    </a:cubicBezTo>
                    <a:cubicBezTo>
                      <a:pt x="234841" y="51671"/>
                      <a:pt x="233958" y="48462"/>
                      <a:pt x="232190" y="46229"/>
                    </a:cubicBezTo>
                    <a:cubicBezTo>
                      <a:pt x="230423" y="43997"/>
                      <a:pt x="227974" y="42881"/>
                      <a:pt x="224842" y="42881"/>
                    </a:cubicBezTo>
                    <a:close/>
                    <a:moveTo>
                      <a:pt x="225121" y="37393"/>
                    </a:moveTo>
                    <a:cubicBezTo>
                      <a:pt x="230175" y="37393"/>
                      <a:pt x="234128" y="39021"/>
                      <a:pt x="236981" y="42276"/>
                    </a:cubicBezTo>
                    <a:cubicBezTo>
                      <a:pt x="239833" y="45532"/>
                      <a:pt x="241260" y="50043"/>
                      <a:pt x="241260" y="55810"/>
                    </a:cubicBezTo>
                    <a:cubicBezTo>
                      <a:pt x="241260" y="61484"/>
                      <a:pt x="239671" y="66058"/>
                      <a:pt x="236492" y="69530"/>
                    </a:cubicBezTo>
                    <a:cubicBezTo>
                      <a:pt x="233314" y="73003"/>
                      <a:pt x="229198" y="74739"/>
                      <a:pt x="224144" y="74739"/>
                    </a:cubicBezTo>
                    <a:cubicBezTo>
                      <a:pt x="219276" y="74739"/>
                      <a:pt x="215362" y="73096"/>
                      <a:pt x="212401" y="69809"/>
                    </a:cubicBezTo>
                    <a:cubicBezTo>
                      <a:pt x="209440" y="66523"/>
                      <a:pt x="207959" y="62166"/>
                      <a:pt x="207959" y="56740"/>
                    </a:cubicBezTo>
                    <a:cubicBezTo>
                      <a:pt x="207959" y="50880"/>
                      <a:pt x="209510" y="46191"/>
                      <a:pt x="212610" y="42671"/>
                    </a:cubicBezTo>
                    <a:cubicBezTo>
                      <a:pt x="215711" y="39152"/>
                      <a:pt x="219881" y="37393"/>
                      <a:pt x="225121" y="37393"/>
                    </a:cubicBezTo>
                    <a:close/>
                    <a:moveTo>
                      <a:pt x="132113" y="7022"/>
                    </a:moveTo>
                    <a:cubicBezTo>
                      <a:pt x="121571" y="7022"/>
                      <a:pt x="116300" y="17564"/>
                      <a:pt x="116300" y="38648"/>
                    </a:cubicBezTo>
                    <a:cubicBezTo>
                      <a:pt x="116300" y="58368"/>
                      <a:pt x="121447" y="68228"/>
                      <a:pt x="131741" y="68228"/>
                    </a:cubicBezTo>
                    <a:cubicBezTo>
                      <a:pt x="141942" y="68228"/>
                      <a:pt x="147042" y="58229"/>
                      <a:pt x="147042" y="38230"/>
                    </a:cubicBezTo>
                    <a:cubicBezTo>
                      <a:pt x="147042" y="17425"/>
                      <a:pt x="142066" y="7022"/>
                      <a:pt x="132113" y="7022"/>
                    </a:cubicBezTo>
                    <a:close/>
                    <a:moveTo>
                      <a:pt x="74963" y="7022"/>
                    </a:moveTo>
                    <a:cubicBezTo>
                      <a:pt x="64421" y="7022"/>
                      <a:pt x="59150" y="17564"/>
                      <a:pt x="59150" y="38648"/>
                    </a:cubicBezTo>
                    <a:cubicBezTo>
                      <a:pt x="59150" y="58368"/>
                      <a:pt x="64297" y="68228"/>
                      <a:pt x="74591" y="68228"/>
                    </a:cubicBezTo>
                    <a:cubicBezTo>
                      <a:pt x="84792" y="68228"/>
                      <a:pt x="89892" y="58229"/>
                      <a:pt x="89892" y="38230"/>
                    </a:cubicBezTo>
                    <a:cubicBezTo>
                      <a:pt x="89892" y="17425"/>
                      <a:pt x="84916" y="7022"/>
                      <a:pt x="74963" y="7022"/>
                    </a:cubicBezTo>
                    <a:close/>
                    <a:moveTo>
                      <a:pt x="182054" y="5767"/>
                    </a:moveTo>
                    <a:cubicBezTo>
                      <a:pt x="178860" y="5767"/>
                      <a:pt x="176318" y="6991"/>
                      <a:pt x="174427" y="9441"/>
                    </a:cubicBezTo>
                    <a:cubicBezTo>
                      <a:pt x="172535" y="11890"/>
                      <a:pt x="171589" y="15146"/>
                      <a:pt x="171589" y="19208"/>
                    </a:cubicBezTo>
                    <a:cubicBezTo>
                      <a:pt x="171589" y="23332"/>
                      <a:pt x="172512" y="26548"/>
                      <a:pt x="174357" y="28858"/>
                    </a:cubicBezTo>
                    <a:cubicBezTo>
                      <a:pt x="176202" y="31168"/>
                      <a:pt x="178705" y="32323"/>
                      <a:pt x="181868" y="32323"/>
                    </a:cubicBezTo>
                    <a:cubicBezTo>
                      <a:pt x="185093" y="32323"/>
                      <a:pt x="187604" y="31137"/>
                      <a:pt x="189402" y="28765"/>
                    </a:cubicBezTo>
                    <a:cubicBezTo>
                      <a:pt x="191201" y="26393"/>
                      <a:pt x="192100" y="23099"/>
                      <a:pt x="192100" y="18882"/>
                    </a:cubicBezTo>
                    <a:cubicBezTo>
                      <a:pt x="192100" y="14727"/>
                      <a:pt x="191208" y="11503"/>
                      <a:pt x="189426" y="9208"/>
                    </a:cubicBezTo>
                    <a:cubicBezTo>
                      <a:pt x="187643" y="6914"/>
                      <a:pt x="185186" y="5767"/>
                      <a:pt x="182054" y="5767"/>
                    </a:cubicBezTo>
                    <a:close/>
                    <a:moveTo>
                      <a:pt x="222424" y="1581"/>
                    </a:moveTo>
                    <a:lnTo>
                      <a:pt x="229307" y="1581"/>
                    </a:lnTo>
                    <a:lnTo>
                      <a:pt x="183170" y="74181"/>
                    </a:lnTo>
                    <a:lnTo>
                      <a:pt x="176287" y="74181"/>
                    </a:lnTo>
                    <a:close/>
                    <a:moveTo>
                      <a:pt x="182380" y="511"/>
                    </a:moveTo>
                    <a:cubicBezTo>
                      <a:pt x="187464" y="511"/>
                      <a:pt x="191425" y="2116"/>
                      <a:pt x="194263" y="5325"/>
                    </a:cubicBezTo>
                    <a:cubicBezTo>
                      <a:pt x="197100" y="8534"/>
                      <a:pt x="198518" y="12976"/>
                      <a:pt x="198518" y="18650"/>
                    </a:cubicBezTo>
                    <a:cubicBezTo>
                      <a:pt x="198518" y="24293"/>
                      <a:pt x="196944" y="28874"/>
                      <a:pt x="193797" y="32393"/>
                    </a:cubicBezTo>
                    <a:cubicBezTo>
                      <a:pt x="190650" y="35912"/>
                      <a:pt x="186503" y="37672"/>
                      <a:pt x="181356" y="37672"/>
                    </a:cubicBezTo>
                    <a:cubicBezTo>
                      <a:pt x="176395" y="37672"/>
                      <a:pt x="172450" y="36021"/>
                      <a:pt x="169520" y="32719"/>
                    </a:cubicBezTo>
                    <a:cubicBezTo>
                      <a:pt x="166590" y="29416"/>
                      <a:pt x="165125" y="25068"/>
                      <a:pt x="165125" y="19673"/>
                    </a:cubicBezTo>
                    <a:cubicBezTo>
                      <a:pt x="165125" y="13782"/>
                      <a:pt x="166683" y="9115"/>
                      <a:pt x="169799" y="5674"/>
                    </a:cubicBezTo>
                    <a:cubicBezTo>
                      <a:pt x="172915" y="2232"/>
                      <a:pt x="177108" y="511"/>
                      <a:pt x="182380" y="511"/>
                    </a:cubicBezTo>
                    <a:close/>
                    <a:moveTo>
                      <a:pt x="132531" y="372"/>
                    </a:moveTo>
                    <a:cubicBezTo>
                      <a:pt x="147507" y="372"/>
                      <a:pt x="154995" y="12681"/>
                      <a:pt x="154995" y="37300"/>
                    </a:cubicBezTo>
                    <a:cubicBezTo>
                      <a:pt x="154995" y="49268"/>
                      <a:pt x="152941" y="58516"/>
                      <a:pt x="148833" y="65042"/>
                    </a:cubicBezTo>
                    <a:cubicBezTo>
                      <a:pt x="144724" y="71569"/>
                      <a:pt x="138748" y="74832"/>
                      <a:pt x="130904" y="74832"/>
                    </a:cubicBezTo>
                    <a:cubicBezTo>
                      <a:pt x="123586" y="74832"/>
                      <a:pt x="118005" y="71701"/>
                      <a:pt x="114160" y="65438"/>
                    </a:cubicBezTo>
                    <a:cubicBezTo>
                      <a:pt x="110316" y="59174"/>
                      <a:pt x="108393" y="50384"/>
                      <a:pt x="108393" y="39067"/>
                    </a:cubicBezTo>
                    <a:cubicBezTo>
                      <a:pt x="108393" y="26355"/>
                      <a:pt x="110463" y="16727"/>
                      <a:pt x="114602" y="10185"/>
                    </a:cubicBezTo>
                    <a:cubicBezTo>
                      <a:pt x="118742" y="3643"/>
                      <a:pt x="124718" y="372"/>
                      <a:pt x="132531" y="372"/>
                    </a:cubicBezTo>
                    <a:close/>
                    <a:moveTo>
                      <a:pt x="75381" y="372"/>
                    </a:moveTo>
                    <a:cubicBezTo>
                      <a:pt x="90357" y="372"/>
                      <a:pt x="97845" y="12681"/>
                      <a:pt x="97845" y="37300"/>
                    </a:cubicBezTo>
                    <a:cubicBezTo>
                      <a:pt x="97845" y="49268"/>
                      <a:pt x="95791" y="58516"/>
                      <a:pt x="91683" y="65042"/>
                    </a:cubicBezTo>
                    <a:cubicBezTo>
                      <a:pt x="87574" y="71569"/>
                      <a:pt x="81598" y="74832"/>
                      <a:pt x="73754" y="74832"/>
                    </a:cubicBezTo>
                    <a:cubicBezTo>
                      <a:pt x="66436" y="74832"/>
                      <a:pt x="60855" y="71701"/>
                      <a:pt x="57010" y="65438"/>
                    </a:cubicBezTo>
                    <a:cubicBezTo>
                      <a:pt x="53166" y="59174"/>
                      <a:pt x="51243" y="50384"/>
                      <a:pt x="51243" y="39067"/>
                    </a:cubicBezTo>
                    <a:cubicBezTo>
                      <a:pt x="51243" y="26355"/>
                      <a:pt x="53313" y="16727"/>
                      <a:pt x="57452" y="10185"/>
                    </a:cubicBezTo>
                    <a:cubicBezTo>
                      <a:pt x="61592" y="3643"/>
                      <a:pt x="67568" y="372"/>
                      <a:pt x="75381" y="372"/>
                    </a:cubicBezTo>
                    <a:close/>
                    <a:moveTo>
                      <a:pt x="21999" y="0"/>
                    </a:moveTo>
                    <a:lnTo>
                      <a:pt x="24231" y="0"/>
                    </a:lnTo>
                    <a:lnTo>
                      <a:pt x="24231" y="73623"/>
                    </a:lnTo>
                    <a:lnTo>
                      <a:pt x="16464" y="73623"/>
                    </a:lnTo>
                    <a:lnTo>
                      <a:pt x="16464" y="11441"/>
                    </a:lnTo>
                    <a:cubicBezTo>
                      <a:pt x="15069" y="12836"/>
                      <a:pt x="12720" y="14417"/>
                      <a:pt x="9418" y="16185"/>
                    </a:cubicBezTo>
                    <a:cubicBezTo>
                      <a:pt x="6116" y="17952"/>
                      <a:pt x="2977" y="19208"/>
                      <a:pt x="0" y="19952"/>
                    </a:cubicBezTo>
                    <a:lnTo>
                      <a:pt x="0" y="11580"/>
                    </a:lnTo>
                    <a:cubicBezTo>
                      <a:pt x="3690" y="10557"/>
                      <a:pt x="7682" y="8898"/>
                      <a:pt x="11976" y="6604"/>
                    </a:cubicBezTo>
                    <a:cubicBezTo>
                      <a:pt x="16270" y="4309"/>
                      <a:pt x="19611" y="2108"/>
                      <a:pt x="2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sz="750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7176" y="2032966"/>
                <a:ext cx="316800" cy="93456"/>
              </a:xfrm>
              <a:prstGeom prst="rect">
                <a:avLst/>
              </a:prstGeom>
            </p:spPr>
          </p:pic>
          <p:sp>
            <p:nvSpPr>
              <p:cNvPr id="13" name="任意多边形 12"/>
              <p:cNvSpPr/>
              <p:nvPr/>
            </p:nvSpPr>
            <p:spPr>
              <a:xfrm>
                <a:off x="8349625" y="2051482"/>
                <a:ext cx="247447" cy="54000"/>
              </a:xfrm>
              <a:custGeom>
                <a:avLst/>
                <a:gdLst>
                  <a:gd name="connsiteX0" fmla="*/ 220447 w 247447"/>
                  <a:gd name="connsiteY0" fmla="*/ 0 h 54000"/>
                  <a:gd name="connsiteX1" fmla="*/ 247447 w 247447"/>
                  <a:gd name="connsiteY1" fmla="*/ 27000 h 54000"/>
                  <a:gd name="connsiteX2" fmla="*/ 220447 w 247447"/>
                  <a:gd name="connsiteY2" fmla="*/ 54000 h 54000"/>
                  <a:gd name="connsiteX3" fmla="*/ 193447 w 247447"/>
                  <a:gd name="connsiteY3" fmla="*/ 27000 h 54000"/>
                  <a:gd name="connsiteX4" fmla="*/ 220447 w 247447"/>
                  <a:gd name="connsiteY4" fmla="*/ 0 h 54000"/>
                  <a:gd name="connsiteX5" fmla="*/ 155964 w 247447"/>
                  <a:gd name="connsiteY5" fmla="*/ 0 h 54000"/>
                  <a:gd name="connsiteX6" fmla="*/ 182964 w 247447"/>
                  <a:gd name="connsiteY6" fmla="*/ 27000 h 54000"/>
                  <a:gd name="connsiteX7" fmla="*/ 155964 w 247447"/>
                  <a:gd name="connsiteY7" fmla="*/ 54000 h 54000"/>
                  <a:gd name="connsiteX8" fmla="*/ 128964 w 247447"/>
                  <a:gd name="connsiteY8" fmla="*/ 27000 h 54000"/>
                  <a:gd name="connsiteX9" fmla="*/ 155964 w 247447"/>
                  <a:gd name="connsiteY9" fmla="*/ 0 h 54000"/>
                  <a:gd name="connsiteX10" fmla="*/ 91482 w 247447"/>
                  <a:gd name="connsiteY10" fmla="*/ 0 h 54000"/>
                  <a:gd name="connsiteX11" fmla="*/ 118482 w 247447"/>
                  <a:gd name="connsiteY11" fmla="*/ 27000 h 54000"/>
                  <a:gd name="connsiteX12" fmla="*/ 91482 w 247447"/>
                  <a:gd name="connsiteY12" fmla="*/ 54000 h 54000"/>
                  <a:gd name="connsiteX13" fmla="*/ 64482 w 247447"/>
                  <a:gd name="connsiteY13" fmla="*/ 27000 h 54000"/>
                  <a:gd name="connsiteX14" fmla="*/ 91482 w 247447"/>
                  <a:gd name="connsiteY14" fmla="*/ 0 h 54000"/>
                  <a:gd name="connsiteX15" fmla="*/ 27000 w 247447"/>
                  <a:gd name="connsiteY15" fmla="*/ 0 h 54000"/>
                  <a:gd name="connsiteX16" fmla="*/ 54000 w 247447"/>
                  <a:gd name="connsiteY16" fmla="*/ 27000 h 54000"/>
                  <a:gd name="connsiteX17" fmla="*/ 27000 w 247447"/>
                  <a:gd name="connsiteY17" fmla="*/ 54000 h 54000"/>
                  <a:gd name="connsiteX18" fmla="*/ 0 w 247447"/>
                  <a:gd name="connsiteY18" fmla="*/ 27000 h 54000"/>
                  <a:gd name="connsiteX19" fmla="*/ 27000 w 247447"/>
                  <a:gd name="connsiteY19" fmla="*/ 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447" h="54000">
                    <a:moveTo>
                      <a:pt x="220447" y="0"/>
                    </a:moveTo>
                    <a:cubicBezTo>
                      <a:pt x="235359" y="0"/>
                      <a:pt x="247447" y="12088"/>
                      <a:pt x="247447" y="27000"/>
                    </a:cubicBezTo>
                    <a:cubicBezTo>
                      <a:pt x="247447" y="41912"/>
                      <a:pt x="235359" y="54000"/>
                      <a:pt x="220447" y="54000"/>
                    </a:cubicBezTo>
                    <a:cubicBezTo>
                      <a:pt x="205535" y="54000"/>
                      <a:pt x="193447" y="41912"/>
                      <a:pt x="193447" y="27000"/>
                    </a:cubicBezTo>
                    <a:cubicBezTo>
                      <a:pt x="193447" y="12088"/>
                      <a:pt x="205535" y="0"/>
                      <a:pt x="220447" y="0"/>
                    </a:cubicBezTo>
                    <a:close/>
                    <a:moveTo>
                      <a:pt x="155964" y="0"/>
                    </a:moveTo>
                    <a:cubicBezTo>
                      <a:pt x="170876" y="0"/>
                      <a:pt x="182964" y="12088"/>
                      <a:pt x="182964" y="27000"/>
                    </a:cubicBezTo>
                    <a:cubicBezTo>
                      <a:pt x="182964" y="41912"/>
                      <a:pt x="170876" y="54000"/>
                      <a:pt x="155964" y="54000"/>
                    </a:cubicBezTo>
                    <a:cubicBezTo>
                      <a:pt x="141052" y="54000"/>
                      <a:pt x="128964" y="41912"/>
                      <a:pt x="128964" y="27000"/>
                    </a:cubicBezTo>
                    <a:cubicBezTo>
                      <a:pt x="128964" y="12088"/>
                      <a:pt x="141052" y="0"/>
                      <a:pt x="155964" y="0"/>
                    </a:cubicBezTo>
                    <a:close/>
                    <a:moveTo>
                      <a:pt x="91482" y="0"/>
                    </a:moveTo>
                    <a:cubicBezTo>
                      <a:pt x="106394" y="0"/>
                      <a:pt x="118482" y="12088"/>
                      <a:pt x="118482" y="27000"/>
                    </a:cubicBezTo>
                    <a:cubicBezTo>
                      <a:pt x="118482" y="41912"/>
                      <a:pt x="106394" y="54000"/>
                      <a:pt x="91482" y="54000"/>
                    </a:cubicBezTo>
                    <a:cubicBezTo>
                      <a:pt x="76570" y="54000"/>
                      <a:pt x="64482" y="41912"/>
                      <a:pt x="64482" y="27000"/>
                    </a:cubicBezTo>
                    <a:cubicBezTo>
                      <a:pt x="64482" y="12088"/>
                      <a:pt x="76570" y="0"/>
                      <a:pt x="91482" y="0"/>
                    </a:cubicBezTo>
                    <a:close/>
                    <a:moveTo>
                      <a:pt x="27000" y="0"/>
                    </a:moveTo>
                    <a:cubicBezTo>
                      <a:pt x="41912" y="0"/>
                      <a:pt x="54000" y="12088"/>
                      <a:pt x="54000" y="27000"/>
                    </a:cubicBez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591747" y="2786733"/>
            <a:ext cx="991711" cy="228157"/>
          </a:xfrm>
          <a:custGeom>
            <a:avLst/>
            <a:gdLst/>
            <a:ahLst/>
            <a:cxnLst/>
            <a:rect l="l" t="t" r="r" b="b"/>
            <a:pathLst>
              <a:path w="1103770" h="253938">
                <a:moveTo>
                  <a:pt x="1068423" y="64647"/>
                </a:moveTo>
                <a:cubicBezTo>
                  <a:pt x="1061834" y="64647"/>
                  <a:pt x="1052300" y="71643"/>
                  <a:pt x="1039820" y="85635"/>
                </a:cubicBezTo>
                <a:cubicBezTo>
                  <a:pt x="1027340" y="99626"/>
                  <a:pt x="1016295" y="115652"/>
                  <a:pt x="1006683" y="133713"/>
                </a:cubicBezTo>
                <a:lnTo>
                  <a:pt x="1001450" y="160107"/>
                </a:lnTo>
                <a:cubicBezTo>
                  <a:pt x="1011140" y="164370"/>
                  <a:pt x="1020829" y="166502"/>
                  <a:pt x="1030518" y="166502"/>
                </a:cubicBezTo>
                <a:cubicBezTo>
                  <a:pt x="1044549" y="166502"/>
                  <a:pt x="1055788" y="157588"/>
                  <a:pt x="1064237" y="139759"/>
                </a:cubicBezTo>
                <a:cubicBezTo>
                  <a:pt x="1074237" y="118675"/>
                  <a:pt x="1079236" y="99723"/>
                  <a:pt x="1079236" y="82902"/>
                </a:cubicBezTo>
                <a:cubicBezTo>
                  <a:pt x="1079236" y="70732"/>
                  <a:pt x="1075632" y="64647"/>
                  <a:pt x="1068423" y="64647"/>
                </a:cubicBezTo>
                <a:close/>
                <a:moveTo>
                  <a:pt x="925548" y="64647"/>
                </a:moveTo>
                <a:cubicBezTo>
                  <a:pt x="918959" y="64647"/>
                  <a:pt x="909425" y="71643"/>
                  <a:pt x="896945" y="85635"/>
                </a:cubicBezTo>
                <a:cubicBezTo>
                  <a:pt x="884465" y="99626"/>
                  <a:pt x="873420" y="115652"/>
                  <a:pt x="863808" y="133713"/>
                </a:cubicBezTo>
                <a:lnTo>
                  <a:pt x="858575" y="160107"/>
                </a:lnTo>
                <a:cubicBezTo>
                  <a:pt x="868265" y="164370"/>
                  <a:pt x="877954" y="166502"/>
                  <a:pt x="887643" y="166502"/>
                </a:cubicBezTo>
                <a:cubicBezTo>
                  <a:pt x="901674" y="166502"/>
                  <a:pt x="912913" y="157588"/>
                  <a:pt x="921362" y="139759"/>
                </a:cubicBezTo>
                <a:cubicBezTo>
                  <a:pt x="931362" y="118675"/>
                  <a:pt x="936361" y="99723"/>
                  <a:pt x="936361" y="82902"/>
                </a:cubicBezTo>
                <a:cubicBezTo>
                  <a:pt x="936361" y="70732"/>
                  <a:pt x="932757" y="64647"/>
                  <a:pt x="925548" y="64647"/>
                </a:cubicBezTo>
                <a:close/>
                <a:moveTo>
                  <a:pt x="750914" y="60345"/>
                </a:moveTo>
                <a:cubicBezTo>
                  <a:pt x="736812" y="60345"/>
                  <a:pt x="725537" y="69260"/>
                  <a:pt x="717090" y="87088"/>
                </a:cubicBezTo>
                <a:cubicBezTo>
                  <a:pt x="707172" y="108172"/>
                  <a:pt x="702213" y="127124"/>
                  <a:pt x="702213" y="143945"/>
                </a:cubicBezTo>
                <a:cubicBezTo>
                  <a:pt x="702213" y="156115"/>
                  <a:pt x="705776" y="162200"/>
                  <a:pt x="712903" y="162200"/>
                </a:cubicBezTo>
                <a:cubicBezTo>
                  <a:pt x="719564" y="162200"/>
                  <a:pt x="729150" y="155204"/>
                  <a:pt x="741659" y="141213"/>
                </a:cubicBezTo>
                <a:cubicBezTo>
                  <a:pt x="754169" y="127221"/>
                  <a:pt x="765148" y="111234"/>
                  <a:pt x="774598" y="93250"/>
                </a:cubicBezTo>
                <a:lnTo>
                  <a:pt x="779855" y="66857"/>
                </a:lnTo>
                <a:cubicBezTo>
                  <a:pt x="770092" y="62516"/>
                  <a:pt x="760445" y="60345"/>
                  <a:pt x="750914" y="60345"/>
                </a:cubicBezTo>
                <a:close/>
                <a:moveTo>
                  <a:pt x="632561" y="59183"/>
                </a:moveTo>
                <a:cubicBezTo>
                  <a:pt x="623260" y="59183"/>
                  <a:pt x="614268" y="65365"/>
                  <a:pt x="605586" y="77728"/>
                </a:cubicBezTo>
                <a:cubicBezTo>
                  <a:pt x="596905" y="90092"/>
                  <a:pt x="591750" y="104102"/>
                  <a:pt x="590122" y="119760"/>
                </a:cubicBezTo>
                <a:cubicBezTo>
                  <a:pt x="607485" y="118365"/>
                  <a:pt x="621050" y="113889"/>
                  <a:pt x="630817" y="106331"/>
                </a:cubicBezTo>
                <a:cubicBezTo>
                  <a:pt x="640584" y="98773"/>
                  <a:pt x="645467" y="88987"/>
                  <a:pt x="645467" y="76972"/>
                </a:cubicBezTo>
                <a:cubicBezTo>
                  <a:pt x="645467" y="65113"/>
                  <a:pt x="641165" y="59183"/>
                  <a:pt x="632561" y="59183"/>
                </a:cubicBezTo>
                <a:close/>
                <a:moveTo>
                  <a:pt x="772790" y="48835"/>
                </a:moveTo>
                <a:cubicBezTo>
                  <a:pt x="783875" y="48835"/>
                  <a:pt x="795463" y="49300"/>
                  <a:pt x="807555" y="50230"/>
                </a:cubicBezTo>
                <a:lnTo>
                  <a:pt x="799184" y="84646"/>
                </a:lnTo>
                <a:lnTo>
                  <a:pt x="787905" y="142085"/>
                </a:lnTo>
                <a:cubicBezTo>
                  <a:pt x="786122" y="151076"/>
                  <a:pt x="785231" y="156890"/>
                  <a:pt x="785231" y="159525"/>
                </a:cubicBezTo>
                <a:cubicBezTo>
                  <a:pt x="785231" y="164409"/>
                  <a:pt x="787518" y="166851"/>
                  <a:pt x="792091" y="166851"/>
                </a:cubicBezTo>
                <a:cubicBezTo>
                  <a:pt x="799843" y="166851"/>
                  <a:pt x="811392" y="158324"/>
                  <a:pt x="826740" y="141271"/>
                </a:cubicBezTo>
                <a:lnTo>
                  <a:pt x="824647" y="152084"/>
                </a:lnTo>
                <a:cubicBezTo>
                  <a:pt x="807640" y="170300"/>
                  <a:pt x="792380" y="179408"/>
                  <a:pt x="778867" y="179408"/>
                </a:cubicBezTo>
                <a:cubicBezTo>
                  <a:pt x="767607" y="179408"/>
                  <a:pt x="761977" y="173556"/>
                  <a:pt x="761977" y="161851"/>
                </a:cubicBezTo>
                <a:cubicBezTo>
                  <a:pt x="761977" y="157975"/>
                  <a:pt x="762912" y="151386"/>
                  <a:pt x="764782" y="142085"/>
                </a:cubicBezTo>
                <a:lnTo>
                  <a:pt x="770506" y="113365"/>
                </a:lnTo>
                <a:lnTo>
                  <a:pt x="768404" y="113365"/>
                </a:lnTo>
                <a:cubicBezTo>
                  <a:pt x="759654" y="132822"/>
                  <a:pt x="749121" y="148693"/>
                  <a:pt x="736807" y="160979"/>
                </a:cubicBezTo>
                <a:cubicBezTo>
                  <a:pt x="724493" y="173265"/>
                  <a:pt x="712955" y="179408"/>
                  <a:pt x="702191" y="179408"/>
                </a:cubicBezTo>
                <a:cubicBezTo>
                  <a:pt x="685850" y="179408"/>
                  <a:pt x="677679" y="169176"/>
                  <a:pt x="677679" y="148712"/>
                </a:cubicBezTo>
                <a:cubicBezTo>
                  <a:pt x="677679" y="126155"/>
                  <a:pt x="686671" y="104064"/>
                  <a:pt x="704655" y="82437"/>
                </a:cubicBezTo>
                <a:cubicBezTo>
                  <a:pt x="723258" y="60035"/>
                  <a:pt x="745970" y="48835"/>
                  <a:pt x="772790" y="48835"/>
                </a:cubicBezTo>
                <a:close/>
                <a:moveTo>
                  <a:pt x="1025286" y="47439"/>
                </a:moveTo>
                <a:lnTo>
                  <a:pt x="1016450" y="84995"/>
                </a:lnTo>
                <a:lnTo>
                  <a:pt x="1010752" y="113365"/>
                </a:lnTo>
                <a:lnTo>
                  <a:pt x="1012729" y="113365"/>
                </a:lnTo>
                <a:cubicBezTo>
                  <a:pt x="1021565" y="93832"/>
                  <a:pt x="1032127" y="77961"/>
                  <a:pt x="1044413" y="65752"/>
                </a:cubicBezTo>
                <a:cubicBezTo>
                  <a:pt x="1056699" y="53544"/>
                  <a:pt x="1068229" y="47439"/>
                  <a:pt x="1079004" y="47439"/>
                </a:cubicBezTo>
                <a:cubicBezTo>
                  <a:pt x="1095514" y="47439"/>
                  <a:pt x="1103770" y="57671"/>
                  <a:pt x="1103770" y="78135"/>
                </a:cubicBezTo>
                <a:cubicBezTo>
                  <a:pt x="1103770" y="102087"/>
                  <a:pt x="1094332" y="124760"/>
                  <a:pt x="1075458" y="146154"/>
                </a:cubicBezTo>
                <a:cubicBezTo>
                  <a:pt x="1056583" y="167548"/>
                  <a:pt x="1036565" y="178245"/>
                  <a:pt x="1015403" y="178245"/>
                </a:cubicBezTo>
                <a:cubicBezTo>
                  <a:pt x="1013233" y="178245"/>
                  <a:pt x="1008814" y="177819"/>
                  <a:pt x="1002148" y="176966"/>
                </a:cubicBezTo>
                <a:cubicBezTo>
                  <a:pt x="1001296" y="176889"/>
                  <a:pt x="999978" y="176734"/>
                  <a:pt x="998195" y="176501"/>
                </a:cubicBezTo>
                <a:cubicBezTo>
                  <a:pt x="992071" y="201538"/>
                  <a:pt x="981471" y="220704"/>
                  <a:pt x="966394" y="233998"/>
                </a:cubicBezTo>
                <a:cubicBezTo>
                  <a:pt x="951318" y="247291"/>
                  <a:pt x="932617" y="253938"/>
                  <a:pt x="910293" y="253938"/>
                </a:cubicBezTo>
                <a:cubicBezTo>
                  <a:pt x="904712" y="253938"/>
                  <a:pt x="898782" y="253241"/>
                  <a:pt x="892504" y="251845"/>
                </a:cubicBezTo>
                <a:lnTo>
                  <a:pt x="908200" y="235218"/>
                </a:lnTo>
                <a:cubicBezTo>
                  <a:pt x="916107" y="239094"/>
                  <a:pt x="924323" y="241032"/>
                  <a:pt x="932850" y="241032"/>
                </a:cubicBezTo>
                <a:cubicBezTo>
                  <a:pt x="952616" y="241032"/>
                  <a:pt x="965755" y="224665"/>
                  <a:pt x="972266" y="191931"/>
                </a:cubicBezTo>
                <a:lnTo>
                  <a:pt x="990172" y="101758"/>
                </a:lnTo>
                <a:cubicBezTo>
                  <a:pt x="992265" y="90278"/>
                  <a:pt x="993311" y="82637"/>
                  <a:pt x="993311" y="78836"/>
                </a:cubicBezTo>
                <a:cubicBezTo>
                  <a:pt x="993311" y="72323"/>
                  <a:pt x="990831" y="69066"/>
                  <a:pt x="985870" y="69066"/>
                </a:cubicBezTo>
                <a:cubicBezTo>
                  <a:pt x="982304" y="69066"/>
                  <a:pt x="976026" y="70422"/>
                  <a:pt x="967034" y="73135"/>
                </a:cubicBezTo>
                <a:lnTo>
                  <a:pt x="968545" y="66043"/>
                </a:lnTo>
                <a:close/>
                <a:moveTo>
                  <a:pt x="882411" y="47439"/>
                </a:moveTo>
                <a:lnTo>
                  <a:pt x="873575" y="84995"/>
                </a:lnTo>
                <a:lnTo>
                  <a:pt x="867877" y="113365"/>
                </a:lnTo>
                <a:lnTo>
                  <a:pt x="869854" y="113365"/>
                </a:lnTo>
                <a:cubicBezTo>
                  <a:pt x="878690" y="93832"/>
                  <a:pt x="889252" y="77961"/>
                  <a:pt x="901538" y="65752"/>
                </a:cubicBezTo>
                <a:cubicBezTo>
                  <a:pt x="913824" y="53544"/>
                  <a:pt x="925354" y="47439"/>
                  <a:pt x="936129" y="47439"/>
                </a:cubicBezTo>
                <a:cubicBezTo>
                  <a:pt x="952639" y="47439"/>
                  <a:pt x="960895" y="57671"/>
                  <a:pt x="960895" y="78135"/>
                </a:cubicBezTo>
                <a:cubicBezTo>
                  <a:pt x="960895" y="102087"/>
                  <a:pt x="951457" y="124760"/>
                  <a:pt x="932583" y="146154"/>
                </a:cubicBezTo>
                <a:cubicBezTo>
                  <a:pt x="913708" y="167548"/>
                  <a:pt x="893690" y="178245"/>
                  <a:pt x="872528" y="178245"/>
                </a:cubicBezTo>
                <a:cubicBezTo>
                  <a:pt x="870358" y="178245"/>
                  <a:pt x="865939" y="177819"/>
                  <a:pt x="859273" y="176966"/>
                </a:cubicBezTo>
                <a:cubicBezTo>
                  <a:pt x="858420" y="176889"/>
                  <a:pt x="857103" y="176734"/>
                  <a:pt x="855320" y="176501"/>
                </a:cubicBezTo>
                <a:cubicBezTo>
                  <a:pt x="849196" y="201538"/>
                  <a:pt x="838596" y="220704"/>
                  <a:pt x="823519" y="233998"/>
                </a:cubicBezTo>
                <a:cubicBezTo>
                  <a:pt x="808443" y="247291"/>
                  <a:pt x="789742" y="253938"/>
                  <a:pt x="767418" y="253938"/>
                </a:cubicBezTo>
                <a:cubicBezTo>
                  <a:pt x="761837" y="253938"/>
                  <a:pt x="755907" y="253241"/>
                  <a:pt x="749629" y="251845"/>
                </a:cubicBezTo>
                <a:lnTo>
                  <a:pt x="765325" y="235218"/>
                </a:lnTo>
                <a:cubicBezTo>
                  <a:pt x="773232" y="239094"/>
                  <a:pt x="781448" y="241032"/>
                  <a:pt x="789975" y="241032"/>
                </a:cubicBezTo>
                <a:cubicBezTo>
                  <a:pt x="809741" y="241032"/>
                  <a:pt x="822880" y="224665"/>
                  <a:pt x="829391" y="191931"/>
                </a:cubicBezTo>
                <a:lnTo>
                  <a:pt x="847297" y="101758"/>
                </a:lnTo>
                <a:cubicBezTo>
                  <a:pt x="849390" y="90278"/>
                  <a:pt x="850436" y="82637"/>
                  <a:pt x="850436" y="78836"/>
                </a:cubicBezTo>
                <a:cubicBezTo>
                  <a:pt x="850436" y="72323"/>
                  <a:pt x="847956" y="69066"/>
                  <a:pt x="842995" y="69066"/>
                </a:cubicBezTo>
                <a:cubicBezTo>
                  <a:pt x="839429" y="69066"/>
                  <a:pt x="833151" y="70422"/>
                  <a:pt x="824159" y="73135"/>
                </a:cubicBezTo>
                <a:lnTo>
                  <a:pt x="825670" y="66043"/>
                </a:lnTo>
                <a:close/>
                <a:moveTo>
                  <a:pt x="373498" y="47439"/>
                </a:moveTo>
                <a:cubicBezTo>
                  <a:pt x="384660" y="47439"/>
                  <a:pt x="390241" y="53297"/>
                  <a:pt x="390241" y="65013"/>
                </a:cubicBezTo>
                <a:cubicBezTo>
                  <a:pt x="390241" y="68970"/>
                  <a:pt x="389350" y="75526"/>
                  <a:pt x="387567" y="84681"/>
                </a:cubicBezTo>
                <a:lnTo>
                  <a:pt x="381870" y="113425"/>
                </a:lnTo>
                <a:lnTo>
                  <a:pt x="383498" y="113425"/>
                </a:lnTo>
                <a:cubicBezTo>
                  <a:pt x="393419" y="93253"/>
                  <a:pt x="404252" y="77213"/>
                  <a:pt x="415995" y="65303"/>
                </a:cubicBezTo>
                <a:cubicBezTo>
                  <a:pt x="427739" y="53394"/>
                  <a:pt x="438572" y="47439"/>
                  <a:pt x="448493" y="47439"/>
                </a:cubicBezTo>
                <a:cubicBezTo>
                  <a:pt x="453687" y="47439"/>
                  <a:pt x="458047" y="49495"/>
                  <a:pt x="461574" y="53607"/>
                </a:cubicBezTo>
                <a:cubicBezTo>
                  <a:pt x="465101" y="57719"/>
                  <a:pt x="466864" y="62840"/>
                  <a:pt x="466864" y="68970"/>
                </a:cubicBezTo>
                <a:cubicBezTo>
                  <a:pt x="466864" y="73469"/>
                  <a:pt x="466206" y="78861"/>
                  <a:pt x="464888" y="85146"/>
                </a:cubicBezTo>
                <a:lnTo>
                  <a:pt x="459307" y="113425"/>
                </a:lnTo>
                <a:lnTo>
                  <a:pt x="460935" y="113425"/>
                </a:lnTo>
                <a:cubicBezTo>
                  <a:pt x="469539" y="94029"/>
                  <a:pt x="479693" y="78182"/>
                  <a:pt x="491398" y="65885"/>
                </a:cubicBezTo>
                <a:cubicBezTo>
                  <a:pt x="503103" y="53588"/>
                  <a:pt x="513838" y="47439"/>
                  <a:pt x="523605" y="47439"/>
                </a:cubicBezTo>
                <a:cubicBezTo>
                  <a:pt x="537325" y="47439"/>
                  <a:pt x="544185" y="54726"/>
                  <a:pt x="544185" y="69298"/>
                </a:cubicBezTo>
                <a:cubicBezTo>
                  <a:pt x="544185" y="73639"/>
                  <a:pt x="543565" y="78988"/>
                  <a:pt x="542325" y="85344"/>
                </a:cubicBezTo>
                <a:lnTo>
                  <a:pt x="531047" y="142085"/>
                </a:lnTo>
                <a:cubicBezTo>
                  <a:pt x="529264" y="150999"/>
                  <a:pt x="528372" y="156812"/>
                  <a:pt x="528372" y="159525"/>
                </a:cubicBezTo>
                <a:cubicBezTo>
                  <a:pt x="528372" y="164409"/>
                  <a:pt x="530659" y="166851"/>
                  <a:pt x="535232" y="166851"/>
                </a:cubicBezTo>
                <a:cubicBezTo>
                  <a:pt x="540988" y="166851"/>
                  <a:pt x="548923" y="162060"/>
                  <a:pt x="559039" y="152478"/>
                </a:cubicBezTo>
                <a:lnTo>
                  <a:pt x="566326" y="144966"/>
                </a:lnTo>
                <a:lnTo>
                  <a:pt x="565240" y="137935"/>
                </a:lnTo>
                <a:cubicBezTo>
                  <a:pt x="565240" y="116095"/>
                  <a:pt x="573611" y="95553"/>
                  <a:pt x="590355" y="76307"/>
                </a:cubicBezTo>
                <a:cubicBezTo>
                  <a:pt x="607098" y="57062"/>
                  <a:pt x="624965" y="47439"/>
                  <a:pt x="643956" y="47439"/>
                </a:cubicBezTo>
                <a:cubicBezTo>
                  <a:pt x="650855" y="47439"/>
                  <a:pt x="656436" y="49761"/>
                  <a:pt x="660699" y="54406"/>
                </a:cubicBezTo>
                <a:cubicBezTo>
                  <a:pt x="664962" y="59050"/>
                  <a:pt x="667094" y="65087"/>
                  <a:pt x="667094" y="72518"/>
                </a:cubicBezTo>
                <a:cubicBezTo>
                  <a:pt x="667094" y="87379"/>
                  <a:pt x="659498" y="100150"/>
                  <a:pt x="644305" y="110831"/>
                </a:cubicBezTo>
                <a:cubicBezTo>
                  <a:pt x="629112" y="121512"/>
                  <a:pt x="610973" y="126853"/>
                  <a:pt x="589889" y="126853"/>
                </a:cubicBezTo>
                <a:lnTo>
                  <a:pt x="589773" y="132085"/>
                </a:lnTo>
                <a:cubicBezTo>
                  <a:pt x="589773" y="154720"/>
                  <a:pt x="598067" y="166037"/>
                  <a:pt x="614655" y="166037"/>
                </a:cubicBezTo>
                <a:cubicBezTo>
                  <a:pt x="628996" y="166037"/>
                  <a:pt x="646475" y="158905"/>
                  <a:pt x="667094" y="144643"/>
                </a:cubicBezTo>
                <a:lnTo>
                  <a:pt x="665350" y="153596"/>
                </a:lnTo>
                <a:cubicBezTo>
                  <a:pt x="640700" y="170804"/>
                  <a:pt x="619694" y="179408"/>
                  <a:pt x="602331" y="179408"/>
                </a:cubicBezTo>
                <a:cubicBezTo>
                  <a:pt x="591324" y="179408"/>
                  <a:pt x="582390" y="175555"/>
                  <a:pt x="575530" y="167849"/>
                </a:cubicBezTo>
                <a:cubicBezTo>
                  <a:pt x="572100" y="163996"/>
                  <a:pt x="569527" y="159577"/>
                  <a:pt x="567812" y="154591"/>
                </a:cubicBezTo>
                <a:lnTo>
                  <a:pt x="567474" y="152403"/>
                </a:lnTo>
                <a:lnTo>
                  <a:pt x="555404" y="164047"/>
                </a:lnTo>
                <a:cubicBezTo>
                  <a:pt x="543333" y="174288"/>
                  <a:pt x="532201" y="179408"/>
                  <a:pt x="522008" y="179408"/>
                </a:cubicBezTo>
                <a:cubicBezTo>
                  <a:pt x="510748" y="179408"/>
                  <a:pt x="505118" y="173562"/>
                  <a:pt x="505118" y="161869"/>
                </a:cubicBezTo>
                <a:cubicBezTo>
                  <a:pt x="505118" y="158074"/>
                  <a:pt x="506055" y="151492"/>
                  <a:pt x="507928" y="142123"/>
                </a:cubicBezTo>
                <a:lnTo>
                  <a:pt x="519290" y="85438"/>
                </a:lnTo>
                <a:cubicBezTo>
                  <a:pt x="520384" y="80328"/>
                  <a:pt x="520931" y="76612"/>
                  <a:pt x="520931" y="74289"/>
                </a:cubicBezTo>
                <a:cubicBezTo>
                  <a:pt x="520931" y="67861"/>
                  <a:pt x="518528" y="64647"/>
                  <a:pt x="513722" y="64647"/>
                </a:cubicBezTo>
                <a:cubicBezTo>
                  <a:pt x="500234" y="64647"/>
                  <a:pt x="480701" y="87914"/>
                  <a:pt x="455121" y="134447"/>
                </a:cubicBezTo>
                <a:lnTo>
                  <a:pt x="446401" y="176501"/>
                </a:lnTo>
                <a:lnTo>
                  <a:pt x="423611" y="177896"/>
                </a:lnTo>
                <a:lnTo>
                  <a:pt x="441866" y="85671"/>
                </a:lnTo>
                <a:cubicBezTo>
                  <a:pt x="442874" y="80560"/>
                  <a:pt x="443377" y="76843"/>
                  <a:pt x="443377" y="74520"/>
                </a:cubicBezTo>
                <a:cubicBezTo>
                  <a:pt x="443377" y="67938"/>
                  <a:pt x="441052" y="64647"/>
                  <a:pt x="436401" y="64647"/>
                </a:cubicBezTo>
                <a:cubicBezTo>
                  <a:pt x="430588" y="64647"/>
                  <a:pt x="422003" y="71461"/>
                  <a:pt x="410647" y="85089"/>
                </a:cubicBezTo>
                <a:cubicBezTo>
                  <a:pt x="399291" y="98716"/>
                  <a:pt x="388226" y="115479"/>
                  <a:pt x="377451" y="135377"/>
                </a:cubicBezTo>
                <a:lnTo>
                  <a:pt x="368963" y="176501"/>
                </a:lnTo>
                <a:lnTo>
                  <a:pt x="344546" y="177896"/>
                </a:lnTo>
                <a:lnTo>
                  <a:pt x="353151" y="142085"/>
                </a:lnTo>
                <a:lnTo>
                  <a:pt x="364545" y="84646"/>
                </a:lnTo>
                <a:cubicBezTo>
                  <a:pt x="366328" y="75732"/>
                  <a:pt x="367219" y="69918"/>
                  <a:pt x="367219" y="67205"/>
                </a:cubicBezTo>
                <a:cubicBezTo>
                  <a:pt x="367219" y="62400"/>
                  <a:pt x="364933" y="59997"/>
                  <a:pt x="360359" y="59997"/>
                </a:cubicBezTo>
                <a:cubicBezTo>
                  <a:pt x="352763" y="59997"/>
                  <a:pt x="341213" y="68515"/>
                  <a:pt x="325710" y="85553"/>
                </a:cubicBezTo>
                <a:lnTo>
                  <a:pt x="327803" y="74869"/>
                </a:lnTo>
                <a:cubicBezTo>
                  <a:pt x="344701" y="56582"/>
                  <a:pt x="359933" y="47439"/>
                  <a:pt x="373498" y="47439"/>
                </a:cubicBezTo>
                <a:close/>
                <a:moveTo>
                  <a:pt x="166153" y="27468"/>
                </a:moveTo>
                <a:lnTo>
                  <a:pt x="116039" y="114877"/>
                </a:lnTo>
                <a:lnTo>
                  <a:pt x="173594" y="114877"/>
                </a:lnTo>
                <a:close/>
                <a:moveTo>
                  <a:pt x="190337" y="0"/>
                </a:moveTo>
                <a:lnTo>
                  <a:pt x="191849" y="38746"/>
                </a:lnTo>
                <a:lnTo>
                  <a:pt x="198592" y="119146"/>
                </a:lnTo>
                <a:cubicBezTo>
                  <a:pt x="200143" y="137841"/>
                  <a:pt x="202333" y="150155"/>
                  <a:pt x="205162" y="156089"/>
                </a:cubicBezTo>
                <a:cubicBezTo>
                  <a:pt x="207991" y="162023"/>
                  <a:pt x="213088" y="164990"/>
                  <a:pt x="220452" y="164990"/>
                </a:cubicBezTo>
                <a:lnTo>
                  <a:pt x="230518" y="164474"/>
                </a:lnTo>
                <a:lnTo>
                  <a:pt x="224898" y="154787"/>
                </a:lnTo>
                <a:cubicBezTo>
                  <a:pt x="223192" y="149768"/>
                  <a:pt x="222340" y="144139"/>
                  <a:pt x="222340" y="137899"/>
                </a:cubicBezTo>
                <a:cubicBezTo>
                  <a:pt x="222340" y="115342"/>
                  <a:pt x="230866" y="94626"/>
                  <a:pt x="247920" y="75751"/>
                </a:cubicBezTo>
                <a:cubicBezTo>
                  <a:pt x="264973" y="56877"/>
                  <a:pt x="283731" y="47439"/>
                  <a:pt x="304195" y="47439"/>
                </a:cubicBezTo>
                <a:cubicBezTo>
                  <a:pt x="313187" y="47439"/>
                  <a:pt x="322140" y="49416"/>
                  <a:pt x="331054" y="53369"/>
                </a:cubicBezTo>
                <a:lnTo>
                  <a:pt x="323264" y="83251"/>
                </a:lnTo>
                <a:lnTo>
                  <a:pt x="316055" y="83251"/>
                </a:lnTo>
                <a:lnTo>
                  <a:pt x="316404" y="81507"/>
                </a:lnTo>
                <a:cubicBezTo>
                  <a:pt x="317179" y="77864"/>
                  <a:pt x="317567" y="75189"/>
                  <a:pt x="317567" y="73484"/>
                </a:cubicBezTo>
                <a:cubicBezTo>
                  <a:pt x="317567" y="62787"/>
                  <a:pt x="310319" y="57439"/>
                  <a:pt x="295824" y="57439"/>
                </a:cubicBezTo>
                <a:cubicBezTo>
                  <a:pt x="282181" y="57439"/>
                  <a:pt x="270825" y="64725"/>
                  <a:pt x="261756" y="79298"/>
                </a:cubicBezTo>
                <a:cubicBezTo>
                  <a:pt x="252687" y="93871"/>
                  <a:pt x="248152" y="112164"/>
                  <a:pt x="248152" y="134178"/>
                </a:cubicBezTo>
                <a:cubicBezTo>
                  <a:pt x="248152" y="155185"/>
                  <a:pt x="255981" y="165688"/>
                  <a:pt x="271639" y="165688"/>
                </a:cubicBezTo>
                <a:cubicBezTo>
                  <a:pt x="286522" y="165688"/>
                  <a:pt x="303963" y="158634"/>
                  <a:pt x="323962" y="144526"/>
                </a:cubicBezTo>
                <a:lnTo>
                  <a:pt x="322217" y="153596"/>
                </a:lnTo>
                <a:cubicBezTo>
                  <a:pt x="296793" y="170804"/>
                  <a:pt x="275941" y="179408"/>
                  <a:pt x="259663" y="179408"/>
                </a:cubicBezTo>
                <a:cubicBezTo>
                  <a:pt x="254043" y="179408"/>
                  <a:pt x="248976" y="178458"/>
                  <a:pt x="244461" y="176559"/>
                </a:cubicBezTo>
                <a:lnTo>
                  <a:pt x="233229" y="168486"/>
                </a:lnTo>
                <a:lnTo>
                  <a:pt x="232544" y="171967"/>
                </a:lnTo>
                <a:lnTo>
                  <a:pt x="179175" y="180803"/>
                </a:lnTo>
                <a:lnTo>
                  <a:pt x="174408" y="123481"/>
                </a:lnTo>
                <a:lnTo>
                  <a:pt x="111040" y="123481"/>
                </a:lnTo>
                <a:cubicBezTo>
                  <a:pt x="98792" y="144720"/>
                  <a:pt x="87204" y="159584"/>
                  <a:pt x="76274" y="168071"/>
                </a:cubicBezTo>
                <a:cubicBezTo>
                  <a:pt x="65345" y="176559"/>
                  <a:pt x="52322" y="180803"/>
                  <a:pt x="37207" y="180803"/>
                </a:cubicBezTo>
                <a:cubicBezTo>
                  <a:pt x="22867" y="180803"/>
                  <a:pt x="10464" y="176114"/>
                  <a:pt x="0" y="166734"/>
                </a:cubicBezTo>
                <a:lnTo>
                  <a:pt x="15697" y="150921"/>
                </a:lnTo>
                <a:cubicBezTo>
                  <a:pt x="23061" y="162238"/>
                  <a:pt x="32711" y="167897"/>
                  <a:pt x="44648" y="167897"/>
                </a:cubicBezTo>
                <a:cubicBezTo>
                  <a:pt x="56043" y="167897"/>
                  <a:pt x="66759" y="163149"/>
                  <a:pt x="76798" y="153654"/>
                </a:cubicBezTo>
                <a:cubicBezTo>
                  <a:pt x="86836" y="144158"/>
                  <a:pt x="98831" y="127318"/>
                  <a:pt x="112784" y="103134"/>
                </a:cubicBezTo>
                <a:lnTo>
                  <a:pt x="162897" y="16527"/>
                </a:lnTo>
                <a:cubicBezTo>
                  <a:pt x="154448" y="15518"/>
                  <a:pt x="147200" y="15014"/>
                  <a:pt x="141154" y="15014"/>
                </a:cubicBezTo>
                <a:cubicBezTo>
                  <a:pt x="124954" y="15014"/>
                  <a:pt x="112454" y="19068"/>
                  <a:pt x="103656" y="27176"/>
                </a:cubicBezTo>
                <a:cubicBezTo>
                  <a:pt x="94858" y="35284"/>
                  <a:pt x="90460" y="46865"/>
                  <a:pt x="90460" y="61919"/>
                </a:cubicBezTo>
                <a:lnTo>
                  <a:pt x="67670" y="73210"/>
                </a:lnTo>
                <a:cubicBezTo>
                  <a:pt x="69143" y="58623"/>
                  <a:pt x="73212" y="46557"/>
                  <a:pt x="79879" y="37013"/>
                </a:cubicBezTo>
                <a:cubicBezTo>
                  <a:pt x="87243" y="26383"/>
                  <a:pt x="95924" y="18817"/>
                  <a:pt x="105924" y="14316"/>
                </a:cubicBezTo>
                <a:cubicBezTo>
                  <a:pt x="115923" y="9816"/>
                  <a:pt x="130418" y="6906"/>
                  <a:pt x="149409" y="5587"/>
                </a:cubicBezTo>
                <a:cubicBezTo>
                  <a:pt x="153208" y="5354"/>
                  <a:pt x="158944" y="4927"/>
                  <a:pt x="166618" y="430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00" spc="-15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919498" y="2816711"/>
            <a:ext cx="265230" cy="124020"/>
          </a:xfrm>
          <a:custGeom>
            <a:avLst/>
            <a:gdLst>
              <a:gd name="connsiteX0" fmla="*/ 12600 w 295200"/>
              <a:gd name="connsiteY0" fmla="*/ 112834 h 138034"/>
              <a:gd name="connsiteX1" fmla="*/ 282600 w 295200"/>
              <a:gd name="connsiteY1" fmla="*/ 112834 h 138034"/>
              <a:gd name="connsiteX2" fmla="*/ 295200 w 295200"/>
              <a:gd name="connsiteY2" fmla="*/ 125434 h 138034"/>
              <a:gd name="connsiteX3" fmla="*/ 282600 w 295200"/>
              <a:gd name="connsiteY3" fmla="*/ 138034 h 138034"/>
              <a:gd name="connsiteX4" fmla="*/ 12600 w 295200"/>
              <a:gd name="connsiteY4" fmla="*/ 138034 h 138034"/>
              <a:gd name="connsiteX5" fmla="*/ 0 w 295200"/>
              <a:gd name="connsiteY5" fmla="*/ 125434 h 138034"/>
              <a:gd name="connsiteX6" fmla="*/ 12600 w 295200"/>
              <a:gd name="connsiteY6" fmla="*/ 112834 h 138034"/>
              <a:gd name="connsiteX7" fmla="*/ 12600 w 295200"/>
              <a:gd name="connsiteY7" fmla="*/ 56417 h 138034"/>
              <a:gd name="connsiteX8" fmla="*/ 282600 w 295200"/>
              <a:gd name="connsiteY8" fmla="*/ 56417 h 138034"/>
              <a:gd name="connsiteX9" fmla="*/ 295200 w 295200"/>
              <a:gd name="connsiteY9" fmla="*/ 69017 h 138034"/>
              <a:gd name="connsiteX10" fmla="*/ 282600 w 295200"/>
              <a:gd name="connsiteY10" fmla="*/ 81617 h 138034"/>
              <a:gd name="connsiteX11" fmla="*/ 12600 w 295200"/>
              <a:gd name="connsiteY11" fmla="*/ 81617 h 138034"/>
              <a:gd name="connsiteX12" fmla="*/ 0 w 295200"/>
              <a:gd name="connsiteY12" fmla="*/ 69017 h 138034"/>
              <a:gd name="connsiteX13" fmla="*/ 12600 w 295200"/>
              <a:gd name="connsiteY13" fmla="*/ 56417 h 138034"/>
              <a:gd name="connsiteX14" fmla="*/ 12600 w 295200"/>
              <a:gd name="connsiteY14" fmla="*/ 0 h 138034"/>
              <a:gd name="connsiteX15" fmla="*/ 282600 w 295200"/>
              <a:gd name="connsiteY15" fmla="*/ 0 h 138034"/>
              <a:gd name="connsiteX16" fmla="*/ 295200 w 295200"/>
              <a:gd name="connsiteY16" fmla="*/ 12600 h 138034"/>
              <a:gd name="connsiteX17" fmla="*/ 282600 w 295200"/>
              <a:gd name="connsiteY17" fmla="*/ 25200 h 138034"/>
              <a:gd name="connsiteX18" fmla="*/ 12600 w 295200"/>
              <a:gd name="connsiteY18" fmla="*/ 25200 h 138034"/>
              <a:gd name="connsiteX19" fmla="*/ 0 w 295200"/>
              <a:gd name="connsiteY19" fmla="*/ 12600 h 138034"/>
              <a:gd name="connsiteX20" fmla="*/ 12600 w 295200"/>
              <a:gd name="connsiteY20" fmla="*/ 0 h 13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200" h="138034">
                <a:moveTo>
                  <a:pt x="12600" y="112834"/>
                </a:moveTo>
                <a:lnTo>
                  <a:pt x="282600" y="112834"/>
                </a:lnTo>
                <a:cubicBezTo>
                  <a:pt x="289559" y="112834"/>
                  <a:pt x="295200" y="118475"/>
                  <a:pt x="295200" y="125434"/>
                </a:cubicBezTo>
                <a:cubicBezTo>
                  <a:pt x="295200" y="132393"/>
                  <a:pt x="289559" y="138034"/>
                  <a:pt x="282600" y="138034"/>
                </a:cubicBezTo>
                <a:lnTo>
                  <a:pt x="12600" y="138034"/>
                </a:lnTo>
                <a:cubicBezTo>
                  <a:pt x="5641" y="138034"/>
                  <a:pt x="0" y="132393"/>
                  <a:pt x="0" y="125434"/>
                </a:cubicBezTo>
                <a:cubicBezTo>
                  <a:pt x="0" y="118475"/>
                  <a:pt x="5641" y="112834"/>
                  <a:pt x="12600" y="112834"/>
                </a:cubicBezTo>
                <a:close/>
                <a:moveTo>
                  <a:pt x="12600" y="56417"/>
                </a:moveTo>
                <a:lnTo>
                  <a:pt x="282600" y="56417"/>
                </a:lnTo>
                <a:cubicBezTo>
                  <a:pt x="289559" y="56417"/>
                  <a:pt x="295200" y="62058"/>
                  <a:pt x="295200" y="69017"/>
                </a:cubicBezTo>
                <a:cubicBezTo>
                  <a:pt x="295200" y="75976"/>
                  <a:pt x="289559" y="81617"/>
                  <a:pt x="282600" y="81617"/>
                </a:cubicBezTo>
                <a:lnTo>
                  <a:pt x="12600" y="81617"/>
                </a:lnTo>
                <a:cubicBezTo>
                  <a:pt x="5641" y="81617"/>
                  <a:pt x="0" y="75976"/>
                  <a:pt x="0" y="69017"/>
                </a:cubicBezTo>
                <a:cubicBezTo>
                  <a:pt x="0" y="62058"/>
                  <a:pt x="5641" y="56417"/>
                  <a:pt x="12600" y="56417"/>
                </a:cubicBezTo>
                <a:close/>
                <a:moveTo>
                  <a:pt x="12600" y="0"/>
                </a:moveTo>
                <a:lnTo>
                  <a:pt x="282600" y="0"/>
                </a:lnTo>
                <a:cubicBezTo>
                  <a:pt x="289559" y="0"/>
                  <a:pt x="295200" y="5641"/>
                  <a:pt x="295200" y="12600"/>
                </a:cubicBezTo>
                <a:cubicBezTo>
                  <a:pt x="295200" y="19559"/>
                  <a:pt x="289559" y="25200"/>
                  <a:pt x="282600" y="25200"/>
                </a:cubicBezTo>
                <a:lnTo>
                  <a:pt x="12600" y="25200"/>
                </a:lnTo>
                <a:cubicBezTo>
                  <a:pt x="5641" y="25200"/>
                  <a:pt x="0" y="19559"/>
                  <a:pt x="0" y="12600"/>
                </a:cubicBezTo>
                <a:cubicBezTo>
                  <a:pt x="0" y="5641"/>
                  <a:pt x="5641" y="0"/>
                  <a:pt x="126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399158" y="5852639"/>
            <a:ext cx="1328013" cy="323452"/>
            <a:chOff x="2399158" y="5852639"/>
            <a:chExt cx="1328013" cy="323452"/>
          </a:xfrm>
        </p:grpSpPr>
        <p:sp>
          <p:nvSpPr>
            <p:cNvPr id="23" name="圆角矩形 22"/>
            <p:cNvSpPr/>
            <p:nvPr/>
          </p:nvSpPr>
          <p:spPr>
            <a:xfrm>
              <a:off x="2399158" y="5852639"/>
              <a:ext cx="1328013" cy="323452"/>
            </a:xfrm>
            <a:prstGeom prst="roundRect">
              <a:avLst>
                <a:gd name="adj" fmla="val 11788"/>
              </a:avLst>
            </a:prstGeom>
            <a:gradFill flip="none" rotWithShape="1">
              <a:gsLst>
                <a:gs pos="0">
                  <a:srgbClr val="FFD78E"/>
                </a:gs>
                <a:gs pos="25000">
                  <a:srgbClr val="D7BE6C"/>
                </a:gs>
                <a:gs pos="75000">
                  <a:srgbClr val="B89A54"/>
                </a:gs>
                <a:gs pos="50000">
                  <a:srgbClr val="CBB25D"/>
                </a:gs>
                <a:gs pos="100000">
                  <a:srgbClr val="C1934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399158" y="5882282"/>
              <a:ext cx="13280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rgbClr val="606267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GLORY 70 YEARS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8039"/>
          <a:stretch>
            <a:fillRect/>
          </a:stretch>
        </p:blipFill>
        <p:spPr>
          <a:xfrm>
            <a:off x="1781822" y="3107508"/>
            <a:ext cx="2562686" cy="231326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852711" y="4188397"/>
            <a:ext cx="323452" cy="323452"/>
            <a:chOff x="8342460" y="4332609"/>
            <a:chExt cx="360000" cy="360000"/>
          </a:xfrm>
        </p:grpSpPr>
        <p:sp>
          <p:nvSpPr>
            <p:cNvPr id="17" name="椭圆 16"/>
            <p:cNvSpPr/>
            <p:nvPr/>
          </p:nvSpPr>
          <p:spPr>
            <a:xfrm>
              <a:off x="8342460" y="4332609"/>
              <a:ext cx="360000" cy="360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9200000" flipV="1">
              <a:off x="8470638" y="4446015"/>
              <a:ext cx="144023" cy="142713"/>
            </a:xfrm>
            <a:custGeom>
              <a:avLst/>
              <a:gdLst>
                <a:gd name="connsiteX0" fmla="*/ 138751 w 144023"/>
                <a:gd name="connsiteY0" fmla="*/ 137441 h 142713"/>
                <a:gd name="connsiteX1" fmla="*/ 144023 w 144023"/>
                <a:gd name="connsiteY1" fmla="*/ 124713 h 142713"/>
                <a:gd name="connsiteX2" fmla="*/ 126023 w 144023"/>
                <a:gd name="connsiteY2" fmla="*/ 106713 h 142713"/>
                <a:gd name="connsiteX3" fmla="*/ 39116 w 144023"/>
                <a:gd name="connsiteY3" fmla="*/ 106713 h 142713"/>
                <a:gd name="connsiteX4" fmla="*/ 54207 w 144023"/>
                <a:gd name="connsiteY4" fmla="*/ 21127 h 142713"/>
                <a:gd name="connsiteX5" fmla="*/ 39606 w 144023"/>
                <a:gd name="connsiteY5" fmla="*/ 276 h 142713"/>
                <a:gd name="connsiteX6" fmla="*/ 18754 w 144023"/>
                <a:gd name="connsiteY6" fmla="*/ 14877 h 142713"/>
                <a:gd name="connsiteX7" fmla="*/ 0 w 144023"/>
                <a:gd name="connsiteY7" fmla="*/ 121236 h 142713"/>
                <a:gd name="connsiteX8" fmla="*/ 510 w 144023"/>
                <a:gd name="connsiteY8" fmla="*/ 123537 h 142713"/>
                <a:gd name="connsiteX9" fmla="*/ 23 w 144023"/>
                <a:gd name="connsiteY9" fmla="*/ 124713 h 142713"/>
                <a:gd name="connsiteX10" fmla="*/ 1632 w 144023"/>
                <a:gd name="connsiteY10" fmla="*/ 128597 h 142713"/>
                <a:gd name="connsiteX11" fmla="*/ 2982 w 144023"/>
                <a:gd name="connsiteY11" fmla="*/ 134686 h 142713"/>
                <a:gd name="connsiteX12" fmla="*/ 4574 w 144023"/>
                <a:gd name="connsiteY12" fmla="*/ 135700 h 142713"/>
                <a:gd name="connsiteX13" fmla="*/ 5295 w 144023"/>
                <a:gd name="connsiteY13" fmla="*/ 137441 h 142713"/>
                <a:gd name="connsiteX14" fmla="*/ 11047 w 144023"/>
                <a:gd name="connsiteY14" fmla="*/ 139823 h 142713"/>
                <a:gd name="connsiteX15" fmla="*/ 14601 w 144023"/>
                <a:gd name="connsiteY15" fmla="*/ 142088 h 142713"/>
                <a:gd name="connsiteX16" fmla="*/ 15846 w 144023"/>
                <a:gd name="connsiteY16" fmla="*/ 141812 h 142713"/>
                <a:gd name="connsiteX17" fmla="*/ 18023 w 144023"/>
                <a:gd name="connsiteY17" fmla="*/ 142713 h 142713"/>
                <a:gd name="connsiteX18" fmla="*/ 126023 w 144023"/>
                <a:gd name="connsiteY18" fmla="*/ 142713 h 142713"/>
                <a:gd name="connsiteX19" fmla="*/ 138751 w 144023"/>
                <a:gd name="connsiteY19" fmla="*/ 137441 h 14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23" h="142713">
                  <a:moveTo>
                    <a:pt x="138751" y="137441"/>
                  </a:moveTo>
                  <a:cubicBezTo>
                    <a:pt x="142008" y="134184"/>
                    <a:pt x="144023" y="129684"/>
                    <a:pt x="144023" y="124713"/>
                  </a:cubicBezTo>
                  <a:cubicBezTo>
                    <a:pt x="144023" y="114772"/>
                    <a:pt x="135964" y="106713"/>
                    <a:pt x="126023" y="106713"/>
                  </a:cubicBezTo>
                  <a:lnTo>
                    <a:pt x="39116" y="106713"/>
                  </a:lnTo>
                  <a:lnTo>
                    <a:pt x="54207" y="21127"/>
                  </a:lnTo>
                  <a:cubicBezTo>
                    <a:pt x="55933" y="11338"/>
                    <a:pt x="49396" y="2002"/>
                    <a:pt x="39606" y="276"/>
                  </a:cubicBezTo>
                  <a:cubicBezTo>
                    <a:pt x="29816" y="-1451"/>
                    <a:pt x="20480" y="5087"/>
                    <a:pt x="18754" y="14877"/>
                  </a:cubicBezTo>
                  <a:lnTo>
                    <a:pt x="0" y="121236"/>
                  </a:lnTo>
                  <a:lnTo>
                    <a:pt x="510" y="123537"/>
                  </a:lnTo>
                  <a:lnTo>
                    <a:pt x="23" y="124713"/>
                  </a:lnTo>
                  <a:lnTo>
                    <a:pt x="1632" y="128597"/>
                  </a:lnTo>
                  <a:lnTo>
                    <a:pt x="2982" y="134686"/>
                  </a:lnTo>
                  <a:lnTo>
                    <a:pt x="4574" y="135700"/>
                  </a:lnTo>
                  <a:lnTo>
                    <a:pt x="5295" y="137441"/>
                  </a:lnTo>
                  <a:lnTo>
                    <a:pt x="11047" y="139823"/>
                  </a:lnTo>
                  <a:lnTo>
                    <a:pt x="14601" y="142088"/>
                  </a:lnTo>
                  <a:lnTo>
                    <a:pt x="15846" y="141812"/>
                  </a:lnTo>
                  <a:lnTo>
                    <a:pt x="18023" y="142713"/>
                  </a:lnTo>
                  <a:lnTo>
                    <a:pt x="126023" y="142713"/>
                  </a:lnTo>
                  <a:cubicBezTo>
                    <a:pt x="130993" y="142714"/>
                    <a:pt x="135493" y="140698"/>
                    <a:pt x="138751" y="137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3945278" y="4188397"/>
            <a:ext cx="323452" cy="323452"/>
            <a:chOff x="8342460" y="4332609"/>
            <a:chExt cx="360000" cy="360000"/>
          </a:xfrm>
        </p:grpSpPr>
        <p:sp>
          <p:nvSpPr>
            <p:cNvPr id="20" name="椭圆 19"/>
            <p:cNvSpPr/>
            <p:nvPr/>
          </p:nvSpPr>
          <p:spPr>
            <a:xfrm>
              <a:off x="8342460" y="4332609"/>
              <a:ext cx="360000" cy="360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19200000" flipV="1">
              <a:off x="8470638" y="4446015"/>
              <a:ext cx="144023" cy="142713"/>
            </a:xfrm>
            <a:custGeom>
              <a:avLst/>
              <a:gdLst>
                <a:gd name="connsiteX0" fmla="*/ 138751 w 144023"/>
                <a:gd name="connsiteY0" fmla="*/ 137441 h 142713"/>
                <a:gd name="connsiteX1" fmla="*/ 144023 w 144023"/>
                <a:gd name="connsiteY1" fmla="*/ 124713 h 142713"/>
                <a:gd name="connsiteX2" fmla="*/ 126023 w 144023"/>
                <a:gd name="connsiteY2" fmla="*/ 106713 h 142713"/>
                <a:gd name="connsiteX3" fmla="*/ 39116 w 144023"/>
                <a:gd name="connsiteY3" fmla="*/ 106713 h 142713"/>
                <a:gd name="connsiteX4" fmla="*/ 54207 w 144023"/>
                <a:gd name="connsiteY4" fmla="*/ 21127 h 142713"/>
                <a:gd name="connsiteX5" fmla="*/ 39606 w 144023"/>
                <a:gd name="connsiteY5" fmla="*/ 276 h 142713"/>
                <a:gd name="connsiteX6" fmla="*/ 18754 w 144023"/>
                <a:gd name="connsiteY6" fmla="*/ 14877 h 142713"/>
                <a:gd name="connsiteX7" fmla="*/ 0 w 144023"/>
                <a:gd name="connsiteY7" fmla="*/ 121236 h 142713"/>
                <a:gd name="connsiteX8" fmla="*/ 510 w 144023"/>
                <a:gd name="connsiteY8" fmla="*/ 123537 h 142713"/>
                <a:gd name="connsiteX9" fmla="*/ 23 w 144023"/>
                <a:gd name="connsiteY9" fmla="*/ 124713 h 142713"/>
                <a:gd name="connsiteX10" fmla="*/ 1632 w 144023"/>
                <a:gd name="connsiteY10" fmla="*/ 128597 h 142713"/>
                <a:gd name="connsiteX11" fmla="*/ 2982 w 144023"/>
                <a:gd name="connsiteY11" fmla="*/ 134686 h 142713"/>
                <a:gd name="connsiteX12" fmla="*/ 4574 w 144023"/>
                <a:gd name="connsiteY12" fmla="*/ 135700 h 142713"/>
                <a:gd name="connsiteX13" fmla="*/ 5295 w 144023"/>
                <a:gd name="connsiteY13" fmla="*/ 137441 h 142713"/>
                <a:gd name="connsiteX14" fmla="*/ 11047 w 144023"/>
                <a:gd name="connsiteY14" fmla="*/ 139823 h 142713"/>
                <a:gd name="connsiteX15" fmla="*/ 14601 w 144023"/>
                <a:gd name="connsiteY15" fmla="*/ 142088 h 142713"/>
                <a:gd name="connsiteX16" fmla="*/ 15846 w 144023"/>
                <a:gd name="connsiteY16" fmla="*/ 141812 h 142713"/>
                <a:gd name="connsiteX17" fmla="*/ 18023 w 144023"/>
                <a:gd name="connsiteY17" fmla="*/ 142713 h 142713"/>
                <a:gd name="connsiteX18" fmla="*/ 126023 w 144023"/>
                <a:gd name="connsiteY18" fmla="*/ 142713 h 142713"/>
                <a:gd name="connsiteX19" fmla="*/ 138751 w 144023"/>
                <a:gd name="connsiteY19" fmla="*/ 137441 h 14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23" h="142713">
                  <a:moveTo>
                    <a:pt x="138751" y="137441"/>
                  </a:moveTo>
                  <a:cubicBezTo>
                    <a:pt x="142008" y="134184"/>
                    <a:pt x="144023" y="129684"/>
                    <a:pt x="144023" y="124713"/>
                  </a:cubicBezTo>
                  <a:cubicBezTo>
                    <a:pt x="144023" y="114772"/>
                    <a:pt x="135964" y="106713"/>
                    <a:pt x="126023" y="106713"/>
                  </a:cubicBezTo>
                  <a:lnTo>
                    <a:pt x="39116" y="106713"/>
                  </a:lnTo>
                  <a:lnTo>
                    <a:pt x="54207" y="21127"/>
                  </a:lnTo>
                  <a:cubicBezTo>
                    <a:pt x="55933" y="11338"/>
                    <a:pt x="49396" y="2002"/>
                    <a:pt x="39606" y="276"/>
                  </a:cubicBezTo>
                  <a:cubicBezTo>
                    <a:pt x="29816" y="-1451"/>
                    <a:pt x="20480" y="5087"/>
                    <a:pt x="18754" y="14877"/>
                  </a:cubicBezTo>
                  <a:lnTo>
                    <a:pt x="0" y="121236"/>
                  </a:lnTo>
                  <a:lnTo>
                    <a:pt x="510" y="123537"/>
                  </a:lnTo>
                  <a:lnTo>
                    <a:pt x="23" y="124713"/>
                  </a:lnTo>
                  <a:lnTo>
                    <a:pt x="1632" y="128597"/>
                  </a:lnTo>
                  <a:lnTo>
                    <a:pt x="2982" y="134686"/>
                  </a:lnTo>
                  <a:lnTo>
                    <a:pt x="4574" y="135700"/>
                  </a:lnTo>
                  <a:lnTo>
                    <a:pt x="5295" y="137441"/>
                  </a:lnTo>
                  <a:lnTo>
                    <a:pt x="11047" y="139823"/>
                  </a:lnTo>
                  <a:lnTo>
                    <a:pt x="14601" y="142088"/>
                  </a:lnTo>
                  <a:lnTo>
                    <a:pt x="15846" y="141812"/>
                  </a:lnTo>
                  <a:lnTo>
                    <a:pt x="18023" y="142713"/>
                  </a:lnTo>
                  <a:lnTo>
                    <a:pt x="126023" y="142713"/>
                  </a:lnTo>
                  <a:cubicBezTo>
                    <a:pt x="130993" y="142714"/>
                    <a:pt x="135493" y="140698"/>
                    <a:pt x="138751" y="137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063"/>
          <a:stretch>
            <a:fillRect/>
          </a:stretch>
        </p:blipFill>
        <p:spPr>
          <a:xfrm>
            <a:off x="681816" y="1378831"/>
            <a:ext cx="4762698" cy="662644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444942" y="1601923"/>
            <a:ext cx="5188239" cy="1734501"/>
            <a:chOff x="6023426" y="3269433"/>
            <a:chExt cx="5188239" cy="1734501"/>
          </a:xfrm>
        </p:grpSpPr>
        <p:sp>
          <p:nvSpPr>
            <p:cNvPr id="30" name="文本框 29"/>
            <p:cNvSpPr txBox="1"/>
            <p:nvPr/>
          </p:nvSpPr>
          <p:spPr>
            <a:xfrm>
              <a:off x="6023426" y="3269433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0012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领导重视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037492" y="3835344"/>
              <a:ext cx="5174173" cy="116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月，中国共产党第十九届中央纪律检查委员会第三次全体会议开幕。习近平强调，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年是中华人民共和国成立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周年，是全面建成小康社会、实现第一个百年奋斗目标的关键之年。要继续推进全面从严治党，推进党风廉政建设和反腐败斗争。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44513" y="4791860"/>
            <a:ext cx="1198588" cy="1017314"/>
            <a:chOff x="5444513" y="4791860"/>
            <a:chExt cx="1198588" cy="101731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5683807" y="4791860"/>
              <a:ext cx="720000" cy="72000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5444513" y="5471581"/>
              <a:ext cx="1198588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5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点击输入标题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26212" y="5031313"/>
              <a:ext cx="243248" cy="242712"/>
              <a:chOff x="3721100" y="-804863"/>
              <a:chExt cx="722313" cy="720725"/>
            </a:xfrm>
            <a:solidFill>
              <a:srgbClr val="B51117"/>
            </a:solidFill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516795" y="4791860"/>
            <a:ext cx="1198588" cy="1017314"/>
            <a:chOff x="8516795" y="4791860"/>
            <a:chExt cx="1198588" cy="101731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8756089" y="4791860"/>
              <a:ext cx="720000" cy="720000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8516795" y="5471581"/>
              <a:ext cx="1198588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5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点击输入标题</a:t>
              </a: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9024534" y="5031580"/>
              <a:ext cx="243784" cy="242178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980654" y="4791860"/>
            <a:ext cx="1198588" cy="1017314"/>
            <a:chOff x="6980654" y="4791860"/>
            <a:chExt cx="1198588" cy="101731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7219948" y="4791860"/>
              <a:ext cx="720000" cy="72000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6980654" y="5471581"/>
              <a:ext cx="1198588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5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点击输入标题</a:t>
              </a: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7469454" y="5029174"/>
              <a:ext cx="246992" cy="246990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5400000">
            <a:off x="2667001" y="-2666999"/>
            <a:ext cx="6857999" cy="12192000"/>
          </a:xfrm>
          <a:prstGeom prst="rect">
            <a:avLst/>
          </a:prstGeom>
          <a:blipFill>
            <a:blip r:embed="rId3" cstate="print"/>
            <a:srcRect/>
            <a:stretch>
              <a:fillRect l="-373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组合 14"/>
          <p:cNvGrpSpPr/>
          <p:nvPr/>
        </p:nvGrpSpPr>
        <p:grpSpPr>
          <a:xfrm>
            <a:off x="8374862" y="956038"/>
            <a:ext cx="2300068" cy="3944762"/>
            <a:chOff x="5339747" y="442251"/>
            <a:chExt cx="2300068" cy="394476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435407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5398831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39747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活动安排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53815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广泛组织开展百姓宣讲活动，以真人真事和真情实感，讲好履职敬业、追梦筑梦、奋斗圆梦的故事。举办系列论坛，围绕中华人民共和国成立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年来特别是党的十八大以来相关领域发生的巨大变化、取得的伟大成就进行主题宣讲。</a:t>
              </a:r>
            </a:p>
          </p:txBody>
        </p:sp>
      </p:grpSp>
      <p:sp>
        <p:nvSpPr>
          <p:cNvPr id="3" name="object 3"/>
          <p:cNvSpPr/>
          <p:nvPr/>
        </p:nvSpPr>
        <p:spPr>
          <a:xfrm>
            <a:off x="0" y="1"/>
            <a:ext cx="7772400" cy="5969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1046561"/>
            <a:ext cx="6887230" cy="206991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3-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sp>
        <p:nvSpPr>
          <p:cNvPr id="9" name="object 2"/>
          <p:cNvSpPr/>
          <p:nvPr/>
        </p:nvSpPr>
        <p:spPr>
          <a:xfrm flipH="1">
            <a:off x="3302524" y="0"/>
            <a:ext cx="887505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1519264" y="1618569"/>
            <a:ext cx="4030019" cy="1509889"/>
            <a:chOff x="1519264" y="1618569"/>
            <a:chExt cx="4030019" cy="1509889"/>
          </a:xfrm>
        </p:grpSpPr>
        <p:grpSp>
          <p:nvGrpSpPr>
            <p:cNvPr id="14" name="组合 13"/>
            <p:cNvGrpSpPr/>
            <p:nvPr/>
          </p:nvGrpSpPr>
          <p:grpSpPr>
            <a:xfrm>
              <a:off x="1519264" y="1618569"/>
              <a:ext cx="1334528" cy="1334526"/>
              <a:chOff x="1404579" y="1820281"/>
              <a:chExt cx="1563898" cy="1563896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1404579" y="1820281"/>
                <a:ext cx="1563898" cy="1563896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1894336" y="2348405"/>
                <a:ext cx="508766" cy="507648"/>
                <a:chOff x="3721100" y="-804863"/>
                <a:chExt cx="722313" cy="720725"/>
              </a:xfrm>
              <a:solidFill>
                <a:srgbClr val="F4F4F4"/>
              </a:solidFill>
            </p:grpSpPr>
            <p:sp>
              <p:nvSpPr>
                <p:cNvPr id="17" name="Freeform 5"/>
                <p:cNvSpPr>
                  <a:spLocks noEditPoints="1"/>
                </p:cNvSpPr>
                <p:nvPr/>
              </p:nvSpPr>
              <p:spPr bwMode="auto">
                <a:xfrm>
                  <a:off x="4060825" y="-466726"/>
                  <a:ext cx="241300" cy="174625"/>
                </a:xfrm>
                <a:custGeom>
                  <a:avLst/>
                  <a:gdLst>
                    <a:gd name="T0" fmla="*/ 961 w 1104"/>
                    <a:gd name="T1" fmla="*/ 565 h 792"/>
                    <a:gd name="T2" fmla="*/ 121 w 1104"/>
                    <a:gd name="T3" fmla="*/ 565 h 792"/>
                    <a:gd name="T4" fmla="*/ 21 w 1104"/>
                    <a:gd name="T5" fmla="*/ 621 h 792"/>
                    <a:gd name="T6" fmla="*/ 21 w 1104"/>
                    <a:gd name="T7" fmla="*/ 736 h 792"/>
                    <a:gd name="T8" fmla="*/ 121 w 1104"/>
                    <a:gd name="T9" fmla="*/ 792 h 792"/>
                    <a:gd name="T10" fmla="*/ 961 w 1104"/>
                    <a:gd name="T11" fmla="*/ 792 h 792"/>
                    <a:gd name="T12" fmla="*/ 1061 w 1104"/>
                    <a:gd name="T13" fmla="*/ 736 h 792"/>
                    <a:gd name="T14" fmla="*/ 1061 w 1104"/>
                    <a:gd name="T15" fmla="*/ 621 h 792"/>
                    <a:gd name="T16" fmla="*/ 961 w 1104"/>
                    <a:gd name="T17" fmla="*/ 565 h 792"/>
                    <a:gd name="T18" fmla="*/ 984 w 1104"/>
                    <a:gd name="T19" fmla="*/ 1 h 792"/>
                    <a:gd name="T20" fmla="*/ 314 w 1104"/>
                    <a:gd name="T21" fmla="*/ 1 h 792"/>
                    <a:gd name="T22" fmla="*/ 214 w 1104"/>
                    <a:gd name="T23" fmla="*/ 57 h 792"/>
                    <a:gd name="T24" fmla="*/ 214 w 1104"/>
                    <a:gd name="T25" fmla="*/ 171 h 792"/>
                    <a:gd name="T26" fmla="*/ 314 w 1104"/>
                    <a:gd name="T27" fmla="*/ 227 h 792"/>
                    <a:gd name="T28" fmla="*/ 984 w 1104"/>
                    <a:gd name="T29" fmla="*/ 227 h 792"/>
                    <a:gd name="T30" fmla="*/ 1084 w 1104"/>
                    <a:gd name="T31" fmla="*/ 171 h 792"/>
                    <a:gd name="T32" fmla="*/ 1084 w 1104"/>
                    <a:gd name="T33" fmla="*/ 57 h 792"/>
                    <a:gd name="T34" fmla="*/ 984 w 1104"/>
                    <a:gd name="T35" fmla="*/ 1 h 792"/>
                    <a:gd name="T36" fmla="*/ 984 w 1104"/>
                    <a:gd name="T37" fmla="*/ 1 h 792"/>
                    <a:gd name="T38" fmla="*/ 984 w 1104"/>
                    <a:gd name="T39" fmla="*/ 1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04" h="792">
                      <a:moveTo>
                        <a:pt x="961" y="565"/>
                      </a:moveTo>
                      <a:cubicBezTo>
                        <a:pt x="121" y="565"/>
                        <a:pt x="121" y="565"/>
                        <a:pt x="121" y="565"/>
                      </a:cubicBezTo>
                      <a:cubicBezTo>
                        <a:pt x="80" y="564"/>
                        <a:pt x="42" y="586"/>
                        <a:pt x="21" y="621"/>
                      </a:cubicBezTo>
                      <a:cubicBezTo>
                        <a:pt x="0" y="657"/>
                        <a:pt x="0" y="700"/>
                        <a:pt x="21" y="736"/>
                      </a:cubicBezTo>
                      <a:cubicBezTo>
                        <a:pt x="42" y="771"/>
                        <a:pt x="80" y="792"/>
                        <a:pt x="121" y="792"/>
                      </a:cubicBezTo>
                      <a:cubicBezTo>
                        <a:pt x="961" y="792"/>
                        <a:pt x="961" y="792"/>
                        <a:pt x="961" y="792"/>
                      </a:cubicBezTo>
                      <a:cubicBezTo>
                        <a:pt x="1002" y="792"/>
                        <a:pt x="1040" y="771"/>
                        <a:pt x="1061" y="736"/>
                      </a:cubicBezTo>
                      <a:cubicBezTo>
                        <a:pt x="1082" y="700"/>
                        <a:pt x="1082" y="657"/>
                        <a:pt x="1061" y="621"/>
                      </a:cubicBezTo>
                      <a:cubicBezTo>
                        <a:pt x="1040" y="586"/>
                        <a:pt x="1002" y="564"/>
                        <a:pt x="961" y="565"/>
                      </a:cubicBezTo>
                      <a:close/>
                      <a:moveTo>
                        <a:pt x="984" y="1"/>
                      </a:moveTo>
                      <a:cubicBezTo>
                        <a:pt x="314" y="1"/>
                        <a:pt x="314" y="1"/>
                        <a:pt x="314" y="1"/>
                      </a:cubicBezTo>
                      <a:cubicBezTo>
                        <a:pt x="273" y="0"/>
                        <a:pt x="235" y="21"/>
                        <a:pt x="214" y="57"/>
                      </a:cubicBezTo>
                      <a:cubicBezTo>
                        <a:pt x="194" y="92"/>
                        <a:pt x="194" y="136"/>
                        <a:pt x="214" y="171"/>
                      </a:cubicBezTo>
                      <a:cubicBezTo>
                        <a:pt x="235" y="207"/>
                        <a:pt x="273" y="228"/>
                        <a:pt x="314" y="227"/>
                      </a:cubicBezTo>
                      <a:cubicBezTo>
                        <a:pt x="984" y="227"/>
                        <a:pt x="984" y="227"/>
                        <a:pt x="984" y="227"/>
                      </a:cubicBezTo>
                      <a:cubicBezTo>
                        <a:pt x="1025" y="228"/>
                        <a:pt x="1063" y="207"/>
                        <a:pt x="1084" y="171"/>
                      </a:cubicBezTo>
                      <a:cubicBezTo>
                        <a:pt x="1104" y="136"/>
                        <a:pt x="1104" y="92"/>
                        <a:pt x="1084" y="57"/>
                      </a:cubicBezTo>
                      <a:cubicBezTo>
                        <a:pt x="1063" y="21"/>
                        <a:pt x="1025" y="0"/>
                        <a:pt x="984" y="1"/>
                      </a:cubicBezTo>
                      <a:close/>
                      <a:moveTo>
                        <a:pt x="984" y="1"/>
                      </a:moveTo>
                      <a:cubicBezTo>
                        <a:pt x="984" y="1"/>
                        <a:pt x="984" y="1"/>
                        <a:pt x="98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6"/>
                <p:cNvSpPr>
                  <a:spLocks noEditPoints="1"/>
                </p:cNvSpPr>
                <p:nvPr/>
              </p:nvSpPr>
              <p:spPr bwMode="auto">
                <a:xfrm>
                  <a:off x="3871913" y="-804863"/>
                  <a:ext cx="571500" cy="695325"/>
                </a:xfrm>
                <a:custGeom>
                  <a:avLst/>
                  <a:gdLst>
                    <a:gd name="T0" fmla="*/ 1812 w 2606"/>
                    <a:gd name="T1" fmla="*/ 0 h 3167"/>
                    <a:gd name="T2" fmla="*/ 451 w 2606"/>
                    <a:gd name="T3" fmla="*/ 0 h 3167"/>
                    <a:gd name="T4" fmla="*/ 0 w 2606"/>
                    <a:gd name="T5" fmla="*/ 409 h 3167"/>
                    <a:gd name="T6" fmla="*/ 0 w 2606"/>
                    <a:gd name="T7" fmla="*/ 664 h 3167"/>
                    <a:gd name="T8" fmla="*/ 0 w 2606"/>
                    <a:gd name="T9" fmla="*/ 664 h 3167"/>
                    <a:gd name="T10" fmla="*/ 0 w 2606"/>
                    <a:gd name="T11" fmla="*/ 818 h 3167"/>
                    <a:gd name="T12" fmla="*/ 243 w 2606"/>
                    <a:gd name="T13" fmla="*/ 692 h 3167"/>
                    <a:gd name="T14" fmla="*/ 243 w 2606"/>
                    <a:gd name="T15" fmla="*/ 449 h 3167"/>
                    <a:gd name="T16" fmla="*/ 452 w 2606"/>
                    <a:gd name="T17" fmla="*/ 226 h 3167"/>
                    <a:gd name="T18" fmla="*/ 1586 w 2606"/>
                    <a:gd name="T19" fmla="*/ 226 h 3167"/>
                    <a:gd name="T20" fmla="*/ 1586 w 2606"/>
                    <a:gd name="T21" fmla="*/ 681 h 3167"/>
                    <a:gd name="T22" fmla="*/ 2040 w 2606"/>
                    <a:gd name="T23" fmla="*/ 1131 h 3167"/>
                    <a:gd name="T24" fmla="*/ 2380 w 2606"/>
                    <a:gd name="T25" fmla="*/ 1131 h 3167"/>
                    <a:gd name="T26" fmla="*/ 2380 w 2606"/>
                    <a:gd name="T27" fmla="*/ 2714 h 3167"/>
                    <a:gd name="T28" fmla="*/ 2153 w 2606"/>
                    <a:gd name="T29" fmla="*/ 2940 h 3167"/>
                    <a:gd name="T30" fmla="*/ 1745 w 2606"/>
                    <a:gd name="T31" fmla="*/ 2940 h 3167"/>
                    <a:gd name="T32" fmla="*/ 1745 w 2606"/>
                    <a:gd name="T33" fmla="*/ 3012 h 3167"/>
                    <a:gd name="T34" fmla="*/ 1745 w 2606"/>
                    <a:gd name="T35" fmla="*/ 3167 h 3167"/>
                    <a:gd name="T36" fmla="*/ 2153 w 2606"/>
                    <a:gd name="T37" fmla="*/ 3167 h 3167"/>
                    <a:gd name="T38" fmla="*/ 2606 w 2606"/>
                    <a:gd name="T39" fmla="*/ 2714 h 3167"/>
                    <a:gd name="T40" fmla="*/ 2606 w 2606"/>
                    <a:gd name="T41" fmla="*/ 908 h 3167"/>
                    <a:gd name="T42" fmla="*/ 1812 w 2606"/>
                    <a:gd name="T43" fmla="*/ 0 h 3167"/>
                    <a:gd name="T44" fmla="*/ 2039 w 2606"/>
                    <a:gd name="T45" fmla="*/ 904 h 3167"/>
                    <a:gd name="T46" fmla="*/ 1813 w 2606"/>
                    <a:gd name="T47" fmla="*/ 567 h 3167"/>
                    <a:gd name="T48" fmla="*/ 1813 w 2606"/>
                    <a:gd name="T49" fmla="*/ 229 h 3167"/>
                    <a:gd name="T50" fmla="*/ 2379 w 2606"/>
                    <a:gd name="T51" fmla="*/ 904 h 3167"/>
                    <a:gd name="T52" fmla="*/ 2039 w 2606"/>
                    <a:gd name="T53" fmla="*/ 904 h 3167"/>
                    <a:gd name="T54" fmla="*/ 2039 w 2606"/>
                    <a:gd name="T55" fmla="*/ 904 h 3167"/>
                    <a:gd name="T56" fmla="*/ 2039 w 2606"/>
                    <a:gd name="T57" fmla="*/ 904 h 3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06" h="3167">
                      <a:moveTo>
                        <a:pt x="1812" y="0"/>
                      </a:moveTo>
                      <a:cubicBezTo>
                        <a:pt x="451" y="0"/>
                        <a:pt x="451" y="0"/>
                        <a:pt x="451" y="0"/>
                      </a:cubicBezTo>
                      <a:cubicBezTo>
                        <a:pt x="226" y="0"/>
                        <a:pt x="24" y="193"/>
                        <a:pt x="0" y="409"/>
                      </a:cubicBezTo>
                      <a:cubicBezTo>
                        <a:pt x="0" y="664"/>
                        <a:pt x="0" y="664"/>
                        <a:pt x="0" y="664"/>
                      </a:cubicBezTo>
                      <a:cubicBezTo>
                        <a:pt x="0" y="664"/>
                        <a:pt x="0" y="664"/>
                        <a:pt x="0" y="664"/>
                      </a:cubicBezTo>
                      <a:cubicBezTo>
                        <a:pt x="0" y="818"/>
                        <a:pt x="0" y="818"/>
                        <a:pt x="0" y="818"/>
                      </a:cubicBezTo>
                      <a:cubicBezTo>
                        <a:pt x="75" y="760"/>
                        <a:pt x="148" y="725"/>
                        <a:pt x="243" y="692"/>
                      </a:cubicBezTo>
                      <a:cubicBezTo>
                        <a:pt x="243" y="449"/>
                        <a:pt x="243" y="449"/>
                        <a:pt x="243" y="449"/>
                      </a:cubicBezTo>
                      <a:cubicBezTo>
                        <a:pt x="243" y="333"/>
                        <a:pt x="332" y="226"/>
                        <a:pt x="452" y="226"/>
                      </a:cubicBezTo>
                      <a:cubicBezTo>
                        <a:pt x="1586" y="226"/>
                        <a:pt x="1586" y="226"/>
                        <a:pt x="1586" y="226"/>
                      </a:cubicBezTo>
                      <a:cubicBezTo>
                        <a:pt x="1585" y="486"/>
                        <a:pt x="1586" y="681"/>
                        <a:pt x="1586" y="681"/>
                      </a:cubicBezTo>
                      <a:cubicBezTo>
                        <a:pt x="1586" y="916"/>
                        <a:pt x="1798" y="1131"/>
                        <a:pt x="2040" y="1131"/>
                      </a:cubicBezTo>
                      <a:cubicBezTo>
                        <a:pt x="2380" y="1131"/>
                        <a:pt x="2380" y="1131"/>
                        <a:pt x="2380" y="1131"/>
                      </a:cubicBezTo>
                      <a:cubicBezTo>
                        <a:pt x="2380" y="2714"/>
                        <a:pt x="2380" y="2714"/>
                        <a:pt x="2380" y="2714"/>
                      </a:cubicBezTo>
                      <a:cubicBezTo>
                        <a:pt x="2380" y="2829"/>
                        <a:pt x="2272" y="2940"/>
                        <a:pt x="2153" y="2940"/>
                      </a:cubicBezTo>
                      <a:cubicBezTo>
                        <a:pt x="1745" y="2940"/>
                        <a:pt x="1745" y="2940"/>
                        <a:pt x="1745" y="2940"/>
                      </a:cubicBezTo>
                      <a:cubicBezTo>
                        <a:pt x="1745" y="2986"/>
                        <a:pt x="1745" y="2985"/>
                        <a:pt x="1745" y="3012"/>
                      </a:cubicBezTo>
                      <a:cubicBezTo>
                        <a:pt x="1745" y="3167"/>
                        <a:pt x="1745" y="3167"/>
                        <a:pt x="1745" y="3167"/>
                      </a:cubicBezTo>
                      <a:cubicBezTo>
                        <a:pt x="2153" y="3167"/>
                        <a:pt x="2153" y="3167"/>
                        <a:pt x="2153" y="3167"/>
                      </a:cubicBezTo>
                      <a:cubicBezTo>
                        <a:pt x="2392" y="3167"/>
                        <a:pt x="2606" y="2947"/>
                        <a:pt x="2606" y="2714"/>
                      </a:cubicBezTo>
                      <a:cubicBezTo>
                        <a:pt x="2606" y="908"/>
                        <a:pt x="2606" y="908"/>
                        <a:pt x="2606" y="908"/>
                      </a:cubicBezTo>
                      <a:lnTo>
                        <a:pt x="1812" y="0"/>
                      </a:lnTo>
                      <a:close/>
                      <a:moveTo>
                        <a:pt x="2039" y="904"/>
                      </a:moveTo>
                      <a:cubicBezTo>
                        <a:pt x="1919" y="904"/>
                        <a:pt x="1813" y="685"/>
                        <a:pt x="1813" y="567"/>
                      </a:cubicBezTo>
                      <a:cubicBezTo>
                        <a:pt x="1813" y="229"/>
                        <a:pt x="1813" y="229"/>
                        <a:pt x="1813" y="229"/>
                      </a:cubicBezTo>
                      <a:cubicBezTo>
                        <a:pt x="2379" y="904"/>
                        <a:pt x="2379" y="904"/>
                        <a:pt x="2379" y="904"/>
                      </a:cubicBezTo>
                      <a:lnTo>
                        <a:pt x="2039" y="904"/>
                      </a:lnTo>
                      <a:close/>
                      <a:moveTo>
                        <a:pt x="2039" y="904"/>
                      </a:moveTo>
                      <a:cubicBezTo>
                        <a:pt x="2039" y="904"/>
                        <a:pt x="2039" y="904"/>
                        <a:pt x="2039" y="90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7"/>
                <p:cNvSpPr>
                  <a:spLocks noEditPoints="1"/>
                </p:cNvSpPr>
                <p:nvPr/>
              </p:nvSpPr>
              <p:spPr bwMode="auto">
                <a:xfrm>
                  <a:off x="3721100" y="-644526"/>
                  <a:ext cx="517525" cy="560388"/>
                </a:xfrm>
                <a:custGeom>
                  <a:avLst/>
                  <a:gdLst>
                    <a:gd name="T0" fmla="*/ 2201 w 2361"/>
                    <a:gd name="T1" fmla="*/ 1991 h 2549"/>
                    <a:gd name="T2" fmla="*/ 1607 w 2361"/>
                    <a:gd name="T3" fmla="*/ 1662 h 2549"/>
                    <a:gd name="T4" fmla="*/ 1888 w 2361"/>
                    <a:gd name="T5" fmla="*/ 956 h 2549"/>
                    <a:gd name="T6" fmla="*/ 1888 w 2361"/>
                    <a:gd name="T7" fmla="*/ 558 h 2549"/>
                    <a:gd name="T8" fmla="*/ 1185 w 2361"/>
                    <a:gd name="T9" fmla="*/ 0 h 2549"/>
                    <a:gd name="T10" fmla="*/ 473 w 2361"/>
                    <a:gd name="T11" fmla="*/ 558 h 2549"/>
                    <a:gd name="T12" fmla="*/ 473 w 2361"/>
                    <a:gd name="T13" fmla="*/ 956 h 2549"/>
                    <a:gd name="T14" fmla="*/ 770 w 2361"/>
                    <a:gd name="T15" fmla="*/ 1661 h 2549"/>
                    <a:gd name="T16" fmla="*/ 160 w 2361"/>
                    <a:gd name="T17" fmla="*/ 1991 h 2549"/>
                    <a:gd name="T18" fmla="*/ 1 w 2361"/>
                    <a:gd name="T19" fmla="*/ 2150 h 2549"/>
                    <a:gd name="T20" fmla="*/ 1 w 2361"/>
                    <a:gd name="T21" fmla="*/ 2390 h 2549"/>
                    <a:gd name="T22" fmla="*/ 47 w 2361"/>
                    <a:gd name="T23" fmla="*/ 2502 h 2549"/>
                    <a:gd name="T24" fmla="*/ 160 w 2361"/>
                    <a:gd name="T25" fmla="*/ 2549 h 2549"/>
                    <a:gd name="T26" fmla="*/ 2201 w 2361"/>
                    <a:gd name="T27" fmla="*/ 2549 h 2549"/>
                    <a:gd name="T28" fmla="*/ 2314 w 2361"/>
                    <a:gd name="T29" fmla="*/ 2502 h 2549"/>
                    <a:gd name="T30" fmla="*/ 2361 w 2361"/>
                    <a:gd name="T31" fmla="*/ 2390 h 2549"/>
                    <a:gd name="T32" fmla="*/ 2361 w 2361"/>
                    <a:gd name="T33" fmla="*/ 2150 h 2549"/>
                    <a:gd name="T34" fmla="*/ 2201 w 2361"/>
                    <a:gd name="T35" fmla="*/ 1991 h 2549"/>
                    <a:gd name="T36" fmla="*/ 189 w 2361"/>
                    <a:gd name="T37" fmla="*/ 2360 h 2549"/>
                    <a:gd name="T38" fmla="*/ 189 w 2361"/>
                    <a:gd name="T39" fmla="*/ 2192 h 2549"/>
                    <a:gd name="T40" fmla="*/ 237 w 2361"/>
                    <a:gd name="T41" fmla="*/ 2163 h 2549"/>
                    <a:gd name="T42" fmla="*/ 250 w 2361"/>
                    <a:gd name="T43" fmla="*/ 2157 h 2549"/>
                    <a:gd name="T44" fmla="*/ 859 w 2361"/>
                    <a:gd name="T45" fmla="*/ 1826 h 2549"/>
                    <a:gd name="T46" fmla="*/ 958 w 2361"/>
                    <a:gd name="T47" fmla="*/ 1678 h 2549"/>
                    <a:gd name="T48" fmla="*/ 888 w 2361"/>
                    <a:gd name="T49" fmla="*/ 1514 h 2549"/>
                    <a:gd name="T50" fmla="*/ 661 w 2361"/>
                    <a:gd name="T51" fmla="*/ 956 h 2549"/>
                    <a:gd name="T52" fmla="*/ 661 w 2361"/>
                    <a:gd name="T53" fmla="*/ 558 h 2549"/>
                    <a:gd name="T54" fmla="*/ 1185 w 2361"/>
                    <a:gd name="T55" fmla="*/ 189 h 2549"/>
                    <a:gd name="T56" fmla="*/ 1699 w 2361"/>
                    <a:gd name="T57" fmla="*/ 558 h 2549"/>
                    <a:gd name="T58" fmla="*/ 1699 w 2361"/>
                    <a:gd name="T59" fmla="*/ 956 h 2549"/>
                    <a:gd name="T60" fmla="*/ 1490 w 2361"/>
                    <a:gd name="T61" fmla="*/ 1514 h 2549"/>
                    <a:gd name="T62" fmla="*/ 1419 w 2361"/>
                    <a:gd name="T63" fmla="*/ 1678 h 2549"/>
                    <a:gd name="T64" fmla="*/ 1517 w 2361"/>
                    <a:gd name="T65" fmla="*/ 1828 h 2549"/>
                    <a:gd name="T66" fmla="*/ 2111 w 2361"/>
                    <a:gd name="T67" fmla="*/ 2157 h 2549"/>
                    <a:gd name="T68" fmla="*/ 2128 w 2361"/>
                    <a:gd name="T69" fmla="*/ 2165 h 2549"/>
                    <a:gd name="T70" fmla="*/ 2172 w 2361"/>
                    <a:gd name="T71" fmla="*/ 2189 h 2549"/>
                    <a:gd name="T72" fmla="*/ 2172 w 2361"/>
                    <a:gd name="T73" fmla="*/ 2360 h 2549"/>
                    <a:gd name="T74" fmla="*/ 189 w 2361"/>
                    <a:gd name="T75" fmla="*/ 2360 h 2549"/>
                    <a:gd name="T76" fmla="*/ 189 w 2361"/>
                    <a:gd name="T77" fmla="*/ 2360 h 2549"/>
                    <a:gd name="T78" fmla="*/ 189 w 2361"/>
                    <a:gd name="T79" fmla="*/ 2360 h 2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61" h="2549">
                      <a:moveTo>
                        <a:pt x="2201" y="1991"/>
                      </a:moveTo>
                      <a:cubicBezTo>
                        <a:pt x="1607" y="1662"/>
                        <a:pt x="1607" y="1662"/>
                        <a:pt x="1607" y="1662"/>
                      </a:cubicBezTo>
                      <a:cubicBezTo>
                        <a:pt x="1828" y="1489"/>
                        <a:pt x="1888" y="1147"/>
                        <a:pt x="1888" y="956"/>
                      </a:cubicBezTo>
                      <a:cubicBezTo>
                        <a:pt x="1888" y="558"/>
                        <a:pt x="1888" y="558"/>
                        <a:pt x="1888" y="558"/>
                      </a:cubicBezTo>
                      <a:cubicBezTo>
                        <a:pt x="1888" y="294"/>
                        <a:pt x="1537" y="0"/>
                        <a:pt x="1185" y="0"/>
                      </a:cubicBezTo>
                      <a:cubicBezTo>
                        <a:pt x="832" y="0"/>
                        <a:pt x="473" y="294"/>
                        <a:pt x="473" y="558"/>
                      </a:cubicBezTo>
                      <a:cubicBezTo>
                        <a:pt x="473" y="956"/>
                        <a:pt x="473" y="956"/>
                        <a:pt x="473" y="956"/>
                      </a:cubicBezTo>
                      <a:cubicBezTo>
                        <a:pt x="473" y="1130"/>
                        <a:pt x="546" y="1482"/>
                        <a:pt x="770" y="1661"/>
                      </a:cubicBezTo>
                      <a:cubicBezTo>
                        <a:pt x="160" y="1991"/>
                        <a:pt x="160" y="1991"/>
                        <a:pt x="160" y="1991"/>
                      </a:cubicBezTo>
                      <a:cubicBezTo>
                        <a:pt x="160" y="1991"/>
                        <a:pt x="1" y="2062"/>
                        <a:pt x="1" y="2150"/>
                      </a:cubicBezTo>
                      <a:cubicBezTo>
                        <a:pt x="1" y="2390"/>
                        <a:pt x="1" y="2390"/>
                        <a:pt x="1" y="2390"/>
                      </a:cubicBezTo>
                      <a:cubicBezTo>
                        <a:pt x="0" y="2432"/>
                        <a:pt x="17" y="2472"/>
                        <a:pt x="47" y="2502"/>
                      </a:cubicBezTo>
                      <a:cubicBezTo>
                        <a:pt x="77" y="2532"/>
                        <a:pt x="117" y="2549"/>
                        <a:pt x="160" y="2549"/>
                      </a:cubicBezTo>
                      <a:cubicBezTo>
                        <a:pt x="2201" y="2549"/>
                        <a:pt x="2201" y="2549"/>
                        <a:pt x="2201" y="2549"/>
                      </a:cubicBezTo>
                      <a:cubicBezTo>
                        <a:pt x="2244" y="2549"/>
                        <a:pt x="2284" y="2532"/>
                        <a:pt x="2314" y="2502"/>
                      </a:cubicBezTo>
                      <a:cubicBezTo>
                        <a:pt x="2344" y="2472"/>
                        <a:pt x="2361" y="2432"/>
                        <a:pt x="2361" y="2390"/>
                      </a:cubicBezTo>
                      <a:cubicBezTo>
                        <a:pt x="2361" y="2150"/>
                        <a:pt x="2361" y="2150"/>
                        <a:pt x="2361" y="2150"/>
                      </a:cubicBezTo>
                      <a:cubicBezTo>
                        <a:pt x="2361" y="2057"/>
                        <a:pt x="2201" y="1991"/>
                        <a:pt x="2201" y="1991"/>
                      </a:cubicBezTo>
                      <a:close/>
                      <a:moveTo>
                        <a:pt x="189" y="2360"/>
                      </a:moveTo>
                      <a:cubicBezTo>
                        <a:pt x="189" y="2192"/>
                        <a:pt x="189" y="2192"/>
                        <a:pt x="189" y="2192"/>
                      </a:cubicBezTo>
                      <a:cubicBezTo>
                        <a:pt x="204" y="2181"/>
                        <a:pt x="220" y="2171"/>
                        <a:pt x="237" y="2163"/>
                      </a:cubicBezTo>
                      <a:cubicBezTo>
                        <a:pt x="241" y="2161"/>
                        <a:pt x="245" y="2159"/>
                        <a:pt x="250" y="2157"/>
                      </a:cubicBezTo>
                      <a:cubicBezTo>
                        <a:pt x="859" y="1826"/>
                        <a:pt x="859" y="1826"/>
                        <a:pt x="859" y="1826"/>
                      </a:cubicBezTo>
                      <a:cubicBezTo>
                        <a:pt x="915" y="1796"/>
                        <a:pt x="952" y="1741"/>
                        <a:pt x="958" y="1678"/>
                      </a:cubicBezTo>
                      <a:cubicBezTo>
                        <a:pt x="963" y="1615"/>
                        <a:pt x="937" y="1553"/>
                        <a:pt x="888" y="1514"/>
                      </a:cubicBezTo>
                      <a:cubicBezTo>
                        <a:pt x="729" y="1387"/>
                        <a:pt x="661" y="1106"/>
                        <a:pt x="661" y="956"/>
                      </a:cubicBezTo>
                      <a:cubicBezTo>
                        <a:pt x="661" y="558"/>
                        <a:pt x="661" y="558"/>
                        <a:pt x="661" y="558"/>
                      </a:cubicBezTo>
                      <a:cubicBezTo>
                        <a:pt x="661" y="422"/>
                        <a:pt x="917" y="189"/>
                        <a:pt x="1185" y="189"/>
                      </a:cubicBezTo>
                      <a:cubicBezTo>
                        <a:pt x="1457" y="189"/>
                        <a:pt x="1699" y="419"/>
                        <a:pt x="1699" y="558"/>
                      </a:cubicBezTo>
                      <a:cubicBezTo>
                        <a:pt x="1699" y="956"/>
                        <a:pt x="1699" y="956"/>
                        <a:pt x="1699" y="956"/>
                      </a:cubicBezTo>
                      <a:cubicBezTo>
                        <a:pt x="1699" y="1104"/>
                        <a:pt x="1653" y="1386"/>
                        <a:pt x="1490" y="1514"/>
                      </a:cubicBezTo>
                      <a:cubicBezTo>
                        <a:pt x="1440" y="1553"/>
                        <a:pt x="1414" y="1615"/>
                        <a:pt x="1419" y="1678"/>
                      </a:cubicBezTo>
                      <a:cubicBezTo>
                        <a:pt x="1424" y="1741"/>
                        <a:pt x="1461" y="1797"/>
                        <a:pt x="1517" y="1828"/>
                      </a:cubicBezTo>
                      <a:cubicBezTo>
                        <a:pt x="2111" y="2157"/>
                        <a:pt x="2111" y="2157"/>
                        <a:pt x="2111" y="2157"/>
                      </a:cubicBezTo>
                      <a:cubicBezTo>
                        <a:pt x="2116" y="2160"/>
                        <a:pt x="2123" y="2163"/>
                        <a:pt x="2128" y="2165"/>
                      </a:cubicBezTo>
                      <a:cubicBezTo>
                        <a:pt x="2144" y="2172"/>
                        <a:pt x="2158" y="2180"/>
                        <a:pt x="2172" y="2189"/>
                      </a:cubicBezTo>
                      <a:cubicBezTo>
                        <a:pt x="2172" y="2360"/>
                        <a:pt x="2172" y="2360"/>
                        <a:pt x="2172" y="2360"/>
                      </a:cubicBezTo>
                      <a:cubicBezTo>
                        <a:pt x="189" y="2360"/>
                        <a:pt x="189" y="2360"/>
                        <a:pt x="189" y="2360"/>
                      </a:cubicBezTo>
                      <a:close/>
                      <a:moveTo>
                        <a:pt x="189" y="2360"/>
                      </a:moveTo>
                      <a:cubicBezTo>
                        <a:pt x="189" y="2360"/>
                        <a:pt x="189" y="2360"/>
                        <a:pt x="189" y="236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2951307" y="1737578"/>
              <a:ext cx="2597976" cy="1390880"/>
              <a:chOff x="3093203" y="1609114"/>
              <a:chExt cx="2597976" cy="139088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093203" y="1609114"/>
                <a:ext cx="25839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B51117"/>
                    </a:solidFill>
                    <a:effectLst>
                      <a:outerShdw blurRad="25400" dist="25400" dir="8100000" algn="tr" rotWithShape="0">
                        <a:prstClr val="black">
                          <a:alpha val="10000"/>
                        </a:prst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学习体验活动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107270" y="2175025"/>
                <a:ext cx="2583909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20" dirty="0">
                    <a:solidFill>
                      <a:srgbClr val="606267"/>
                    </a:solidFill>
                    <a:effectLst>
                      <a:outerShdw blurRad="25400" dist="25400" dir="8100000" algn="tr" rotWithShape="0">
                        <a:prstClr val="black">
                          <a:alpha val="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精心设计推出学习体验线路，引导干部群众就近就便开展实地考察、国情调研，观城乡新貌、看身边变化。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552167" y="1618569"/>
            <a:ext cx="4040459" cy="1509889"/>
            <a:chOff x="6552167" y="1618569"/>
            <a:chExt cx="4040459" cy="1509889"/>
          </a:xfrm>
        </p:grpSpPr>
        <p:grpSp>
          <p:nvGrpSpPr>
            <p:cNvPr id="20" name="组合 19"/>
            <p:cNvGrpSpPr/>
            <p:nvPr/>
          </p:nvGrpSpPr>
          <p:grpSpPr>
            <a:xfrm>
              <a:off x="6552167" y="1618569"/>
              <a:ext cx="1334528" cy="1334526"/>
              <a:chOff x="6617101" y="1820281"/>
              <a:chExt cx="1563898" cy="1563896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6617101" y="1820281"/>
                <a:ext cx="1563898" cy="1563896"/>
              </a:xfrm>
              <a:prstGeom prst="rect">
                <a:avLst/>
              </a:prstGeom>
            </p:spPr>
          </p:pic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182820" y="2348965"/>
                <a:ext cx="509886" cy="506528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994650" y="1737578"/>
              <a:ext cx="2597976" cy="1390880"/>
              <a:chOff x="3093203" y="1609114"/>
              <a:chExt cx="2597976" cy="139088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3093203" y="1609114"/>
                <a:ext cx="25839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B51117"/>
                    </a:solidFill>
                    <a:effectLst>
                      <a:outerShdw blurRad="25400" dist="25400" dir="8100000" algn="tr" rotWithShape="0">
                        <a:prstClr val="black">
                          <a:alpha val="10000"/>
                        </a:prst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主题宣讲活动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107270" y="2175025"/>
                <a:ext cx="2583909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20" dirty="0">
                    <a:solidFill>
                      <a:srgbClr val="606267"/>
                    </a:solidFill>
                    <a:effectLst>
                      <a:outerShdw blurRad="25400" dist="25400" dir="8100000" algn="tr" rotWithShape="0">
                        <a:prstClr val="black">
                          <a:alpha val="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广泛组织开展百姓宣讲活动，以真人真事和真情实感，讲好履职敬业、追梦筑梦、奋斗圆梦的故事。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519264" y="3878058"/>
            <a:ext cx="4030019" cy="1505183"/>
            <a:chOff x="1519264" y="3878058"/>
            <a:chExt cx="4030019" cy="1505183"/>
          </a:xfrm>
        </p:grpSpPr>
        <p:grpSp>
          <p:nvGrpSpPr>
            <p:cNvPr id="23" name="组合 22"/>
            <p:cNvGrpSpPr/>
            <p:nvPr/>
          </p:nvGrpSpPr>
          <p:grpSpPr>
            <a:xfrm>
              <a:off x="1519264" y="3878058"/>
              <a:ext cx="1334528" cy="1334526"/>
              <a:chOff x="4010840" y="1820281"/>
              <a:chExt cx="1563898" cy="1563896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4010840" y="1820281"/>
                <a:ext cx="1563898" cy="1563896"/>
              </a:xfrm>
              <a:prstGeom prst="rect">
                <a:avLst/>
              </a:prstGeom>
            </p:spPr>
          </p:pic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4515170" y="2324609"/>
                <a:ext cx="555242" cy="555240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51307" y="3992361"/>
              <a:ext cx="2597976" cy="1390880"/>
              <a:chOff x="3093203" y="1609114"/>
              <a:chExt cx="2597976" cy="1390880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3093203" y="1609114"/>
                <a:ext cx="25839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B51117"/>
                    </a:solidFill>
                    <a:effectLst>
                      <a:outerShdw blurRad="25400" dist="25400" dir="8100000" algn="tr" rotWithShape="0">
                        <a:prstClr val="black">
                          <a:alpha val="10000"/>
                        </a:prst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缅怀先烈活动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107270" y="2175025"/>
                <a:ext cx="2583909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20" dirty="0">
                    <a:solidFill>
                      <a:srgbClr val="606267"/>
                    </a:solidFill>
                    <a:effectLst>
                      <a:outerShdw blurRad="25400" dist="25400" dir="8100000" algn="tr" rotWithShape="0">
                        <a:prstClr val="black">
                          <a:alpha val="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集中开展祭扫烈士墓、敬献花篮、宣读祭文、瞻仰遗物、入党入团入队誓词和继承先烈遗志宣誓活动。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552167" y="3878058"/>
            <a:ext cx="4040459" cy="1505183"/>
            <a:chOff x="6552167" y="3878058"/>
            <a:chExt cx="4040459" cy="1505183"/>
          </a:xfrm>
        </p:grpSpPr>
        <p:grpSp>
          <p:nvGrpSpPr>
            <p:cNvPr id="26" name="组合 25"/>
            <p:cNvGrpSpPr/>
            <p:nvPr/>
          </p:nvGrpSpPr>
          <p:grpSpPr>
            <a:xfrm>
              <a:off x="6552167" y="3878058"/>
              <a:ext cx="1334528" cy="1334526"/>
              <a:chOff x="9223523" y="1820281"/>
              <a:chExt cx="1563898" cy="1563896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9223523" y="1820281"/>
                <a:ext cx="1563898" cy="1563896"/>
              </a:xfrm>
              <a:prstGeom prst="rect">
                <a:avLst/>
              </a:prstGeom>
            </p:spPr>
          </p:pic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9753516" y="2386818"/>
                <a:ext cx="500094" cy="430824"/>
              </a:xfrm>
              <a:custGeom>
                <a:avLst/>
                <a:gdLst>
                  <a:gd name="T0" fmla="*/ 2494 w 2858"/>
                  <a:gd name="T1" fmla="*/ 517 h 2456"/>
                  <a:gd name="T2" fmla="*/ 2133 w 2858"/>
                  <a:gd name="T3" fmla="*/ 517 h 2456"/>
                  <a:gd name="T4" fmla="*/ 1978 w 2858"/>
                  <a:gd name="T5" fmla="*/ 143 h 2456"/>
                  <a:gd name="T6" fmla="*/ 1764 w 2858"/>
                  <a:gd name="T7" fmla="*/ 0 h 2456"/>
                  <a:gd name="T8" fmla="*/ 1094 w 2858"/>
                  <a:gd name="T9" fmla="*/ 0 h 2456"/>
                  <a:gd name="T10" fmla="*/ 880 w 2858"/>
                  <a:gd name="T11" fmla="*/ 143 h 2456"/>
                  <a:gd name="T12" fmla="*/ 725 w 2858"/>
                  <a:gd name="T13" fmla="*/ 517 h 2456"/>
                  <a:gd name="T14" fmla="*/ 364 w 2858"/>
                  <a:gd name="T15" fmla="*/ 517 h 2456"/>
                  <a:gd name="T16" fmla="*/ 0 w 2858"/>
                  <a:gd name="T17" fmla="*/ 881 h 2456"/>
                  <a:gd name="T18" fmla="*/ 0 w 2858"/>
                  <a:gd name="T19" fmla="*/ 2092 h 2456"/>
                  <a:gd name="T20" fmla="*/ 364 w 2858"/>
                  <a:gd name="T21" fmla="*/ 2456 h 2456"/>
                  <a:gd name="T22" fmla="*/ 2494 w 2858"/>
                  <a:gd name="T23" fmla="*/ 2456 h 2456"/>
                  <a:gd name="T24" fmla="*/ 2858 w 2858"/>
                  <a:gd name="T25" fmla="*/ 2092 h 2456"/>
                  <a:gd name="T26" fmla="*/ 2858 w 2858"/>
                  <a:gd name="T27" fmla="*/ 881 h 2456"/>
                  <a:gd name="T28" fmla="*/ 2494 w 2858"/>
                  <a:gd name="T29" fmla="*/ 517 h 2456"/>
                  <a:gd name="T30" fmla="*/ 2726 w 2858"/>
                  <a:gd name="T31" fmla="*/ 2092 h 2456"/>
                  <a:gd name="T32" fmla="*/ 2494 w 2858"/>
                  <a:gd name="T33" fmla="*/ 2323 h 2456"/>
                  <a:gd name="T34" fmla="*/ 364 w 2858"/>
                  <a:gd name="T35" fmla="*/ 2323 h 2456"/>
                  <a:gd name="T36" fmla="*/ 132 w 2858"/>
                  <a:gd name="T37" fmla="*/ 2092 h 2456"/>
                  <a:gd name="T38" fmla="*/ 132 w 2858"/>
                  <a:gd name="T39" fmla="*/ 881 h 2456"/>
                  <a:gd name="T40" fmla="*/ 364 w 2858"/>
                  <a:gd name="T41" fmla="*/ 649 h 2456"/>
                  <a:gd name="T42" fmla="*/ 769 w 2858"/>
                  <a:gd name="T43" fmla="*/ 649 h 2456"/>
                  <a:gd name="T44" fmla="*/ 830 w 2858"/>
                  <a:gd name="T45" fmla="*/ 608 h 2456"/>
                  <a:gd name="T46" fmla="*/ 1002 w 2858"/>
                  <a:gd name="T47" fmla="*/ 194 h 2456"/>
                  <a:gd name="T48" fmla="*/ 1094 w 2858"/>
                  <a:gd name="T49" fmla="*/ 133 h 2456"/>
                  <a:gd name="T50" fmla="*/ 1764 w 2858"/>
                  <a:gd name="T51" fmla="*/ 133 h 2456"/>
                  <a:gd name="T52" fmla="*/ 1856 w 2858"/>
                  <a:gd name="T53" fmla="*/ 194 h 2456"/>
                  <a:gd name="T54" fmla="*/ 2028 w 2858"/>
                  <a:gd name="T55" fmla="*/ 608 h 2456"/>
                  <a:gd name="T56" fmla="*/ 2089 w 2858"/>
                  <a:gd name="T57" fmla="*/ 649 h 2456"/>
                  <a:gd name="T58" fmla="*/ 2494 w 2858"/>
                  <a:gd name="T59" fmla="*/ 649 h 2456"/>
                  <a:gd name="T60" fmla="*/ 2726 w 2858"/>
                  <a:gd name="T61" fmla="*/ 881 h 2456"/>
                  <a:gd name="T62" fmla="*/ 2726 w 2858"/>
                  <a:gd name="T63" fmla="*/ 2092 h 2456"/>
                  <a:gd name="T64" fmla="*/ 1429 w 2858"/>
                  <a:gd name="T65" fmla="*/ 712 h 2456"/>
                  <a:gd name="T66" fmla="*/ 757 w 2858"/>
                  <a:gd name="T67" fmla="*/ 1384 h 2456"/>
                  <a:gd name="T68" fmla="*/ 1429 w 2858"/>
                  <a:gd name="T69" fmla="*/ 2056 h 2456"/>
                  <a:gd name="T70" fmla="*/ 2101 w 2858"/>
                  <a:gd name="T71" fmla="*/ 1384 h 2456"/>
                  <a:gd name="T72" fmla="*/ 1429 w 2858"/>
                  <a:gd name="T73" fmla="*/ 712 h 2456"/>
                  <a:gd name="T74" fmla="*/ 1429 w 2858"/>
                  <a:gd name="T75" fmla="*/ 1924 h 2456"/>
                  <a:gd name="T76" fmla="*/ 889 w 2858"/>
                  <a:gd name="T77" fmla="*/ 1384 h 2456"/>
                  <a:gd name="T78" fmla="*/ 1429 w 2858"/>
                  <a:gd name="T79" fmla="*/ 844 h 2456"/>
                  <a:gd name="T80" fmla="*/ 1969 w 2858"/>
                  <a:gd name="T81" fmla="*/ 1384 h 2456"/>
                  <a:gd name="T82" fmla="*/ 1429 w 2858"/>
                  <a:gd name="T83" fmla="*/ 1924 h 2456"/>
                  <a:gd name="T84" fmla="*/ 1246 w 2858"/>
                  <a:gd name="T85" fmla="*/ 1656 h 2456"/>
                  <a:gd name="T86" fmla="*/ 1101 w 2858"/>
                  <a:gd name="T87" fmla="*/ 1384 h 2456"/>
                  <a:gd name="T88" fmla="*/ 1035 w 2858"/>
                  <a:gd name="T89" fmla="*/ 1318 h 2456"/>
                  <a:gd name="T90" fmla="*/ 968 w 2858"/>
                  <a:gd name="T91" fmla="*/ 1384 h 2456"/>
                  <a:gd name="T92" fmla="*/ 1171 w 2858"/>
                  <a:gd name="T93" fmla="*/ 1766 h 2456"/>
                  <a:gd name="T94" fmla="*/ 1208 w 2858"/>
                  <a:gd name="T95" fmla="*/ 1777 h 2456"/>
                  <a:gd name="T96" fmla="*/ 1263 w 2858"/>
                  <a:gd name="T97" fmla="*/ 1748 h 2456"/>
                  <a:gd name="T98" fmla="*/ 1246 w 2858"/>
                  <a:gd name="T99" fmla="*/ 1656 h 2456"/>
                  <a:gd name="T100" fmla="*/ 630 w 2858"/>
                  <a:gd name="T101" fmla="*/ 812 h 2456"/>
                  <a:gd name="T102" fmla="*/ 352 w 2858"/>
                  <a:gd name="T103" fmla="*/ 812 h 2456"/>
                  <a:gd name="T104" fmla="*/ 285 w 2858"/>
                  <a:gd name="T105" fmla="*/ 878 h 2456"/>
                  <a:gd name="T106" fmla="*/ 352 w 2858"/>
                  <a:gd name="T107" fmla="*/ 944 h 2456"/>
                  <a:gd name="T108" fmla="*/ 630 w 2858"/>
                  <a:gd name="T109" fmla="*/ 944 h 2456"/>
                  <a:gd name="T110" fmla="*/ 696 w 2858"/>
                  <a:gd name="T111" fmla="*/ 878 h 2456"/>
                  <a:gd name="T112" fmla="*/ 630 w 2858"/>
                  <a:gd name="T113" fmla="*/ 812 h 2456"/>
                  <a:gd name="T114" fmla="*/ 630 w 2858"/>
                  <a:gd name="T115" fmla="*/ 812 h 2456"/>
                  <a:gd name="T116" fmla="*/ 630 w 2858"/>
                  <a:gd name="T117" fmla="*/ 812 h 2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58" h="2456">
                    <a:moveTo>
                      <a:pt x="2494" y="517"/>
                    </a:moveTo>
                    <a:cubicBezTo>
                      <a:pt x="2133" y="517"/>
                      <a:pt x="2133" y="517"/>
                      <a:pt x="2133" y="517"/>
                    </a:cubicBezTo>
                    <a:cubicBezTo>
                      <a:pt x="1978" y="143"/>
                      <a:pt x="1978" y="143"/>
                      <a:pt x="1978" y="143"/>
                    </a:cubicBezTo>
                    <a:cubicBezTo>
                      <a:pt x="1942" y="56"/>
                      <a:pt x="1858" y="0"/>
                      <a:pt x="1764" y="0"/>
                    </a:cubicBezTo>
                    <a:cubicBezTo>
                      <a:pt x="1094" y="0"/>
                      <a:pt x="1094" y="0"/>
                      <a:pt x="1094" y="0"/>
                    </a:cubicBezTo>
                    <a:cubicBezTo>
                      <a:pt x="1000" y="0"/>
                      <a:pt x="916" y="56"/>
                      <a:pt x="880" y="143"/>
                    </a:cubicBezTo>
                    <a:cubicBezTo>
                      <a:pt x="725" y="517"/>
                      <a:pt x="725" y="517"/>
                      <a:pt x="725" y="517"/>
                    </a:cubicBezTo>
                    <a:cubicBezTo>
                      <a:pt x="364" y="517"/>
                      <a:pt x="364" y="517"/>
                      <a:pt x="364" y="517"/>
                    </a:cubicBezTo>
                    <a:cubicBezTo>
                      <a:pt x="163" y="517"/>
                      <a:pt x="0" y="680"/>
                      <a:pt x="0" y="881"/>
                    </a:cubicBezTo>
                    <a:cubicBezTo>
                      <a:pt x="0" y="2092"/>
                      <a:pt x="0" y="2092"/>
                      <a:pt x="0" y="2092"/>
                    </a:cubicBezTo>
                    <a:cubicBezTo>
                      <a:pt x="0" y="2292"/>
                      <a:pt x="163" y="2456"/>
                      <a:pt x="364" y="2456"/>
                    </a:cubicBezTo>
                    <a:cubicBezTo>
                      <a:pt x="2494" y="2456"/>
                      <a:pt x="2494" y="2456"/>
                      <a:pt x="2494" y="2456"/>
                    </a:cubicBezTo>
                    <a:cubicBezTo>
                      <a:pt x="2695" y="2456"/>
                      <a:pt x="2858" y="2292"/>
                      <a:pt x="2858" y="2092"/>
                    </a:cubicBezTo>
                    <a:cubicBezTo>
                      <a:pt x="2858" y="881"/>
                      <a:pt x="2858" y="881"/>
                      <a:pt x="2858" y="881"/>
                    </a:cubicBezTo>
                    <a:cubicBezTo>
                      <a:pt x="2858" y="680"/>
                      <a:pt x="2695" y="517"/>
                      <a:pt x="2494" y="517"/>
                    </a:cubicBezTo>
                    <a:close/>
                    <a:moveTo>
                      <a:pt x="2726" y="2092"/>
                    </a:moveTo>
                    <a:cubicBezTo>
                      <a:pt x="2726" y="2219"/>
                      <a:pt x="2622" y="2323"/>
                      <a:pt x="2494" y="2323"/>
                    </a:cubicBezTo>
                    <a:cubicBezTo>
                      <a:pt x="364" y="2323"/>
                      <a:pt x="364" y="2323"/>
                      <a:pt x="364" y="2323"/>
                    </a:cubicBezTo>
                    <a:cubicBezTo>
                      <a:pt x="236" y="2323"/>
                      <a:pt x="132" y="2219"/>
                      <a:pt x="132" y="2092"/>
                    </a:cubicBezTo>
                    <a:cubicBezTo>
                      <a:pt x="132" y="881"/>
                      <a:pt x="132" y="881"/>
                      <a:pt x="132" y="881"/>
                    </a:cubicBezTo>
                    <a:cubicBezTo>
                      <a:pt x="132" y="753"/>
                      <a:pt x="236" y="649"/>
                      <a:pt x="364" y="649"/>
                    </a:cubicBezTo>
                    <a:cubicBezTo>
                      <a:pt x="769" y="649"/>
                      <a:pt x="769" y="649"/>
                      <a:pt x="769" y="649"/>
                    </a:cubicBezTo>
                    <a:cubicBezTo>
                      <a:pt x="796" y="649"/>
                      <a:pt x="820" y="633"/>
                      <a:pt x="830" y="608"/>
                    </a:cubicBezTo>
                    <a:cubicBezTo>
                      <a:pt x="1002" y="194"/>
                      <a:pt x="1002" y="194"/>
                      <a:pt x="1002" y="194"/>
                    </a:cubicBezTo>
                    <a:cubicBezTo>
                      <a:pt x="1017" y="157"/>
                      <a:pt x="1053" y="133"/>
                      <a:pt x="1094" y="133"/>
                    </a:cubicBezTo>
                    <a:cubicBezTo>
                      <a:pt x="1764" y="133"/>
                      <a:pt x="1764" y="133"/>
                      <a:pt x="1764" y="133"/>
                    </a:cubicBezTo>
                    <a:cubicBezTo>
                      <a:pt x="1805" y="133"/>
                      <a:pt x="1841" y="157"/>
                      <a:pt x="1856" y="194"/>
                    </a:cubicBezTo>
                    <a:cubicBezTo>
                      <a:pt x="2028" y="608"/>
                      <a:pt x="2028" y="608"/>
                      <a:pt x="2028" y="608"/>
                    </a:cubicBezTo>
                    <a:cubicBezTo>
                      <a:pt x="2038" y="633"/>
                      <a:pt x="2062" y="649"/>
                      <a:pt x="2089" y="649"/>
                    </a:cubicBezTo>
                    <a:cubicBezTo>
                      <a:pt x="2494" y="649"/>
                      <a:pt x="2494" y="649"/>
                      <a:pt x="2494" y="649"/>
                    </a:cubicBezTo>
                    <a:cubicBezTo>
                      <a:pt x="2622" y="649"/>
                      <a:pt x="2726" y="753"/>
                      <a:pt x="2726" y="881"/>
                    </a:cubicBezTo>
                    <a:cubicBezTo>
                      <a:pt x="2726" y="2092"/>
                      <a:pt x="2726" y="2092"/>
                      <a:pt x="2726" y="2092"/>
                    </a:cubicBezTo>
                    <a:close/>
                    <a:moveTo>
                      <a:pt x="1429" y="712"/>
                    </a:moveTo>
                    <a:cubicBezTo>
                      <a:pt x="1058" y="712"/>
                      <a:pt x="757" y="1013"/>
                      <a:pt x="757" y="1384"/>
                    </a:cubicBezTo>
                    <a:cubicBezTo>
                      <a:pt x="757" y="1755"/>
                      <a:pt x="1058" y="2056"/>
                      <a:pt x="1429" y="2056"/>
                    </a:cubicBezTo>
                    <a:cubicBezTo>
                      <a:pt x="1800" y="2056"/>
                      <a:pt x="2101" y="1755"/>
                      <a:pt x="2101" y="1384"/>
                    </a:cubicBezTo>
                    <a:cubicBezTo>
                      <a:pt x="2101" y="1013"/>
                      <a:pt x="1800" y="712"/>
                      <a:pt x="1429" y="712"/>
                    </a:cubicBezTo>
                    <a:close/>
                    <a:moveTo>
                      <a:pt x="1429" y="1924"/>
                    </a:moveTo>
                    <a:cubicBezTo>
                      <a:pt x="1131" y="1924"/>
                      <a:pt x="889" y="1682"/>
                      <a:pt x="889" y="1384"/>
                    </a:cubicBezTo>
                    <a:cubicBezTo>
                      <a:pt x="889" y="1086"/>
                      <a:pt x="1131" y="844"/>
                      <a:pt x="1429" y="844"/>
                    </a:cubicBezTo>
                    <a:cubicBezTo>
                      <a:pt x="1727" y="844"/>
                      <a:pt x="1969" y="1086"/>
                      <a:pt x="1969" y="1384"/>
                    </a:cubicBezTo>
                    <a:cubicBezTo>
                      <a:pt x="1969" y="1682"/>
                      <a:pt x="1727" y="1924"/>
                      <a:pt x="1429" y="1924"/>
                    </a:cubicBezTo>
                    <a:close/>
                    <a:moveTo>
                      <a:pt x="1246" y="1656"/>
                    </a:moveTo>
                    <a:cubicBezTo>
                      <a:pt x="1155" y="1595"/>
                      <a:pt x="1101" y="1493"/>
                      <a:pt x="1101" y="1384"/>
                    </a:cubicBezTo>
                    <a:cubicBezTo>
                      <a:pt x="1101" y="1348"/>
                      <a:pt x="1071" y="1318"/>
                      <a:pt x="1035" y="1318"/>
                    </a:cubicBezTo>
                    <a:cubicBezTo>
                      <a:pt x="998" y="1318"/>
                      <a:pt x="968" y="1348"/>
                      <a:pt x="968" y="1384"/>
                    </a:cubicBezTo>
                    <a:cubicBezTo>
                      <a:pt x="968" y="1537"/>
                      <a:pt x="1044" y="1680"/>
                      <a:pt x="1171" y="1766"/>
                    </a:cubicBezTo>
                    <a:cubicBezTo>
                      <a:pt x="1182" y="1773"/>
                      <a:pt x="1195" y="1777"/>
                      <a:pt x="1208" y="1777"/>
                    </a:cubicBezTo>
                    <a:cubicBezTo>
                      <a:pt x="1230" y="1777"/>
                      <a:pt x="1251" y="1767"/>
                      <a:pt x="1263" y="1748"/>
                    </a:cubicBezTo>
                    <a:cubicBezTo>
                      <a:pt x="1284" y="1718"/>
                      <a:pt x="1276" y="1677"/>
                      <a:pt x="1246" y="1656"/>
                    </a:cubicBezTo>
                    <a:close/>
                    <a:moveTo>
                      <a:pt x="630" y="812"/>
                    </a:moveTo>
                    <a:cubicBezTo>
                      <a:pt x="352" y="812"/>
                      <a:pt x="352" y="812"/>
                      <a:pt x="352" y="812"/>
                    </a:cubicBezTo>
                    <a:cubicBezTo>
                      <a:pt x="315" y="812"/>
                      <a:pt x="285" y="842"/>
                      <a:pt x="285" y="878"/>
                    </a:cubicBezTo>
                    <a:cubicBezTo>
                      <a:pt x="285" y="915"/>
                      <a:pt x="315" y="944"/>
                      <a:pt x="352" y="944"/>
                    </a:cubicBezTo>
                    <a:cubicBezTo>
                      <a:pt x="630" y="944"/>
                      <a:pt x="630" y="944"/>
                      <a:pt x="630" y="944"/>
                    </a:cubicBezTo>
                    <a:cubicBezTo>
                      <a:pt x="666" y="944"/>
                      <a:pt x="696" y="915"/>
                      <a:pt x="696" y="878"/>
                    </a:cubicBezTo>
                    <a:cubicBezTo>
                      <a:pt x="696" y="842"/>
                      <a:pt x="666" y="812"/>
                      <a:pt x="630" y="812"/>
                    </a:cubicBezTo>
                    <a:close/>
                    <a:moveTo>
                      <a:pt x="630" y="812"/>
                    </a:moveTo>
                    <a:cubicBezTo>
                      <a:pt x="630" y="812"/>
                      <a:pt x="630" y="812"/>
                      <a:pt x="630" y="812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994650" y="3992361"/>
              <a:ext cx="2597976" cy="1390880"/>
              <a:chOff x="3093203" y="1609114"/>
              <a:chExt cx="2597976" cy="139088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093203" y="1609114"/>
                <a:ext cx="25839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B51117"/>
                    </a:solidFill>
                    <a:effectLst>
                      <a:outerShdw blurRad="25400" dist="25400" dir="8100000" algn="tr" rotWithShape="0">
                        <a:prstClr val="black">
                          <a:alpha val="10000"/>
                        </a:prst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主题作品征集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107270" y="2175025"/>
                <a:ext cx="2583909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20" dirty="0">
                    <a:solidFill>
                      <a:srgbClr val="606267"/>
                    </a:solidFill>
                    <a:effectLst>
                      <a:outerShdw blurRad="25400" dist="25400" dir="8100000" algn="tr" rotWithShape="0">
                        <a:prstClr val="black">
                          <a:alpha val="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围绕“我和祖国共成长”，征集评选展示一批主题鲜明、体裁多样的优秀作品，传播主流价值理念。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 rot="5400000">
            <a:off x="2666999" y="-2666998"/>
            <a:ext cx="6858001" cy="12192000"/>
          </a:xfrm>
          <a:prstGeom prst="rect">
            <a:avLst/>
          </a:prstGeom>
          <a:blipFill>
            <a:blip r:embed="rId3" cstate="print"/>
            <a:srcRect/>
            <a:stretch>
              <a:fillRect l="-1" r="-371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3-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5454" y="1007563"/>
            <a:ext cx="272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节日主题活动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89521" y="1573474"/>
            <a:ext cx="4581162" cy="89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聚焦“我和祖国共成长”，深入开展爱国主义教育和革命传统教育。举办面向青少年学生的多媒体作品征集展示活动。深入挖掘中华民族传统节日的文化内涵，突出爱国主题，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69371" y="1007563"/>
            <a:ext cx="272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群众文化活动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83438" y="1573474"/>
            <a:ext cx="458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组织开展广场舞展演、合唱节、音乐节等活动，在各地社区举办邻居节，开展爱心陪伴、邻里圆桌会、邻里结对帮扶等活动，广泛开展国庆游园活动，营造欢乐喜庆祥和的节日气氛。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75454" y="2903882"/>
            <a:ext cx="272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同升国旗活动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89521" y="3469793"/>
            <a:ext cx="4581162" cy="89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从现在到今年年底，每天早上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时，各级广播电台、电视台在主频率、主频道整点播放国歌。各级党政机关、人民团体、大型企事业单位、全国城乡社区和爱国主义教育基地等。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108429" y="4783074"/>
            <a:ext cx="2733886" cy="720000"/>
            <a:chOff x="1320893" y="4945401"/>
            <a:chExt cx="2733886" cy="720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320893" y="4945401"/>
              <a:ext cx="720000" cy="720000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1563298" y="5184854"/>
              <a:ext cx="243248" cy="242712"/>
              <a:chOff x="3721100" y="-804863"/>
              <a:chExt cx="722313" cy="720725"/>
            </a:xfrm>
            <a:solidFill>
              <a:srgbClr val="F4F4F4"/>
            </a:solidFill>
            <a:effectLst>
              <a:outerShdw blurRad="12700" dist="12700" dir="8100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3334779" y="4945401"/>
              <a:ext cx="720000" cy="720000"/>
            </a:xfrm>
            <a:prstGeom prst="rect">
              <a:avLst/>
            </a:prstGeom>
          </p:spPr>
        </p:pic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3603224" y="5185121"/>
              <a:ext cx="243784" cy="242178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blurRad="12700" dist="127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2327836" y="4945401"/>
              <a:ext cx="720000" cy="720000"/>
            </a:xfrm>
            <a:prstGeom prst="rect">
              <a:avLst/>
            </a:prstGeom>
          </p:spPr>
        </p:pic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2577342" y="5182715"/>
              <a:ext cx="246992" cy="246990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blurRad="12700" dist="127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10" y="2303893"/>
            <a:ext cx="7919390" cy="45541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rcRect/>
            <a:stretch>
              <a:fillRect t="-83553" b="-459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3-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91973" y="1727648"/>
            <a:ext cx="4338907" cy="1766240"/>
            <a:chOff x="1327107" y="1727648"/>
            <a:chExt cx="4338907" cy="1766240"/>
          </a:xfrm>
        </p:grpSpPr>
        <p:sp>
          <p:nvSpPr>
            <p:cNvPr id="8" name="文本框 7"/>
            <p:cNvSpPr txBox="1"/>
            <p:nvPr/>
          </p:nvSpPr>
          <p:spPr>
            <a:xfrm>
              <a:off x="1327107" y="1727648"/>
              <a:ext cx="2727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0012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共和国故事汇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41174" y="2293559"/>
              <a:ext cx="4324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党员老战士、老同志、老专家、老教师、老劳模等讲述亲身经历，开展读主题图书、看主题影视剧活动，组织社区诗歌会和“时代新人说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——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我和祖国共成长”演讲比赛，讴歌英雄事迹，弘扬革命精神。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1973" y="3763245"/>
            <a:ext cx="4338907" cy="1457502"/>
            <a:chOff x="1327107" y="3763245"/>
            <a:chExt cx="4338907" cy="1457502"/>
          </a:xfrm>
        </p:grpSpPr>
        <p:sp>
          <p:nvSpPr>
            <p:cNvPr id="10" name="文本框 9"/>
            <p:cNvSpPr txBox="1"/>
            <p:nvPr/>
          </p:nvSpPr>
          <p:spPr>
            <a:xfrm>
              <a:off x="1327107" y="3763245"/>
              <a:ext cx="2727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0012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打造公共环境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41174" y="4329156"/>
              <a:ext cx="4324840" cy="89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实施公益宣传平台传播工程，开展公益广告宣传。充分利用街头阵地，张贴悬挂展示标语口号、宣传挂图，打造街头正能量，营造欢乐喜庆祥和的节日气氛。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08" y="2046803"/>
            <a:ext cx="4350839" cy="32036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3466" y="961477"/>
            <a:ext cx="3823721" cy="537428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021119" y="2933045"/>
            <a:ext cx="1722381" cy="1412928"/>
            <a:chOff x="8727900" y="4775200"/>
            <a:chExt cx="3039534" cy="2493433"/>
          </a:xfrm>
          <a:gradFill>
            <a:gsLst>
              <a:gs pos="67000">
                <a:srgbClr val="C20D16">
                  <a:alpha val="95000"/>
                </a:srgbClr>
              </a:gs>
              <a:gs pos="33000">
                <a:srgbClr val="CE0915">
                  <a:alpha val="95000"/>
                </a:srgbClr>
              </a:gs>
              <a:gs pos="0">
                <a:srgbClr val="E60012">
                  <a:alpha val="95000"/>
                </a:srgbClr>
              </a:gs>
              <a:gs pos="100000">
                <a:srgbClr val="B51117">
                  <a:alpha val="95000"/>
                </a:srgbClr>
              </a:gs>
            </a:gsLst>
            <a:lin ang="5400000" scaled="1"/>
          </a:gradFill>
          <a:effectLst>
            <a:outerShdw blurRad="63500" dist="127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8727900" y="4775200"/>
              <a:ext cx="1528234" cy="2493433"/>
            </a:xfrm>
            <a:custGeom>
              <a:avLst/>
              <a:gdLst>
                <a:gd name="connsiteX0" fmla="*/ 0 w 1528234"/>
                <a:gd name="connsiteY0" fmla="*/ 0 h 2493433"/>
                <a:gd name="connsiteX1" fmla="*/ 1528234 w 1528234"/>
                <a:gd name="connsiteY1" fmla="*/ 0 h 2493433"/>
                <a:gd name="connsiteX2" fmla="*/ 770467 w 1528234"/>
                <a:gd name="connsiteY2" fmla="*/ 2319867 h 2493433"/>
                <a:gd name="connsiteX3" fmla="*/ 25400 w 1528234"/>
                <a:gd name="connsiteY3" fmla="*/ 2493433 h 2493433"/>
                <a:gd name="connsiteX4" fmla="*/ 1020234 w 1528234"/>
                <a:gd name="connsiteY4" fmla="*/ 389467 h 2493433"/>
                <a:gd name="connsiteX5" fmla="*/ 207434 w 1528234"/>
                <a:gd name="connsiteY5" fmla="*/ 389467 h 2493433"/>
                <a:gd name="connsiteX6" fmla="*/ 0 w 1528234"/>
                <a:gd name="connsiteY6" fmla="*/ 0 h 24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8234" h="2493433">
                  <a:moveTo>
                    <a:pt x="0" y="0"/>
                  </a:moveTo>
                  <a:lnTo>
                    <a:pt x="1528234" y="0"/>
                  </a:lnTo>
                  <a:lnTo>
                    <a:pt x="770467" y="2319867"/>
                  </a:lnTo>
                  <a:lnTo>
                    <a:pt x="25400" y="2493433"/>
                  </a:lnTo>
                  <a:lnTo>
                    <a:pt x="1020234" y="389467"/>
                  </a:lnTo>
                  <a:lnTo>
                    <a:pt x="207434" y="389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10002134" y="4851402"/>
              <a:ext cx="1765300" cy="1765300"/>
            </a:xfrm>
            <a:custGeom>
              <a:avLst/>
              <a:gdLst>
                <a:gd name="connsiteX0" fmla="*/ 882650 w 1765300"/>
                <a:gd name="connsiteY0" fmla="*/ 349157 h 1765300"/>
                <a:gd name="connsiteX1" fmla="*/ 349157 w 1765300"/>
                <a:gd name="connsiteY1" fmla="*/ 882650 h 1765300"/>
                <a:gd name="connsiteX2" fmla="*/ 882650 w 1765300"/>
                <a:gd name="connsiteY2" fmla="*/ 1416143 h 1765300"/>
                <a:gd name="connsiteX3" fmla="*/ 1416143 w 1765300"/>
                <a:gd name="connsiteY3" fmla="*/ 882650 h 1765300"/>
                <a:gd name="connsiteX4" fmla="*/ 882650 w 1765300"/>
                <a:gd name="connsiteY4" fmla="*/ 349157 h 1765300"/>
                <a:gd name="connsiteX5" fmla="*/ 882650 w 1765300"/>
                <a:gd name="connsiteY5" fmla="*/ 0 h 1765300"/>
                <a:gd name="connsiteX6" fmla="*/ 1765300 w 1765300"/>
                <a:gd name="connsiteY6" fmla="*/ 882650 h 1765300"/>
                <a:gd name="connsiteX7" fmla="*/ 882650 w 1765300"/>
                <a:gd name="connsiteY7" fmla="*/ 1765300 h 1765300"/>
                <a:gd name="connsiteX8" fmla="*/ 0 w 1765300"/>
                <a:gd name="connsiteY8" fmla="*/ 882650 h 1765300"/>
                <a:gd name="connsiteX9" fmla="*/ 882650 w 1765300"/>
                <a:gd name="connsiteY9" fmla="*/ 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5300" h="1765300">
                  <a:moveTo>
                    <a:pt x="882650" y="349157"/>
                  </a:moveTo>
                  <a:cubicBezTo>
                    <a:pt x="588010" y="349157"/>
                    <a:pt x="349157" y="588010"/>
                    <a:pt x="349157" y="882650"/>
                  </a:cubicBezTo>
                  <a:cubicBezTo>
                    <a:pt x="349157" y="1177290"/>
                    <a:pt x="588010" y="1416143"/>
                    <a:pt x="882650" y="1416143"/>
                  </a:cubicBezTo>
                  <a:cubicBezTo>
                    <a:pt x="1177290" y="1416143"/>
                    <a:pt x="1416143" y="1177290"/>
                    <a:pt x="1416143" y="882650"/>
                  </a:cubicBezTo>
                  <a:cubicBezTo>
                    <a:pt x="1416143" y="588010"/>
                    <a:pt x="1177290" y="349157"/>
                    <a:pt x="882650" y="349157"/>
                  </a:cubicBezTo>
                  <a:close/>
                  <a:moveTo>
                    <a:pt x="882650" y="0"/>
                  </a:moveTo>
                  <a:cubicBezTo>
                    <a:pt x="1370124" y="0"/>
                    <a:pt x="1765300" y="395176"/>
                    <a:pt x="1765300" y="882650"/>
                  </a:cubicBezTo>
                  <a:cubicBezTo>
                    <a:pt x="1765300" y="1370124"/>
                    <a:pt x="1370124" y="1765300"/>
                    <a:pt x="882650" y="1765300"/>
                  </a:cubicBezTo>
                  <a:cubicBezTo>
                    <a:pt x="395176" y="1765300"/>
                    <a:pt x="0" y="1370124"/>
                    <a:pt x="0" y="882650"/>
                  </a:cubicBezTo>
                  <a:cubicBezTo>
                    <a:pt x="0" y="395176"/>
                    <a:pt x="395176" y="0"/>
                    <a:pt x="8826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10601152" y="5337571"/>
              <a:ext cx="122201" cy="116616"/>
            </a:xfrm>
            <a:custGeom>
              <a:avLst/>
              <a:gdLst>
                <a:gd name="T0" fmla="*/ 1869 w 3740"/>
                <a:gd name="T1" fmla="*/ 0 h 3571"/>
                <a:gd name="T2" fmla="*/ 2486 w 3740"/>
                <a:gd name="T3" fmla="*/ 1122 h 3571"/>
                <a:gd name="T4" fmla="*/ 3740 w 3740"/>
                <a:gd name="T5" fmla="*/ 1365 h 3571"/>
                <a:gd name="T6" fmla="*/ 2867 w 3740"/>
                <a:gd name="T7" fmla="*/ 2299 h 3571"/>
                <a:gd name="T8" fmla="*/ 3026 w 3740"/>
                <a:gd name="T9" fmla="*/ 3571 h 3571"/>
                <a:gd name="T10" fmla="*/ 1869 w 3740"/>
                <a:gd name="T11" fmla="*/ 3027 h 3571"/>
                <a:gd name="T12" fmla="*/ 714 w 3740"/>
                <a:gd name="T13" fmla="*/ 3571 h 3571"/>
                <a:gd name="T14" fmla="*/ 873 w 3740"/>
                <a:gd name="T15" fmla="*/ 2299 h 3571"/>
                <a:gd name="T16" fmla="*/ 0 w 3740"/>
                <a:gd name="T17" fmla="*/ 1365 h 3571"/>
                <a:gd name="T18" fmla="*/ 1254 w 3740"/>
                <a:gd name="T19" fmla="*/ 1122 h 3571"/>
                <a:gd name="T20" fmla="*/ 1869 w 3740"/>
                <a:gd name="T21" fmla="*/ 0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0" h="3571">
                  <a:moveTo>
                    <a:pt x="1869" y="0"/>
                  </a:moveTo>
                  <a:lnTo>
                    <a:pt x="2486" y="1122"/>
                  </a:lnTo>
                  <a:lnTo>
                    <a:pt x="3740" y="1365"/>
                  </a:lnTo>
                  <a:lnTo>
                    <a:pt x="2867" y="2299"/>
                  </a:lnTo>
                  <a:lnTo>
                    <a:pt x="3026" y="3571"/>
                  </a:lnTo>
                  <a:lnTo>
                    <a:pt x="1869" y="3027"/>
                  </a:lnTo>
                  <a:lnTo>
                    <a:pt x="714" y="3571"/>
                  </a:lnTo>
                  <a:lnTo>
                    <a:pt x="873" y="2299"/>
                  </a:lnTo>
                  <a:lnTo>
                    <a:pt x="0" y="1365"/>
                  </a:lnTo>
                  <a:lnTo>
                    <a:pt x="1254" y="112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10409309" y="5505879"/>
              <a:ext cx="122201" cy="116616"/>
            </a:xfrm>
            <a:custGeom>
              <a:avLst/>
              <a:gdLst>
                <a:gd name="T0" fmla="*/ 1869 w 3740"/>
                <a:gd name="T1" fmla="*/ 0 h 3571"/>
                <a:gd name="T2" fmla="*/ 2486 w 3740"/>
                <a:gd name="T3" fmla="*/ 1122 h 3571"/>
                <a:gd name="T4" fmla="*/ 3740 w 3740"/>
                <a:gd name="T5" fmla="*/ 1365 h 3571"/>
                <a:gd name="T6" fmla="*/ 2867 w 3740"/>
                <a:gd name="T7" fmla="*/ 2299 h 3571"/>
                <a:gd name="T8" fmla="*/ 3026 w 3740"/>
                <a:gd name="T9" fmla="*/ 3571 h 3571"/>
                <a:gd name="T10" fmla="*/ 1869 w 3740"/>
                <a:gd name="T11" fmla="*/ 3027 h 3571"/>
                <a:gd name="T12" fmla="*/ 714 w 3740"/>
                <a:gd name="T13" fmla="*/ 3571 h 3571"/>
                <a:gd name="T14" fmla="*/ 873 w 3740"/>
                <a:gd name="T15" fmla="*/ 2299 h 3571"/>
                <a:gd name="T16" fmla="*/ 0 w 3740"/>
                <a:gd name="T17" fmla="*/ 1365 h 3571"/>
                <a:gd name="T18" fmla="*/ 1254 w 3740"/>
                <a:gd name="T19" fmla="*/ 1122 h 3571"/>
                <a:gd name="T20" fmla="*/ 1869 w 3740"/>
                <a:gd name="T21" fmla="*/ 0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0" h="3571">
                  <a:moveTo>
                    <a:pt x="1869" y="0"/>
                  </a:moveTo>
                  <a:lnTo>
                    <a:pt x="2486" y="1122"/>
                  </a:lnTo>
                  <a:lnTo>
                    <a:pt x="3740" y="1365"/>
                  </a:lnTo>
                  <a:lnTo>
                    <a:pt x="2867" y="2299"/>
                  </a:lnTo>
                  <a:lnTo>
                    <a:pt x="3026" y="3571"/>
                  </a:lnTo>
                  <a:lnTo>
                    <a:pt x="1869" y="3027"/>
                  </a:lnTo>
                  <a:lnTo>
                    <a:pt x="714" y="3571"/>
                  </a:lnTo>
                  <a:lnTo>
                    <a:pt x="873" y="2299"/>
                  </a:lnTo>
                  <a:lnTo>
                    <a:pt x="0" y="1365"/>
                  </a:lnTo>
                  <a:lnTo>
                    <a:pt x="1254" y="112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0813091" y="5249646"/>
              <a:ext cx="122201" cy="116616"/>
            </a:xfrm>
            <a:custGeom>
              <a:avLst/>
              <a:gdLst>
                <a:gd name="T0" fmla="*/ 1869 w 3740"/>
                <a:gd name="T1" fmla="*/ 0 h 3571"/>
                <a:gd name="T2" fmla="*/ 2486 w 3740"/>
                <a:gd name="T3" fmla="*/ 1122 h 3571"/>
                <a:gd name="T4" fmla="*/ 3740 w 3740"/>
                <a:gd name="T5" fmla="*/ 1365 h 3571"/>
                <a:gd name="T6" fmla="*/ 2867 w 3740"/>
                <a:gd name="T7" fmla="*/ 2299 h 3571"/>
                <a:gd name="T8" fmla="*/ 3026 w 3740"/>
                <a:gd name="T9" fmla="*/ 3571 h 3571"/>
                <a:gd name="T10" fmla="*/ 1869 w 3740"/>
                <a:gd name="T11" fmla="*/ 3027 h 3571"/>
                <a:gd name="T12" fmla="*/ 714 w 3740"/>
                <a:gd name="T13" fmla="*/ 3571 h 3571"/>
                <a:gd name="T14" fmla="*/ 873 w 3740"/>
                <a:gd name="T15" fmla="*/ 2299 h 3571"/>
                <a:gd name="T16" fmla="*/ 0 w 3740"/>
                <a:gd name="T17" fmla="*/ 1365 h 3571"/>
                <a:gd name="T18" fmla="*/ 1254 w 3740"/>
                <a:gd name="T19" fmla="*/ 1122 h 3571"/>
                <a:gd name="T20" fmla="*/ 1869 w 3740"/>
                <a:gd name="T21" fmla="*/ 0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0" h="3571">
                  <a:moveTo>
                    <a:pt x="1869" y="0"/>
                  </a:moveTo>
                  <a:lnTo>
                    <a:pt x="2486" y="1122"/>
                  </a:lnTo>
                  <a:lnTo>
                    <a:pt x="3740" y="1365"/>
                  </a:lnTo>
                  <a:lnTo>
                    <a:pt x="2867" y="2299"/>
                  </a:lnTo>
                  <a:lnTo>
                    <a:pt x="3026" y="3571"/>
                  </a:lnTo>
                  <a:lnTo>
                    <a:pt x="1869" y="3027"/>
                  </a:lnTo>
                  <a:lnTo>
                    <a:pt x="714" y="3571"/>
                  </a:lnTo>
                  <a:lnTo>
                    <a:pt x="873" y="2299"/>
                  </a:lnTo>
                  <a:lnTo>
                    <a:pt x="0" y="1365"/>
                  </a:lnTo>
                  <a:lnTo>
                    <a:pt x="1254" y="112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11025030" y="5337571"/>
              <a:ext cx="122201" cy="116616"/>
            </a:xfrm>
            <a:custGeom>
              <a:avLst/>
              <a:gdLst>
                <a:gd name="T0" fmla="*/ 1869 w 3740"/>
                <a:gd name="T1" fmla="*/ 0 h 3571"/>
                <a:gd name="T2" fmla="*/ 2486 w 3740"/>
                <a:gd name="T3" fmla="*/ 1122 h 3571"/>
                <a:gd name="T4" fmla="*/ 3740 w 3740"/>
                <a:gd name="T5" fmla="*/ 1365 h 3571"/>
                <a:gd name="T6" fmla="*/ 2867 w 3740"/>
                <a:gd name="T7" fmla="*/ 2299 h 3571"/>
                <a:gd name="T8" fmla="*/ 3026 w 3740"/>
                <a:gd name="T9" fmla="*/ 3571 h 3571"/>
                <a:gd name="T10" fmla="*/ 1869 w 3740"/>
                <a:gd name="T11" fmla="*/ 3027 h 3571"/>
                <a:gd name="T12" fmla="*/ 714 w 3740"/>
                <a:gd name="T13" fmla="*/ 3571 h 3571"/>
                <a:gd name="T14" fmla="*/ 873 w 3740"/>
                <a:gd name="T15" fmla="*/ 2299 h 3571"/>
                <a:gd name="T16" fmla="*/ 0 w 3740"/>
                <a:gd name="T17" fmla="*/ 1365 h 3571"/>
                <a:gd name="T18" fmla="*/ 1254 w 3740"/>
                <a:gd name="T19" fmla="*/ 1122 h 3571"/>
                <a:gd name="T20" fmla="*/ 1869 w 3740"/>
                <a:gd name="T21" fmla="*/ 0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0" h="3571">
                  <a:moveTo>
                    <a:pt x="1869" y="0"/>
                  </a:moveTo>
                  <a:lnTo>
                    <a:pt x="2486" y="1122"/>
                  </a:lnTo>
                  <a:lnTo>
                    <a:pt x="3740" y="1365"/>
                  </a:lnTo>
                  <a:lnTo>
                    <a:pt x="2867" y="2299"/>
                  </a:lnTo>
                  <a:lnTo>
                    <a:pt x="3026" y="3571"/>
                  </a:lnTo>
                  <a:lnTo>
                    <a:pt x="1869" y="3027"/>
                  </a:lnTo>
                  <a:lnTo>
                    <a:pt x="714" y="3571"/>
                  </a:lnTo>
                  <a:lnTo>
                    <a:pt x="873" y="2299"/>
                  </a:lnTo>
                  <a:lnTo>
                    <a:pt x="0" y="1365"/>
                  </a:lnTo>
                  <a:lnTo>
                    <a:pt x="1254" y="112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11216872" y="5505879"/>
              <a:ext cx="122201" cy="116616"/>
            </a:xfrm>
            <a:custGeom>
              <a:avLst/>
              <a:gdLst>
                <a:gd name="T0" fmla="*/ 1869 w 3740"/>
                <a:gd name="T1" fmla="*/ 0 h 3571"/>
                <a:gd name="T2" fmla="*/ 2486 w 3740"/>
                <a:gd name="T3" fmla="*/ 1122 h 3571"/>
                <a:gd name="T4" fmla="*/ 3740 w 3740"/>
                <a:gd name="T5" fmla="*/ 1365 h 3571"/>
                <a:gd name="T6" fmla="*/ 2867 w 3740"/>
                <a:gd name="T7" fmla="*/ 2299 h 3571"/>
                <a:gd name="T8" fmla="*/ 3026 w 3740"/>
                <a:gd name="T9" fmla="*/ 3571 h 3571"/>
                <a:gd name="T10" fmla="*/ 1869 w 3740"/>
                <a:gd name="T11" fmla="*/ 3027 h 3571"/>
                <a:gd name="T12" fmla="*/ 714 w 3740"/>
                <a:gd name="T13" fmla="*/ 3571 h 3571"/>
                <a:gd name="T14" fmla="*/ 873 w 3740"/>
                <a:gd name="T15" fmla="*/ 2299 h 3571"/>
                <a:gd name="T16" fmla="*/ 0 w 3740"/>
                <a:gd name="T17" fmla="*/ 1365 h 3571"/>
                <a:gd name="T18" fmla="*/ 1254 w 3740"/>
                <a:gd name="T19" fmla="*/ 1122 h 3571"/>
                <a:gd name="T20" fmla="*/ 1869 w 3740"/>
                <a:gd name="T21" fmla="*/ 0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0" h="3571">
                  <a:moveTo>
                    <a:pt x="1869" y="0"/>
                  </a:moveTo>
                  <a:lnTo>
                    <a:pt x="2486" y="1122"/>
                  </a:lnTo>
                  <a:lnTo>
                    <a:pt x="3740" y="1365"/>
                  </a:lnTo>
                  <a:lnTo>
                    <a:pt x="2867" y="2299"/>
                  </a:lnTo>
                  <a:lnTo>
                    <a:pt x="3026" y="3571"/>
                  </a:lnTo>
                  <a:lnTo>
                    <a:pt x="1869" y="3027"/>
                  </a:lnTo>
                  <a:lnTo>
                    <a:pt x="714" y="3571"/>
                  </a:lnTo>
                  <a:lnTo>
                    <a:pt x="873" y="2299"/>
                  </a:lnTo>
                  <a:lnTo>
                    <a:pt x="0" y="1365"/>
                  </a:lnTo>
                  <a:lnTo>
                    <a:pt x="1254" y="112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10420713" y="5575272"/>
              <a:ext cx="928364" cy="442713"/>
            </a:xfrm>
            <a:custGeom>
              <a:avLst/>
              <a:gdLst>
                <a:gd name="T0" fmla="*/ 3011 w 5016"/>
                <a:gd name="T1" fmla="*/ 485 h 2392"/>
                <a:gd name="T2" fmla="*/ 3434 w 5016"/>
                <a:gd name="T3" fmla="*/ 670 h 2392"/>
                <a:gd name="T4" fmla="*/ 3628 w 5016"/>
                <a:gd name="T5" fmla="*/ 535 h 2392"/>
                <a:gd name="T6" fmla="*/ 3215 w 5016"/>
                <a:gd name="T7" fmla="*/ 232 h 2392"/>
                <a:gd name="T8" fmla="*/ 3086 w 5016"/>
                <a:gd name="T9" fmla="*/ 356 h 2392"/>
                <a:gd name="T10" fmla="*/ 2725 w 5016"/>
                <a:gd name="T11" fmla="*/ 553 h 2392"/>
                <a:gd name="T12" fmla="*/ 2791 w 5016"/>
                <a:gd name="T13" fmla="*/ 558 h 2392"/>
                <a:gd name="T14" fmla="*/ 3096 w 5016"/>
                <a:gd name="T15" fmla="*/ 384 h 2392"/>
                <a:gd name="T16" fmla="*/ 3303 w 5016"/>
                <a:gd name="T17" fmla="*/ 0 h 2392"/>
                <a:gd name="T18" fmla="*/ 3332 w 5016"/>
                <a:gd name="T19" fmla="*/ 161 h 2392"/>
                <a:gd name="T20" fmla="*/ 4023 w 5016"/>
                <a:gd name="T21" fmla="*/ 720 h 2392"/>
                <a:gd name="T22" fmla="*/ 4042 w 5016"/>
                <a:gd name="T23" fmla="*/ 687 h 2392"/>
                <a:gd name="T24" fmla="*/ 4068 w 5016"/>
                <a:gd name="T25" fmla="*/ 719 h 2392"/>
                <a:gd name="T26" fmla="*/ 4235 w 5016"/>
                <a:gd name="T27" fmla="*/ 743 h 2392"/>
                <a:gd name="T28" fmla="*/ 4210 w 5016"/>
                <a:gd name="T29" fmla="*/ 842 h 2392"/>
                <a:gd name="T30" fmla="*/ 4017 w 5016"/>
                <a:gd name="T31" fmla="*/ 980 h 2392"/>
                <a:gd name="T32" fmla="*/ 4340 w 5016"/>
                <a:gd name="T33" fmla="*/ 1057 h 2392"/>
                <a:gd name="T34" fmla="*/ 4355 w 5016"/>
                <a:gd name="T35" fmla="*/ 1039 h 2392"/>
                <a:gd name="T36" fmla="*/ 4384 w 5016"/>
                <a:gd name="T37" fmla="*/ 1069 h 2392"/>
                <a:gd name="T38" fmla="*/ 4586 w 5016"/>
                <a:gd name="T39" fmla="*/ 1097 h 2392"/>
                <a:gd name="T40" fmla="*/ 4540 w 5016"/>
                <a:gd name="T41" fmla="*/ 1192 h 2392"/>
                <a:gd name="T42" fmla="*/ 4318 w 5016"/>
                <a:gd name="T43" fmla="*/ 1302 h 2392"/>
                <a:gd name="T44" fmla="*/ 5016 w 5016"/>
                <a:gd name="T45" fmla="*/ 2392 h 2392"/>
                <a:gd name="T46" fmla="*/ 929 w 5016"/>
                <a:gd name="T47" fmla="*/ 1770 h 2392"/>
                <a:gd name="T48" fmla="*/ 935 w 5016"/>
                <a:gd name="T49" fmla="*/ 1742 h 2392"/>
                <a:gd name="T50" fmla="*/ 947 w 5016"/>
                <a:gd name="T51" fmla="*/ 1759 h 2392"/>
                <a:gd name="T52" fmla="*/ 964 w 5016"/>
                <a:gd name="T53" fmla="*/ 1767 h 2392"/>
                <a:gd name="T54" fmla="*/ 974 w 5016"/>
                <a:gd name="T55" fmla="*/ 1736 h 2392"/>
                <a:gd name="T56" fmla="*/ 982 w 5016"/>
                <a:gd name="T57" fmla="*/ 1764 h 2392"/>
                <a:gd name="T58" fmla="*/ 1002 w 5016"/>
                <a:gd name="T59" fmla="*/ 1744 h 2392"/>
                <a:gd name="T60" fmla="*/ 1014 w 5016"/>
                <a:gd name="T61" fmla="*/ 1732 h 2392"/>
                <a:gd name="T62" fmla="*/ 1037 w 5016"/>
                <a:gd name="T63" fmla="*/ 1757 h 2392"/>
                <a:gd name="T64" fmla="*/ 1041 w 5016"/>
                <a:gd name="T65" fmla="*/ 1732 h 2392"/>
                <a:gd name="T66" fmla="*/ 1056 w 5016"/>
                <a:gd name="T67" fmla="*/ 1736 h 2392"/>
                <a:gd name="T68" fmla="*/ 1084 w 5016"/>
                <a:gd name="T69" fmla="*/ 1527 h 2392"/>
                <a:gd name="T70" fmla="*/ 1070 w 5016"/>
                <a:gd name="T71" fmla="*/ 1501 h 2392"/>
                <a:gd name="T72" fmla="*/ 886 w 5016"/>
                <a:gd name="T73" fmla="*/ 1431 h 2392"/>
                <a:gd name="T74" fmla="*/ 880 w 5016"/>
                <a:gd name="T75" fmla="*/ 1378 h 2392"/>
                <a:gd name="T76" fmla="*/ 1040 w 5016"/>
                <a:gd name="T77" fmla="*/ 1363 h 2392"/>
                <a:gd name="T78" fmla="*/ 1041 w 5016"/>
                <a:gd name="T79" fmla="*/ 1334 h 2392"/>
                <a:gd name="T80" fmla="*/ 1066 w 5016"/>
                <a:gd name="T81" fmla="*/ 1352 h 2392"/>
                <a:gd name="T82" fmla="*/ 1234 w 5016"/>
                <a:gd name="T83" fmla="*/ 1202 h 2392"/>
                <a:gd name="T84" fmla="*/ 1090 w 5016"/>
                <a:gd name="T85" fmla="*/ 1127 h 2392"/>
                <a:gd name="T86" fmla="*/ 1094 w 5016"/>
                <a:gd name="T87" fmla="*/ 1104 h 2392"/>
                <a:gd name="T88" fmla="*/ 1157 w 5016"/>
                <a:gd name="T89" fmla="*/ 1091 h 2392"/>
                <a:gd name="T90" fmla="*/ 1254 w 5016"/>
                <a:gd name="T91" fmla="*/ 1059 h 2392"/>
                <a:gd name="T92" fmla="*/ 1275 w 5016"/>
                <a:gd name="T93" fmla="*/ 1030 h 2392"/>
                <a:gd name="T94" fmla="*/ 1333 w 5016"/>
                <a:gd name="T95" fmla="*/ 1015 h 2392"/>
                <a:gd name="T96" fmla="*/ 1737 w 5016"/>
                <a:gd name="T97" fmla="*/ 814 h 2392"/>
                <a:gd name="T98" fmla="*/ 1874 w 5016"/>
                <a:gd name="T99" fmla="*/ 597 h 2392"/>
                <a:gd name="T100" fmla="*/ 1883 w 5016"/>
                <a:gd name="T101" fmla="*/ 583 h 2392"/>
                <a:gd name="T102" fmla="*/ 1891 w 5016"/>
                <a:gd name="T103" fmla="*/ 612 h 2392"/>
                <a:gd name="T104" fmla="*/ 1924 w 5016"/>
                <a:gd name="T105" fmla="*/ 641 h 2392"/>
                <a:gd name="T106" fmla="*/ 3230 w 5016"/>
                <a:gd name="T107" fmla="*/ 79 h 2392"/>
                <a:gd name="T108" fmla="*/ 3270 w 5016"/>
                <a:gd name="T109" fmla="*/ 26 h 2392"/>
                <a:gd name="T110" fmla="*/ 3303 w 5016"/>
                <a:gd name="T11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16" h="2392">
                  <a:moveTo>
                    <a:pt x="3326" y="223"/>
                  </a:moveTo>
                  <a:lnTo>
                    <a:pt x="3283" y="269"/>
                  </a:lnTo>
                  <a:lnTo>
                    <a:pt x="3236" y="314"/>
                  </a:lnTo>
                  <a:lnTo>
                    <a:pt x="3187" y="359"/>
                  </a:lnTo>
                  <a:lnTo>
                    <a:pt x="3134" y="403"/>
                  </a:lnTo>
                  <a:lnTo>
                    <a:pt x="3075" y="444"/>
                  </a:lnTo>
                  <a:lnTo>
                    <a:pt x="3011" y="485"/>
                  </a:lnTo>
                  <a:lnTo>
                    <a:pt x="2941" y="524"/>
                  </a:lnTo>
                  <a:lnTo>
                    <a:pt x="2864" y="562"/>
                  </a:lnTo>
                  <a:lnTo>
                    <a:pt x="2779" y="597"/>
                  </a:lnTo>
                  <a:lnTo>
                    <a:pt x="3139" y="640"/>
                  </a:lnTo>
                  <a:lnTo>
                    <a:pt x="3244" y="650"/>
                  </a:lnTo>
                  <a:lnTo>
                    <a:pt x="3317" y="658"/>
                  </a:lnTo>
                  <a:lnTo>
                    <a:pt x="3434" y="670"/>
                  </a:lnTo>
                  <a:lnTo>
                    <a:pt x="3496" y="676"/>
                  </a:lnTo>
                  <a:lnTo>
                    <a:pt x="3540" y="681"/>
                  </a:lnTo>
                  <a:lnTo>
                    <a:pt x="3726" y="699"/>
                  </a:lnTo>
                  <a:lnTo>
                    <a:pt x="3724" y="697"/>
                  </a:lnTo>
                  <a:lnTo>
                    <a:pt x="3847" y="708"/>
                  </a:lnTo>
                  <a:lnTo>
                    <a:pt x="3736" y="624"/>
                  </a:lnTo>
                  <a:lnTo>
                    <a:pt x="3628" y="535"/>
                  </a:lnTo>
                  <a:lnTo>
                    <a:pt x="3525" y="438"/>
                  </a:lnTo>
                  <a:lnTo>
                    <a:pt x="3423" y="334"/>
                  </a:lnTo>
                  <a:lnTo>
                    <a:pt x="3326" y="223"/>
                  </a:lnTo>
                  <a:close/>
                  <a:moveTo>
                    <a:pt x="3238" y="188"/>
                  </a:moveTo>
                  <a:lnTo>
                    <a:pt x="1906" y="687"/>
                  </a:lnTo>
                  <a:lnTo>
                    <a:pt x="1903" y="708"/>
                  </a:lnTo>
                  <a:lnTo>
                    <a:pt x="3215" y="232"/>
                  </a:lnTo>
                  <a:lnTo>
                    <a:pt x="3241" y="207"/>
                  </a:lnTo>
                  <a:lnTo>
                    <a:pt x="3238" y="188"/>
                  </a:lnTo>
                  <a:close/>
                  <a:moveTo>
                    <a:pt x="3303" y="150"/>
                  </a:moveTo>
                  <a:lnTo>
                    <a:pt x="3251" y="207"/>
                  </a:lnTo>
                  <a:lnTo>
                    <a:pt x="3197" y="260"/>
                  </a:lnTo>
                  <a:lnTo>
                    <a:pt x="3142" y="310"/>
                  </a:lnTo>
                  <a:lnTo>
                    <a:pt x="3086" y="356"/>
                  </a:lnTo>
                  <a:lnTo>
                    <a:pt x="3029" y="398"/>
                  </a:lnTo>
                  <a:lnTo>
                    <a:pt x="2973" y="434"/>
                  </a:lnTo>
                  <a:lnTo>
                    <a:pt x="2920" y="468"/>
                  </a:lnTo>
                  <a:lnTo>
                    <a:pt x="2867" y="497"/>
                  </a:lnTo>
                  <a:lnTo>
                    <a:pt x="2817" y="521"/>
                  </a:lnTo>
                  <a:lnTo>
                    <a:pt x="2769" y="539"/>
                  </a:lnTo>
                  <a:lnTo>
                    <a:pt x="2725" y="553"/>
                  </a:lnTo>
                  <a:lnTo>
                    <a:pt x="2686" y="562"/>
                  </a:lnTo>
                  <a:lnTo>
                    <a:pt x="2651" y="565"/>
                  </a:lnTo>
                  <a:lnTo>
                    <a:pt x="2669" y="574"/>
                  </a:lnTo>
                  <a:lnTo>
                    <a:pt x="2693" y="577"/>
                  </a:lnTo>
                  <a:lnTo>
                    <a:pt x="2722" y="576"/>
                  </a:lnTo>
                  <a:lnTo>
                    <a:pt x="2754" y="568"/>
                  </a:lnTo>
                  <a:lnTo>
                    <a:pt x="2791" y="558"/>
                  </a:lnTo>
                  <a:lnTo>
                    <a:pt x="2830" y="542"/>
                  </a:lnTo>
                  <a:lnTo>
                    <a:pt x="2871" y="524"/>
                  </a:lnTo>
                  <a:lnTo>
                    <a:pt x="2914" y="501"/>
                  </a:lnTo>
                  <a:lnTo>
                    <a:pt x="2959" y="477"/>
                  </a:lnTo>
                  <a:lnTo>
                    <a:pt x="3004" y="448"/>
                  </a:lnTo>
                  <a:lnTo>
                    <a:pt x="3051" y="418"/>
                  </a:lnTo>
                  <a:lnTo>
                    <a:pt x="3096" y="384"/>
                  </a:lnTo>
                  <a:lnTo>
                    <a:pt x="3142" y="349"/>
                  </a:lnTo>
                  <a:lnTo>
                    <a:pt x="3186" y="313"/>
                  </a:lnTo>
                  <a:lnTo>
                    <a:pt x="3228" y="275"/>
                  </a:lnTo>
                  <a:lnTo>
                    <a:pt x="3270" y="237"/>
                  </a:lnTo>
                  <a:lnTo>
                    <a:pt x="3308" y="198"/>
                  </a:lnTo>
                  <a:lnTo>
                    <a:pt x="3303" y="150"/>
                  </a:lnTo>
                  <a:close/>
                  <a:moveTo>
                    <a:pt x="3303" y="0"/>
                  </a:moveTo>
                  <a:lnTo>
                    <a:pt x="3309" y="5"/>
                  </a:lnTo>
                  <a:lnTo>
                    <a:pt x="3315" y="12"/>
                  </a:lnTo>
                  <a:lnTo>
                    <a:pt x="3315" y="56"/>
                  </a:lnTo>
                  <a:lnTo>
                    <a:pt x="3326" y="81"/>
                  </a:lnTo>
                  <a:lnTo>
                    <a:pt x="3332" y="105"/>
                  </a:lnTo>
                  <a:lnTo>
                    <a:pt x="3330" y="129"/>
                  </a:lnTo>
                  <a:lnTo>
                    <a:pt x="3332" y="161"/>
                  </a:lnTo>
                  <a:lnTo>
                    <a:pt x="3415" y="267"/>
                  </a:lnTo>
                  <a:lnTo>
                    <a:pt x="3505" y="366"/>
                  </a:lnTo>
                  <a:lnTo>
                    <a:pt x="3599" y="457"/>
                  </a:lnTo>
                  <a:lnTo>
                    <a:pt x="3697" y="542"/>
                  </a:lnTo>
                  <a:lnTo>
                    <a:pt x="3798" y="621"/>
                  </a:lnTo>
                  <a:lnTo>
                    <a:pt x="3906" y="693"/>
                  </a:lnTo>
                  <a:lnTo>
                    <a:pt x="4023" y="720"/>
                  </a:lnTo>
                  <a:lnTo>
                    <a:pt x="4023" y="699"/>
                  </a:lnTo>
                  <a:lnTo>
                    <a:pt x="4022" y="693"/>
                  </a:lnTo>
                  <a:lnTo>
                    <a:pt x="4022" y="688"/>
                  </a:lnTo>
                  <a:lnTo>
                    <a:pt x="4025" y="684"/>
                  </a:lnTo>
                  <a:lnTo>
                    <a:pt x="4026" y="679"/>
                  </a:lnTo>
                  <a:lnTo>
                    <a:pt x="4030" y="676"/>
                  </a:lnTo>
                  <a:lnTo>
                    <a:pt x="4042" y="687"/>
                  </a:lnTo>
                  <a:lnTo>
                    <a:pt x="4055" y="696"/>
                  </a:lnTo>
                  <a:lnTo>
                    <a:pt x="4077" y="702"/>
                  </a:lnTo>
                  <a:lnTo>
                    <a:pt x="4077" y="706"/>
                  </a:lnTo>
                  <a:lnTo>
                    <a:pt x="4077" y="709"/>
                  </a:lnTo>
                  <a:lnTo>
                    <a:pt x="4075" y="712"/>
                  </a:lnTo>
                  <a:lnTo>
                    <a:pt x="4072" y="715"/>
                  </a:lnTo>
                  <a:lnTo>
                    <a:pt x="4068" y="719"/>
                  </a:lnTo>
                  <a:lnTo>
                    <a:pt x="4063" y="720"/>
                  </a:lnTo>
                  <a:lnTo>
                    <a:pt x="4057" y="723"/>
                  </a:lnTo>
                  <a:lnTo>
                    <a:pt x="4057" y="737"/>
                  </a:lnTo>
                  <a:lnTo>
                    <a:pt x="4109" y="743"/>
                  </a:lnTo>
                  <a:lnTo>
                    <a:pt x="4156" y="746"/>
                  </a:lnTo>
                  <a:lnTo>
                    <a:pt x="4198" y="746"/>
                  </a:lnTo>
                  <a:lnTo>
                    <a:pt x="4235" y="743"/>
                  </a:lnTo>
                  <a:lnTo>
                    <a:pt x="4267" y="735"/>
                  </a:lnTo>
                  <a:lnTo>
                    <a:pt x="4292" y="726"/>
                  </a:lnTo>
                  <a:lnTo>
                    <a:pt x="4296" y="749"/>
                  </a:lnTo>
                  <a:lnTo>
                    <a:pt x="4288" y="773"/>
                  </a:lnTo>
                  <a:lnTo>
                    <a:pt x="4271" y="796"/>
                  </a:lnTo>
                  <a:lnTo>
                    <a:pt x="4245" y="819"/>
                  </a:lnTo>
                  <a:lnTo>
                    <a:pt x="4210" y="842"/>
                  </a:lnTo>
                  <a:lnTo>
                    <a:pt x="4168" y="864"/>
                  </a:lnTo>
                  <a:lnTo>
                    <a:pt x="4118" y="886"/>
                  </a:lnTo>
                  <a:lnTo>
                    <a:pt x="4060" y="907"/>
                  </a:lnTo>
                  <a:lnTo>
                    <a:pt x="3996" y="928"/>
                  </a:lnTo>
                  <a:lnTo>
                    <a:pt x="4007" y="934"/>
                  </a:lnTo>
                  <a:lnTo>
                    <a:pt x="4017" y="939"/>
                  </a:lnTo>
                  <a:lnTo>
                    <a:pt x="4017" y="980"/>
                  </a:lnTo>
                  <a:lnTo>
                    <a:pt x="4043" y="1003"/>
                  </a:lnTo>
                  <a:lnTo>
                    <a:pt x="4051" y="1013"/>
                  </a:lnTo>
                  <a:lnTo>
                    <a:pt x="4060" y="1025"/>
                  </a:lnTo>
                  <a:lnTo>
                    <a:pt x="4338" y="1072"/>
                  </a:lnTo>
                  <a:lnTo>
                    <a:pt x="4340" y="1066"/>
                  </a:lnTo>
                  <a:lnTo>
                    <a:pt x="4340" y="1062"/>
                  </a:lnTo>
                  <a:lnTo>
                    <a:pt x="4340" y="1057"/>
                  </a:lnTo>
                  <a:lnTo>
                    <a:pt x="4338" y="1053"/>
                  </a:lnTo>
                  <a:lnTo>
                    <a:pt x="4337" y="1048"/>
                  </a:lnTo>
                  <a:lnTo>
                    <a:pt x="4335" y="1038"/>
                  </a:lnTo>
                  <a:lnTo>
                    <a:pt x="4337" y="1028"/>
                  </a:lnTo>
                  <a:lnTo>
                    <a:pt x="4344" y="1021"/>
                  </a:lnTo>
                  <a:lnTo>
                    <a:pt x="4349" y="1030"/>
                  </a:lnTo>
                  <a:lnTo>
                    <a:pt x="4355" y="1039"/>
                  </a:lnTo>
                  <a:lnTo>
                    <a:pt x="4364" y="1045"/>
                  </a:lnTo>
                  <a:lnTo>
                    <a:pt x="4378" y="1050"/>
                  </a:lnTo>
                  <a:lnTo>
                    <a:pt x="4397" y="1051"/>
                  </a:lnTo>
                  <a:lnTo>
                    <a:pt x="4396" y="1057"/>
                  </a:lnTo>
                  <a:lnTo>
                    <a:pt x="4393" y="1062"/>
                  </a:lnTo>
                  <a:lnTo>
                    <a:pt x="4388" y="1066"/>
                  </a:lnTo>
                  <a:lnTo>
                    <a:pt x="4384" y="1069"/>
                  </a:lnTo>
                  <a:lnTo>
                    <a:pt x="4378" y="1072"/>
                  </a:lnTo>
                  <a:lnTo>
                    <a:pt x="4375" y="1086"/>
                  </a:lnTo>
                  <a:lnTo>
                    <a:pt x="4431" y="1094"/>
                  </a:lnTo>
                  <a:lnTo>
                    <a:pt x="4479" y="1100"/>
                  </a:lnTo>
                  <a:lnTo>
                    <a:pt x="4520" y="1101"/>
                  </a:lnTo>
                  <a:lnTo>
                    <a:pt x="4555" y="1100"/>
                  </a:lnTo>
                  <a:lnTo>
                    <a:pt x="4586" y="1097"/>
                  </a:lnTo>
                  <a:lnTo>
                    <a:pt x="4610" y="1091"/>
                  </a:lnTo>
                  <a:lnTo>
                    <a:pt x="4628" y="1082"/>
                  </a:lnTo>
                  <a:lnTo>
                    <a:pt x="4624" y="1110"/>
                  </a:lnTo>
                  <a:lnTo>
                    <a:pt x="4610" y="1135"/>
                  </a:lnTo>
                  <a:lnTo>
                    <a:pt x="4592" y="1156"/>
                  </a:lnTo>
                  <a:lnTo>
                    <a:pt x="4569" y="1176"/>
                  </a:lnTo>
                  <a:lnTo>
                    <a:pt x="4540" y="1192"/>
                  </a:lnTo>
                  <a:lnTo>
                    <a:pt x="4510" y="1206"/>
                  </a:lnTo>
                  <a:lnTo>
                    <a:pt x="4475" y="1220"/>
                  </a:lnTo>
                  <a:lnTo>
                    <a:pt x="4437" y="1232"/>
                  </a:lnTo>
                  <a:lnTo>
                    <a:pt x="4399" y="1243"/>
                  </a:lnTo>
                  <a:lnTo>
                    <a:pt x="4359" y="1253"/>
                  </a:lnTo>
                  <a:lnTo>
                    <a:pt x="4320" y="1262"/>
                  </a:lnTo>
                  <a:lnTo>
                    <a:pt x="4318" y="1302"/>
                  </a:lnTo>
                  <a:lnTo>
                    <a:pt x="4299" y="1314"/>
                  </a:lnTo>
                  <a:lnTo>
                    <a:pt x="4139" y="1344"/>
                  </a:lnTo>
                  <a:lnTo>
                    <a:pt x="4137" y="1369"/>
                  </a:lnTo>
                  <a:lnTo>
                    <a:pt x="4510" y="1398"/>
                  </a:lnTo>
                  <a:lnTo>
                    <a:pt x="4510" y="2277"/>
                  </a:lnTo>
                  <a:lnTo>
                    <a:pt x="5016" y="2277"/>
                  </a:lnTo>
                  <a:lnTo>
                    <a:pt x="5016" y="2392"/>
                  </a:lnTo>
                  <a:lnTo>
                    <a:pt x="0" y="2392"/>
                  </a:lnTo>
                  <a:lnTo>
                    <a:pt x="0" y="2277"/>
                  </a:lnTo>
                  <a:lnTo>
                    <a:pt x="344" y="2277"/>
                  </a:lnTo>
                  <a:lnTo>
                    <a:pt x="342" y="1881"/>
                  </a:lnTo>
                  <a:lnTo>
                    <a:pt x="927" y="1777"/>
                  </a:lnTo>
                  <a:lnTo>
                    <a:pt x="927" y="1773"/>
                  </a:lnTo>
                  <a:lnTo>
                    <a:pt x="929" y="1770"/>
                  </a:lnTo>
                  <a:lnTo>
                    <a:pt x="930" y="1765"/>
                  </a:lnTo>
                  <a:lnTo>
                    <a:pt x="929" y="1762"/>
                  </a:lnTo>
                  <a:lnTo>
                    <a:pt x="927" y="1757"/>
                  </a:lnTo>
                  <a:lnTo>
                    <a:pt x="929" y="1754"/>
                  </a:lnTo>
                  <a:lnTo>
                    <a:pt x="930" y="1750"/>
                  </a:lnTo>
                  <a:lnTo>
                    <a:pt x="933" y="1747"/>
                  </a:lnTo>
                  <a:lnTo>
                    <a:pt x="935" y="1742"/>
                  </a:lnTo>
                  <a:lnTo>
                    <a:pt x="936" y="1741"/>
                  </a:lnTo>
                  <a:lnTo>
                    <a:pt x="938" y="1742"/>
                  </a:lnTo>
                  <a:lnTo>
                    <a:pt x="941" y="1745"/>
                  </a:lnTo>
                  <a:lnTo>
                    <a:pt x="942" y="1748"/>
                  </a:lnTo>
                  <a:lnTo>
                    <a:pt x="945" y="1751"/>
                  </a:lnTo>
                  <a:lnTo>
                    <a:pt x="947" y="1754"/>
                  </a:lnTo>
                  <a:lnTo>
                    <a:pt x="947" y="1759"/>
                  </a:lnTo>
                  <a:lnTo>
                    <a:pt x="947" y="1762"/>
                  </a:lnTo>
                  <a:lnTo>
                    <a:pt x="947" y="1765"/>
                  </a:lnTo>
                  <a:lnTo>
                    <a:pt x="947" y="1767"/>
                  </a:lnTo>
                  <a:lnTo>
                    <a:pt x="948" y="1770"/>
                  </a:lnTo>
                  <a:lnTo>
                    <a:pt x="948" y="1773"/>
                  </a:lnTo>
                  <a:lnTo>
                    <a:pt x="964" y="1770"/>
                  </a:lnTo>
                  <a:lnTo>
                    <a:pt x="964" y="1767"/>
                  </a:lnTo>
                  <a:lnTo>
                    <a:pt x="965" y="1762"/>
                  </a:lnTo>
                  <a:lnTo>
                    <a:pt x="965" y="1757"/>
                  </a:lnTo>
                  <a:lnTo>
                    <a:pt x="964" y="1751"/>
                  </a:lnTo>
                  <a:lnTo>
                    <a:pt x="965" y="1745"/>
                  </a:lnTo>
                  <a:lnTo>
                    <a:pt x="967" y="1741"/>
                  </a:lnTo>
                  <a:lnTo>
                    <a:pt x="971" y="1738"/>
                  </a:lnTo>
                  <a:lnTo>
                    <a:pt x="974" y="1736"/>
                  </a:lnTo>
                  <a:lnTo>
                    <a:pt x="977" y="1739"/>
                  </a:lnTo>
                  <a:lnTo>
                    <a:pt x="980" y="1742"/>
                  </a:lnTo>
                  <a:lnTo>
                    <a:pt x="982" y="1747"/>
                  </a:lnTo>
                  <a:lnTo>
                    <a:pt x="982" y="1751"/>
                  </a:lnTo>
                  <a:lnTo>
                    <a:pt x="982" y="1756"/>
                  </a:lnTo>
                  <a:lnTo>
                    <a:pt x="982" y="1759"/>
                  </a:lnTo>
                  <a:lnTo>
                    <a:pt x="982" y="1764"/>
                  </a:lnTo>
                  <a:lnTo>
                    <a:pt x="983" y="1767"/>
                  </a:lnTo>
                  <a:lnTo>
                    <a:pt x="1000" y="1764"/>
                  </a:lnTo>
                  <a:lnTo>
                    <a:pt x="1000" y="1761"/>
                  </a:lnTo>
                  <a:lnTo>
                    <a:pt x="1002" y="1756"/>
                  </a:lnTo>
                  <a:lnTo>
                    <a:pt x="1003" y="1753"/>
                  </a:lnTo>
                  <a:lnTo>
                    <a:pt x="1003" y="1748"/>
                  </a:lnTo>
                  <a:lnTo>
                    <a:pt x="1002" y="1744"/>
                  </a:lnTo>
                  <a:lnTo>
                    <a:pt x="1003" y="1739"/>
                  </a:lnTo>
                  <a:lnTo>
                    <a:pt x="1006" y="1735"/>
                  </a:lnTo>
                  <a:lnTo>
                    <a:pt x="1008" y="1732"/>
                  </a:lnTo>
                  <a:lnTo>
                    <a:pt x="1009" y="1730"/>
                  </a:lnTo>
                  <a:lnTo>
                    <a:pt x="1011" y="1729"/>
                  </a:lnTo>
                  <a:lnTo>
                    <a:pt x="1012" y="1730"/>
                  </a:lnTo>
                  <a:lnTo>
                    <a:pt x="1014" y="1732"/>
                  </a:lnTo>
                  <a:lnTo>
                    <a:pt x="1017" y="1736"/>
                  </a:lnTo>
                  <a:lnTo>
                    <a:pt x="1018" y="1742"/>
                  </a:lnTo>
                  <a:lnTo>
                    <a:pt x="1017" y="1748"/>
                  </a:lnTo>
                  <a:lnTo>
                    <a:pt x="1017" y="1753"/>
                  </a:lnTo>
                  <a:lnTo>
                    <a:pt x="1018" y="1756"/>
                  </a:lnTo>
                  <a:lnTo>
                    <a:pt x="1020" y="1761"/>
                  </a:lnTo>
                  <a:lnTo>
                    <a:pt x="1037" y="1757"/>
                  </a:lnTo>
                  <a:lnTo>
                    <a:pt x="1038" y="1753"/>
                  </a:lnTo>
                  <a:lnTo>
                    <a:pt x="1040" y="1750"/>
                  </a:lnTo>
                  <a:lnTo>
                    <a:pt x="1041" y="1747"/>
                  </a:lnTo>
                  <a:lnTo>
                    <a:pt x="1040" y="1744"/>
                  </a:lnTo>
                  <a:lnTo>
                    <a:pt x="1040" y="1739"/>
                  </a:lnTo>
                  <a:lnTo>
                    <a:pt x="1040" y="1735"/>
                  </a:lnTo>
                  <a:lnTo>
                    <a:pt x="1041" y="1732"/>
                  </a:lnTo>
                  <a:lnTo>
                    <a:pt x="1044" y="1729"/>
                  </a:lnTo>
                  <a:lnTo>
                    <a:pt x="1046" y="1724"/>
                  </a:lnTo>
                  <a:lnTo>
                    <a:pt x="1049" y="1723"/>
                  </a:lnTo>
                  <a:lnTo>
                    <a:pt x="1050" y="1724"/>
                  </a:lnTo>
                  <a:lnTo>
                    <a:pt x="1053" y="1727"/>
                  </a:lnTo>
                  <a:lnTo>
                    <a:pt x="1056" y="1732"/>
                  </a:lnTo>
                  <a:lnTo>
                    <a:pt x="1056" y="1736"/>
                  </a:lnTo>
                  <a:lnTo>
                    <a:pt x="1058" y="1742"/>
                  </a:lnTo>
                  <a:lnTo>
                    <a:pt x="1058" y="1745"/>
                  </a:lnTo>
                  <a:lnTo>
                    <a:pt x="1059" y="1750"/>
                  </a:lnTo>
                  <a:lnTo>
                    <a:pt x="1061" y="1754"/>
                  </a:lnTo>
                  <a:lnTo>
                    <a:pt x="1076" y="1753"/>
                  </a:lnTo>
                  <a:lnTo>
                    <a:pt x="1088" y="1530"/>
                  </a:lnTo>
                  <a:lnTo>
                    <a:pt x="1084" y="1527"/>
                  </a:lnTo>
                  <a:lnTo>
                    <a:pt x="1079" y="1525"/>
                  </a:lnTo>
                  <a:lnTo>
                    <a:pt x="1076" y="1522"/>
                  </a:lnTo>
                  <a:lnTo>
                    <a:pt x="1075" y="1517"/>
                  </a:lnTo>
                  <a:lnTo>
                    <a:pt x="1073" y="1514"/>
                  </a:lnTo>
                  <a:lnTo>
                    <a:pt x="1075" y="1510"/>
                  </a:lnTo>
                  <a:lnTo>
                    <a:pt x="1073" y="1505"/>
                  </a:lnTo>
                  <a:lnTo>
                    <a:pt x="1070" y="1501"/>
                  </a:lnTo>
                  <a:lnTo>
                    <a:pt x="1050" y="1495"/>
                  </a:lnTo>
                  <a:lnTo>
                    <a:pt x="1032" y="1484"/>
                  </a:lnTo>
                  <a:lnTo>
                    <a:pt x="1015" y="1467"/>
                  </a:lnTo>
                  <a:lnTo>
                    <a:pt x="985" y="1455"/>
                  </a:lnTo>
                  <a:lnTo>
                    <a:pt x="910" y="1437"/>
                  </a:lnTo>
                  <a:lnTo>
                    <a:pt x="897" y="1435"/>
                  </a:lnTo>
                  <a:lnTo>
                    <a:pt x="886" y="1431"/>
                  </a:lnTo>
                  <a:lnTo>
                    <a:pt x="880" y="1425"/>
                  </a:lnTo>
                  <a:lnTo>
                    <a:pt x="876" y="1416"/>
                  </a:lnTo>
                  <a:lnTo>
                    <a:pt x="892" y="1419"/>
                  </a:lnTo>
                  <a:lnTo>
                    <a:pt x="880" y="1404"/>
                  </a:lnTo>
                  <a:lnTo>
                    <a:pt x="874" y="1388"/>
                  </a:lnTo>
                  <a:lnTo>
                    <a:pt x="874" y="1370"/>
                  </a:lnTo>
                  <a:lnTo>
                    <a:pt x="880" y="1378"/>
                  </a:lnTo>
                  <a:lnTo>
                    <a:pt x="894" y="1381"/>
                  </a:lnTo>
                  <a:lnTo>
                    <a:pt x="912" y="1382"/>
                  </a:lnTo>
                  <a:lnTo>
                    <a:pt x="933" y="1381"/>
                  </a:lnTo>
                  <a:lnTo>
                    <a:pt x="958" y="1376"/>
                  </a:lnTo>
                  <a:lnTo>
                    <a:pt x="985" y="1373"/>
                  </a:lnTo>
                  <a:lnTo>
                    <a:pt x="1012" y="1369"/>
                  </a:lnTo>
                  <a:lnTo>
                    <a:pt x="1040" y="1363"/>
                  </a:lnTo>
                  <a:lnTo>
                    <a:pt x="1041" y="1352"/>
                  </a:lnTo>
                  <a:lnTo>
                    <a:pt x="1037" y="1350"/>
                  </a:lnTo>
                  <a:lnTo>
                    <a:pt x="1032" y="1347"/>
                  </a:lnTo>
                  <a:lnTo>
                    <a:pt x="1029" y="1343"/>
                  </a:lnTo>
                  <a:lnTo>
                    <a:pt x="1028" y="1338"/>
                  </a:lnTo>
                  <a:lnTo>
                    <a:pt x="1028" y="1332"/>
                  </a:lnTo>
                  <a:lnTo>
                    <a:pt x="1041" y="1334"/>
                  </a:lnTo>
                  <a:lnTo>
                    <a:pt x="1050" y="1332"/>
                  </a:lnTo>
                  <a:lnTo>
                    <a:pt x="1055" y="1328"/>
                  </a:lnTo>
                  <a:lnTo>
                    <a:pt x="1059" y="1323"/>
                  </a:lnTo>
                  <a:lnTo>
                    <a:pt x="1062" y="1317"/>
                  </a:lnTo>
                  <a:lnTo>
                    <a:pt x="1067" y="1323"/>
                  </a:lnTo>
                  <a:lnTo>
                    <a:pt x="1069" y="1334"/>
                  </a:lnTo>
                  <a:lnTo>
                    <a:pt x="1066" y="1352"/>
                  </a:lnTo>
                  <a:lnTo>
                    <a:pt x="1260" y="1303"/>
                  </a:lnTo>
                  <a:lnTo>
                    <a:pt x="1263" y="1271"/>
                  </a:lnTo>
                  <a:lnTo>
                    <a:pt x="1272" y="1268"/>
                  </a:lnTo>
                  <a:lnTo>
                    <a:pt x="1281" y="1267"/>
                  </a:lnTo>
                  <a:lnTo>
                    <a:pt x="1283" y="1226"/>
                  </a:lnTo>
                  <a:lnTo>
                    <a:pt x="1256" y="1215"/>
                  </a:lnTo>
                  <a:lnTo>
                    <a:pt x="1234" y="1202"/>
                  </a:lnTo>
                  <a:lnTo>
                    <a:pt x="1218" y="1186"/>
                  </a:lnTo>
                  <a:lnTo>
                    <a:pt x="1205" y="1170"/>
                  </a:lnTo>
                  <a:lnTo>
                    <a:pt x="1137" y="1150"/>
                  </a:lnTo>
                  <a:lnTo>
                    <a:pt x="1119" y="1151"/>
                  </a:lnTo>
                  <a:lnTo>
                    <a:pt x="1107" y="1148"/>
                  </a:lnTo>
                  <a:lnTo>
                    <a:pt x="1096" y="1139"/>
                  </a:lnTo>
                  <a:lnTo>
                    <a:pt x="1090" y="1127"/>
                  </a:lnTo>
                  <a:lnTo>
                    <a:pt x="1093" y="1130"/>
                  </a:lnTo>
                  <a:lnTo>
                    <a:pt x="1097" y="1130"/>
                  </a:lnTo>
                  <a:lnTo>
                    <a:pt x="1100" y="1132"/>
                  </a:lnTo>
                  <a:lnTo>
                    <a:pt x="1105" y="1133"/>
                  </a:lnTo>
                  <a:lnTo>
                    <a:pt x="1110" y="1132"/>
                  </a:lnTo>
                  <a:lnTo>
                    <a:pt x="1099" y="1118"/>
                  </a:lnTo>
                  <a:lnTo>
                    <a:pt x="1094" y="1104"/>
                  </a:lnTo>
                  <a:lnTo>
                    <a:pt x="1097" y="1091"/>
                  </a:lnTo>
                  <a:lnTo>
                    <a:pt x="1105" y="1079"/>
                  </a:lnTo>
                  <a:lnTo>
                    <a:pt x="1114" y="1071"/>
                  </a:lnTo>
                  <a:lnTo>
                    <a:pt x="1116" y="1082"/>
                  </a:lnTo>
                  <a:lnTo>
                    <a:pt x="1123" y="1088"/>
                  </a:lnTo>
                  <a:lnTo>
                    <a:pt x="1138" y="1091"/>
                  </a:lnTo>
                  <a:lnTo>
                    <a:pt x="1157" y="1091"/>
                  </a:lnTo>
                  <a:lnTo>
                    <a:pt x="1178" y="1088"/>
                  </a:lnTo>
                  <a:lnTo>
                    <a:pt x="1204" y="1083"/>
                  </a:lnTo>
                  <a:lnTo>
                    <a:pt x="1231" y="1079"/>
                  </a:lnTo>
                  <a:lnTo>
                    <a:pt x="1260" y="1072"/>
                  </a:lnTo>
                  <a:lnTo>
                    <a:pt x="1260" y="1066"/>
                  </a:lnTo>
                  <a:lnTo>
                    <a:pt x="1259" y="1060"/>
                  </a:lnTo>
                  <a:lnTo>
                    <a:pt x="1254" y="1059"/>
                  </a:lnTo>
                  <a:lnTo>
                    <a:pt x="1249" y="1056"/>
                  </a:lnTo>
                  <a:lnTo>
                    <a:pt x="1246" y="1051"/>
                  </a:lnTo>
                  <a:lnTo>
                    <a:pt x="1246" y="1048"/>
                  </a:lnTo>
                  <a:lnTo>
                    <a:pt x="1246" y="1044"/>
                  </a:lnTo>
                  <a:lnTo>
                    <a:pt x="1249" y="1038"/>
                  </a:lnTo>
                  <a:lnTo>
                    <a:pt x="1265" y="1034"/>
                  </a:lnTo>
                  <a:lnTo>
                    <a:pt x="1275" y="1030"/>
                  </a:lnTo>
                  <a:lnTo>
                    <a:pt x="1281" y="1022"/>
                  </a:lnTo>
                  <a:lnTo>
                    <a:pt x="1284" y="1028"/>
                  </a:lnTo>
                  <a:lnTo>
                    <a:pt x="1289" y="1034"/>
                  </a:lnTo>
                  <a:lnTo>
                    <a:pt x="1307" y="1027"/>
                  </a:lnTo>
                  <a:lnTo>
                    <a:pt x="1319" y="1016"/>
                  </a:lnTo>
                  <a:lnTo>
                    <a:pt x="1328" y="1004"/>
                  </a:lnTo>
                  <a:lnTo>
                    <a:pt x="1333" y="1015"/>
                  </a:lnTo>
                  <a:lnTo>
                    <a:pt x="1335" y="1025"/>
                  </a:lnTo>
                  <a:lnTo>
                    <a:pt x="1333" y="1038"/>
                  </a:lnTo>
                  <a:lnTo>
                    <a:pt x="1426" y="1001"/>
                  </a:lnTo>
                  <a:lnTo>
                    <a:pt x="1512" y="960"/>
                  </a:lnTo>
                  <a:lnTo>
                    <a:pt x="1593" y="914"/>
                  </a:lnTo>
                  <a:lnTo>
                    <a:pt x="1667" y="866"/>
                  </a:lnTo>
                  <a:lnTo>
                    <a:pt x="1737" y="814"/>
                  </a:lnTo>
                  <a:lnTo>
                    <a:pt x="1801" y="760"/>
                  </a:lnTo>
                  <a:lnTo>
                    <a:pt x="1859" y="702"/>
                  </a:lnTo>
                  <a:lnTo>
                    <a:pt x="1860" y="673"/>
                  </a:lnTo>
                  <a:lnTo>
                    <a:pt x="1864" y="646"/>
                  </a:lnTo>
                  <a:lnTo>
                    <a:pt x="1873" y="620"/>
                  </a:lnTo>
                  <a:lnTo>
                    <a:pt x="1874" y="608"/>
                  </a:lnTo>
                  <a:lnTo>
                    <a:pt x="1874" y="597"/>
                  </a:lnTo>
                  <a:lnTo>
                    <a:pt x="1876" y="589"/>
                  </a:lnTo>
                  <a:lnTo>
                    <a:pt x="1877" y="585"/>
                  </a:lnTo>
                  <a:lnTo>
                    <a:pt x="1879" y="582"/>
                  </a:lnTo>
                  <a:lnTo>
                    <a:pt x="1879" y="579"/>
                  </a:lnTo>
                  <a:lnTo>
                    <a:pt x="1880" y="579"/>
                  </a:lnTo>
                  <a:lnTo>
                    <a:pt x="1882" y="580"/>
                  </a:lnTo>
                  <a:lnTo>
                    <a:pt x="1883" y="583"/>
                  </a:lnTo>
                  <a:lnTo>
                    <a:pt x="1883" y="586"/>
                  </a:lnTo>
                  <a:lnTo>
                    <a:pt x="1885" y="589"/>
                  </a:lnTo>
                  <a:lnTo>
                    <a:pt x="1886" y="594"/>
                  </a:lnTo>
                  <a:lnTo>
                    <a:pt x="1888" y="599"/>
                  </a:lnTo>
                  <a:lnTo>
                    <a:pt x="1888" y="603"/>
                  </a:lnTo>
                  <a:lnTo>
                    <a:pt x="1889" y="608"/>
                  </a:lnTo>
                  <a:lnTo>
                    <a:pt x="1891" y="612"/>
                  </a:lnTo>
                  <a:lnTo>
                    <a:pt x="1898" y="586"/>
                  </a:lnTo>
                  <a:lnTo>
                    <a:pt x="1905" y="570"/>
                  </a:lnTo>
                  <a:lnTo>
                    <a:pt x="1912" y="564"/>
                  </a:lnTo>
                  <a:lnTo>
                    <a:pt x="1918" y="568"/>
                  </a:lnTo>
                  <a:lnTo>
                    <a:pt x="1926" y="583"/>
                  </a:lnTo>
                  <a:lnTo>
                    <a:pt x="1924" y="614"/>
                  </a:lnTo>
                  <a:lnTo>
                    <a:pt x="1924" y="641"/>
                  </a:lnTo>
                  <a:lnTo>
                    <a:pt x="1923" y="659"/>
                  </a:lnTo>
                  <a:lnTo>
                    <a:pt x="1924" y="671"/>
                  </a:lnTo>
                  <a:lnTo>
                    <a:pt x="3225" y="181"/>
                  </a:lnTo>
                  <a:lnTo>
                    <a:pt x="3233" y="161"/>
                  </a:lnTo>
                  <a:lnTo>
                    <a:pt x="3239" y="141"/>
                  </a:lnTo>
                  <a:lnTo>
                    <a:pt x="3238" y="111"/>
                  </a:lnTo>
                  <a:lnTo>
                    <a:pt x="3230" y="79"/>
                  </a:lnTo>
                  <a:lnTo>
                    <a:pt x="3227" y="59"/>
                  </a:lnTo>
                  <a:lnTo>
                    <a:pt x="3230" y="43"/>
                  </a:lnTo>
                  <a:lnTo>
                    <a:pt x="3236" y="30"/>
                  </a:lnTo>
                  <a:lnTo>
                    <a:pt x="3244" y="21"/>
                  </a:lnTo>
                  <a:lnTo>
                    <a:pt x="3253" y="18"/>
                  </a:lnTo>
                  <a:lnTo>
                    <a:pt x="3262" y="20"/>
                  </a:lnTo>
                  <a:lnTo>
                    <a:pt x="3270" y="26"/>
                  </a:lnTo>
                  <a:lnTo>
                    <a:pt x="3276" y="38"/>
                  </a:lnTo>
                  <a:lnTo>
                    <a:pt x="3277" y="56"/>
                  </a:lnTo>
                  <a:lnTo>
                    <a:pt x="3286" y="67"/>
                  </a:lnTo>
                  <a:lnTo>
                    <a:pt x="3289" y="21"/>
                  </a:lnTo>
                  <a:lnTo>
                    <a:pt x="3292" y="8"/>
                  </a:lnTo>
                  <a:lnTo>
                    <a:pt x="3298" y="0"/>
                  </a:lnTo>
                  <a:lnTo>
                    <a:pt x="330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638006" y="6074296"/>
              <a:ext cx="490450" cy="83552"/>
            </a:xfrm>
            <a:custGeom>
              <a:avLst/>
              <a:gdLst/>
              <a:ahLst/>
              <a:cxnLst/>
              <a:rect l="l" t="t" r="r" b="b"/>
              <a:pathLst>
                <a:path w="548040" h="93364">
                  <a:moveTo>
                    <a:pt x="253079" y="53988"/>
                  </a:moveTo>
                  <a:lnTo>
                    <a:pt x="286264" y="53988"/>
                  </a:lnTo>
                  <a:lnTo>
                    <a:pt x="286264" y="61417"/>
                  </a:lnTo>
                  <a:lnTo>
                    <a:pt x="253079" y="61417"/>
                  </a:lnTo>
                  <a:close/>
                  <a:moveTo>
                    <a:pt x="161458" y="24889"/>
                  </a:moveTo>
                  <a:lnTo>
                    <a:pt x="135207" y="61912"/>
                  </a:lnTo>
                  <a:lnTo>
                    <a:pt x="161458" y="61912"/>
                  </a:lnTo>
                  <a:close/>
                  <a:moveTo>
                    <a:pt x="520674" y="8668"/>
                  </a:moveTo>
                  <a:cubicBezTo>
                    <a:pt x="515474" y="8668"/>
                    <a:pt x="511057" y="10484"/>
                    <a:pt x="507425" y="14116"/>
                  </a:cubicBezTo>
                  <a:cubicBezTo>
                    <a:pt x="503793" y="17748"/>
                    <a:pt x="501977" y="22165"/>
                    <a:pt x="501977" y="27365"/>
                  </a:cubicBezTo>
                  <a:cubicBezTo>
                    <a:pt x="501977" y="32566"/>
                    <a:pt x="503793" y="36982"/>
                    <a:pt x="507425" y="40615"/>
                  </a:cubicBezTo>
                  <a:cubicBezTo>
                    <a:pt x="511057" y="44247"/>
                    <a:pt x="515474" y="46063"/>
                    <a:pt x="520674" y="46063"/>
                  </a:cubicBezTo>
                  <a:cubicBezTo>
                    <a:pt x="525875" y="46063"/>
                    <a:pt x="530292" y="44226"/>
                    <a:pt x="533924" y="40553"/>
                  </a:cubicBezTo>
                  <a:cubicBezTo>
                    <a:pt x="537556" y="36879"/>
                    <a:pt x="539372" y="32483"/>
                    <a:pt x="539372" y="27365"/>
                  </a:cubicBezTo>
                  <a:cubicBezTo>
                    <a:pt x="539372" y="22247"/>
                    <a:pt x="537556" y="17851"/>
                    <a:pt x="533924" y="14178"/>
                  </a:cubicBezTo>
                  <a:cubicBezTo>
                    <a:pt x="530292" y="10504"/>
                    <a:pt x="525875" y="8668"/>
                    <a:pt x="520674" y="8668"/>
                  </a:cubicBezTo>
                  <a:close/>
                  <a:moveTo>
                    <a:pt x="215875" y="8668"/>
                  </a:moveTo>
                  <a:cubicBezTo>
                    <a:pt x="210674" y="8668"/>
                    <a:pt x="206257" y="10484"/>
                    <a:pt x="202625" y="14116"/>
                  </a:cubicBezTo>
                  <a:cubicBezTo>
                    <a:pt x="198993" y="17748"/>
                    <a:pt x="197177" y="22165"/>
                    <a:pt x="197177" y="27365"/>
                  </a:cubicBezTo>
                  <a:cubicBezTo>
                    <a:pt x="197177" y="32566"/>
                    <a:pt x="198993" y="36982"/>
                    <a:pt x="202625" y="40615"/>
                  </a:cubicBezTo>
                  <a:cubicBezTo>
                    <a:pt x="206257" y="44247"/>
                    <a:pt x="210674" y="46063"/>
                    <a:pt x="215875" y="46063"/>
                  </a:cubicBezTo>
                  <a:cubicBezTo>
                    <a:pt x="221075" y="46063"/>
                    <a:pt x="225492" y="44226"/>
                    <a:pt x="229124" y="40553"/>
                  </a:cubicBezTo>
                  <a:cubicBezTo>
                    <a:pt x="232756" y="36879"/>
                    <a:pt x="234572" y="32483"/>
                    <a:pt x="234572" y="27365"/>
                  </a:cubicBezTo>
                  <a:cubicBezTo>
                    <a:pt x="234572" y="22247"/>
                    <a:pt x="232756" y="17851"/>
                    <a:pt x="229124" y="14178"/>
                  </a:cubicBezTo>
                  <a:cubicBezTo>
                    <a:pt x="225492" y="10504"/>
                    <a:pt x="221075" y="8668"/>
                    <a:pt x="215875" y="8668"/>
                  </a:cubicBezTo>
                  <a:close/>
                  <a:moveTo>
                    <a:pt x="82524" y="8668"/>
                  </a:moveTo>
                  <a:cubicBezTo>
                    <a:pt x="77324" y="8668"/>
                    <a:pt x="72907" y="10484"/>
                    <a:pt x="69275" y="14116"/>
                  </a:cubicBezTo>
                  <a:cubicBezTo>
                    <a:pt x="65643" y="17748"/>
                    <a:pt x="63827" y="22165"/>
                    <a:pt x="63827" y="27365"/>
                  </a:cubicBezTo>
                  <a:cubicBezTo>
                    <a:pt x="63827" y="32566"/>
                    <a:pt x="65643" y="36982"/>
                    <a:pt x="69275" y="40615"/>
                  </a:cubicBezTo>
                  <a:cubicBezTo>
                    <a:pt x="72907" y="44247"/>
                    <a:pt x="77324" y="46063"/>
                    <a:pt x="82524" y="46063"/>
                  </a:cubicBezTo>
                  <a:cubicBezTo>
                    <a:pt x="87725" y="46063"/>
                    <a:pt x="92142" y="44226"/>
                    <a:pt x="95774" y="40553"/>
                  </a:cubicBezTo>
                  <a:cubicBezTo>
                    <a:pt x="99406" y="36879"/>
                    <a:pt x="101222" y="32483"/>
                    <a:pt x="101222" y="27365"/>
                  </a:cubicBezTo>
                  <a:cubicBezTo>
                    <a:pt x="101222" y="22247"/>
                    <a:pt x="99406" y="17851"/>
                    <a:pt x="95774" y="14178"/>
                  </a:cubicBezTo>
                  <a:cubicBezTo>
                    <a:pt x="92142" y="10504"/>
                    <a:pt x="87725" y="8668"/>
                    <a:pt x="82524" y="8668"/>
                  </a:cubicBezTo>
                  <a:close/>
                  <a:moveTo>
                    <a:pt x="387944" y="8420"/>
                  </a:moveTo>
                  <a:cubicBezTo>
                    <a:pt x="381092" y="8420"/>
                    <a:pt x="375767" y="11722"/>
                    <a:pt x="371970" y="18326"/>
                  </a:cubicBezTo>
                  <a:cubicBezTo>
                    <a:pt x="368173" y="24930"/>
                    <a:pt x="366274" y="34465"/>
                    <a:pt x="366274" y="46930"/>
                  </a:cubicBezTo>
                  <a:cubicBezTo>
                    <a:pt x="366274" y="72520"/>
                    <a:pt x="373497" y="85315"/>
                    <a:pt x="387944" y="85315"/>
                  </a:cubicBezTo>
                  <a:cubicBezTo>
                    <a:pt x="394960" y="85315"/>
                    <a:pt x="400429" y="81951"/>
                    <a:pt x="404350" y="75224"/>
                  </a:cubicBezTo>
                  <a:cubicBezTo>
                    <a:pt x="408272" y="68496"/>
                    <a:pt x="410232" y="59064"/>
                    <a:pt x="410232" y="46930"/>
                  </a:cubicBezTo>
                  <a:cubicBezTo>
                    <a:pt x="410232" y="34465"/>
                    <a:pt x="408210" y="24930"/>
                    <a:pt x="404165" y="18326"/>
                  </a:cubicBezTo>
                  <a:cubicBezTo>
                    <a:pt x="400120" y="11722"/>
                    <a:pt x="394713" y="8420"/>
                    <a:pt x="387944" y="8420"/>
                  </a:cubicBezTo>
                  <a:close/>
                  <a:moveTo>
                    <a:pt x="443474" y="2229"/>
                  </a:moveTo>
                  <a:lnTo>
                    <a:pt x="460934" y="2229"/>
                  </a:lnTo>
                  <a:lnTo>
                    <a:pt x="460934" y="91135"/>
                  </a:lnTo>
                  <a:lnTo>
                    <a:pt x="452142" y="91135"/>
                  </a:lnTo>
                  <a:lnTo>
                    <a:pt x="452142" y="10897"/>
                  </a:lnTo>
                  <a:lnTo>
                    <a:pt x="438150" y="10897"/>
                  </a:lnTo>
                  <a:close/>
                  <a:moveTo>
                    <a:pt x="5324" y="2229"/>
                  </a:moveTo>
                  <a:lnTo>
                    <a:pt x="22784" y="2229"/>
                  </a:lnTo>
                  <a:lnTo>
                    <a:pt x="22784" y="91135"/>
                  </a:lnTo>
                  <a:lnTo>
                    <a:pt x="13992" y="91135"/>
                  </a:lnTo>
                  <a:lnTo>
                    <a:pt x="13992" y="10897"/>
                  </a:lnTo>
                  <a:lnTo>
                    <a:pt x="0" y="10897"/>
                  </a:lnTo>
                  <a:close/>
                  <a:moveTo>
                    <a:pt x="521046" y="0"/>
                  </a:moveTo>
                  <a:cubicBezTo>
                    <a:pt x="528888" y="0"/>
                    <a:pt x="535348" y="2662"/>
                    <a:pt x="540425" y="7987"/>
                  </a:cubicBezTo>
                  <a:cubicBezTo>
                    <a:pt x="545501" y="13311"/>
                    <a:pt x="548040" y="19688"/>
                    <a:pt x="548040" y="27118"/>
                  </a:cubicBezTo>
                  <a:cubicBezTo>
                    <a:pt x="548040" y="31245"/>
                    <a:pt x="547194" y="35393"/>
                    <a:pt x="545501" y="39562"/>
                  </a:cubicBezTo>
                  <a:cubicBezTo>
                    <a:pt x="543809" y="43731"/>
                    <a:pt x="541312" y="48250"/>
                    <a:pt x="538010" y="53121"/>
                  </a:cubicBezTo>
                  <a:lnTo>
                    <a:pt x="511016" y="93364"/>
                  </a:lnTo>
                  <a:lnTo>
                    <a:pt x="503710" y="88659"/>
                  </a:lnTo>
                  <a:lnTo>
                    <a:pt x="527733" y="52254"/>
                  </a:lnTo>
                  <a:cubicBezTo>
                    <a:pt x="524596" y="53327"/>
                    <a:pt x="521500" y="53864"/>
                    <a:pt x="518446" y="53864"/>
                  </a:cubicBezTo>
                  <a:cubicBezTo>
                    <a:pt x="511346" y="53864"/>
                    <a:pt x="505382" y="51305"/>
                    <a:pt x="500553" y="46187"/>
                  </a:cubicBezTo>
                  <a:cubicBezTo>
                    <a:pt x="495724" y="41069"/>
                    <a:pt x="493309" y="34795"/>
                    <a:pt x="493309" y="27365"/>
                  </a:cubicBezTo>
                  <a:cubicBezTo>
                    <a:pt x="493309" y="19523"/>
                    <a:pt x="495992" y="13002"/>
                    <a:pt x="501358" y="7801"/>
                  </a:cubicBezTo>
                  <a:cubicBezTo>
                    <a:pt x="506723" y="2600"/>
                    <a:pt x="513286" y="0"/>
                    <a:pt x="521046" y="0"/>
                  </a:cubicBezTo>
                  <a:close/>
                  <a:moveTo>
                    <a:pt x="387696" y="0"/>
                  </a:moveTo>
                  <a:cubicBezTo>
                    <a:pt x="397107" y="0"/>
                    <a:pt x="404598" y="4024"/>
                    <a:pt x="410170" y="12073"/>
                  </a:cubicBezTo>
                  <a:cubicBezTo>
                    <a:pt x="415742" y="20121"/>
                    <a:pt x="418528" y="31658"/>
                    <a:pt x="418528" y="46682"/>
                  </a:cubicBezTo>
                  <a:cubicBezTo>
                    <a:pt x="418528" y="61706"/>
                    <a:pt x="415722" y="73242"/>
                    <a:pt x="410108" y="81291"/>
                  </a:cubicBezTo>
                  <a:cubicBezTo>
                    <a:pt x="404495" y="89340"/>
                    <a:pt x="397024" y="93364"/>
                    <a:pt x="387696" y="93364"/>
                  </a:cubicBezTo>
                  <a:cubicBezTo>
                    <a:pt x="378120" y="93364"/>
                    <a:pt x="370753" y="89422"/>
                    <a:pt x="365593" y="81539"/>
                  </a:cubicBezTo>
                  <a:cubicBezTo>
                    <a:pt x="360434" y="73655"/>
                    <a:pt x="357854" y="62036"/>
                    <a:pt x="357854" y="46682"/>
                  </a:cubicBezTo>
                  <a:cubicBezTo>
                    <a:pt x="357854" y="31328"/>
                    <a:pt x="360434" y="19709"/>
                    <a:pt x="365593" y="11825"/>
                  </a:cubicBezTo>
                  <a:cubicBezTo>
                    <a:pt x="370753" y="3942"/>
                    <a:pt x="378120" y="0"/>
                    <a:pt x="387696" y="0"/>
                  </a:cubicBezTo>
                  <a:close/>
                  <a:moveTo>
                    <a:pt x="322631" y="0"/>
                  </a:moveTo>
                  <a:cubicBezTo>
                    <a:pt x="330473" y="0"/>
                    <a:pt x="337015" y="2580"/>
                    <a:pt x="342257" y="7739"/>
                  </a:cubicBezTo>
                  <a:cubicBezTo>
                    <a:pt x="347499" y="12898"/>
                    <a:pt x="350120" y="19193"/>
                    <a:pt x="350120" y="26622"/>
                  </a:cubicBezTo>
                  <a:cubicBezTo>
                    <a:pt x="350120" y="32153"/>
                    <a:pt x="348655" y="37271"/>
                    <a:pt x="345724" y="41977"/>
                  </a:cubicBezTo>
                  <a:cubicBezTo>
                    <a:pt x="342794" y="46682"/>
                    <a:pt x="338356" y="52254"/>
                    <a:pt x="332413" y="58693"/>
                  </a:cubicBezTo>
                  <a:lnTo>
                    <a:pt x="310248" y="82591"/>
                  </a:lnTo>
                  <a:lnTo>
                    <a:pt x="351358" y="82591"/>
                  </a:lnTo>
                  <a:lnTo>
                    <a:pt x="351358" y="91135"/>
                  </a:lnTo>
                  <a:lnTo>
                    <a:pt x="290931" y="91135"/>
                  </a:lnTo>
                  <a:lnTo>
                    <a:pt x="324860" y="54483"/>
                  </a:lnTo>
                  <a:cubicBezTo>
                    <a:pt x="330803" y="48044"/>
                    <a:pt x="335054" y="42967"/>
                    <a:pt x="337614" y="39252"/>
                  </a:cubicBezTo>
                  <a:cubicBezTo>
                    <a:pt x="340173" y="35538"/>
                    <a:pt x="341452" y="31369"/>
                    <a:pt x="341452" y="26746"/>
                  </a:cubicBezTo>
                  <a:cubicBezTo>
                    <a:pt x="341452" y="21793"/>
                    <a:pt x="339574" y="17501"/>
                    <a:pt x="335818" y="13868"/>
                  </a:cubicBezTo>
                  <a:cubicBezTo>
                    <a:pt x="332062" y="10236"/>
                    <a:pt x="327501" y="8420"/>
                    <a:pt x="322135" y="8420"/>
                  </a:cubicBezTo>
                  <a:cubicBezTo>
                    <a:pt x="316357" y="8420"/>
                    <a:pt x="311631" y="10298"/>
                    <a:pt x="307957" y="14054"/>
                  </a:cubicBezTo>
                  <a:cubicBezTo>
                    <a:pt x="304284" y="17810"/>
                    <a:pt x="302158" y="23155"/>
                    <a:pt x="301580" y="30089"/>
                  </a:cubicBezTo>
                  <a:lnTo>
                    <a:pt x="293037" y="30089"/>
                  </a:lnTo>
                  <a:cubicBezTo>
                    <a:pt x="293449" y="21009"/>
                    <a:pt x="296462" y="13724"/>
                    <a:pt x="302076" y="8234"/>
                  </a:cubicBezTo>
                  <a:cubicBezTo>
                    <a:pt x="307689" y="2745"/>
                    <a:pt x="314541" y="0"/>
                    <a:pt x="322631" y="0"/>
                  </a:cubicBezTo>
                  <a:close/>
                  <a:moveTo>
                    <a:pt x="216246" y="0"/>
                  </a:moveTo>
                  <a:cubicBezTo>
                    <a:pt x="224088" y="0"/>
                    <a:pt x="230548" y="2662"/>
                    <a:pt x="235625" y="7987"/>
                  </a:cubicBezTo>
                  <a:cubicBezTo>
                    <a:pt x="240701" y="13311"/>
                    <a:pt x="243240" y="19688"/>
                    <a:pt x="243240" y="27118"/>
                  </a:cubicBezTo>
                  <a:cubicBezTo>
                    <a:pt x="243240" y="31245"/>
                    <a:pt x="242394" y="35393"/>
                    <a:pt x="240701" y="39562"/>
                  </a:cubicBezTo>
                  <a:cubicBezTo>
                    <a:pt x="239009" y="43731"/>
                    <a:pt x="236512" y="48250"/>
                    <a:pt x="233210" y="53121"/>
                  </a:cubicBezTo>
                  <a:lnTo>
                    <a:pt x="206216" y="93364"/>
                  </a:lnTo>
                  <a:lnTo>
                    <a:pt x="198910" y="88659"/>
                  </a:lnTo>
                  <a:lnTo>
                    <a:pt x="222933" y="52254"/>
                  </a:lnTo>
                  <a:cubicBezTo>
                    <a:pt x="219796" y="53327"/>
                    <a:pt x="216700" y="53864"/>
                    <a:pt x="213646" y="53864"/>
                  </a:cubicBezTo>
                  <a:cubicBezTo>
                    <a:pt x="206546" y="53864"/>
                    <a:pt x="200582" y="51305"/>
                    <a:pt x="195753" y="46187"/>
                  </a:cubicBezTo>
                  <a:cubicBezTo>
                    <a:pt x="190924" y="41069"/>
                    <a:pt x="188509" y="34795"/>
                    <a:pt x="188509" y="27365"/>
                  </a:cubicBezTo>
                  <a:cubicBezTo>
                    <a:pt x="188509" y="19523"/>
                    <a:pt x="191192" y="13002"/>
                    <a:pt x="196558" y="7801"/>
                  </a:cubicBezTo>
                  <a:cubicBezTo>
                    <a:pt x="201924" y="2600"/>
                    <a:pt x="208486" y="0"/>
                    <a:pt x="216246" y="0"/>
                  </a:cubicBezTo>
                  <a:close/>
                  <a:moveTo>
                    <a:pt x="168516" y="0"/>
                  </a:moveTo>
                  <a:lnTo>
                    <a:pt x="170250" y="0"/>
                  </a:lnTo>
                  <a:lnTo>
                    <a:pt x="170250" y="61912"/>
                  </a:lnTo>
                  <a:lnTo>
                    <a:pt x="181023" y="61912"/>
                  </a:lnTo>
                  <a:lnTo>
                    <a:pt x="181023" y="70456"/>
                  </a:lnTo>
                  <a:lnTo>
                    <a:pt x="170250" y="70456"/>
                  </a:lnTo>
                  <a:lnTo>
                    <a:pt x="170250" y="91135"/>
                  </a:lnTo>
                  <a:lnTo>
                    <a:pt x="161458" y="91135"/>
                  </a:lnTo>
                  <a:lnTo>
                    <a:pt x="161458" y="70456"/>
                  </a:lnTo>
                  <a:lnTo>
                    <a:pt x="118862" y="70456"/>
                  </a:lnTo>
                  <a:close/>
                  <a:moveTo>
                    <a:pt x="82896" y="0"/>
                  </a:moveTo>
                  <a:cubicBezTo>
                    <a:pt x="90738" y="0"/>
                    <a:pt x="97198" y="2662"/>
                    <a:pt x="102275" y="7987"/>
                  </a:cubicBezTo>
                  <a:cubicBezTo>
                    <a:pt x="107351" y="13311"/>
                    <a:pt x="109890" y="19688"/>
                    <a:pt x="109890" y="27118"/>
                  </a:cubicBezTo>
                  <a:cubicBezTo>
                    <a:pt x="109890" y="31245"/>
                    <a:pt x="109044" y="35393"/>
                    <a:pt x="107351" y="39562"/>
                  </a:cubicBezTo>
                  <a:cubicBezTo>
                    <a:pt x="105659" y="43731"/>
                    <a:pt x="103162" y="48250"/>
                    <a:pt x="99860" y="53121"/>
                  </a:cubicBezTo>
                  <a:lnTo>
                    <a:pt x="72866" y="93364"/>
                  </a:lnTo>
                  <a:lnTo>
                    <a:pt x="65560" y="88659"/>
                  </a:lnTo>
                  <a:lnTo>
                    <a:pt x="89583" y="52254"/>
                  </a:lnTo>
                  <a:cubicBezTo>
                    <a:pt x="86446" y="53327"/>
                    <a:pt x="83350" y="53864"/>
                    <a:pt x="80296" y="53864"/>
                  </a:cubicBezTo>
                  <a:cubicBezTo>
                    <a:pt x="73196" y="53864"/>
                    <a:pt x="67232" y="51305"/>
                    <a:pt x="62403" y="46187"/>
                  </a:cubicBezTo>
                  <a:cubicBezTo>
                    <a:pt x="57574" y="41069"/>
                    <a:pt x="55159" y="34795"/>
                    <a:pt x="55159" y="27365"/>
                  </a:cubicBezTo>
                  <a:cubicBezTo>
                    <a:pt x="55159" y="19523"/>
                    <a:pt x="57842" y="13002"/>
                    <a:pt x="63208" y="7801"/>
                  </a:cubicBezTo>
                  <a:cubicBezTo>
                    <a:pt x="68574" y="2600"/>
                    <a:pt x="75136" y="0"/>
                    <a:pt x="828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8016865" y="3412528"/>
            <a:ext cx="434718" cy="212692"/>
          </a:xfrm>
          <a:custGeom>
            <a:avLst/>
            <a:gdLst>
              <a:gd name="T0" fmla="*/ 1570 w 4145"/>
              <a:gd name="T1" fmla="*/ 1639 h 2028"/>
              <a:gd name="T2" fmla="*/ 2148 w 4145"/>
              <a:gd name="T3" fmla="*/ 1641 h 2028"/>
              <a:gd name="T4" fmla="*/ 853 w 4145"/>
              <a:gd name="T5" fmla="*/ 1237 h 2028"/>
              <a:gd name="T6" fmla="*/ 1041 w 4145"/>
              <a:gd name="T7" fmla="*/ 1442 h 2028"/>
              <a:gd name="T8" fmla="*/ 898 w 4145"/>
              <a:gd name="T9" fmla="*/ 1273 h 2028"/>
              <a:gd name="T10" fmla="*/ 949 w 4145"/>
              <a:gd name="T11" fmla="*/ 1423 h 2028"/>
              <a:gd name="T12" fmla="*/ 1157 w 4145"/>
              <a:gd name="T13" fmla="*/ 1161 h 2028"/>
              <a:gd name="T14" fmla="*/ 1195 w 4145"/>
              <a:gd name="T15" fmla="*/ 1417 h 2028"/>
              <a:gd name="T16" fmla="*/ 1441 w 4145"/>
              <a:gd name="T17" fmla="*/ 1138 h 2028"/>
              <a:gd name="T18" fmla="*/ 1315 w 4145"/>
              <a:gd name="T19" fmla="*/ 1385 h 2028"/>
              <a:gd name="T20" fmla="*/ 1414 w 4145"/>
              <a:gd name="T21" fmla="*/ 1357 h 2028"/>
              <a:gd name="T22" fmla="*/ 1309 w 4145"/>
              <a:gd name="T23" fmla="*/ 1121 h 2028"/>
              <a:gd name="T24" fmla="*/ 1508 w 4145"/>
              <a:gd name="T25" fmla="*/ 1231 h 2028"/>
              <a:gd name="T26" fmla="*/ 1607 w 4145"/>
              <a:gd name="T27" fmla="*/ 1311 h 2028"/>
              <a:gd name="T28" fmla="*/ 1511 w 4145"/>
              <a:gd name="T29" fmla="*/ 1071 h 2028"/>
              <a:gd name="T30" fmla="*/ 1696 w 4145"/>
              <a:gd name="T31" fmla="*/ 1325 h 2028"/>
              <a:gd name="T32" fmla="*/ 1785 w 4145"/>
              <a:gd name="T33" fmla="*/ 1282 h 2028"/>
              <a:gd name="T34" fmla="*/ 1661 w 4145"/>
              <a:gd name="T35" fmla="*/ 1036 h 2028"/>
              <a:gd name="T36" fmla="*/ 1879 w 4145"/>
              <a:gd name="T37" fmla="*/ 1293 h 2028"/>
              <a:gd name="T38" fmla="*/ 1967 w 4145"/>
              <a:gd name="T39" fmla="*/ 1249 h 2028"/>
              <a:gd name="T40" fmla="*/ 1496 w 4145"/>
              <a:gd name="T41" fmla="*/ 994 h 2028"/>
              <a:gd name="T42" fmla="*/ 2510 w 4145"/>
              <a:gd name="T43" fmla="*/ 1168 h 2028"/>
              <a:gd name="T44" fmla="*/ 2713 w 4145"/>
              <a:gd name="T45" fmla="*/ 1098 h 2028"/>
              <a:gd name="T46" fmla="*/ 2917 w 4145"/>
              <a:gd name="T47" fmla="*/ 1103 h 2028"/>
              <a:gd name="T48" fmla="*/ 2084 w 4145"/>
              <a:gd name="T49" fmla="*/ 1004 h 2028"/>
              <a:gd name="T50" fmla="*/ 2122 w 4145"/>
              <a:gd name="T51" fmla="*/ 1252 h 2028"/>
              <a:gd name="T52" fmla="*/ 2222 w 4145"/>
              <a:gd name="T53" fmla="*/ 983 h 2028"/>
              <a:gd name="T54" fmla="*/ 2324 w 4145"/>
              <a:gd name="T55" fmla="*/ 962 h 2028"/>
              <a:gd name="T56" fmla="*/ 2399 w 4145"/>
              <a:gd name="T57" fmla="*/ 977 h 2028"/>
              <a:gd name="T58" fmla="*/ 3391 w 4145"/>
              <a:gd name="T59" fmla="*/ 962 h 2028"/>
              <a:gd name="T60" fmla="*/ 2224 w 4145"/>
              <a:gd name="T61" fmla="*/ 933 h 2028"/>
              <a:gd name="T62" fmla="*/ 4030 w 4145"/>
              <a:gd name="T63" fmla="*/ 858 h 2028"/>
              <a:gd name="T64" fmla="*/ 2634 w 4145"/>
              <a:gd name="T65" fmla="*/ 904 h 2028"/>
              <a:gd name="T66" fmla="*/ 1520 w 4145"/>
              <a:gd name="T67" fmla="*/ 825 h 2028"/>
              <a:gd name="T68" fmla="*/ 3505 w 4145"/>
              <a:gd name="T69" fmla="*/ 858 h 2028"/>
              <a:gd name="T70" fmla="*/ 2256 w 4145"/>
              <a:gd name="T71" fmla="*/ 834 h 2028"/>
              <a:gd name="T72" fmla="*/ 3023 w 4145"/>
              <a:gd name="T73" fmla="*/ 810 h 2028"/>
              <a:gd name="T74" fmla="*/ 2852 w 4145"/>
              <a:gd name="T75" fmla="*/ 749 h 2028"/>
              <a:gd name="T76" fmla="*/ 1528 w 4145"/>
              <a:gd name="T77" fmla="*/ 723 h 2028"/>
              <a:gd name="T78" fmla="*/ 2326 w 4145"/>
              <a:gd name="T79" fmla="*/ 722 h 2028"/>
              <a:gd name="T80" fmla="*/ 1868 w 4145"/>
              <a:gd name="T81" fmla="*/ 623 h 2028"/>
              <a:gd name="T82" fmla="*/ 1889 w 4145"/>
              <a:gd name="T83" fmla="*/ 615 h 2028"/>
              <a:gd name="T84" fmla="*/ 3058 w 4145"/>
              <a:gd name="T85" fmla="*/ 561 h 2028"/>
              <a:gd name="T86" fmla="*/ 3742 w 4145"/>
              <a:gd name="T87" fmla="*/ 532 h 2028"/>
              <a:gd name="T88" fmla="*/ 3531 w 4145"/>
              <a:gd name="T89" fmla="*/ 489 h 2028"/>
              <a:gd name="T90" fmla="*/ 3340 w 4145"/>
              <a:gd name="T91" fmla="*/ 482 h 2028"/>
              <a:gd name="T92" fmla="*/ 1579 w 4145"/>
              <a:gd name="T93" fmla="*/ 480 h 2028"/>
              <a:gd name="T94" fmla="*/ 1500 w 4145"/>
              <a:gd name="T95" fmla="*/ 591 h 2028"/>
              <a:gd name="T96" fmla="*/ 1446 w 4145"/>
              <a:gd name="T97" fmla="*/ 662 h 2028"/>
              <a:gd name="T98" fmla="*/ 2751 w 4145"/>
              <a:gd name="T99" fmla="*/ 448 h 2028"/>
              <a:gd name="T100" fmla="*/ 2624 w 4145"/>
              <a:gd name="T101" fmla="*/ 436 h 2028"/>
              <a:gd name="T102" fmla="*/ 2538 w 4145"/>
              <a:gd name="T103" fmla="*/ 392 h 2028"/>
              <a:gd name="T104" fmla="*/ 1702 w 4145"/>
              <a:gd name="T105" fmla="*/ 576 h 2028"/>
              <a:gd name="T106" fmla="*/ 1882 w 4145"/>
              <a:gd name="T107" fmla="*/ 395 h 2028"/>
              <a:gd name="T108" fmla="*/ 2543 w 4145"/>
              <a:gd name="T109" fmla="*/ 479 h 2028"/>
              <a:gd name="T110" fmla="*/ 1824 w 4145"/>
              <a:gd name="T111" fmla="*/ 532 h 2028"/>
              <a:gd name="T112" fmla="*/ 1937 w 4145"/>
              <a:gd name="T113" fmla="*/ 497 h 2028"/>
              <a:gd name="T114" fmla="*/ 2110 w 4145"/>
              <a:gd name="T115" fmla="*/ 415 h 2028"/>
              <a:gd name="T116" fmla="*/ 2292 w 4145"/>
              <a:gd name="T117" fmla="*/ 296 h 2028"/>
              <a:gd name="T118" fmla="*/ 2444 w 4145"/>
              <a:gd name="T119" fmla="*/ 264 h 2028"/>
              <a:gd name="T120" fmla="*/ 3207 w 4145"/>
              <a:gd name="T121" fmla="*/ 309 h 2028"/>
              <a:gd name="T122" fmla="*/ 2753 w 4145"/>
              <a:gd name="T123" fmla="*/ 81 h 2028"/>
              <a:gd name="T124" fmla="*/ 2386 w 4145"/>
              <a:gd name="T125" fmla="*/ 283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5" h="2028">
                <a:moveTo>
                  <a:pt x="648" y="1805"/>
                </a:moveTo>
                <a:lnTo>
                  <a:pt x="620" y="1812"/>
                </a:lnTo>
                <a:lnTo>
                  <a:pt x="597" y="1826"/>
                </a:lnTo>
                <a:lnTo>
                  <a:pt x="579" y="1847"/>
                </a:lnTo>
                <a:lnTo>
                  <a:pt x="567" y="1873"/>
                </a:lnTo>
                <a:lnTo>
                  <a:pt x="562" y="1900"/>
                </a:lnTo>
                <a:lnTo>
                  <a:pt x="562" y="2028"/>
                </a:lnTo>
                <a:lnTo>
                  <a:pt x="734" y="2028"/>
                </a:lnTo>
                <a:lnTo>
                  <a:pt x="734" y="1879"/>
                </a:lnTo>
                <a:lnTo>
                  <a:pt x="731" y="1858"/>
                </a:lnTo>
                <a:lnTo>
                  <a:pt x="722" y="1838"/>
                </a:lnTo>
                <a:lnTo>
                  <a:pt x="708" y="1821"/>
                </a:lnTo>
                <a:lnTo>
                  <a:pt x="690" y="1811"/>
                </a:lnTo>
                <a:lnTo>
                  <a:pt x="670" y="1805"/>
                </a:lnTo>
                <a:lnTo>
                  <a:pt x="648" y="1805"/>
                </a:lnTo>
                <a:close/>
                <a:moveTo>
                  <a:pt x="1032" y="1753"/>
                </a:moveTo>
                <a:lnTo>
                  <a:pt x="1006" y="1759"/>
                </a:lnTo>
                <a:lnTo>
                  <a:pt x="982" y="1773"/>
                </a:lnTo>
                <a:lnTo>
                  <a:pt x="962" y="1789"/>
                </a:lnTo>
                <a:lnTo>
                  <a:pt x="947" y="1812"/>
                </a:lnTo>
                <a:lnTo>
                  <a:pt x="936" y="1837"/>
                </a:lnTo>
                <a:lnTo>
                  <a:pt x="933" y="1864"/>
                </a:lnTo>
                <a:lnTo>
                  <a:pt x="933" y="2028"/>
                </a:lnTo>
                <a:lnTo>
                  <a:pt x="1132" y="2028"/>
                </a:lnTo>
                <a:lnTo>
                  <a:pt x="1132" y="1841"/>
                </a:lnTo>
                <a:lnTo>
                  <a:pt x="1128" y="1815"/>
                </a:lnTo>
                <a:lnTo>
                  <a:pt x="1119" y="1793"/>
                </a:lnTo>
                <a:lnTo>
                  <a:pt x="1102" y="1774"/>
                </a:lnTo>
                <a:lnTo>
                  <a:pt x="1082" y="1761"/>
                </a:lnTo>
                <a:lnTo>
                  <a:pt x="1058" y="1753"/>
                </a:lnTo>
                <a:lnTo>
                  <a:pt x="1032" y="1753"/>
                </a:lnTo>
                <a:close/>
                <a:moveTo>
                  <a:pt x="1570" y="1639"/>
                </a:moveTo>
                <a:lnTo>
                  <a:pt x="1538" y="1639"/>
                </a:lnTo>
                <a:lnTo>
                  <a:pt x="1506" y="1647"/>
                </a:lnTo>
                <a:lnTo>
                  <a:pt x="1478" y="1660"/>
                </a:lnTo>
                <a:lnTo>
                  <a:pt x="1452" y="1679"/>
                </a:lnTo>
                <a:lnTo>
                  <a:pt x="1430" y="1703"/>
                </a:lnTo>
                <a:lnTo>
                  <a:pt x="1415" y="1730"/>
                </a:lnTo>
                <a:lnTo>
                  <a:pt x="1405" y="1761"/>
                </a:lnTo>
                <a:lnTo>
                  <a:pt x="1400" y="1793"/>
                </a:lnTo>
                <a:lnTo>
                  <a:pt x="1400" y="2028"/>
                </a:lnTo>
                <a:lnTo>
                  <a:pt x="1677" y="2028"/>
                </a:lnTo>
                <a:lnTo>
                  <a:pt x="1677" y="1761"/>
                </a:lnTo>
                <a:lnTo>
                  <a:pt x="1672" y="1729"/>
                </a:lnTo>
                <a:lnTo>
                  <a:pt x="1663" y="1701"/>
                </a:lnTo>
                <a:lnTo>
                  <a:pt x="1646" y="1677"/>
                </a:lnTo>
                <a:lnTo>
                  <a:pt x="1625" y="1659"/>
                </a:lnTo>
                <a:lnTo>
                  <a:pt x="1599" y="1645"/>
                </a:lnTo>
                <a:lnTo>
                  <a:pt x="1570" y="1639"/>
                </a:lnTo>
                <a:close/>
                <a:moveTo>
                  <a:pt x="2090" y="1635"/>
                </a:moveTo>
                <a:lnTo>
                  <a:pt x="2055" y="1642"/>
                </a:lnTo>
                <a:lnTo>
                  <a:pt x="2023" y="1660"/>
                </a:lnTo>
                <a:lnTo>
                  <a:pt x="1997" y="1683"/>
                </a:lnTo>
                <a:lnTo>
                  <a:pt x="1976" y="1712"/>
                </a:lnTo>
                <a:lnTo>
                  <a:pt x="1964" y="1745"/>
                </a:lnTo>
                <a:lnTo>
                  <a:pt x="1959" y="1780"/>
                </a:lnTo>
                <a:lnTo>
                  <a:pt x="1959" y="2028"/>
                </a:lnTo>
                <a:lnTo>
                  <a:pt x="2221" y="2028"/>
                </a:lnTo>
                <a:lnTo>
                  <a:pt x="2221" y="1750"/>
                </a:lnTo>
                <a:lnTo>
                  <a:pt x="2218" y="1720"/>
                </a:lnTo>
                <a:lnTo>
                  <a:pt x="2207" y="1694"/>
                </a:lnTo>
                <a:lnTo>
                  <a:pt x="2192" y="1671"/>
                </a:lnTo>
                <a:lnTo>
                  <a:pt x="2172" y="1653"/>
                </a:lnTo>
                <a:lnTo>
                  <a:pt x="2148" y="1641"/>
                </a:lnTo>
                <a:lnTo>
                  <a:pt x="2120" y="1635"/>
                </a:lnTo>
                <a:lnTo>
                  <a:pt x="2090" y="1635"/>
                </a:lnTo>
                <a:close/>
                <a:moveTo>
                  <a:pt x="2618" y="1581"/>
                </a:moveTo>
                <a:lnTo>
                  <a:pt x="2584" y="1581"/>
                </a:lnTo>
                <a:lnTo>
                  <a:pt x="2551" y="1589"/>
                </a:lnTo>
                <a:lnTo>
                  <a:pt x="2520" y="1603"/>
                </a:lnTo>
                <a:lnTo>
                  <a:pt x="2494" y="1624"/>
                </a:lnTo>
                <a:lnTo>
                  <a:pt x="2472" y="1648"/>
                </a:lnTo>
                <a:lnTo>
                  <a:pt x="2453" y="1677"/>
                </a:lnTo>
                <a:lnTo>
                  <a:pt x="2443" y="1709"/>
                </a:lnTo>
                <a:lnTo>
                  <a:pt x="2440" y="1742"/>
                </a:lnTo>
                <a:lnTo>
                  <a:pt x="2440" y="2028"/>
                </a:lnTo>
                <a:lnTo>
                  <a:pt x="2730" y="2028"/>
                </a:lnTo>
                <a:lnTo>
                  <a:pt x="2730" y="1709"/>
                </a:lnTo>
                <a:lnTo>
                  <a:pt x="2725" y="1676"/>
                </a:lnTo>
                <a:lnTo>
                  <a:pt x="2715" y="1647"/>
                </a:lnTo>
                <a:lnTo>
                  <a:pt x="2698" y="1622"/>
                </a:lnTo>
                <a:lnTo>
                  <a:pt x="2675" y="1603"/>
                </a:lnTo>
                <a:lnTo>
                  <a:pt x="2648" y="1587"/>
                </a:lnTo>
                <a:lnTo>
                  <a:pt x="2618" y="1581"/>
                </a:lnTo>
                <a:close/>
                <a:moveTo>
                  <a:pt x="806" y="1244"/>
                </a:moveTo>
                <a:lnTo>
                  <a:pt x="754" y="1259"/>
                </a:lnTo>
                <a:lnTo>
                  <a:pt x="752" y="1294"/>
                </a:lnTo>
                <a:lnTo>
                  <a:pt x="806" y="1281"/>
                </a:lnTo>
                <a:lnTo>
                  <a:pt x="806" y="1244"/>
                </a:lnTo>
                <a:close/>
                <a:moveTo>
                  <a:pt x="965" y="1240"/>
                </a:moveTo>
                <a:lnTo>
                  <a:pt x="965" y="1241"/>
                </a:lnTo>
                <a:lnTo>
                  <a:pt x="953" y="1244"/>
                </a:lnTo>
                <a:lnTo>
                  <a:pt x="953" y="1243"/>
                </a:lnTo>
                <a:lnTo>
                  <a:pt x="965" y="1240"/>
                </a:lnTo>
                <a:close/>
                <a:moveTo>
                  <a:pt x="904" y="1221"/>
                </a:moveTo>
                <a:lnTo>
                  <a:pt x="853" y="1237"/>
                </a:lnTo>
                <a:lnTo>
                  <a:pt x="851" y="1270"/>
                </a:lnTo>
                <a:lnTo>
                  <a:pt x="904" y="1256"/>
                </a:lnTo>
                <a:lnTo>
                  <a:pt x="904" y="1221"/>
                </a:lnTo>
                <a:close/>
                <a:moveTo>
                  <a:pt x="1098" y="1218"/>
                </a:moveTo>
                <a:lnTo>
                  <a:pt x="1076" y="1221"/>
                </a:lnTo>
                <a:lnTo>
                  <a:pt x="1053" y="1226"/>
                </a:lnTo>
                <a:lnTo>
                  <a:pt x="1032" y="1231"/>
                </a:lnTo>
                <a:lnTo>
                  <a:pt x="1029" y="1237"/>
                </a:lnTo>
                <a:lnTo>
                  <a:pt x="1026" y="1243"/>
                </a:lnTo>
                <a:lnTo>
                  <a:pt x="1026" y="1247"/>
                </a:lnTo>
                <a:lnTo>
                  <a:pt x="1022" y="1252"/>
                </a:lnTo>
                <a:lnTo>
                  <a:pt x="1017" y="1255"/>
                </a:lnTo>
                <a:lnTo>
                  <a:pt x="1014" y="1261"/>
                </a:lnTo>
                <a:lnTo>
                  <a:pt x="1011" y="1267"/>
                </a:lnTo>
                <a:lnTo>
                  <a:pt x="1008" y="1451"/>
                </a:lnTo>
                <a:lnTo>
                  <a:pt x="1015" y="1449"/>
                </a:lnTo>
                <a:lnTo>
                  <a:pt x="1012" y="1445"/>
                </a:lnTo>
                <a:lnTo>
                  <a:pt x="1012" y="1442"/>
                </a:lnTo>
                <a:lnTo>
                  <a:pt x="1014" y="1437"/>
                </a:lnTo>
                <a:lnTo>
                  <a:pt x="1018" y="1434"/>
                </a:lnTo>
                <a:lnTo>
                  <a:pt x="1020" y="1423"/>
                </a:lnTo>
                <a:lnTo>
                  <a:pt x="1022" y="1416"/>
                </a:lnTo>
                <a:lnTo>
                  <a:pt x="1023" y="1411"/>
                </a:lnTo>
                <a:lnTo>
                  <a:pt x="1025" y="1408"/>
                </a:lnTo>
                <a:lnTo>
                  <a:pt x="1026" y="1407"/>
                </a:lnTo>
                <a:lnTo>
                  <a:pt x="1028" y="1410"/>
                </a:lnTo>
                <a:lnTo>
                  <a:pt x="1031" y="1414"/>
                </a:lnTo>
                <a:lnTo>
                  <a:pt x="1032" y="1420"/>
                </a:lnTo>
                <a:lnTo>
                  <a:pt x="1034" y="1430"/>
                </a:lnTo>
                <a:lnTo>
                  <a:pt x="1038" y="1434"/>
                </a:lnTo>
                <a:lnTo>
                  <a:pt x="1040" y="1437"/>
                </a:lnTo>
                <a:lnTo>
                  <a:pt x="1041" y="1442"/>
                </a:lnTo>
                <a:lnTo>
                  <a:pt x="1040" y="1446"/>
                </a:lnTo>
                <a:lnTo>
                  <a:pt x="1049" y="1445"/>
                </a:lnTo>
                <a:lnTo>
                  <a:pt x="1060" y="1445"/>
                </a:lnTo>
                <a:lnTo>
                  <a:pt x="1069" y="1443"/>
                </a:lnTo>
                <a:lnTo>
                  <a:pt x="1069" y="1436"/>
                </a:lnTo>
                <a:lnTo>
                  <a:pt x="1069" y="1430"/>
                </a:lnTo>
                <a:lnTo>
                  <a:pt x="1073" y="1422"/>
                </a:lnTo>
                <a:lnTo>
                  <a:pt x="1075" y="1413"/>
                </a:lnTo>
                <a:lnTo>
                  <a:pt x="1076" y="1405"/>
                </a:lnTo>
                <a:lnTo>
                  <a:pt x="1078" y="1401"/>
                </a:lnTo>
                <a:lnTo>
                  <a:pt x="1079" y="1401"/>
                </a:lnTo>
                <a:lnTo>
                  <a:pt x="1081" y="1402"/>
                </a:lnTo>
                <a:lnTo>
                  <a:pt x="1082" y="1405"/>
                </a:lnTo>
                <a:lnTo>
                  <a:pt x="1084" y="1413"/>
                </a:lnTo>
                <a:lnTo>
                  <a:pt x="1087" y="1422"/>
                </a:lnTo>
                <a:lnTo>
                  <a:pt x="1090" y="1426"/>
                </a:lnTo>
                <a:lnTo>
                  <a:pt x="1091" y="1431"/>
                </a:lnTo>
                <a:lnTo>
                  <a:pt x="1091" y="1436"/>
                </a:lnTo>
                <a:lnTo>
                  <a:pt x="1104" y="1436"/>
                </a:lnTo>
                <a:lnTo>
                  <a:pt x="1113" y="1240"/>
                </a:lnTo>
                <a:lnTo>
                  <a:pt x="1105" y="1237"/>
                </a:lnTo>
                <a:lnTo>
                  <a:pt x="1102" y="1232"/>
                </a:lnTo>
                <a:lnTo>
                  <a:pt x="1099" y="1227"/>
                </a:lnTo>
                <a:lnTo>
                  <a:pt x="1098" y="1218"/>
                </a:lnTo>
                <a:close/>
                <a:moveTo>
                  <a:pt x="1006" y="1196"/>
                </a:moveTo>
                <a:lnTo>
                  <a:pt x="953" y="1211"/>
                </a:lnTo>
                <a:lnTo>
                  <a:pt x="953" y="1243"/>
                </a:lnTo>
                <a:lnTo>
                  <a:pt x="911" y="1252"/>
                </a:lnTo>
                <a:lnTo>
                  <a:pt x="906" y="1258"/>
                </a:lnTo>
                <a:lnTo>
                  <a:pt x="904" y="1264"/>
                </a:lnTo>
                <a:lnTo>
                  <a:pt x="903" y="1270"/>
                </a:lnTo>
                <a:lnTo>
                  <a:pt x="898" y="1273"/>
                </a:lnTo>
                <a:lnTo>
                  <a:pt x="894" y="1278"/>
                </a:lnTo>
                <a:lnTo>
                  <a:pt x="891" y="1282"/>
                </a:lnTo>
                <a:lnTo>
                  <a:pt x="889" y="1288"/>
                </a:lnTo>
                <a:lnTo>
                  <a:pt x="885" y="1472"/>
                </a:lnTo>
                <a:lnTo>
                  <a:pt x="892" y="1471"/>
                </a:lnTo>
                <a:lnTo>
                  <a:pt x="889" y="1467"/>
                </a:lnTo>
                <a:lnTo>
                  <a:pt x="889" y="1463"/>
                </a:lnTo>
                <a:lnTo>
                  <a:pt x="892" y="1460"/>
                </a:lnTo>
                <a:lnTo>
                  <a:pt x="895" y="1455"/>
                </a:lnTo>
                <a:lnTo>
                  <a:pt x="897" y="1446"/>
                </a:lnTo>
                <a:lnTo>
                  <a:pt x="898" y="1439"/>
                </a:lnTo>
                <a:lnTo>
                  <a:pt x="900" y="1433"/>
                </a:lnTo>
                <a:lnTo>
                  <a:pt x="901" y="1430"/>
                </a:lnTo>
                <a:lnTo>
                  <a:pt x="904" y="1430"/>
                </a:lnTo>
                <a:lnTo>
                  <a:pt x="906" y="1431"/>
                </a:lnTo>
                <a:lnTo>
                  <a:pt x="908" y="1436"/>
                </a:lnTo>
                <a:lnTo>
                  <a:pt x="909" y="1443"/>
                </a:lnTo>
                <a:lnTo>
                  <a:pt x="912" y="1452"/>
                </a:lnTo>
                <a:lnTo>
                  <a:pt x="915" y="1455"/>
                </a:lnTo>
                <a:lnTo>
                  <a:pt x="918" y="1460"/>
                </a:lnTo>
                <a:lnTo>
                  <a:pt x="918" y="1464"/>
                </a:lnTo>
                <a:lnTo>
                  <a:pt x="917" y="1469"/>
                </a:lnTo>
                <a:lnTo>
                  <a:pt x="927" y="1466"/>
                </a:lnTo>
                <a:lnTo>
                  <a:pt x="936" y="1464"/>
                </a:lnTo>
                <a:lnTo>
                  <a:pt x="935" y="1458"/>
                </a:lnTo>
                <a:lnTo>
                  <a:pt x="936" y="1451"/>
                </a:lnTo>
                <a:lnTo>
                  <a:pt x="939" y="1443"/>
                </a:lnTo>
                <a:lnTo>
                  <a:pt x="942" y="1434"/>
                </a:lnTo>
                <a:lnTo>
                  <a:pt x="944" y="1428"/>
                </a:lnTo>
                <a:lnTo>
                  <a:pt x="946" y="1423"/>
                </a:lnTo>
                <a:lnTo>
                  <a:pt x="947" y="1422"/>
                </a:lnTo>
                <a:lnTo>
                  <a:pt x="949" y="1423"/>
                </a:lnTo>
                <a:lnTo>
                  <a:pt x="950" y="1428"/>
                </a:lnTo>
                <a:lnTo>
                  <a:pt x="952" y="1434"/>
                </a:lnTo>
                <a:lnTo>
                  <a:pt x="953" y="1445"/>
                </a:lnTo>
                <a:lnTo>
                  <a:pt x="956" y="1448"/>
                </a:lnTo>
                <a:lnTo>
                  <a:pt x="959" y="1452"/>
                </a:lnTo>
                <a:lnTo>
                  <a:pt x="959" y="1458"/>
                </a:lnTo>
                <a:lnTo>
                  <a:pt x="971" y="1457"/>
                </a:lnTo>
                <a:lnTo>
                  <a:pt x="980" y="1261"/>
                </a:lnTo>
                <a:lnTo>
                  <a:pt x="976" y="1259"/>
                </a:lnTo>
                <a:lnTo>
                  <a:pt x="973" y="1259"/>
                </a:lnTo>
                <a:lnTo>
                  <a:pt x="970" y="1253"/>
                </a:lnTo>
                <a:lnTo>
                  <a:pt x="967" y="1249"/>
                </a:lnTo>
                <a:lnTo>
                  <a:pt x="965" y="1241"/>
                </a:lnTo>
                <a:lnTo>
                  <a:pt x="1006" y="1232"/>
                </a:lnTo>
                <a:lnTo>
                  <a:pt x="1006" y="1196"/>
                </a:lnTo>
                <a:close/>
                <a:moveTo>
                  <a:pt x="1195" y="1185"/>
                </a:moveTo>
                <a:lnTo>
                  <a:pt x="1167" y="1193"/>
                </a:lnTo>
                <a:lnTo>
                  <a:pt x="1169" y="1190"/>
                </a:lnTo>
                <a:lnTo>
                  <a:pt x="1190" y="1186"/>
                </a:lnTo>
                <a:lnTo>
                  <a:pt x="1195" y="1185"/>
                </a:lnTo>
                <a:close/>
                <a:moveTo>
                  <a:pt x="1107" y="1171"/>
                </a:moveTo>
                <a:lnTo>
                  <a:pt x="1055" y="1186"/>
                </a:lnTo>
                <a:lnTo>
                  <a:pt x="1053" y="1220"/>
                </a:lnTo>
                <a:lnTo>
                  <a:pt x="1107" y="1206"/>
                </a:lnTo>
                <a:lnTo>
                  <a:pt x="1107" y="1171"/>
                </a:lnTo>
                <a:close/>
                <a:moveTo>
                  <a:pt x="892" y="1150"/>
                </a:moveTo>
                <a:lnTo>
                  <a:pt x="792" y="1177"/>
                </a:lnTo>
                <a:lnTo>
                  <a:pt x="853" y="1223"/>
                </a:lnTo>
                <a:lnTo>
                  <a:pt x="946" y="1199"/>
                </a:lnTo>
                <a:lnTo>
                  <a:pt x="892" y="1150"/>
                </a:lnTo>
                <a:close/>
                <a:moveTo>
                  <a:pt x="1207" y="1145"/>
                </a:moveTo>
                <a:lnTo>
                  <a:pt x="1157" y="1161"/>
                </a:lnTo>
                <a:lnTo>
                  <a:pt x="1155" y="1196"/>
                </a:lnTo>
                <a:lnTo>
                  <a:pt x="1167" y="1193"/>
                </a:lnTo>
                <a:lnTo>
                  <a:pt x="1164" y="1196"/>
                </a:lnTo>
                <a:lnTo>
                  <a:pt x="1161" y="1202"/>
                </a:lnTo>
                <a:lnTo>
                  <a:pt x="1161" y="1208"/>
                </a:lnTo>
                <a:lnTo>
                  <a:pt x="1157" y="1211"/>
                </a:lnTo>
                <a:lnTo>
                  <a:pt x="1152" y="1215"/>
                </a:lnTo>
                <a:lnTo>
                  <a:pt x="1149" y="1220"/>
                </a:lnTo>
                <a:lnTo>
                  <a:pt x="1146" y="1226"/>
                </a:lnTo>
                <a:lnTo>
                  <a:pt x="1146" y="1291"/>
                </a:lnTo>
                <a:lnTo>
                  <a:pt x="1145" y="1360"/>
                </a:lnTo>
                <a:lnTo>
                  <a:pt x="1143" y="1425"/>
                </a:lnTo>
                <a:lnTo>
                  <a:pt x="1151" y="1423"/>
                </a:lnTo>
                <a:lnTo>
                  <a:pt x="1148" y="1419"/>
                </a:lnTo>
                <a:lnTo>
                  <a:pt x="1148" y="1416"/>
                </a:lnTo>
                <a:lnTo>
                  <a:pt x="1149" y="1411"/>
                </a:lnTo>
                <a:lnTo>
                  <a:pt x="1154" y="1408"/>
                </a:lnTo>
                <a:lnTo>
                  <a:pt x="1155" y="1398"/>
                </a:lnTo>
                <a:lnTo>
                  <a:pt x="1157" y="1390"/>
                </a:lnTo>
                <a:lnTo>
                  <a:pt x="1158" y="1385"/>
                </a:lnTo>
                <a:lnTo>
                  <a:pt x="1160" y="1382"/>
                </a:lnTo>
                <a:lnTo>
                  <a:pt x="1161" y="1381"/>
                </a:lnTo>
                <a:lnTo>
                  <a:pt x="1163" y="1384"/>
                </a:lnTo>
                <a:lnTo>
                  <a:pt x="1166" y="1388"/>
                </a:lnTo>
                <a:lnTo>
                  <a:pt x="1167" y="1395"/>
                </a:lnTo>
                <a:lnTo>
                  <a:pt x="1170" y="1404"/>
                </a:lnTo>
                <a:lnTo>
                  <a:pt x="1174" y="1408"/>
                </a:lnTo>
                <a:lnTo>
                  <a:pt x="1175" y="1411"/>
                </a:lnTo>
                <a:lnTo>
                  <a:pt x="1177" y="1416"/>
                </a:lnTo>
                <a:lnTo>
                  <a:pt x="1175" y="1420"/>
                </a:lnTo>
                <a:lnTo>
                  <a:pt x="1183" y="1419"/>
                </a:lnTo>
                <a:lnTo>
                  <a:pt x="1195" y="1417"/>
                </a:lnTo>
                <a:lnTo>
                  <a:pt x="1205" y="1416"/>
                </a:lnTo>
                <a:lnTo>
                  <a:pt x="1213" y="1416"/>
                </a:lnTo>
                <a:lnTo>
                  <a:pt x="1212" y="1408"/>
                </a:lnTo>
                <a:lnTo>
                  <a:pt x="1213" y="1401"/>
                </a:lnTo>
                <a:lnTo>
                  <a:pt x="1218" y="1395"/>
                </a:lnTo>
                <a:lnTo>
                  <a:pt x="1219" y="1384"/>
                </a:lnTo>
                <a:lnTo>
                  <a:pt x="1221" y="1378"/>
                </a:lnTo>
                <a:lnTo>
                  <a:pt x="1222" y="1373"/>
                </a:lnTo>
                <a:lnTo>
                  <a:pt x="1224" y="1372"/>
                </a:lnTo>
                <a:lnTo>
                  <a:pt x="1225" y="1373"/>
                </a:lnTo>
                <a:lnTo>
                  <a:pt x="1227" y="1378"/>
                </a:lnTo>
                <a:lnTo>
                  <a:pt x="1228" y="1385"/>
                </a:lnTo>
                <a:lnTo>
                  <a:pt x="1230" y="1395"/>
                </a:lnTo>
                <a:lnTo>
                  <a:pt x="1234" y="1399"/>
                </a:lnTo>
                <a:lnTo>
                  <a:pt x="1236" y="1404"/>
                </a:lnTo>
                <a:lnTo>
                  <a:pt x="1236" y="1408"/>
                </a:lnTo>
                <a:lnTo>
                  <a:pt x="1248" y="1408"/>
                </a:lnTo>
                <a:lnTo>
                  <a:pt x="1251" y="1338"/>
                </a:lnTo>
                <a:lnTo>
                  <a:pt x="1251" y="1267"/>
                </a:lnTo>
                <a:lnTo>
                  <a:pt x="1254" y="1199"/>
                </a:lnTo>
                <a:lnTo>
                  <a:pt x="1250" y="1197"/>
                </a:lnTo>
                <a:lnTo>
                  <a:pt x="1245" y="1197"/>
                </a:lnTo>
                <a:lnTo>
                  <a:pt x="1242" y="1191"/>
                </a:lnTo>
                <a:lnTo>
                  <a:pt x="1239" y="1186"/>
                </a:lnTo>
                <a:lnTo>
                  <a:pt x="1239" y="1182"/>
                </a:lnTo>
                <a:lnTo>
                  <a:pt x="1237" y="1177"/>
                </a:lnTo>
                <a:lnTo>
                  <a:pt x="1216" y="1182"/>
                </a:lnTo>
                <a:lnTo>
                  <a:pt x="1195" y="1185"/>
                </a:lnTo>
                <a:lnTo>
                  <a:pt x="1208" y="1182"/>
                </a:lnTo>
                <a:lnTo>
                  <a:pt x="1207" y="1145"/>
                </a:lnTo>
                <a:close/>
                <a:moveTo>
                  <a:pt x="1452" y="1136"/>
                </a:moveTo>
                <a:lnTo>
                  <a:pt x="1441" y="1138"/>
                </a:lnTo>
                <a:lnTo>
                  <a:pt x="1424" y="1142"/>
                </a:lnTo>
                <a:lnTo>
                  <a:pt x="1403" y="1147"/>
                </a:lnTo>
                <a:lnTo>
                  <a:pt x="1380" y="1152"/>
                </a:lnTo>
                <a:lnTo>
                  <a:pt x="1357" y="1156"/>
                </a:lnTo>
                <a:lnTo>
                  <a:pt x="1336" y="1161"/>
                </a:lnTo>
                <a:lnTo>
                  <a:pt x="1319" y="1164"/>
                </a:lnTo>
                <a:lnTo>
                  <a:pt x="1309" y="1167"/>
                </a:lnTo>
                <a:lnTo>
                  <a:pt x="1306" y="1173"/>
                </a:lnTo>
                <a:lnTo>
                  <a:pt x="1303" y="1179"/>
                </a:lnTo>
                <a:lnTo>
                  <a:pt x="1303" y="1185"/>
                </a:lnTo>
                <a:lnTo>
                  <a:pt x="1298" y="1188"/>
                </a:lnTo>
                <a:lnTo>
                  <a:pt x="1294" y="1193"/>
                </a:lnTo>
                <a:lnTo>
                  <a:pt x="1291" y="1197"/>
                </a:lnTo>
                <a:lnTo>
                  <a:pt x="1288" y="1203"/>
                </a:lnTo>
                <a:lnTo>
                  <a:pt x="1288" y="1268"/>
                </a:lnTo>
                <a:lnTo>
                  <a:pt x="1286" y="1337"/>
                </a:lnTo>
                <a:lnTo>
                  <a:pt x="1284" y="1402"/>
                </a:lnTo>
                <a:lnTo>
                  <a:pt x="1292" y="1401"/>
                </a:lnTo>
                <a:lnTo>
                  <a:pt x="1289" y="1396"/>
                </a:lnTo>
                <a:lnTo>
                  <a:pt x="1289" y="1392"/>
                </a:lnTo>
                <a:lnTo>
                  <a:pt x="1291" y="1388"/>
                </a:lnTo>
                <a:lnTo>
                  <a:pt x="1295" y="1385"/>
                </a:lnTo>
                <a:lnTo>
                  <a:pt x="1297" y="1375"/>
                </a:lnTo>
                <a:lnTo>
                  <a:pt x="1298" y="1367"/>
                </a:lnTo>
                <a:lnTo>
                  <a:pt x="1300" y="1361"/>
                </a:lnTo>
                <a:lnTo>
                  <a:pt x="1301" y="1360"/>
                </a:lnTo>
                <a:lnTo>
                  <a:pt x="1303" y="1358"/>
                </a:lnTo>
                <a:lnTo>
                  <a:pt x="1304" y="1361"/>
                </a:lnTo>
                <a:lnTo>
                  <a:pt x="1307" y="1366"/>
                </a:lnTo>
                <a:lnTo>
                  <a:pt x="1309" y="1372"/>
                </a:lnTo>
                <a:lnTo>
                  <a:pt x="1312" y="1381"/>
                </a:lnTo>
                <a:lnTo>
                  <a:pt x="1315" y="1385"/>
                </a:lnTo>
                <a:lnTo>
                  <a:pt x="1316" y="1388"/>
                </a:lnTo>
                <a:lnTo>
                  <a:pt x="1318" y="1393"/>
                </a:lnTo>
                <a:lnTo>
                  <a:pt x="1316" y="1398"/>
                </a:lnTo>
                <a:lnTo>
                  <a:pt x="1324" y="1396"/>
                </a:lnTo>
                <a:lnTo>
                  <a:pt x="1336" y="1395"/>
                </a:lnTo>
                <a:lnTo>
                  <a:pt x="1347" y="1393"/>
                </a:lnTo>
                <a:lnTo>
                  <a:pt x="1354" y="1392"/>
                </a:lnTo>
                <a:lnTo>
                  <a:pt x="1353" y="1385"/>
                </a:lnTo>
                <a:lnTo>
                  <a:pt x="1354" y="1378"/>
                </a:lnTo>
                <a:lnTo>
                  <a:pt x="1357" y="1370"/>
                </a:lnTo>
                <a:lnTo>
                  <a:pt x="1360" y="1361"/>
                </a:lnTo>
                <a:lnTo>
                  <a:pt x="1362" y="1355"/>
                </a:lnTo>
                <a:lnTo>
                  <a:pt x="1364" y="1351"/>
                </a:lnTo>
                <a:lnTo>
                  <a:pt x="1365" y="1349"/>
                </a:lnTo>
                <a:lnTo>
                  <a:pt x="1367" y="1351"/>
                </a:lnTo>
                <a:lnTo>
                  <a:pt x="1368" y="1355"/>
                </a:lnTo>
                <a:lnTo>
                  <a:pt x="1370" y="1363"/>
                </a:lnTo>
                <a:lnTo>
                  <a:pt x="1371" y="1372"/>
                </a:lnTo>
                <a:lnTo>
                  <a:pt x="1374" y="1376"/>
                </a:lnTo>
                <a:lnTo>
                  <a:pt x="1377" y="1379"/>
                </a:lnTo>
                <a:lnTo>
                  <a:pt x="1377" y="1385"/>
                </a:lnTo>
                <a:lnTo>
                  <a:pt x="1382" y="1384"/>
                </a:lnTo>
                <a:lnTo>
                  <a:pt x="1394" y="1382"/>
                </a:lnTo>
                <a:lnTo>
                  <a:pt x="1411" y="1381"/>
                </a:lnTo>
                <a:lnTo>
                  <a:pt x="1409" y="1379"/>
                </a:lnTo>
                <a:lnTo>
                  <a:pt x="1411" y="1376"/>
                </a:lnTo>
                <a:lnTo>
                  <a:pt x="1411" y="1373"/>
                </a:lnTo>
                <a:lnTo>
                  <a:pt x="1411" y="1370"/>
                </a:lnTo>
                <a:lnTo>
                  <a:pt x="1412" y="1366"/>
                </a:lnTo>
                <a:lnTo>
                  <a:pt x="1414" y="1363"/>
                </a:lnTo>
                <a:lnTo>
                  <a:pt x="1414" y="1361"/>
                </a:lnTo>
                <a:lnTo>
                  <a:pt x="1414" y="1357"/>
                </a:lnTo>
                <a:lnTo>
                  <a:pt x="1414" y="1351"/>
                </a:lnTo>
                <a:lnTo>
                  <a:pt x="1414" y="1347"/>
                </a:lnTo>
                <a:lnTo>
                  <a:pt x="1415" y="1343"/>
                </a:lnTo>
                <a:lnTo>
                  <a:pt x="1417" y="1341"/>
                </a:lnTo>
                <a:lnTo>
                  <a:pt x="1418" y="1340"/>
                </a:lnTo>
                <a:lnTo>
                  <a:pt x="1420" y="1341"/>
                </a:lnTo>
                <a:lnTo>
                  <a:pt x="1421" y="1343"/>
                </a:lnTo>
                <a:lnTo>
                  <a:pt x="1423" y="1346"/>
                </a:lnTo>
                <a:lnTo>
                  <a:pt x="1423" y="1352"/>
                </a:lnTo>
                <a:lnTo>
                  <a:pt x="1424" y="1360"/>
                </a:lnTo>
                <a:lnTo>
                  <a:pt x="1426" y="1361"/>
                </a:lnTo>
                <a:lnTo>
                  <a:pt x="1427" y="1364"/>
                </a:lnTo>
                <a:lnTo>
                  <a:pt x="1430" y="1367"/>
                </a:lnTo>
                <a:lnTo>
                  <a:pt x="1432" y="1370"/>
                </a:lnTo>
                <a:lnTo>
                  <a:pt x="1432" y="1373"/>
                </a:lnTo>
                <a:lnTo>
                  <a:pt x="1433" y="1376"/>
                </a:lnTo>
                <a:lnTo>
                  <a:pt x="1433" y="1378"/>
                </a:lnTo>
                <a:lnTo>
                  <a:pt x="1447" y="1375"/>
                </a:lnTo>
                <a:lnTo>
                  <a:pt x="1456" y="1373"/>
                </a:lnTo>
                <a:lnTo>
                  <a:pt x="1462" y="1373"/>
                </a:lnTo>
                <a:lnTo>
                  <a:pt x="1464" y="1322"/>
                </a:lnTo>
                <a:lnTo>
                  <a:pt x="1465" y="1265"/>
                </a:lnTo>
                <a:lnTo>
                  <a:pt x="1467" y="1209"/>
                </a:lnTo>
                <a:lnTo>
                  <a:pt x="1468" y="1158"/>
                </a:lnTo>
                <a:lnTo>
                  <a:pt x="1459" y="1155"/>
                </a:lnTo>
                <a:lnTo>
                  <a:pt x="1453" y="1144"/>
                </a:lnTo>
                <a:lnTo>
                  <a:pt x="1452" y="1136"/>
                </a:lnTo>
                <a:close/>
                <a:moveTo>
                  <a:pt x="1309" y="1121"/>
                </a:moveTo>
                <a:lnTo>
                  <a:pt x="1257" y="1136"/>
                </a:lnTo>
                <a:lnTo>
                  <a:pt x="1256" y="1170"/>
                </a:lnTo>
                <a:lnTo>
                  <a:pt x="1309" y="1156"/>
                </a:lnTo>
                <a:lnTo>
                  <a:pt x="1309" y="1121"/>
                </a:lnTo>
                <a:close/>
                <a:moveTo>
                  <a:pt x="1012" y="1118"/>
                </a:moveTo>
                <a:lnTo>
                  <a:pt x="915" y="1142"/>
                </a:lnTo>
                <a:lnTo>
                  <a:pt x="973" y="1190"/>
                </a:lnTo>
                <a:lnTo>
                  <a:pt x="1066" y="1167"/>
                </a:lnTo>
                <a:lnTo>
                  <a:pt x="1012" y="1118"/>
                </a:lnTo>
                <a:close/>
                <a:moveTo>
                  <a:pt x="3232" y="1098"/>
                </a:moveTo>
                <a:lnTo>
                  <a:pt x="0" y="1644"/>
                </a:lnTo>
                <a:lnTo>
                  <a:pt x="0" y="1697"/>
                </a:lnTo>
                <a:lnTo>
                  <a:pt x="3227" y="1223"/>
                </a:lnTo>
                <a:lnTo>
                  <a:pt x="4139" y="1293"/>
                </a:lnTo>
                <a:lnTo>
                  <a:pt x="4145" y="1174"/>
                </a:lnTo>
                <a:lnTo>
                  <a:pt x="3232" y="1098"/>
                </a:lnTo>
                <a:close/>
                <a:moveTo>
                  <a:pt x="1409" y="1095"/>
                </a:moveTo>
                <a:lnTo>
                  <a:pt x="1357" y="1111"/>
                </a:lnTo>
                <a:lnTo>
                  <a:pt x="1357" y="1145"/>
                </a:lnTo>
                <a:lnTo>
                  <a:pt x="1411" y="1132"/>
                </a:lnTo>
                <a:lnTo>
                  <a:pt x="1409" y="1095"/>
                </a:lnTo>
                <a:close/>
                <a:moveTo>
                  <a:pt x="1623" y="1091"/>
                </a:moveTo>
                <a:lnTo>
                  <a:pt x="1610" y="1094"/>
                </a:lnTo>
                <a:lnTo>
                  <a:pt x="1588" y="1097"/>
                </a:lnTo>
                <a:lnTo>
                  <a:pt x="1566" y="1101"/>
                </a:lnTo>
                <a:lnTo>
                  <a:pt x="1546" y="1104"/>
                </a:lnTo>
                <a:lnTo>
                  <a:pt x="1531" y="1107"/>
                </a:lnTo>
                <a:lnTo>
                  <a:pt x="1528" y="1114"/>
                </a:lnTo>
                <a:lnTo>
                  <a:pt x="1525" y="1120"/>
                </a:lnTo>
                <a:lnTo>
                  <a:pt x="1525" y="1126"/>
                </a:lnTo>
                <a:lnTo>
                  <a:pt x="1520" y="1129"/>
                </a:lnTo>
                <a:lnTo>
                  <a:pt x="1516" y="1133"/>
                </a:lnTo>
                <a:lnTo>
                  <a:pt x="1512" y="1139"/>
                </a:lnTo>
                <a:lnTo>
                  <a:pt x="1509" y="1145"/>
                </a:lnTo>
                <a:lnTo>
                  <a:pt x="1509" y="1185"/>
                </a:lnTo>
                <a:lnTo>
                  <a:pt x="1508" y="1231"/>
                </a:lnTo>
                <a:lnTo>
                  <a:pt x="1508" y="1278"/>
                </a:lnTo>
                <a:lnTo>
                  <a:pt x="1506" y="1323"/>
                </a:lnTo>
                <a:lnTo>
                  <a:pt x="1505" y="1364"/>
                </a:lnTo>
                <a:lnTo>
                  <a:pt x="1512" y="1363"/>
                </a:lnTo>
                <a:lnTo>
                  <a:pt x="1511" y="1358"/>
                </a:lnTo>
                <a:lnTo>
                  <a:pt x="1511" y="1355"/>
                </a:lnTo>
                <a:lnTo>
                  <a:pt x="1512" y="1351"/>
                </a:lnTo>
                <a:lnTo>
                  <a:pt x="1517" y="1347"/>
                </a:lnTo>
                <a:lnTo>
                  <a:pt x="1519" y="1337"/>
                </a:lnTo>
                <a:lnTo>
                  <a:pt x="1520" y="1329"/>
                </a:lnTo>
                <a:lnTo>
                  <a:pt x="1522" y="1325"/>
                </a:lnTo>
                <a:lnTo>
                  <a:pt x="1523" y="1322"/>
                </a:lnTo>
                <a:lnTo>
                  <a:pt x="1525" y="1322"/>
                </a:lnTo>
                <a:lnTo>
                  <a:pt x="1526" y="1323"/>
                </a:lnTo>
                <a:lnTo>
                  <a:pt x="1529" y="1328"/>
                </a:lnTo>
                <a:lnTo>
                  <a:pt x="1531" y="1334"/>
                </a:lnTo>
                <a:lnTo>
                  <a:pt x="1532" y="1344"/>
                </a:lnTo>
                <a:lnTo>
                  <a:pt x="1537" y="1347"/>
                </a:lnTo>
                <a:lnTo>
                  <a:pt x="1538" y="1351"/>
                </a:lnTo>
                <a:lnTo>
                  <a:pt x="1538" y="1355"/>
                </a:lnTo>
                <a:lnTo>
                  <a:pt x="1538" y="1360"/>
                </a:lnTo>
                <a:lnTo>
                  <a:pt x="1544" y="1358"/>
                </a:lnTo>
                <a:lnTo>
                  <a:pt x="1555" y="1357"/>
                </a:lnTo>
                <a:lnTo>
                  <a:pt x="1569" y="1354"/>
                </a:lnTo>
                <a:lnTo>
                  <a:pt x="1582" y="1352"/>
                </a:lnTo>
                <a:lnTo>
                  <a:pt x="1593" y="1349"/>
                </a:lnTo>
                <a:lnTo>
                  <a:pt x="1599" y="1349"/>
                </a:lnTo>
                <a:lnTo>
                  <a:pt x="1599" y="1341"/>
                </a:lnTo>
                <a:lnTo>
                  <a:pt x="1599" y="1334"/>
                </a:lnTo>
                <a:lnTo>
                  <a:pt x="1604" y="1328"/>
                </a:lnTo>
                <a:lnTo>
                  <a:pt x="1605" y="1317"/>
                </a:lnTo>
                <a:lnTo>
                  <a:pt x="1607" y="1311"/>
                </a:lnTo>
                <a:lnTo>
                  <a:pt x="1608" y="1306"/>
                </a:lnTo>
                <a:lnTo>
                  <a:pt x="1610" y="1305"/>
                </a:lnTo>
                <a:lnTo>
                  <a:pt x="1611" y="1306"/>
                </a:lnTo>
                <a:lnTo>
                  <a:pt x="1613" y="1311"/>
                </a:lnTo>
                <a:lnTo>
                  <a:pt x="1614" y="1319"/>
                </a:lnTo>
                <a:lnTo>
                  <a:pt x="1617" y="1328"/>
                </a:lnTo>
                <a:lnTo>
                  <a:pt x="1620" y="1332"/>
                </a:lnTo>
                <a:lnTo>
                  <a:pt x="1622" y="1337"/>
                </a:lnTo>
                <a:lnTo>
                  <a:pt x="1622" y="1341"/>
                </a:lnTo>
                <a:lnTo>
                  <a:pt x="1628" y="1341"/>
                </a:lnTo>
                <a:lnTo>
                  <a:pt x="1634" y="1341"/>
                </a:lnTo>
                <a:lnTo>
                  <a:pt x="1636" y="1299"/>
                </a:lnTo>
                <a:lnTo>
                  <a:pt x="1637" y="1250"/>
                </a:lnTo>
                <a:lnTo>
                  <a:pt x="1637" y="1202"/>
                </a:lnTo>
                <a:lnTo>
                  <a:pt x="1639" y="1155"/>
                </a:lnTo>
                <a:lnTo>
                  <a:pt x="1640" y="1111"/>
                </a:lnTo>
                <a:lnTo>
                  <a:pt x="1636" y="1111"/>
                </a:lnTo>
                <a:lnTo>
                  <a:pt x="1631" y="1109"/>
                </a:lnTo>
                <a:lnTo>
                  <a:pt x="1628" y="1104"/>
                </a:lnTo>
                <a:lnTo>
                  <a:pt x="1625" y="1098"/>
                </a:lnTo>
                <a:lnTo>
                  <a:pt x="1625" y="1094"/>
                </a:lnTo>
                <a:lnTo>
                  <a:pt x="1623" y="1091"/>
                </a:lnTo>
                <a:close/>
                <a:moveTo>
                  <a:pt x="1132" y="1088"/>
                </a:moveTo>
                <a:lnTo>
                  <a:pt x="1035" y="1112"/>
                </a:lnTo>
                <a:lnTo>
                  <a:pt x="1093" y="1159"/>
                </a:lnTo>
                <a:lnTo>
                  <a:pt x="1186" y="1135"/>
                </a:lnTo>
                <a:lnTo>
                  <a:pt x="1132" y="1088"/>
                </a:lnTo>
                <a:close/>
                <a:moveTo>
                  <a:pt x="1511" y="1071"/>
                </a:moveTo>
                <a:lnTo>
                  <a:pt x="1459" y="1086"/>
                </a:lnTo>
                <a:lnTo>
                  <a:pt x="1458" y="1120"/>
                </a:lnTo>
                <a:lnTo>
                  <a:pt x="1511" y="1107"/>
                </a:lnTo>
                <a:lnTo>
                  <a:pt x="1511" y="1071"/>
                </a:lnTo>
                <a:close/>
                <a:moveTo>
                  <a:pt x="1254" y="1056"/>
                </a:moveTo>
                <a:lnTo>
                  <a:pt x="1157" y="1080"/>
                </a:lnTo>
                <a:lnTo>
                  <a:pt x="1215" y="1127"/>
                </a:lnTo>
                <a:lnTo>
                  <a:pt x="1307" y="1104"/>
                </a:lnTo>
                <a:lnTo>
                  <a:pt x="1254" y="1056"/>
                </a:lnTo>
                <a:close/>
                <a:moveTo>
                  <a:pt x="1806" y="1050"/>
                </a:moveTo>
                <a:lnTo>
                  <a:pt x="1791" y="1054"/>
                </a:lnTo>
                <a:lnTo>
                  <a:pt x="1772" y="1059"/>
                </a:lnTo>
                <a:lnTo>
                  <a:pt x="1751" y="1063"/>
                </a:lnTo>
                <a:lnTo>
                  <a:pt x="1733" y="1068"/>
                </a:lnTo>
                <a:lnTo>
                  <a:pt x="1718" y="1071"/>
                </a:lnTo>
                <a:lnTo>
                  <a:pt x="1715" y="1077"/>
                </a:lnTo>
                <a:lnTo>
                  <a:pt x="1712" y="1083"/>
                </a:lnTo>
                <a:lnTo>
                  <a:pt x="1712" y="1089"/>
                </a:lnTo>
                <a:lnTo>
                  <a:pt x="1704" y="1092"/>
                </a:lnTo>
                <a:lnTo>
                  <a:pt x="1695" y="1098"/>
                </a:lnTo>
                <a:lnTo>
                  <a:pt x="1686" y="1104"/>
                </a:lnTo>
                <a:lnTo>
                  <a:pt x="1681" y="1112"/>
                </a:lnTo>
                <a:lnTo>
                  <a:pt x="1680" y="1153"/>
                </a:lnTo>
                <a:lnTo>
                  <a:pt x="1678" y="1200"/>
                </a:lnTo>
                <a:lnTo>
                  <a:pt x="1678" y="1249"/>
                </a:lnTo>
                <a:lnTo>
                  <a:pt x="1677" y="1296"/>
                </a:lnTo>
                <a:lnTo>
                  <a:pt x="1675" y="1337"/>
                </a:lnTo>
                <a:lnTo>
                  <a:pt x="1677" y="1337"/>
                </a:lnTo>
                <a:lnTo>
                  <a:pt x="1681" y="1335"/>
                </a:lnTo>
                <a:lnTo>
                  <a:pt x="1684" y="1335"/>
                </a:lnTo>
                <a:lnTo>
                  <a:pt x="1689" y="1334"/>
                </a:lnTo>
                <a:lnTo>
                  <a:pt x="1693" y="1332"/>
                </a:lnTo>
                <a:lnTo>
                  <a:pt x="1696" y="1332"/>
                </a:lnTo>
                <a:lnTo>
                  <a:pt x="1699" y="1332"/>
                </a:lnTo>
                <a:lnTo>
                  <a:pt x="1698" y="1329"/>
                </a:lnTo>
                <a:lnTo>
                  <a:pt x="1696" y="1325"/>
                </a:lnTo>
                <a:lnTo>
                  <a:pt x="1696" y="1320"/>
                </a:lnTo>
                <a:lnTo>
                  <a:pt x="1698" y="1317"/>
                </a:lnTo>
                <a:lnTo>
                  <a:pt x="1701" y="1313"/>
                </a:lnTo>
                <a:lnTo>
                  <a:pt x="1704" y="1311"/>
                </a:lnTo>
                <a:lnTo>
                  <a:pt x="1706" y="1300"/>
                </a:lnTo>
                <a:lnTo>
                  <a:pt x="1707" y="1293"/>
                </a:lnTo>
                <a:lnTo>
                  <a:pt x="1709" y="1287"/>
                </a:lnTo>
                <a:lnTo>
                  <a:pt x="1710" y="1284"/>
                </a:lnTo>
                <a:lnTo>
                  <a:pt x="1712" y="1284"/>
                </a:lnTo>
                <a:lnTo>
                  <a:pt x="1713" y="1287"/>
                </a:lnTo>
                <a:lnTo>
                  <a:pt x="1716" y="1291"/>
                </a:lnTo>
                <a:lnTo>
                  <a:pt x="1718" y="1297"/>
                </a:lnTo>
                <a:lnTo>
                  <a:pt x="1719" y="1306"/>
                </a:lnTo>
                <a:lnTo>
                  <a:pt x="1724" y="1310"/>
                </a:lnTo>
                <a:lnTo>
                  <a:pt x="1725" y="1314"/>
                </a:lnTo>
                <a:lnTo>
                  <a:pt x="1727" y="1320"/>
                </a:lnTo>
                <a:lnTo>
                  <a:pt x="1727" y="1325"/>
                </a:lnTo>
                <a:lnTo>
                  <a:pt x="1725" y="1329"/>
                </a:lnTo>
                <a:lnTo>
                  <a:pt x="1731" y="1328"/>
                </a:lnTo>
                <a:lnTo>
                  <a:pt x="1742" y="1325"/>
                </a:lnTo>
                <a:lnTo>
                  <a:pt x="1754" y="1323"/>
                </a:lnTo>
                <a:lnTo>
                  <a:pt x="1765" y="1320"/>
                </a:lnTo>
                <a:lnTo>
                  <a:pt x="1771" y="1319"/>
                </a:lnTo>
                <a:lnTo>
                  <a:pt x="1769" y="1311"/>
                </a:lnTo>
                <a:lnTo>
                  <a:pt x="1771" y="1305"/>
                </a:lnTo>
                <a:lnTo>
                  <a:pt x="1774" y="1297"/>
                </a:lnTo>
                <a:lnTo>
                  <a:pt x="1775" y="1288"/>
                </a:lnTo>
                <a:lnTo>
                  <a:pt x="1777" y="1281"/>
                </a:lnTo>
                <a:lnTo>
                  <a:pt x="1780" y="1278"/>
                </a:lnTo>
                <a:lnTo>
                  <a:pt x="1782" y="1276"/>
                </a:lnTo>
                <a:lnTo>
                  <a:pt x="1783" y="1278"/>
                </a:lnTo>
                <a:lnTo>
                  <a:pt x="1785" y="1282"/>
                </a:lnTo>
                <a:lnTo>
                  <a:pt x="1786" y="1288"/>
                </a:lnTo>
                <a:lnTo>
                  <a:pt x="1788" y="1299"/>
                </a:lnTo>
                <a:lnTo>
                  <a:pt x="1791" y="1302"/>
                </a:lnTo>
                <a:lnTo>
                  <a:pt x="1792" y="1306"/>
                </a:lnTo>
                <a:lnTo>
                  <a:pt x="1792" y="1313"/>
                </a:lnTo>
                <a:lnTo>
                  <a:pt x="1800" y="1311"/>
                </a:lnTo>
                <a:lnTo>
                  <a:pt x="1810" y="1308"/>
                </a:lnTo>
                <a:lnTo>
                  <a:pt x="1818" y="1308"/>
                </a:lnTo>
                <a:lnTo>
                  <a:pt x="1820" y="1264"/>
                </a:lnTo>
                <a:lnTo>
                  <a:pt x="1821" y="1217"/>
                </a:lnTo>
                <a:lnTo>
                  <a:pt x="1821" y="1168"/>
                </a:lnTo>
                <a:lnTo>
                  <a:pt x="1823" y="1121"/>
                </a:lnTo>
                <a:lnTo>
                  <a:pt x="1824" y="1079"/>
                </a:lnTo>
                <a:lnTo>
                  <a:pt x="1815" y="1076"/>
                </a:lnTo>
                <a:lnTo>
                  <a:pt x="1809" y="1065"/>
                </a:lnTo>
                <a:lnTo>
                  <a:pt x="1809" y="1063"/>
                </a:lnTo>
                <a:lnTo>
                  <a:pt x="1807" y="1059"/>
                </a:lnTo>
                <a:lnTo>
                  <a:pt x="1806" y="1056"/>
                </a:lnTo>
                <a:lnTo>
                  <a:pt x="1806" y="1053"/>
                </a:lnTo>
                <a:lnTo>
                  <a:pt x="1806" y="1050"/>
                </a:lnTo>
                <a:close/>
                <a:moveTo>
                  <a:pt x="1611" y="1045"/>
                </a:moveTo>
                <a:lnTo>
                  <a:pt x="1560" y="1062"/>
                </a:lnTo>
                <a:lnTo>
                  <a:pt x="1560" y="1095"/>
                </a:lnTo>
                <a:lnTo>
                  <a:pt x="1613" y="1082"/>
                </a:lnTo>
                <a:lnTo>
                  <a:pt x="1611" y="1045"/>
                </a:lnTo>
                <a:close/>
                <a:moveTo>
                  <a:pt x="1376" y="1024"/>
                </a:moveTo>
                <a:lnTo>
                  <a:pt x="1278" y="1050"/>
                </a:lnTo>
                <a:lnTo>
                  <a:pt x="1336" y="1097"/>
                </a:lnTo>
                <a:lnTo>
                  <a:pt x="1429" y="1074"/>
                </a:lnTo>
                <a:lnTo>
                  <a:pt x="1376" y="1024"/>
                </a:lnTo>
                <a:close/>
                <a:moveTo>
                  <a:pt x="1713" y="1021"/>
                </a:moveTo>
                <a:lnTo>
                  <a:pt x="1661" y="1036"/>
                </a:lnTo>
                <a:lnTo>
                  <a:pt x="1660" y="1070"/>
                </a:lnTo>
                <a:lnTo>
                  <a:pt x="1713" y="1057"/>
                </a:lnTo>
                <a:lnTo>
                  <a:pt x="1713" y="1021"/>
                </a:lnTo>
                <a:close/>
                <a:moveTo>
                  <a:pt x="1999" y="1006"/>
                </a:moveTo>
                <a:lnTo>
                  <a:pt x="1987" y="1009"/>
                </a:lnTo>
                <a:lnTo>
                  <a:pt x="1968" y="1012"/>
                </a:lnTo>
                <a:lnTo>
                  <a:pt x="1949" y="1016"/>
                </a:lnTo>
                <a:lnTo>
                  <a:pt x="1929" y="1021"/>
                </a:lnTo>
                <a:lnTo>
                  <a:pt x="1911" y="1025"/>
                </a:lnTo>
                <a:lnTo>
                  <a:pt x="1899" y="1027"/>
                </a:lnTo>
                <a:lnTo>
                  <a:pt x="1894" y="1033"/>
                </a:lnTo>
                <a:lnTo>
                  <a:pt x="1892" y="1039"/>
                </a:lnTo>
                <a:lnTo>
                  <a:pt x="1891" y="1045"/>
                </a:lnTo>
                <a:lnTo>
                  <a:pt x="1883" y="1050"/>
                </a:lnTo>
                <a:lnTo>
                  <a:pt x="1874" y="1054"/>
                </a:lnTo>
                <a:lnTo>
                  <a:pt x="1865" y="1062"/>
                </a:lnTo>
                <a:lnTo>
                  <a:pt x="1861" y="1068"/>
                </a:lnTo>
                <a:lnTo>
                  <a:pt x="1861" y="1103"/>
                </a:lnTo>
                <a:lnTo>
                  <a:pt x="1859" y="1142"/>
                </a:lnTo>
                <a:lnTo>
                  <a:pt x="1859" y="1186"/>
                </a:lnTo>
                <a:lnTo>
                  <a:pt x="1859" y="1229"/>
                </a:lnTo>
                <a:lnTo>
                  <a:pt x="1858" y="1270"/>
                </a:lnTo>
                <a:lnTo>
                  <a:pt x="1858" y="1305"/>
                </a:lnTo>
                <a:lnTo>
                  <a:pt x="1859" y="1303"/>
                </a:lnTo>
                <a:lnTo>
                  <a:pt x="1862" y="1303"/>
                </a:lnTo>
                <a:lnTo>
                  <a:pt x="1867" y="1302"/>
                </a:lnTo>
                <a:lnTo>
                  <a:pt x="1871" y="1300"/>
                </a:lnTo>
                <a:lnTo>
                  <a:pt x="1876" y="1300"/>
                </a:lnTo>
                <a:lnTo>
                  <a:pt x="1879" y="1299"/>
                </a:lnTo>
                <a:lnTo>
                  <a:pt x="1882" y="1299"/>
                </a:lnTo>
                <a:lnTo>
                  <a:pt x="1879" y="1296"/>
                </a:lnTo>
                <a:lnTo>
                  <a:pt x="1879" y="1293"/>
                </a:lnTo>
                <a:lnTo>
                  <a:pt x="1879" y="1288"/>
                </a:lnTo>
                <a:lnTo>
                  <a:pt x="1880" y="1284"/>
                </a:lnTo>
                <a:lnTo>
                  <a:pt x="1883" y="1281"/>
                </a:lnTo>
                <a:lnTo>
                  <a:pt x="1886" y="1278"/>
                </a:lnTo>
                <a:lnTo>
                  <a:pt x="1888" y="1267"/>
                </a:lnTo>
                <a:lnTo>
                  <a:pt x="1889" y="1259"/>
                </a:lnTo>
                <a:lnTo>
                  <a:pt x="1891" y="1255"/>
                </a:lnTo>
                <a:lnTo>
                  <a:pt x="1892" y="1252"/>
                </a:lnTo>
                <a:lnTo>
                  <a:pt x="1894" y="1252"/>
                </a:lnTo>
                <a:lnTo>
                  <a:pt x="1896" y="1253"/>
                </a:lnTo>
                <a:lnTo>
                  <a:pt x="1899" y="1258"/>
                </a:lnTo>
                <a:lnTo>
                  <a:pt x="1900" y="1264"/>
                </a:lnTo>
                <a:lnTo>
                  <a:pt x="1902" y="1275"/>
                </a:lnTo>
                <a:lnTo>
                  <a:pt x="1905" y="1278"/>
                </a:lnTo>
                <a:lnTo>
                  <a:pt x="1908" y="1282"/>
                </a:lnTo>
                <a:lnTo>
                  <a:pt x="1908" y="1287"/>
                </a:lnTo>
                <a:lnTo>
                  <a:pt x="1908" y="1291"/>
                </a:lnTo>
                <a:lnTo>
                  <a:pt x="1908" y="1296"/>
                </a:lnTo>
                <a:lnTo>
                  <a:pt x="1914" y="1294"/>
                </a:lnTo>
                <a:lnTo>
                  <a:pt x="1924" y="1293"/>
                </a:lnTo>
                <a:lnTo>
                  <a:pt x="1937" y="1290"/>
                </a:lnTo>
                <a:lnTo>
                  <a:pt x="1946" y="1288"/>
                </a:lnTo>
                <a:lnTo>
                  <a:pt x="1953" y="1287"/>
                </a:lnTo>
                <a:lnTo>
                  <a:pt x="1952" y="1279"/>
                </a:lnTo>
                <a:lnTo>
                  <a:pt x="1953" y="1272"/>
                </a:lnTo>
                <a:lnTo>
                  <a:pt x="1956" y="1265"/>
                </a:lnTo>
                <a:lnTo>
                  <a:pt x="1958" y="1255"/>
                </a:lnTo>
                <a:lnTo>
                  <a:pt x="1959" y="1249"/>
                </a:lnTo>
                <a:lnTo>
                  <a:pt x="1961" y="1244"/>
                </a:lnTo>
                <a:lnTo>
                  <a:pt x="1962" y="1243"/>
                </a:lnTo>
                <a:lnTo>
                  <a:pt x="1965" y="1244"/>
                </a:lnTo>
                <a:lnTo>
                  <a:pt x="1967" y="1249"/>
                </a:lnTo>
                <a:lnTo>
                  <a:pt x="1968" y="1256"/>
                </a:lnTo>
                <a:lnTo>
                  <a:pt x="1970" y="1265"/>
                </a:lnTo>
                <a:lnTo>
                  <a:pt x="1973" y="1270"/>
                </a:lnTo>
                <a:lnTo>
                  <a:pt x="1975" y="1275"/>
                </a:lnTo>
                <a:lnTo>
                  <a:pt x="1975" y="1279"/>
                </a:lnTo>
                <a:lnTo>
                  <a:pt x="1982" y="1278"/>
                </a:lnTo>
                <a:lnTo>
                  <a:pt x="1994" y="1276"/>
                </a:lnTo>
                <a:lnTo>
                  <a:pt x="2006" y="1275"/>
                </a:lnTo>
                <a:lnTo>
                  <a:pt x="2014" y="1273"/>
                </a:lnTo>
                <a:lnTo>
                  <a:pt x="2016" y="1238"/>
                </a:lnTo>
                <a:lnTo>
                  <a:pt x="2016" y="1197"/>
                </a:lnTo>
                <a:lnTo>
                  <a:pt x="2016" y="1153"/>
                </a:lnTo>
                <a:lnTo>
                  <a:pt x="2016" y="1111"/>
                </a:lnTo>
                <a:lnTo>
                  <a:pt x="2017" y="1070"/>
                </a:lnTo>
                <a:lnTo>
                  <a:pt x="2017" y="1033"/>
                </a:lnTo>
                <a:lnTo>
                  <a:pt x="2010" y="1032"/>
                </a:lnTo>
                <a:lnTo>
                  <a:pt x="2003" y="1021"/>
                </a:lnTo>
                <a:lnTo>
                  <a:pt x="2003" y="1018"/>
                </a:lnTo>
                <a:lnTo>
                  <a:pt x="2002" y="1015"/>
                </a:lnTo>
                <a:lnTo>
                  <a:pt x="2000" y="1012"/>
                </a:lnTo>
                <a:lnTo>
                  <a:pt x="2000" y="1009"/>
                </a:lnTo>
                <a:lnTo>
                  <a:pt x="1999" y="1006"/>
                </a:lnTo>
                <a:close/>
                <a:moveTo>
                  <a:pt x="1813" y="997"/>
                </a:moveTo>
                <a:lnTo>
                  <a:pt x="1762" y="1012"/>
                </a:lnTo>
                <a:lnTo>
                  <a:pt x="1762" y="1045"/>
                </a:lnTo>
                <a:lnTo>
                  <a:pt x="1815" y="1032"/>
                </a:lnTo>
                <a:lnTo>
                  <a:pt x="1813" y="997"/>
                </a:lnTo>
                <a:close/>
                <a:moveTo>
                  <a:pt x="1496" y="994"/>
                </a:moveTo>
                <a:lnTo>
                  <a:pt x="1398" y="1018"/>
                </a:lnTo>
                <a:lnTo>
                  <a:pt x="1458" y="1065"/>
                </a:lnTo>
                <a:lnTo>
                  <a:pt x="1550" y="1042"/>
                </a:lnTo>
                <a:lnTo>
                  <a:pt x="1496" y="994"/>
                </a:lnTo>
                <a:close/>
                <a:moveTo>
                  <a:pt x="1017" y="971"/>
                </a:moveTo>
                <a:lnTo>
                  <a:pt x="965" y="989"/>
                </a:lnTo>
                <a:lnTo>
                  <a:pt x="964" y="1022"/>
                </a:lnTo>
                <a:lnTo>
                  <a:pt x="1017" y="1007"/>
                </a:lnTo>
                <a:lnTo>
                  <a:pt x="1017" y="971"/>
                </a:lnTo>
                <a:close/>
                <a:moveTo>
                  <a:pt x="1915" y="971"/>
                </a:moveTo>
                <a:lnTo>
                  <a:pt x="1864" y="986"/>
                </a:lnTo>
                <a:lnTo>
                  <a:pt x="1862" y="1019"/>
                </a:lnTo>
                <a:lnTo>
                  <a:pt x="1915" y="1007"/>
                </a:lnTo>
                <a:lnTo>
                  <a:pt x="1915" y="971"/>
                </a:lnTo>
                <a:close/>
                <a:moveTo>
                  <a:pt x="1617" y="962"/>
                </a:moveTo>
                <a:lnTo>
                  <a:pt x="1520" y="986"/>
                </a:lnTo>
                <a:lnTo>
                  <a:pt x="1578" y="1035"/>
                </a:lnTo>
                <a:lnTo>
                  <a:pt x="1672" y="1010"/>
                </a:lnTo>
                <a:lnTo>
                  <a:pt x="1617" y="962"/>
                </a:lnTo>
                <a:close/>
                <a:moveTo>
                  <a:pt x="2450" y="960"/>
                </a:moveTo>
                <a:lnTo>
                  <a:pt x="2450" y="1199"/>
                </a:lnTo>
                <a:lnTo>
                  <a:pt x="2478" y="1194"/>
                </a:lnTo>
                <a:lnTo>
                  <a:pt x="2476" y="1185"/>
                </a:lnTo>
                <a:lnTo>
                  <a:pt x="2479" y="1176"/>
                </a:lnTo>
                <a:lnTo>
                  <a:pt x="2485" y="1168"/>
                </a:lnTo>
                <a:lnTo>
                  <a:pt x="2487" y="1156"/>
                </a:lnTo>
                <a:lnTo>
                  <a:pt x="2490" y="1147"/>
                </a:lnTo>
                <a:lnTo>
                  <a:pt x="2491" y="1141"/>
                </a:lnTo>
                <a:lnTo>
                  <a:pt x="2493" y="1136"/>
                </a:lnTo>
                <a:lnTo>
                  <a:pt x="2494" y="1135"/>
                </a:lnTo>
                <a:lnTo>
                  <a:pt x="2497" y="1135"/>
                </a:lnTo>
                <a:lnTo>
                  <a:pt x="2499" y="1139"/>
                </a:lnTo>
                <a:lnTo>
                  <a:pt x="2502" y="1144"/>
                </a:lnTo>
                <a:lnTo>
                  <a:pt x="2504" y="1153"/>
                </a:lnTo>
                <a:lnTo>
                  <a:pt x="2507" y="1164"/>
                </a:lnTo>
                <a:lnTo>
                  <a:pt x="2510" y="1168"/>
                </a:lnTo>
                <a:lnTo>
                  <a:pt x="2513" y="1173"/>
                </a:lnTo>
                <a:lnTo>
                  <a:pt x="2514" y="1177"/>
                </a:lnTo>
                <a:lnTo>
                  <a:pt x="2516" y="1183"/>
                </a:lnTo>
                <a:lnTo>
                  <a:pt x="2514" y="1188"/>
                </a:lnTo>
                <a:lnTo>
                  <a:pt x="2587" y="1176"/>
                </a:lnTo>
                <a:lnTo>
                  <a:pt x="2586" y="1167"/>
                </a:lnTo>
                <a:lnTo>
                  <a:pt x="2589" y="1158"/>
                </a:lnTo>
                <a:lnTo>
                  <a:pt x="2595" y="1150"/>
                </a:lnTo>
                <a:lnTo>
                  <a:pt x="2596" y="1138"/>
                </a:lnTo>
                <a:lnTo>
                  <a:pt x="2598" y="1129"/>
                </a:lnTo>
                <a:lnTo>
                  <a:pt x="2601" y="1123"/>
                </a:lnTo>
                <a:lnTo>
                  <a:pt x="2602" y="1118"/>
                </a:lnTo>
                <a:lnTo>
                  <a:pt x="2604" y="1117"/>
                </a:lnTo>
                <a:lnTo>
                  <a:pt x="2607" y="1117"/>
                </a:lnTo>
                <a:lnTo>
                  <a:pt x="2608" y="1121"/>
                </a:lnTo>
                <a:lnTo>
                  <a:pt x="2611" y="1127"/>
                </a:lnTo>
                <a:lnTo>
                  <a:pt x="2613" y="1135"/>
                </a:lnTo>
                <a:lnTo>
                  <a:pt x="2616" y="1145"/>
                </a:lnTo>
                <a:lnTo>
                  <a:pt x="2619" y="1150"/>
                </a:lnTo>
                <a:lnTo>
                  <a:pt x="2622" y="1155"/>
                </a:lnTo>
                <a:lnTo>
                  <a:pt x="2624" y="1159"/>
                </a:lnTo>
                <a:lnTo>
                  <a:pt x="2624" y="1164"/>
                </a:lnTo>
                <a:lnTo>
                  <a:pt x="2624" y="1170"/>
                </a:lnTo>
                <a:lnTo>
                  <a:pt x="2697" y="1158"/>
                </a:lnTo>
                <a:lnTo>
                  <a:pt x="2695" y="1149"/>
                </a:lnTo>
                <a:lnTo>
                  <a:pt x="2698" y="1139"/>
                </a:lnTo>
                <a:lnTo>
                  <a:pt x="2704" y="1132"/>
                </a:lnTo>
                <a:lnTo>
                  <a:pt x="2706" y="1121"/>
                </a:lnTo>
                <a:lnTo>
                  <a:pt x="2707" y="1111"/>
                </a:lnTo>
                <a:lnTo>
                  <a:pt x="2710" y="1104"/>
                </a:lnTo>
                <a:lnTo>
                  <a:pt x="2712" y="1100"/>
                </a:lnTo>
                <a:lnTo>
                  <a:pt x="2713" y="1098"/>
                </a:lnTo>
                <a:lnTo>
                  <a:pt x="2716" y="1098"/>
                </a:lnTo>
                <a:lnTo>
                  <a:pt x="2718" y="1103"/>
                </a:lnTo>
                <a:lnTo>
                  <a:pt x="2721" y="1109"/>
                </a:lnTo>
                <a:lnTo>
                  <a:pt x="2722" y="1117"/>
                </a:lnTo>
                <a:lnTo>
                  <a:pt x="2725" y="1127"/>
                </a:lnTo>
                <a:lnTo>
                  <a:pt x="2728" y="1132"/>
                </a:lnTo>
                <a:lnTo>
                  <a:pt x="2732" y="1136"/>
                </a:lnTo>
                <a:lnTo>
                  <a:pt x="2733" y="1141"/>
                </a:lnTo>
                <a:lnTo>
                  <a:pt x="2733" y="1145"/>
                </a:lnTo>
                <a:lnTo>
                  <a:pt x="2733" y="1152"/>
                </a:lnTo>
                <a:lnTo>
                  <a:pt x="2806" y="1139"/>
                </a:lnTo>
                <a:lnTo>
                  <a:pt x="2804" y="1130"/>
                </a:lnTo>
                <a:lnTo>
                  <a:pt x="2808" y="1121"/>
                </a:lnTo>
                <a:lnTo>
                  <a:pt x="2814" y="1114"/>
                </a:lnTo>
                <a:lnTo>
                  <a:pt x="2815" y="1103"/>
                </a:lnTo>
                <a:lnTo>
                  <a:pt x="2817" y="1092"/>
                </a:lnTo>
                <a:lnTo>
                  <a:pt x="2820" y="1086"/>
                </a:lnTo>
                <a:lnTo>
                  <a:pt x="2821" y="1082"/>
                </a:lnTo>
                <a:lnTo>
                  <a:pt x="2823" y="1080"/>
                </a:lnTo>
                <a:lnTo>
                  <a:pt x="2826" y="1080"/>
                </a:lnTo>
                <a:lnTo>
                  <a:pt x="2827" y="1085"/>
                </a:lnTo>
                <a:lnTo>
                  <a:pt x="2830" y="1091"/>
                </a:lnTo>
                <a:lnTo>
                  <a:pt x="2832" y="1098"/>
                </a:lnTo>
                <a:lnTo>
                  <a:pt x="2835" y="1109"/>
                </a:lnTo>
                <a:lnTo>
                  <a:pt x="2838" y="1114"/>
                </a:lnTo>
                <a:lnTo>
                  <a:pt x="2841" y="1117"/>
                </a:lnTo>
                <a:lnTo>
                  <a:pt x="2842" y="1123"/>
                </a:lnTo>
                <a:lnTo>
                  <a:pt x="2842" y="1127"/>
                </a:lnTo>
                <a:lnTo>
                  <a:pt x="2842" y="1133"/>
                </a:lnTo>
                <a:lnTo>
                  <a:pt x="2915" y="1121"/>
                </a:lnTo>
                <a:lnTo>
                  <a:pt x="2914" y="1112"/>
                </a:lnTo>
                <a:lnTo>
                  <a:pt x="2917" y="1103"/>
                </a:lnTo>
                <a:lnTo>
                  <a:pt x="2923" y="1095"/>
                </a:lnTo>
                <a:lnTo>
                  <a:pt x="2925" y="1085"/>
                </a:lnTo>
                <a:lnTo>
                  <a:pt x="2926" y="1074"/>
                </a:lnTo>
                <a:lnTo>
                  <a:pt x="2929" y="1068"/>
                </a:lnTo>
                <a:lnTo>
                  <a:pt x="2931" y="1063"/>
                </a:lnTo>
                <a:lnTo>
                  <a:pt x="2932" y="1062"/>
                </a:lnTo>
                <a:lnTo>
                  <a:pt x="2935" y="1062"/>
                </a:lnTo>
                <a:lnTo>
                  <a:pt x="2937" y="1066"/>
                </a:lnTo>
                <a:lnTo>
                  <a:pt x="2940" y="1073"/>
                </a:lnTo>
                <a:lnTo>
                  <a:pt x="2941" y="1080"/>
                </a:lnTo>
                <a:lnTo>
                  <a:pt x="2944" y="1092"/>
                </a:lnTo>
                <a:lnTo>
                  <a:pt x="2947" y="1095"/>
                </a:lnTo>
                <a:lnTo>
                  <a:pt x="2950" y="1098"/>
                </a:lnTo>
                <a:lnTo>
                  <a:pt x="2952" y="1104"/>
                </a:lnTo>
                <a:lnTo>
                  <a:pt x="2952" y="1109"/>
                </a:lnTo>
                <a:lnTo>
                  <a:pt x="2952" y="1114"/>
                </a:lnTo>
                <a:lnTo>
                  <a:pt x="3227" y="1068"/>
                </a:lnTo>
                <a:lnTo>
                  <a:pt x="3753" y="1115"/>
                </a:lnTo>
                <a:lnTo>
                  <a:pt x="3753" y="1054"/>
                </a:lnTo>
                <a:lnTo>
                  <a:pt x="2450" y="960"/>
                </a:lnTo>
                <a:close/>
                <a:moveTo>
                  <a:pt x="2213" y="957"/>
                </a:moveTo>
                <a:lnTo>
                  <a:pt x="2203" y="960"/>
                </a:lnTo>
                <a:lnTo>
                  <a:pt x="2186" y="963"/>
                </a:lnTo>
                <a:lnTo>
                  <a:pt x="2166" y="968"/>
                </a:lnTo>
                <a:lnTo>
                  <a:pt x="2145" y="972"/>
                </a:lnTo>
                <a:lnTo>
                  <a:pt x="2125" y="975"/>
                </a:lnTo>
                <a:lnTo>
                  <a:pt x="2108" y="980"/>
                </a:lnTo>
                <a:lnTo>
                  <a:pt x="2098" y="981"/>
                </a:lnTo>
                <a:lnTo>
                  <a:pt x="2095" y="987"/>
                </a:lnTo>
                <a:lnTo>
                  <a:pt x="2092" y="994"/>
                </a:lnTo>
                <a:lnTo>
                  <a:pt x="2092" y="1000"/>
                </a:lnTo>
                <a:lnTo>
                  <a:pt x="2084" y="1004"/>
                </a:lnTo>
                <a:lnTo>
                  <a:pt x="2073" y="1009"/>
                </a:lnTo>
                <a:lnTo>
                  <a:pt x="2066" y="1015"/>
                </a:lnTo>
                <a:lnTo>
                  <a:pt x="2060" y="1022"/>
                </a:lnTo>
                <a:lnTo>
                  <a:pt x="2060" y="1057"/>
                </a:lnTo>
                <a:lnTo>
                  <a:pt x="2060" y="1100"/>
                </a:lnTo>
                <a:lnTo>
                  <a:pt x="2058" y="1147"/>
                </a:lnTo>
                <a:lnTo>
                  <a:pt x="2058" y="1193"/>
                </a:lnTo>
                <a:lnTo>
                  <a:pt x="2058" y="1237"/>
                </a:lnTo>
                <a:lnTo>
                  <a:pt x="2057" y="1272"/>
                </a:lnTo>
                <a:lnTo>
                  <a:pt x="2061" y="1270"/>
                </a:lnTo>
                <a:lnTo>
                  <a:pt x="2070" y="1268"/>
                </a:lnTo>
                <a:lnTo>
                  <a:pt x="2081" y="1267"/>
                </a:lnTo>
                <a:lnTo>
                  <a:pt x="2090" y="1265"/>
                </a:lnTo>
                <a:lnTo>
                  <a:pt x="2095" y="1264"/>
                </a:lnTo>
                <a:lnTo>
                  <a:pt x="2093" y="1261"/>
                </a:lnTo>
                <a:lnTo>
                  <a:pt x="2093" y="1258"/>
                </a:lnTo>
                <a:lnTo>
                  <a:pt x="2093" y="1253"/>
                </a:lnTo>
                <a:lnTo>
                  <a:pt x="2095" y="1249"/>
                </a:lnTo>
                <a:lnTo>
                  <a:pt x="2096" y="1246"/>
                </a:lnTo>
                <a:lnTo>
                  <a:pt x="2099" y="1243"/>
                </a:lnTo>
                <a:lnTo>
                  <a:pt x="2101" y="1232"/>
                </a:lnTo>
                <a:lnTo>
                  <a:pt x="2102" y="1224"/>
                </a:lnTo>
                <a:lnTo>
                  <a:pt x="2104" y="1220"/>
                </a:lnTo>
                <a:lnTo>
                  <a:pt x="2107" y="1217"/>
                </a:lnTo>
                <a:lnTo>
                  <a:pt x="2108" y="1217"/>
                </a:lnTo>
                <a:lnTo>
                  <a:pt x="2110" y="1218"/>
                </a:lnTo>
                <a:lnTo>
                  <a:pt x="2111" y="1223"/>
                </a:lnTo>
                <a:lnTo>
                  <a:pt x="2114" y="1231"/>
                </a:lnTo>
                <a:lnTo>
                  <a:pt x="2116" y="1240"/>
                </a:lnTo>
                <a:lnTo>
                  <a:pt x="2119" y="1243"/>
                </a:lnTo>
                <a:lnTo>
                  <a:pt x="2120" y="1247"/>
                </a:lnTo>
                <a:lnTo>
                  <a:pt x="2122" y="1252"/>
                </a:lnTo>
                <a:lnTo>
                  <a:pt x="2122" y="1258"/>
                </a:lnTo>
                <a:lnTo>
                  <a:pt x="2120" y="1261"/>
                </a:lnTo>
                <a:lnTo>
                  <a:pt x="2128" y="1261"/>
                </a:lnTo>
                <a:lnTo>
                  <a:pt x="2139" y="1258"/>
                </a:lnTo>
                <a:lnTo>
                  <a:pt x="2149" y="1255"/>
                </a:lnTo>
                <a:lnTo>
                  <a:pt x="2160" y="1253"/>
                </a:lnTo>
                <a:lnTo>
                  <a:pt x="2166" y="1252"/>
                </a:lnTo>
                <a:lnTo>
                  <a:pt x="2166" y="1244"/>
                </a:lnTo>
                <a:lnTo>
                  <a:pt x="2168" y="1237"/>
                </a:lnTo>
                <a:lnTo>
                  <a:pt x="2171" y="1231"/>
                </a:lnTo>
                <a:lnTo>
                  <a:pt x="2172" y="1220"/>
                </a:lnTo>
                <a:lnTo>
                  <a:pt x="2174" y="1214"/>
                </a:lnTo>
                <a:lnTo>
                  <a:pt x="2175" y="1209"/>
                </a:lnTo>
                <a:lnTo>
                  <a:pt x="2177" y="1208"/>
                </a:lnTo>
                <a:lnTo>
                  <a:pt x="2178" y="1209"/>
                </a:lnTo>
                <a:lnTo>
                  <a:pt x="2180" y="1214"/>
                </a:lnTo>
                <a:lnTo>
                  <a:pt x="2183" y="1221"/>
                </a:lnTo>
                <a:lnTo>
                  <a:pt x="2184" y="1231"/>
                </a:lnTo>
                <a:lnTo>
                  <a:pt x="2187" y="1235"/>
                </a:lnTo>
                <a:lnTo>
                  <a:pt x="2189" y="1240"/>
                </a:lnTo>
                <a:lnTo>
                  <a:pt x="2189" y="1244"/>
                </a:lnTo>
                <a:lnTo>
                  <a:pt x="2196" y="1244"/>
                </a:lnTo>
                <a:lnTo>
                  <a:pt x="2209" y="1241"/>
                </a:lnTo>
                <a:lnTo>
                  <a:pt x="2221" y="1240"/>
                </a:lnTo>
                <a:lnTo>
                  <a:pt x="2228" y="1238"/>
                </a:lnTo>
                <a:lnTo>
                  <a:pt x="2230" y="1202"/>
                </a:lnTo>
                <a:lnTo>
                  <a:pt x="2230" y="1159"/>
                </a:lnTo>
                <a:lnTo>
                  <a:pt x="2230" y="1112"/>
                </a:lnTo>
                <a:lnTo>
                  <a:pt x="2230" y="1065"/>
                </a:lnTo>
                <a:lnTo>
                  <a:pt x="2230" y="1022"/>
                </a:lnTo>
                <a:lnTo>
                  <a:pt x="2231" y="986"/>
                </a:lnTo>
                <a:lnTo>
                  <a:pt x="2222" y="983"/>
                </a:lnTo>
                <a:lnTo>
                  <a:pt x="2218" y="972"/>
                </a:lnTo>
                <a:lnTo>
                  <a:pt x="2216" y="971"/>
                </a:lnTo>
                <a:lnTo>
                  <a:pt x="2216" y="968"/>
                </a:lnTo>
                <a:lnTo>
                  <a:pt x="2215" y="963"/>
                </a:lnTo>
                <a:lnTo>
                  <a:pt x="2213" y="960"/>
                </a:lnTo>
                <a:lnTo>
                  <a:pt x="2213" y="957"/>
                </a:lnTo>
                <a:close/>
                <a:moveTo>
                  <a:pt x="4046" y="946"/>
                </a:moveTo>
                <a:lnTo>
                  <a:pt x="3926" y="953"/>
                </a:lnTo>
                <a:lnTo>
                  <a:pt x="3917" y="966"/>
                </a:lnTo>
                <a:lnTo>
                  <a:pt x="3906" y="975"/>
                </a:lnTo>
                <a:lnTo>
                  <a:pt x="3894" y="984"/>
                </a:lnTo>
                <a:lnTo>
                  <a:pt x="3879" y="997"/>
                </a:lnTo>
                <a:lnTo>
                  <a:pt x="3897" y="998"/>
                </a:lnTo>
                <a:lnTo>
                  <a:pt x="3910" y="998"/>
                </a:lnTo>
                <a:lnTo>
                  <a:pt x="3923" y="1000"/>
                </a:lnTo>
                <a:lnTo>
                  <a:pt x="3940" y="1000"/>
                </a:lnTo>
                <a:lnTo>
                  <a:pt x="3960" y="994"/>
                </a:lnTo>
                <a:lnTo>
                  <a:pt x="3982" y="984"/>
                </a:lnTo>
                <a:lnTo>
                  <a:pt x="4007" y="975"/>
                </a:lnTo>
                <a:lnTo>
                  <a:pt x="4028" y="963"/>
                </a:lnTo>
                <a:lnTo>
                  <a:pt x="4046" y="946"/>
                </a:lnTo>
                <a:close/>
                <a:moveTo>
                  <a:pt x="2016" y="946"/>
                </a:moveTo>
                <a:lnTo>
                  <a:pt x="1964" y="962"/>
                </a:lnTo>
                <a:lnTo>
                  <a:pt x="1962" y="995"/>
                </a:lnTo>
                <a:lnTo>
                  <a:pt x="2016" y="981"/>
                </a:lnTo>
                <a:lnTo>
                  <a:pt x="2016" y="946"/>
                </a:lnTo>
                <a:close/>
                <a:moveTo>
                  <a:pt x="2344" y="945"/>
                </a:moveTo>
                <a:lnTo>
                  <a:pt x="2338" y="951"/>
                </a:lnTo>
                <a:lnTo>
                  <a:pt x="2333" y="956"/>
                </a:lnTo>
                <a:lnTo>
                  <a:pt x="2330" y="962"/>
                </a:lnTo>
                <a:lnTo>
                  <a:pt x="2327" y="962"/>
                </a:lnTo>
                <a:lnTo>
                  <a:pt x="2324" y="962"/>
                </a:lnTo>
                <a:lnTo>
                  <a:pt x="2320" y="963"/>
                </a:lnTo>
                <a:lnTo>
                  <a:pt x="2317" y="965"/>
                </a:lnTo>
                <a:lnTo>
                  <a:pt x="2314" y="968"/>
                </a:lnTo>
                <a:lnTo>
                  <a:pt x="2310" y="972"/>
                </a:lnTo>
                <a:lnTo>
                  <a:pt x="2297" y="975"/>
                </a:lnTo>
                <a:lnTo>
                  <a:pt x="2288" y="978"/>
                </a:lnTo>
                <a:lnTo>
                  <a:pt x="2283" y="984"/>
                </a:lnTo>
                <a:lnTo>
                  <a:pt x="2283" y="1227"/>
                </a:lnTo>
                <a:lnTo>
                  <a:pt x="2332" y="1218"/>
                </a:lnTo>
                <a:lnTo>
                  <a:pt x="2332" y="1218"/>
                </a:lnTo>
                <a:lnTo>
                  <a:pt x="2330" y="1215"/>
                </a:lnTo>
                <a:lnTo>
                  <a:pt x="2330" y="1212"/>
                </a:lnTo>
                <a:lnTo>
                  <a:pt x="2330" y="1208"/>
                </a:lnTo>
                <a:lnTo>
                  <a:pt x="2332" y="1205"/>
                </a:lnTo>
                <a:lnTo>
                  <a:pt x="2333" y="1200"/>
                </a:lnTo>
                <a:lnTo>
                  <a:pt x="2336" y="1197"/>
                </a:lnTo>
                <a:lnTo>
                  <a:pt x="2338" y="1188"/>
                </a:lnTo>
                <a:lnTo>
                  <a:pt x="2339" y="1180"/>
                </a:lnTo>
                <a:lnTo>
                  <a:pt x="2341" y="1174"/>
                </a:lnTo>
                <a:lnTo>
                  <a:pt x="2344" y="1171"/>
                </a:lnTo>
                <a:lnTo>
                  <a:pt x="2345" y="1171"/>
                </a:lnTo>
                <a:lnTo>
                  <a:pt x="2347" y="1173"/>
                </a:lnTo>
                <a:lnTo>
                  <a:pt x="2348" y="1177"/>
                </a:lnTo>
                <a:lnTo>
                  <a:pt x="2352" y="1185"/>
                </a:lnTo>
                <a:lnTo>
                  <a:pt x="2353" y="1194"/>
                </a:lnTo>
                <a:lnTo>
                  <a:pt x="2356" y="1197"/>
                </a:lnTo>
                <a:lnTo>
                  <a:pt x="2358" y="1202"/>
                </a:lnTo>
                <a:lnTo>
                  <a:pt x="2359" y="1206"/>
                </a:lnTo>
                <a:lnTo>
                  <a:pt x="2359" y="1211"/>
                </a:lnTo>
                <a:lnTo>
                  <a:pt x="2359" y="1215"/>
                </a:lnTo>
                <a:lnTo>
                  <a:pt x="2402" y="1208"/>
                </a:lnTo>
                <a:lnTo>
                  <a:pt x="2399" y="977"/>
                </a:lnTo>
                <a:lnTo>
                  <a:pt x="2396" y="971"/>
                </a:lnTo>
                <a:lnTo>
                  <a:pt x="2390" y="966"/>
                </a:lnTo>
                <a:lnTo>
                  <a:pt x="2383" y="963"/>
                </a:lnTo>
                <a:lnTo>
                  <a:pt x="2379" y="946"/>
                </a:lnTo>
                <a:lnTo>
                  <a:pt x="2344" y="945"/>
                </a:lnTo>
                <a:close/>
                <a:moveTo>
                  <a:pt x="1116" y="942"/>
                </a:moveTo>
                <a:lnTo>
                  <a:pt x="1064" y="960"/>
                </a:lnTo>
                <a:lnTo>
                  <a:pt x="1063" y="994"/>
                </a:lnTo>
                <a:lnTo>
                  <a:pt x="1116" y="978"/>
                </a:lnTo>
                <a:lnTo>
                  <a:pt x="1116" y="942"/>
                </a:lnTo>
                <a:close/>
                <a:moveTo>
                  <a:pt x="3796" y="942"/>
                </a:moveTo>
                <a:lnTo>
                  <a:pt x="3759" y="980"/>
                </a:lnTo>
                <a:lnTo>
                  <a:pt x="3840" y="989"/>
                </a:lnTo>
                <a:lnTo>
                  <a:pt x="3876" y="946"/>
                </a:lnTo>
                <a:lnTo>
                  <a:pt x="3796" y="942"/>
                </a:lnTo>
                <a:close/>
                <a:moveTo>
                  <a:pt x="3672" y="931"/>
                </a:moveTo>
                <a:lnTo>
                  <a:pt x="3636" y="971"/>
                </a:lnTo>
                <a:lnTo>
                  <a:pt x="3715" y="980"/>
                </a:lnTo>
                <a:lnTo>
                  <a:pt x="3753" y="936"/>
                </a:lnTo>
                <a:lnTo>
                  <a:pt x="3672" y="931"/>
                </a:lnTo>
                <a:close/>
                <a:moveTo>
                  <a:pt x="1739" y="931"/>
                </a:moveTo>
                <a:lnTo>
                  <a:pt x="1642" y="956"/>
                </a:lnTo>
                <a:lnTo>
                  <a:pt x="1699" y="1003"/>
                </a:lnTo>
                <a:lnTo>
                  <a:pt x="1792" y="980"/>
                </a:lnTo>
                <a:lnTo>
                  <a:pt x="1739" y="931"/>
                </a:lnTo>
                <a:close/>
                <a:moveTo>
                  <a:pt x="3543" y="930"/>
                </a:moveTo>
                <a:lnTo>
                  <a:pt x="3507" y="969"/>
                </a:lnTo>
                <a:lnTo>
                  <a:pt x="3586" y="977"/>
                </a:lnTo>
                <a:lnTo>
                  <a:pt x="3624" y="934"/>
                </a:lnTo>
                <a:lnTo>
                  <a:pt x="3543" y="930"/>
                </a:lnTo>
                <a:close/>
                <a:moveTo>
                  <a:pt x="3426" y="922"/>
                </a:moveTo>
                <a:lnTo>
                  <a:pt x="3391" y="962"/>
                </a:lnTo>
                <a:lnTo>
                  <a:pt x="3470" y="971"/>
                </a:lnTo>
                <a:lnTo>
                  <a:pt x="3508" y="927"/>
                </a:lnTo>
                <a:lnTo>
                  <a:pt x="3426" y="922"/>
                </a:lnTo>
                <a:close/>
                <a:moveTo>
                  <a:pt x="2117" y="921"/>
                </a:moveTo>
                <a:lnTo>
                  <a:pt x="2066" y="936"/>
                </a:lnTo>
                <a:lnTo>
                  <a:pt x="2064" y="971"/>
                </a:lnTo>
                <a:lnTo>
                  <a:pt x="2117" y="957"/>
                </a:lnTo>
                <a:lnTo>
                  <a:pt x="2117" y="921"/>
                </a:lnTo>
                <a:close/>
                <a:moveTo>
                  <a:pt x="1216" y="913"/>
                </a:moveTo>
                <a:lnTo>
                  <a:pt x="1164" y="931"/>
                </a:lnTo>
                <a:lnTo>
                  <a:pt x="1164" y="965"/>
                </a:lnTo>
                <a:lnTo>
                  <a:pt x="1218" y="950"/>
                </a:lnTo>
                <a:lnTo>
                  <a:pt x="1216" y="913"/>
                </a:lnTo>
                <a:close/>
                <a:moveTo>
                  <a:pt x="3303" y="913"/>
                </a:moveTo>
                <a:lnTo>
                  <a:pt x="3280" y="953"/>
                </a:lnTo>
                <a:lnTo>
                  <a:pt x="3365" y="962"/>
                </a:lnTo>
                <a:lnTo>
                  <a:pt x="3394" y="921"/>
                </a:lnTo>
                <a:lnTo>
                  <a:pt x="3303" y="913"/>
                </a:lnTo>
                <a:close/>
                <a:moveTo>
                  <a:pt x="3194" y="901"/>
                </a:moveTo>
                <a:lnTo>
                  <a:pt x="3175" y="946"/>
                </a:lnTo>
                <a:lnTo>
                  <a:pt x="3259" y="956"/>
                </a:lnTo>
                <a:lnTo>
                  <a:pt x="3277" y="910"/>
                </a:lnTo>
                <a:lnTo>
                  <a:pt x="3194" y="901"/>
                </a:lnTo>
                <a:close/>
                <a:moveTo>
                  <a:pt x="1861" y="899"/>
                </a:moveTo>
                <a:lnTo>
                  <a:pt x="1763" y="925"/>
                </a:lnTo>
                <a:lnTo>
                  <a:pt x="1821" y="972"/>
                </a:lnTo>
                <a:lnTo>
                  <a:pt x="1914" y="948"/>
                </a:lnTo>
                <a:lnTo>
                  <a:pt x="1861" y="899"/>
                </a:lnTo>
                <a:close/>
                <a:moveTo>
                  <a:pt x="2224" y="892"/>
                </a:moveTo>
                <a:lnTo>
                  <a:pt x="2151" y="912"/>
                </a:lnTo>
                <a:lnTo>
                  <a:pt x="2151" y="950"/>
                </a:lnTo>
                <a:lnTo>
                  <a:pt x="2224" y="933"/>
                </a:lnTo>
                <a:lnTo>
                  <a:pt x="2224" y="892"/>
                </a:lnTo>
                <a:close/>
                <a:moveTo>
                  <a:pt x="3089" y="892"/>
                </a:moveTo>
                <a:lnTo>
                  <a:pt x="3070" y="936"/>
                </a:lnTo>
                <a:lnTo>
                  <a:pt x="3154" y="945"/>
                </a:lnTo>
                <a:lnTo>
                  <a:pt x="3172" y="899"/>
                </a:lnTo>
                <a:lnTo>
                  <a:pt x="3089" y="892"/>
                </a:lnTo>
                <a:close/>
                <a:moveTo>
                  <a:pt x="1318" y="884"/>
                </a:moveTo>
                <a:lnTo>
                  <a:pt x="1266" y="901"/>
                </a:lnTo>
                <a:lnTo>
                  <a:pt x="1265" y="934"/>
                </a:lnTo>
                <a:lnTo>
                  <a:pt x="1318" y="919"/>
                </a:lnTo>
                <a:lnTo>
                  <a:pt x="1318" y="884"/>
                </a:lnTo>
                <a:close/>
                <a:moveTo>
                  <a:pt x="2984" y="881"/>
                </a:moveTo>
                <a:lnTo>
                  <a:pt x="2966" y="927"/>
                </a:lnTo>
                <a:lnTo>
                  <a:pt x="3049" y="936"/>
                </a:lnTo>
                <a:lnTo>
                  <a:pt x="3067" y="890"/>
                </a:lnTo>
                <a:lnTo>
                  <a:pt x="2984" y="881"/>
                </a:lnTo>
                <a:close/>
                <a:moveTo>
                  <a:pt x="2876" y="874"/>
                </a:moveTo>
                <a:lnTo>
                  <a:pt x="2862" y="919"/>
                </a:lnTo>
                <a:lnTo>
                  <a:pt x="2946" y="927"/>
                </a:lnTo>
                <a:lnTo>
                  <a:pt x="2960" y="883"/>
                </a:lnTo>
                <a:lnTo>
                  <a:pt x="2876" y="874"/>
                </a:lnTo>
                <a:close/>
                <a:moveTo>
                  <a:pt x="1982" y="869"/>
                </a:moveTo>
                <a:lnTo>
                  <a:pt x="1885" y="893"/>
                </a:lnTo>
                <a:lnTo>
                  <a:pt x="1943" y="940"/>
                </a:lnTo>
                <a:lnTo>
                  <a:pt x="2035" y="918"/>
                </a:lnTo>
                <a:lnTo>
                  <a:pt x="1982" y="869"/>
                </a:lnTo>
                <a:close/>
                <a:moveTo>
                  <a:pt x="2770" y="866"/>
                </a:moveTo>
                <a:lnTo>
                  <a:pt x="2757" y="913"/>
                </a:lnTo>
                <a:lnTo>
                  <a:pt x="2841" y="921"/>
                </a:lnTo>
                <a:lnTo>
                  <a:pt x="2853" y="875"/>
                </a:lnTo>
                <a:lnTo>
                  <a:pt x="2770" y="866"/>
                </a:lnTo>
                <a:close/>
                <a:moveTo>
                  <a:pt x="4030" y="858"/>
                </a:moveTo>
                <a:lnTo>
                  <a:pt x="4080" y="878"/>
                </a:lnTo>
                <a:lnTo>
                  <a:pt x="4113" y="881"/>
                </a:lnTo>
                <a:lnTo>
                  <a:pt x="4060" y="861"/>
                </a:lnTo>
                <a:lnTo>
                  <a:pt x="4030" y="858"/>
                </a:lnTo>
                <a:close/>
                <a:moveTo>
                  <a:pt x="1078" y="858"/>
                </a:moveTo>
                <a:lnTo>
                  <a:pt x="985" y="887"/>
                </a:lnTo>
                <a:lnTo>
                  <a:pt x="1049" y="943"/>
                </a:lnTo>
                <a:lnTo>
                  <a:pt x="1136" y="919"/>
                </a:lnTo>
                <a:lnTo>
                  <a:pt x="1078" y="858"/>
                </a:lnTo>
                <a:close/>
                <a:moveTo>
                  <a:pt x="2659" y="857"/>
                </a:moveTo>
                <a:lnTo>
                  <a:pt x="2652" y="904"/>
                </a:lnTo>
                <a:lnTo>
                  <a:pt x="2736" y="913"/>
                </a:lnTo>
                <a:lnTo>
                  <a:pt x="2745" y="866"/>
                </a:lnTo>
                <a:lnTo>
                  <a:pt x="2659" y="857"/>
                </a:lnTo>
                <a:close/>
                <a:moveTo>
                  <a:pt x="1418" y="854"/>
                </a:moveTo>
                <a:lnTo>
                  <a:pt x="1367" y="872"/>
                </a:lnTo>
                <a:lnTo>
                  <a:pt x="1365" y="905"/>
                </a:lnTo>
                <a:lnTo>
                  <a:pt x="1420" y="890"/>
                </a:lnTo>
                <a:lnTo>
                  <a:pt x="1418" y="854"/>
                </a:lnTo>
                <a:close/>
                <a:moveTo>
                  <a:pt x="3973" y="852"/>
                </a:moveTo>
                <a:lnTo>
                  <a:pt x="4025" y="881"/>
                </a:lnTo>
                <a:lnTo>
                  <a:pt x="4060" y="884"/>
                </a:lnTo>
                <a:lnTo>
                  <a:pt x="4004" y="855"/>
                </a:lnTo>
                <a:lnTo>
                  <a:pt x="3973" y="852"/>
                </a:lnTo>
                <a:close/>
                <a:moveTo>
                  <a:pt x="3914" y="848"/>
                </a:moveTo>
                <a:lnTo>
                  <a:pt x="3976" y="886"/>
                </a:lnTo>
                <a:lnTo>
                  <a:pt x="4011" y="889"/>
                </a:lnTo>
                <a:lnTo>
                  <a:pt x="3944" y="851"/>
                </a:lnTo>
                <a:lnTo>
                  <a:pt x="3914" y="848"/>
                </a:lnTo>
                <a:close/>
                <a:moveTo>
                  <a:pt x="2557" y="848"/>
                </a:moveTo>
                <a:lnTo>
                  <a:pt x="2551" y="895"/>
                </a:lnTo>
                <a:lnTo>
                  <a:pt x="2634" y="904"/>
                </a:lnTo>
                <a:lnTo>
                  <a:pt x="2640" y="857"/>
                </a:lnTo>
                <a:lnTo>
                  <a:pt x="2557" y="848"/>
                </a:lnTo>
                <a:close/>
                <a:moveTo>
                  <a:pt x="3849" y="837"/>
                </a:moveTo>
                <a:lnTo>
                  <a:pt x="3922" y="890"/>
                </a:lnTo>
                <a:lnTo>
                  <a:pt x="3957" y="893"/>
                </a:lnTo>
                <a:lnTo>
                  <a:pt x="3879" y="839"/>
                </a:lnTo>
                <a:lnTo>
                  <a:pt x="3849" y="837"/>
                </a:lnTo>
                <a:close/>
                <a:moveTo>
                  <a:pt x="2104" y="837"/>
                </a:moveTo>
                <a:lnTo>
                  <a:pt x="2006" y="861"/>
                </a:lnTo>
                <a:lnTo>
                  <a:pt x="2064" y="910"/>
                </a:lnTo>
                <a:lnTo>
                  <a:pt x="2157" y="886"/>
                </a:lnTo>
                <a:lnTo>
                  <a:pt x="2104" y="837"/>
                </a:lnTo>
                <a:close/>
                <a:moveTo>
                  <a:pt x="2455" y="831"/>
                </a:moveTo>
                <a:lnTo>
                  <a:pt x="2449" y="878"/>
                </a:lnTo>
                <a:lnTo>
                  <a:pt x="2532" y="892"/>
                </a:lnTo>
                <a:lnTo>
                  <a:pt x="2538" y="846"/>
                </a:lnTo>
                <a:lnTo>
                  <a:pt x="2455" y="831"/>
                </a:lnTo>
                <a:close/>
                <a:moveTo>
                  <a:pt x="3782" y="828"/>
                </a:moveTo>
                <a:lnTo>
                  <a:pt x="3859" y="890"/>
                </a:lnTo>
                <a:lnTo>
                  <a:pt x="3894" y="895"/>
                </a:lnTo>
                <a:lnTo>
                  <a:pt x="3811" y="831"/>
                </a:lnTo>
                <a:lnTo>
                  <a:pt x="3782" y="828"/>
                </a:lnTo>
                <a:close/>
                <a:moveTo>
                  <a:pt x="1190" y="825"/>
                </a:moveTo>
                <a:lnTo>
                  <a:pt x="1099" y="851"/>
                </a:lnTo>
                <a:lnTo>
                  <a:pt x="1160" y="909"/>
                </a:lnTo>
                <a:lnTo>
                  <a:pt x="1246" y="884"/>
                </a:lnTo>
                <a:lnTo>
                  <a:pt x="1190" y="825"/>
                </a:lnTo>
                <a:close/>
                <a:moveTo>
                  <a:pt x="1520" y="825"/>
                </a:moveTo>
                <a:lnTo>
                  <a:pt x="1468" y="842"/>
                </a:lnTo>
                <a:lnTo>
                  <a:pt x="1467" y="877"/>
                </a:lnTo>
                <a:lnTo>
                  <a:pt x="1520" y="860"/>
                </a:lnTo>
                <a:lnTo>
                  <a:pt x="1520" y="825"/>
                </a:lnTo>
                <a:close/>
                <a:moveTo>
                  <a:pt x="3721" y="822"/>
                </a:moveTo>
                <a:lnTo>
                  <a:pt x="3802" y="886"/>
                </a:lnTo>
                <a:lnTo>
                  <a:pt x="3837" y="889"/>
                </a:lnTo>
                <a:lnTo>
                  <a:pt x="3750" y="823"/>
                </a:lnTo>
                <a:lnTo>
                  <a:pt x="3721" y="822"/>
                </a:lnTo>
                <a:close/>
                <a:moveTo>
                  <a:pt x="3615" y="817"/>
                </a:moveTo>
                <a:lnTo>
                  <a:pt x="3683" y="875"/>
                </a:lnTo>
                <a:lnTo>
                  <a:pt x="3718" y="878"/>
                </a:lnTo>
                <a:lnTo>
                  <a:pt x="3645" y="819"/>
                </a:lnTo>
                <a:lnTo>
                  <a:pt x="3615" y="817"/>
                </a:lnTo>
                <a:close/>
                <a:moveTo>
                  <a:pt x="3665" y="816"/>
                </a:moveTo>
                <a:lnTo>
                  <a:pt x="3742" y="881"/>
                </a:lnTo>
                <a:lnTo>
                  <a:pt x="3777" y="884"/>
                </a:lnTo>
                <a:lnTo>
                  <a:pt x="3695" y="817"/>
                </a:lnTo>
                <a:lnTo>
                  <a:pt x="3665" y="816"/>
                </a:lnTo>
                <a:close/>
                <a:moveTo>
                  <a:pt x="2355" y="814"/>
                </a:moveTo>
                <a:lnTo>
                  <a:pt x="2352" y="861"/>
                </a:lnTo>
                <a:lnTo>
                  <a:pt x="2428" y="877"/>
                </a:lnTo>
                <a:lnTo>
                  <a:pt x="2438" y="830"/>
                </a:lnTo>
                <a:lnTo>
                  <a:pt x="2355" y="814"/>
                </a:lnTo>
                <a:close/>
                <a:moveTo>
                  <a:pt x="3566" y="814"/>
                </a:moveTo>
                <a:lnTo>
                  <a:pt x="3621" y="869"/>
                </a:lnTo>
                <a:lnTo>
                  <a:pt x="3656" y="872"/>
                </a:lnTo>
                <a:lnTo>
                  <a:pt x="3595" y="817"/>
                </a:lnTo>
                <a:lnTo>
                  <a:pt x="3566" y="814"/>
                </a:lnTo>
                <a:close/>
                <a:moveTo>
                  <a:pt x="3511" y="813"/>
                </a:moveTo>
                <a:lnTo>
                  <a:pt x="3564" y="864"/>
                </a:lnTo>
                <a:lnTo>
                  <a:pt x="3598" y="867"/>
                </a:lnTo>
                <a:lnTo>
                  <a:pt x="3542" y="814"/>
                </a:lnTo>
                <a:lnTo>
                  <a:pt x="3511" y="813"/>
                </a:lnTo>
                <a:close/>
                <a:moveTo>
                  <a:pt x="3452" y="807"/>
                </a:moveTo>
                <a:lnTo>
                  <a:pt x="3505" y="858"/>
                </a:lnTo>
                <a:lnTo>
                  <a:pt x="3539" y="861"/>
                </a:lnTo>
                <a:lnTo>
                  <a:pt x="3482" y="810"/>
                </a:lnTo>
                <a:lnTo>
                  <a:pt x="3452" y="807"/>
                </a:lnTo>
                <a:close/>
                <a:moveTo>
                  <a:pt x="3393" y="802"/>
                </a:moveTo>
                <a:lnTo>
                  <a:pt x="3446" y="852"/>
                </a:lnTo>
                <a:lnTo>
                  <a:pt x="3479" y="857"/>
                </a:lnTo>
                <a:lnTo>
                  <a:pt x="3423" y="804"/>
                </a:lnTo>
                <a:lnTo>
                  <a:pt x="3393" y="802"/>
                </a:lnTo>
                <a:close/>
                <a:moveTo>
                  <a:pt x="3346" y="798"/>
                </a:moveTo>
                <a:lnTo>
                  <a:pt x="3387" y="848"/>
                </a:lnTo>
                <a:lnTo>
                  <a:pt x="3420" y="851"/>
                </a:lnTo>
                <a:lnTo>
                  <a:pt x="3374" y="799"/>
                </a:lnTo>
                <a:lnTo>
                  <a:pt x="3346" y="798"/>
                </a:lnTo>
                <a:close/>
                <a:moveTo>
                  <a:pt x="1620" y="795"/>
                </a:moveTo>
                <a:lnTo>
                  <a:pt x="1569" y="813"/>
                </a:lnTo>
                <a:lnTo>
                  <a:pt x="1567" y="846"/>
                </a:lnTo>
                <a:lnTo>
                  <a:pt x="1622" y="831"/>
                </a:lnTo>
                <a:lnTo>
                  <a:pt x="1620" y="795"/>
                </a:lnTo>
                <a:close/>
                <a:moveTo>
                  <a:pt x="3286" y="792"/>
                </a:moveTo>
                <a:lnTo>
                  <a:pt x="3327" y="842"/>
                </a:lnTo>
                <a:lnTo>
                  <a:pt x="3361" y="845"/>
                </a:lnTo>
                <a:lnTo>
                  <a:pt x="3315" y="793"/>
                </a:lnTo>
                <a:lnTo>
                  <a:pt x="3286" y="792"/>
                </a:lnTo>
                <a:close/>
                <a:moveTo>
                  <a:pt x="1301" y="792"/>
                </a:moveTo>
                <a:lnTo>
                  <a:pt x="1212" y="817"/>
                </a:lnTo>
                <a:lnTo>
                  <a:pt x="1272" y="875"/>
                </a:lnTo>
                <a:lnTo>
                  <a:pt x="1359" y="851"/>
                </a:lnTo>
                <a:lnTo>
                  <a:pt x="1301" y="792"/>
                </a:lnTo>
                <a:close/>
                <a:moveTo>
                  <a:pt x="2216" y="787"/>
                </a:moveTo>
                <a:lnTo>
                  <a:pt x="2228" y="804"/>
                </a:lnTo>
                <a:lnTo>
                  <a:pt x="2242" y="819"/>
                </a:lnTo>
                <a:lnTo>
                  <a:pt x="2256" y="834"/>
                </a:lnTo>
                <a:lnTo>
                  <a:pt x="2269" y="852"/>
                </a:lnTo>
                <a:lnTo>
                  <a:pt x="2330" y="861"/>
                </a:lnTo>
                <a:lnTo>
                  <a:pt x="2330" y="846"/>
                </a:lnTo>
                <a:lnTo>
                  <a:pt x="2330" y="837"/>
                </a:lnTo>
                <a:lnTo>
                  <a:pt x="2329" y="826"/>
                </a:lnTo>
                <a:lnTo>
                  <a:pt x="2330" y="813"/>
                </a:lnTo>
                <a:lnTo>
                  <a:pt x="2304" y="810"/>
                </a:lnTo>
                <a:lnTo>
                  <a:pt x="2276" y="804"/>
                </a:lnTo>
                <a:lnTo>
                  <a:pt x="2247" y="795"/>
                </a:lnTo>
                <a:lnTo>
                  <a:pt x="2216" y="787"/>
                </a:lnTo>
                <a:close/>
                <a:moveTo>
                  <a:pt x="3221" y="785"/>
                </a:moveTo>
                <a:lnTo>
                  <a:pt x="3268" y="834"/>
                </a:lnTo>
                <a:lnTo>
                  <a:pt x="3302" y="839"/>
                </a:lnTo>
                <a:lnTo>
                  <a:pt x="3250" y="787"/>
                </a:lnTo>
                <a:lnTo>
                  <a:pt x="3221" y="785"/>
                </a:lnTo>
                <a:close/>
                <a:moveTo>
                  <a:pt x="3160" y="779"/>
                </a:moveTo>
                <a:lnTo>
                  <a:pt x="3207" y="830"/>
                </a:lnTo>
                <a:lnTo>
                  <a:pt x="3241" y="833"/>
                </a:lnTo>
                <a:lnTo>
                  <a:pt x="3189" y="781"/>
                </a:lnTo>
                <a:lnTo>
                  <a:pt x="3160" y="779"/>
                </a:lnTo>
                <a:close/>
                <a:moveTo>
                  <a:pt x="3105" y="775"/>
                </a:moveTo>
                <a:lnTo>
                  <a:pt x="3142" y="822"/>
                </a:lnTo>
                <a:lnTo>
                  <a:pt x="3174" y="825"/>
                </a:lnTo>
                <a:lnTo>
                  <a:pt x="3134" y="778"/>
                </a:lnTo>
                <a:lnTo>
                  <a:pt x="3105" y="775"/>
                </a:lnTo>
                <a:close/>
                <a:moveTo>
                  <a:pt x="3052" y="769"/>
                </a:moveTo>
                <a:lnTo>
                  <a:pt x="3080" y="814"/>
                </a:lnTo>
                <a:lnTo>
                  <a:pt x="3112" y="819"/>
                </a:lnTo>
                <a:lnTo>
                  <a:pt x="3080" y="770"/>
                </a:lnTo>
                <a:lnTo>
                  <a:pt x="3052" y="769"/>
                </a:lnTo>
                <a:close/>
                <a:moveTo>
                  <a:pt x="3002" y="766"/>
                </a:moveTo>
                <a:lnTo>
                  <a:pt x="3023" y="810"/>
                </a:lnTo>
                <a:lnTo>
                  <a:pt x="3055" y="814"/>
                </a:lnTo>
                <a:lnTo>
                  <a:pt x="3031" y="769"/>
                </a:lnTo>
                <a:lnTo>
                  <a:pt x="3002" y="766"/>
                </a:lnTo>
                <a:close/>
                <a:moveTo>
                  <a:pt x="1722" y="766"/>
                </a:moveTo>
                <a:lnTo>
                  <a:pt x="1671" y="784"/>
                </a:lnTo>
                <a:lnTo>
                  <a:pt x="1669" y="817"/>
                </a:lnTo>
                <a:lnTo>
                  <a:pt x="1722" y="801"/>
                </a:lnTo>
                <a:lnTo>
                  <a:pt x="1722" y="766"/>
                </a:lnTo>
                <a:close/>
                <a:moveTo>
                  <a:pt x="2956" y="760"/>
                </a:moveTo>
                <a:lnTo>
                  <a:pt x="2969" y="804"/>
                </a:lnTo>
                <a:lnTo>
                  <a:pt x="3001" y="808"/>
                </a:lnTo>
                <a:lnTo>
                  <a:pt x="2985" y="763"/>
                </a:lnTo>
                <a:lnTo>
                  <a:pt x="2956" y="760"/>
                </a:lnTo>
                <a:close/>
                <a:moveTo>
                  <a:pt x="1415" y="757"/>
                </a:moveTo>
                <a:lnTo>
                  <a:pt x="1324" y="784"/>
                </a:lnTo>
                <a:lnTo>
                  <a:pt x="1385" y="842"/>
                </a:lnTo>
                <a:lnTo>
                  <a:pt x="1471" y="817"/>
                </a:lnTo>
                <a:lnTo>
                  <a:pt x="1415" y="757"/>
                </a:lnTo>
                <a:close/>
                <a:moveTo>
                  <a:pt x="2918" y="757"/>
                </a:moveTo>
                <a:lnTo>
                  <a:pt x="2911" y="799"/>
                </a:lnTo>
                <a:lnTo>
                  <a:pt x="2941" y="804"/>
                </a:lnTo>
                <a:lnTo>
                  <a:pt x="2944" y="758"/>
                </a:lnTo>
                <a:lnTo>
                  <a:pt x="2918" y="757"/>
                </a:lnTo>
                <a:close/>
                <a:moveTo>
                  <a:pt x="2873" y="752"/>
                </a:moveTo>
                <a:lnTo>
                  <a:pt x="2856" y="793"/>
                </a:lnTo>
                <a:lnTo>
                  <a:pt x="2885" y="798"/>
                </a:lnTo>
                <a:lnTo>
                  <a:pt x="2900" y="754"/>
                </a:lnTo>
                <a:lnTo>
                  <a:pt x="2873" y="752"/>
                </a:lnTo>
                <a:close/>
                <a:moveTo>
                  <a:pt x="2826" y="746"/>
                </a:moveTo>
                <a:lnTo>
                  <a:pt x="2798" y="789"/>
                </a:lnTo>
                <a:lnTo>
                  <a:pt x="2829" y="793"/>
                </a:lnTo>
                <a:lnTo>
                  <a:pt x="2852" y="749"/>
                </a:lnTo>
                <a:lnTo>
                  <a:pt x="2826" y="746"/>
                </a:lnTo>
                <a:close/>
                <a:moveTo>
                  <a:pt x="2780" y="741"/>
                </a:moveTo>
                <a:lnTo>
                  <a:pt x="2745" y="784"/>
                </a:lnTo>
                <a:lnTo>
                  <a:pt x="2774" y="787"/>
                </a:lnTo>
                <a:lnTo>
                  <a:pt x="2806" y="743"/>
                </a:lnTo>
                <a:lnTo>
                  <a:pt x="2780" y="741"/>
                </a:lnTo>
                <a:close/>
                <a:moveTo>
                  <a:pt x="2732" y="737"/>
                </a:moveTo>
                <a:lnTo>
                  <a:pt x="2689" y="778"/>
                </a:lnTo>
                <a:lnTo>
                  <a:pt x="2718" y="782"/>
                </a:lnTo>
                <a:lnTo>
                  <a:pt x="2759" y="740"/>
                </a:lnTo>
                <a:lnTo>
                  <a:pt x="2732" y="737"/>
                </a:lnTo>
                <a:close/>
                <a:moveTo>
                  <a:pt x="1823" y="735"/>
                </a:moveTo>
                <a:lnTo>
                  <a:pt x="1771" y="754"/>
                </a:lnTo>
                <a:lnTo>
                  <a:pt x="1769" y="787"/>
                </a:lnTo>
                <a:lnTo>
                  <a:pt x="1823" y="772"/>
                </a:lnTo>
                <a:lnTo>
                  <a:pt x="1823" y="735"/>
                </a:lnTo>
                <a:close/>
                <a:moveTo>
                  <a:pt x="2684" y="734"/>
                </a:moveTo>
                <a:lnTo>
                  <a:pt x="2633" y="772"/>
                </a:lnTo>
                <a:lnTo>
                  <a:pt x="2660" y="776"/>
                </a:lnTo>
                <a:lnTo>
                  <a:pt x="2710" y="735"/>
                </a:lnTo>
                <a:lnTo>
                  <a:pt x="2684" y="734"/>
                </a:lnTo>
                <a:close/>
                <a:moveTo>
                  <a:pt x="2637" y="728"/>
                </a:moveTo>
                <a:lnTo>
                  <a:pt x="2578" y="766"/>
                </a:lnTo>
                <a:lnTo>
                  <a:pt x="2605" y="770"/>
                </a:lnTo>
                <a:lnTo>
                  <a:pt x="2663" y="729"/>
                </a:lnTo>
                <a:lnTo>
                  <a:pt x="2637" y="728"/>
                </a:lnTo>
                <a:close/>
                <a:moveTo>
                  <a:pt x="2589" y="723"/>
                </a:moveTo>
                <a:lnTo>
                  <a:pt x="2529" y="763"/>
                </a:lnTo>
                <a:lnTo>
                  <a:pt x="2555" y="766"/>
                </a:lnTo>
                <a:lnTo>
                  <a:pt x="2614" y="726"/>
                </a:lnTo>
                <a:lnTo>
                  <a:pt x="2589" y="723"/>
                </a:lnTo>
                <a:close/>
                <a:moveTo>
                  <a:pt x="1528" y="723"/>
                </a:moveTo>
                <a:lnTo>
                  <a:pt x="1438" y="751"/>
                </a:lnTo>
                <a:lnTo>
                  <a:pt x="1499" y="808"/>
                </a:lnTo>
                <a:lnTo>
                  <a:pt x="1585" y="784"/>
                </a:lnTo>
                <a:lnTo>
                  <a:pt x="1528" y="723"/>
                </a:lnTo>
                <a:close/>
                <a:moveTo>
                  <a:pt x="2542" y="717"/>
                </a:moveTo>
                <a:lnTo>
                  <a:pt x="2482" y="755"/>
                </a:lnTo>
                <a:lnTo>
                  <a:pt x="2508" y="760"/>
                </a:lnTo>
                <a:lnTo>
                  <a:pt x="2567" y="720"/>
                </a:lnTo>
                <a:lnTo>
                  <a:pt x="2542" y="717"/>
                </a:lnTo>
                <a:close/>
                <a:moveTo>
                  <a:pt x="2499" y="711"/>
                </a:moveTo>
                <a:lnTo>
                  <a:pt x="2437" y="748"/>
                </a:lnTo>
                <a:lnTo>
                  <a:pt x="2461" y="754"/>
                </a:lnTo>
                <a:lnTo>
                  <a:pt x="2523" y="714"/>
                </a:lnTo>
                <a:lnTo>
                  <a:pt x="2499" y="711"/>
                </a:lnTo>
                <a:close/>
                <a:moveTo>
                  <a:pt x="2449" y="706"/>
                </a:moveTo>
                <a:lnTo>
                  <a:pt x="2396" y="737"/>
                </a:lnTo>
                <a:lnTo>
                  <a:pt x="2418" y="743"/>
                </a:lnTo>
                <a:lnTo>
                  <a:pt x="2475" y="710"/>
                </a:lnTo>
                <a:lnTo>
                  <a:pt x="2449" y="706"/>
                </a:lnTo>
                <a:close/>
                <a:moveTo>
                  <a:pt x="1923" y="706"/>
                </a:moveTo>
                <a:lnTo>
                  <a:pt x="1873" y="725"/>
                </a:lnTo>
                <a:lnTo>
                  <a:pt x="1871" y="758"/>
                </a:lnTo>
                <a:lnTo>
                  <a:pt x="1924" y="743"/>
                </a:lnTo>
                <a:lnTo>
                  <a:pt x="1923" y="706"/>
                </a:lnTo>
                <a:close/>
                <a:moveTo>
                  <a:pt x="1642" y="690"/>
                </a:moveTo>
                <a:lnTo>
                  <a:pt x="1550" y="717"/>
                </a:lnTo>
                <a:lnTo>
                  <a:pt x="1611" y="775"/>
                </a:lnTo>
                <a:lnTo>
                  <a:pt x="1698" y="749"/>
                </a:lnTo>
                <a:lnTo>
                  <a:pt x="1642" y="690"/>
                </a:lnTo>
                <a:close/>
                <a:moveTo>
                  <a:pt x="2359" y="685"/>
                </a:moveTo>
                <a:lnTo>
                  <a:pt x="2306" y="714"/>
                </a:lnTo>
                <a:lnTo>
                  <a:pt x="2326" y="722"/>
                </a:lnTo>
                <a:lnTo>
                  <a:pt x="2383" y="690"/>
                </a:lnTo>
                <a:lnTo>
                  <a:pt x="2359" y="685"/>
                </a:lnTo>
                <a:close/>
                <a:moveTo>
                  <a:pt x="2025" y="676"/>
                </a:moveTo>
                <a:lnTo>
                  <a:pt x="1973" y="694"/>
                </a:lnTo>
                <a:lnTo>
                  <a:pt x="1972" y="728"/>
                </a:lnTo>
                <a:lnTo>
                  <a:pt x="2025" y="713"/>
                </a:lnTo>
                <a:lnTo>
                  <a:pt x="2025" y="676"/>
                </a:lnTo>
                <a:close/>
                <a:moveTo>
                  <a:pt x="2321" y="670"/>
                </a:moveTo>
                <a:lnTo>
                  <a:pt x="2263" y="702"/>
                </a:lnTo>
                <a:lnTo>
                  <a:pt x="2291" y="711"/>
                </a:lnTo>
                <a:lnTo>
                  <a:pt x="2348" y="678"/>
                </a:lnTo>
                <a:lnTo>
                  <a:pt x="2321" y="670"/>
                </a:lnTo>
                <a:close/>
                <a:moveTo>
                  <a:pt x="1754" y="656"/>
                </a:moveTo>
                <a:lnTo>
                  <a:pt x="1663" y="682"/>
                </a:lnTo>
                <a:lnTo>
                  <a:pt x="1725" y="741"/>
                </a:lnTo>
                <a:lnTo>
                  <a:pt x="1810" y="716"/>
                </a:lnTo>
                <a:lnTo>
                  <a:pt x="1754" y="656"/>
                </a:lnTo>
                <a:close/>
                <a:moveTo>
                  <a:pt x="2282" y="653"/>
                </a:moveTo>
                <a:lnTo>
                  <a:pt x="2215" y="682"/>
                </a:lnTo>
                <a:lnTo>
                  <a:pt x="2239" y="691"/>
                </a:lnTo>
                <a:lnTo>
                  <a:pt x="2298" y="662"/>
                </a:lnTo>
                <a:lnTo>
                  <a:pt x="2282" y="653"/>
                </a:lnTo>
                <a:close/>
                <a:moveTo>
                  <a:pt x="2125" y="647"/>
                </a:moveTo>
                <a:lnTo>
                  <a:pt x="2073" y="665"/>
                </a:lnTo>
                <a:lnTo>
                  <a:pt x="2073" y="699"/>
                </a:lnTo>
                <a:lnTo>
                  <a:pt x="2127" y="684"/>
                </a:lnTo>
                <a:lnTo>
                  <a:pt x="2125" y="647"/>
                </a:lnTo>
                <a:close/>
                <a:moveTo>
                  <a:pt x="1868" y="623"/>
                </a:moveTo>
                <a:lnTo>
                  <a:pt x="1777" y="649"/>
                </a:lnTo>
                <a:lnTo>
                  <a:pt x="1838" y="708"/>
                </a:lnTo>
                <a:lnTo>
                  <a:pt x="1924" y="682"/>
                </a:lnTo>
                <a:lnTo>
                  <a:pt x="1868" y="623"/>
                </a:lnTo>
                <a:close/>
                <a:moveTo>
                  <a:pt x="2227" y="618"/>
                </a:moveTo>
                <a:lnTo>
                  <a:pt x="2175" y="635"/>
                </a:lnTo>
                <a:lnTo>
                  <a:pt x="2174" y="667"/>
                </a:lnTo>
                <a:lnTo>
                  <a:pt x="2177" y="669"/>
                </a:lnTo>
                <a:lnTo>
                  <a:pt x="2227" y="653"/>
                </a:lnTo>
                <a:lnTo>
                  <a:pt x="2227" y="618"/>
                </a:lnTo>
                <a:close/>
                <a:moveTo>
                  <a:pt x="3526" y="602"/>
                </a:moveTo>
                <a:lnTo>
                  <a:pt x="3482" y="656"/>
                </a:lnTo>
                <a:lnTo>
                  <a:pt x="3561" y="664"/>
                </a:lnTo>
                <a:lnTo>
                  <a:pt x="3607" y="606"/>
                </a:lnTo>
                <a:lnTo>
                  <a:pt x="3526" y="602"/>
                </a:lnTo>
                <a:close/>
                <a:moveTo>
                  <a:pt x="3759" y="599"/>
                </a:moveTo>
                <a:lnTo>
                  <a:pt x="3639" y="606"/>
                </a:lnTo>
                <a:lnTo>
                  <a:pt x="3625" y="628"/>
                </a:lnTo>
                <a:lnTo>
                  <a:pt x="3606" y="646"/>
                </a:lnTo>
                <a:lnTo>
                  <a:pt x="3586" y="665"/>
                </a:lnTo>
                <a:lnTo>
                  <a:pt x="3602" y="667"/>
                </a:lnTo>
                <a:lnTo>
                  <a:pt x="3616" y="667"/>
                </a:lnTo>
                <a:lnTo>
                  <a:pt x="3628" y="667"/>
                </a:lnTo>
                <a:lnTo>
                  <a:pt x="3645" y="669"/>
                </a:lnTo>
                <a:lnTo>
                  <a:pt x="3666" y="659"/>
                </a:lnTo>
                <a:lnTo>
                  <a:pt x="3691" y="649"/>
                </a:lnTo>
                <a:lnTo>
                  <a:pt x="3716" y="635"/>
                </a:lnTo>
                <a:lnTo>
                  <a:pt x="3739" y="618"/>
                </a:lnTo>
                <a:lnTo>
                  <a:pt x="3759" y="599"/>
                </a:lnTo>
                <a:close/>
                <a:moveTo>
                  <a:pt x="3402" y="593"/>
                </a:moveTo>
                <a:lnTo>
                  <a:pt x="3373" y="647"/>
                </a:lnTo>
                <a:lnTo>
                  <a:pt x="3457" y="656"/>
                </a:lnTo>
                <a:lnTo>
                  <a:pt x="3493" y="600"/>
                </a:lnTo>
                <a:lnTo>
                  <a:pt x="3402" y="593"/>
                </a:lnTo>
                <a:close/>
                <a:moveTo>
                  <a:pt x="1981" y="590"/>
                </a:moveTo>
                <a:lnTo>
                  <a:pt x="1889" y="615"/>
                </a:lnTo>
                <a:lnTo>
                  <a:pt x="1952" y="675"/>
                </a:lnTo>
                <a:lnTo>
                  <a:pt x="2037" y="649"/>
                </a:lnTo>
                <a:lnTo>
                  <a:pt x="1981" y="590"/>
                </a:lnTo>
                <a:close/>
                <a:moveTo>
                  <a:pt x="2327" y="588"/>
                </a:moveTo>
                <a:lnTo>
                  <a:pt x="2276" y="606"/>
                </a:lnTo>
                <a:lnTo>
                  <a:pt x="2276" y="640"/>
                </a:lnTo>
                <a:lnTo>
                  <a:pt x="2329" y="624"/>
                </a:lnTo>
                <a:lnTo>
                  <a:pt x="2327" y="588"/>
                </a:lnTo>
                <a:close/>
                <a:moveTo>
                  <a:pt x="3294" y="580"/>
                </a:moveTo>
                <a:lnTo>
                  <a:pt x="3268" y="640"/>
                </a:lnTo>
                <a:lnTo>
                  <a:pt x="3352" y="649"/>
                </a:lnTo>
                <a:lnTo>
                  <a:pt x="3378" y="588"/>
                </a:lnTo>
                <a:lnTo>
                  <a:pt x="3294" y="580"/>
                </a:lnTo>
                <a:close/>
                <a:moveTo>
                  <a:pt x="3188" y="570"/>
                </a:moveTo>
                <a:lnTo>
                  <a:pt x="3162" y="629"/>
                </a:lnTo>
                <a:lnTo>
                  <a:pt x="3247" y="638"/>
                </a:lnTo>
                <a:lnTo>
                  <a:pt x="3271" y="579"/>
                </a:lnTo>
                <a:lnTo>
                  <a:pt x="3188" y="570"/>
                </a:lnTo>
                <a:close/>
                <a:moveTo>
                  <a:pt x="3084" y="559"/>
                </a:moveTo>
                <a:lnTo>
                  <a:pt x="3057" y="620"/>
                </a:lnTo>
                <a:lnTo>
                  <a:pt x="3140" y="629"/>
                </a:lnTo>
                <a:lnTo>
                  <a:pt x="3166" y="568"/>
                </a:lnTo>
                <a:lnTo>
                  <a:pt x="3084" y="559"/>
                </a:lnTo>
                <a:close/>
                <a:moveTo>
                  <a:pt x="2093" y="556"/>
                </a:moveTo>
                <a:lnTo>
                  <a:pt x="2003" y="582"/>
                </a:lnTo>
                <a:lnTo>
                  <a:pt x="2064" y="641"/>
                </a:lnTo>
                <a:lnTo>
                  <a:pt x="2151" y="615"/>
                </a:lnTo>
                <a:lnTo>
                  <a:pt x="2093" y="556"/>
                </a:lnTo>
                <a:close/>
                <a:moveTo>
                  <a:pt x="2975" y="552"/>
                </a:moveTo>
                <a:lnTo>
                  <a:pt x="2955" y="611"/>
                </a:lnTo>
                <a:lnTo>
                  <a:pt x="3039" y="620"/>
                </a:lnTo>
                <a:lnTo>
                  <a:pt x="3058" y="561"/>
                </a:lnTo>
                <a:lnTo>
                  <a:pt x="2975" y="552"/>
                </a:lnTo>
                <a:close/>
                <a:moveTo>
                  <a:pt x="2868" y="542"/>
                </a:moveTo>
                <a:lnTo>
                  <a:pt x="2850" y="605"/>
                </a:lnTo>
                <a:lnTo>
                  <a:pt x="2932" y="614"/>
                </a:lnTo>
                <a:lnTo>
                  <a:pt x="2952" y="552"/>
                </a:lnTo>
                <a:lnTo>
                  <a:pt x="2868" y="542"/>
                </a:lnTo>
                <a:close/>
                <a:moveTo>
                  <a:pt x="2757" y="533"/>
                </a:moveTo>
                <a:lnTo>
                  <a:pt x="2744" y="596"/>
                </a:lnTo>
                <a:lnTo>
                  <a:pt x="2827" y="605"/>
                </a:lnTo>
                <a:lnTo>
                  <a:pt x="2846" y="542"/>
                </a:lnTo>
                <a:lnTo>
                  <a:pt x="2757" y="533"/>
                </a:lnTo>
                <a:close/>
                <a:moveTo>
                  <a:pt x="3850" y="527"/>
                </a:moveTo>
                <a:lnTo>
                  <a:pt x="3850" y="527"/>
                </a:lnTo>
                <a:lnTo>
                  <a:pt x="3850" y="527"/>
                </a:lnTo>
                <a:lnTo>
                  <a:pt x="3850" y="527"/>
                </a:lnTo>
                <a:close/>
                <a:moveTo>
                  <a:pt x="2656" y="524"/>
                </a:moveTo>
                <a:lnTo>
                  <a:pt x="2642" y="586"/>
                </a:lnTo>
                <a:lnTo>
                  <a:pt x="2725" y="596"/>
                </a:lnTo>
                <a:lnTo>
                  <a:pt x="2739" y="533"/>
                </a:lnTo>
                <a:lnTo>
                  <a:pt x="2656" y="524"/>
                </a:lnTo>
                <a:close/>
                <a:moveTo>
                  <a:pt x="2207" y="523"/>
                </a:moveTo>
                <a:lnTo>
                  <a:pt x="2116" y="549"/>
                </a:lnTo>
                <a:lnTo>
                  <a:pt x="2177" y="608"/>
                </a:lnTo>
                <a:lnTo>
                  <a:pt x="2263" y="582"/>
                </a:lnTo>
                <a:lnTo>
                  <a:pt x="2207" y="523"/>
                </a:lnTo>
                <a:close/>
                <a:moveTo>
                  <a:pt x="3741" y="512"/>
                </a:moveTo>
                <a:lnTo>
                  <a:pt x="3780" y="527"/>
                </a:lnTo>
                <a:lnTo>
                  <a:pt x="3808" y="530"/>
                </a:lnTo>
                <a:lnTo>
                  <a:pt x="3765" y="515"/>
                </a:lnTo>
                <a:lnTo>
                  <a:pt x="3741" y="512"/>
                </a:lnTo>
                <a:close/>
                <a:moveTo>
                  <a:pt x="3695" y="508"/>
                </a:moveTo>
                <a:lnTo>
                  <a:pt x="3742" y="532"/>
                </a:lnTo>
                <a:lnTo>
                  <a:pt x="3770" y="535"/>
                </a:lnTo>
                <a:lnTo>
                  <a:pt x="3720" y="509"/>
                </a:lnTo>
                <a:lnTo>
                  <a:pt x="3695" y="508"/>
                </a:lnTo>
                <a:close/>
                <a:moveTo>
                  <a:pt x="2554" y="508"/>
                </a:moveTo>
                <a:lnTo>
                  <a:pt x="2540" y="570"/>
                </a:lnTo>
                <a:lnTo>
                  <a:pt x="2624" y="583"/>
                </a:lnTo>
                <a:lnTo>
                  <a:pt x="2637" y="523"/>
                </a:lnTo>
                <a:lnTo>
                  <a:pt x="2554" y="508"/>
                </a:lnTo>
                <a:close/>
                <a:moveTo>
                  <a:pt x="3645" y="500"/>
                </a:moveTo>
                <a:lnTo>
                  <a:pt x="3700" y="535"/>
                </a:lnTo>
                <a:lnTo>
                  <a:pt x="3727" y="538"/>
                </a:lnTo>
                <a:lnTo>
                  <a:pt x="3669" y="501"/>
                </a:lnTo>
                <a:lnTo>
                  <a:pt x="3645" y="500"/>
                </a:lnTo>
                <a:close/>
                <a:moveTo>
                  <a:pt x="3593" y="491"/>
                </a:moveTo>
                <a:lnTo>
                  <a:pt x="3650" y="536"/>
                </a:lnTo>
                <a:lnTo>
                  <a:pt x="3677" y="539"/>
                </a:lnTo>
                <a:lnTo>
                  <a:pt x="3616" y="492"/>
                </a:lnTo>
                <a:lnTo>
                  <a:pt x="3593" y="491"/>
                </a:lnTo>
                <a:close/>
                <a:moveTo>
                  <a:pt x="2453" y="491"/>
                </a:moveTo>
                <a:lnTo>
                  <a:pt x="2443" y="552"/>
                </a:lnTo>
                <a:lnTo>
                  <a:pt x="2519" y="567"/>
                </a:lnTo>
                <a:lnTo>
                  <a:pt x="2537" y="506"/>
                </a:lnTo>
                <a:lnTo>
                  <a:pt x="2453" y="491"/>
                </a:lnTo>
                <a:close/>
                <a:moveTo>
                  <a:pt x="3467" y="489"/>
                </a:moveTo>
                <a:lnTo>
                  <a:pt x="3511" y="523"/>
                </a:lnTo>
                <a:lnTo>
                  <a:pt x="3539" y="526"/>
                </a:lnTo>
                <a:lnTo>
                  <a:pt x="3492" y="491"/>
                </a:lnTo>
                <a:lnTo>
                  <a:pt x="3467" y="489"/>
                </a:lnTo>
                <a:close/>
                <a:moveTo>
                  <a:pt x="3508" y="488"/>
                </a:moveTo>
                <a:lnTo>
                  <a:pt x="3558" y="529"/>
                </a:lnTo>
                <a:lnTo>
                  <a:pt x="3584" y="530"/>
                </a:lnTo>
                <a:lnTo>
                  <a:pt x="3531" y="489"/>
                </a:lnTo>
                <a:lnTo>
                  <a:pt x="3508" y="488"/>
                </a:lnTo>
                <a:close/>
                <a:moveTo>
                  <a:pt x="3429" y="488"/>
                </a:moveTo>
                <a:lnTo>
                  <a:pt x="3463" y="518"/>
                </a:lnTo>
                <a:lnTo>
                  <a:pt x="3488" y="521"/>
                </a:lnTo>
                <a:lnTo>
                  <a:pt x="3452" y="489"/>
                </a:lnTo>
                <a:lnTo>
                  <a:pt x="3429" y="488"/>
                </a:lnTo>
                <a:close/>
                <a:moveTo>
                  <a:pt x="1561" y="488"/>
                </a:moveTo>
                <a:lnTo>
                  <a:pt x="1503" y="541"/>
                </a:lnTo>
                <a:lnTo>
                  <a:pt x="1441" y="593"/>
                </a:lnTo>
                <a:lnTo>
                  <a:pt x="1374" y="643"/>
                </a:lnTo>
                <a:lnTo>
                  <a:pt x="1303" y="688"/>
                </a:lnTo>
                <a:lnTo>
                  <a:pt x="1227" y="732"/>
                </a:lnTo>
                <a:lnTo>
                  <a:pt x="1202" y="740"/>
                </a:lnTo>
                <a:lnTo>
                  <a:pt x="1178" y="748"/>
                </a:lnTo>
                <a:lnTo>
                  <a:pt x="1256" y="703"/>
                </a:lnTo>
                <a:lnTo>
                  <a:pt x="1330" y="658"/>
                </a:lnTo>
                <a:lnTo>
                  <a:pt x="1400" y="609"/>
                </a:lnTo>
                <a:lnTo>
                  <a:pt x="1465" y="558"/>
                </a:lnTo>
                <a:lnTo>
                  <a:pt x="1526" y="503"/>
                </a:lnTo>
                <a:lnTo>
                  <a:pt x="1543" y="495"/>
                </a:lnTo>
                <a:lnTo>
                  <a:pt x="1561" y="488"/>
                </a:lnTo>
                <a:close/>
                <a:moveTo>
                  <a:pt x="3548" y="486"/>
                </a:moveTo>
                <a:lnTo>
                  <a:pt x="3604" y="532"/>
                </a:lnTo>
                <a:lnTo>
                  <a:pt x="3631" y="535"/>
                </a:lnTo>
                <a:lnTo>
                  <a:pt x="3571" y="488"/>
                </a:lnTo>
                <a:lnTo>
                  <a:pt x="3548" y="486"/>
                </a:lnTo>
                <a:close/>
                <a:moveTo>
                  <a:pt x="3387" y="486"/>
                </a:moveTo>
                <a:lnTo>
                  <a:pt x="3417" y="515"/>
                </a:lnTo>
                <a:lnTo>
                  <a:pt x="3444" y="518"/>
                </a:lnTo>
                <a:lnTo>
                  <a:pt x="3409" y="488"/>
                </a:lnTo>
                <a:lnTo>
                  <a:pt x="3387" y="486"/>
                </a:lnTo>
                <a:close/>
                <a:moveTo>
                  <a:pt x="3340" y="482"/>
                </a:moveTo>
                <a:lnTo>
                  <a:pt x="3371" y="511"/>
                </a:lnTo>
                <a:lnTo>
                  <a:pt x="3397" y="514"/>
                </a:lnTo>
                <a:lnTo>
                  <a:pt x="3364" y="483"/>
                </a:lnTo>
                <a:lnTo>
                  <a:pt x="3340" y="482"/>
                </a:lnTo>
                <a:close/>
                <a:moveTo>
                  <a:pt x="3294" y="477"/>
                </a:moveTo>
                <a:lnTo>
                  <a:pt x="3324" y="506"/>
                </a:lnTo>
                <a:lnTo>
                  <a:pt x="3352" y="509"/>
                </a:lnTo>
                <a:lnTo>
                  <a:pt x="3317" y="479"/>
                </a:lnTo>
                <a:lnTo>
                  <a:pt x="3294" y="477"/>
                </a:lnTo>
                <a:close/>
                <a:moveTo>
                  <a:pt x="3247" y="473"/>
                </a:moveTo>
                <a:lnTo>
                  <a:pt x="3277" y="501"/>
                </a:lnTo>
                <a:lnTo>
                  <a:pt x="3305" y="504"/>
                </a:lnTo>
                <a:lnTo>
                  <a:pt x="3270" y="474"/>
                </a:lnTo>
                <a:lnTo>
                  <a:pt x="3247" y="473"/>
                </a:lnTo>
                <a:close/>
                <a:moveTo>
                  <a:pt x="3200" y="466"/>
                </a:moveTo>
                <a:lnTo>
                  <a:pt x="3230" y="497"/>
                </a:lnTo>
                <a:lnTo>
                  <a:pt x="3257" y="500"/>
                </a:lnTo>
                <a:lnTo>
                  <a:pt x="3222" y="470"/>
                </a:lnTo>
                <a:lnTo>
                  <a:pt x="3200" y="466"/>
                </a:lnTo>
                <a:close/>
                <a:moveTo>
                  <a:pt x="1611" y="465"/>
                </a:moveTo>
                <a:lnTo>
                  <a:pt x="1560" y="520"/>
                </a:lnTo>
                <a:lnTo>
                  <a:pt x="1502" y="571"/>
                </a:lnTo>
                <a:lnTo>
                  <a:pt x="1441" y="620"/>
                </a:lnTo>
                <a:lnTo>
                  <a:pt x="1374" y="667"/>
                </a:lnTo>
                <a:lnTo>
                  <a:pt x="1303" y="710"/>
                </a:lnTo>
                <a:lnTo>
                  <a:pt x="1278" y="717"/>
                </a:lnTo>
                <a:lnTo>
                  <a:pt x="1256" y="725"/>
                </a:lnTo>
                <a:lnTo>
                  <a:pt x="1329" y="682"/>
                </a:lnTo>
                <a:lnTo>
                  <a:pt x="1398" y="637"/>
                </a:lnTo>
                <a:lnTo>
                  <a:pt x="1464" y="586"/>
                </a:lnTo>
                <a:lnTo>
                  <a:pt x="1525" y="535"/>
                </a:lnTo>
                <a:lnTo>
                  <a:pt x="1579" y="480"/>
                </a:lnTo>
                <a:lnTo>
                  <a:pt x="1595" y="473"/>
                </a:lnTo>
                <a:lnTo>
                  <a:pt x="1611" y="465"/>
                </a:lnTo>
                <a:close/>
                <a:moveTo>
                  <a:pt x="3153" y="462"/>
                </a:moveTo>
                <a:lnTo>
                  <a:pt x="3184" y="491"/>
                </a:lnTo>
                <a:lnTo>
                  <a:pt x="3210" y="494"/>
                </a:lnTo>
                <a:lnTo>
                  <a:pt x="3177" y="463"/>
                </a:lnTo>
                <a:lnTo>
                  <a:pt x="3153" y="462"/>
                </a:lnTo>
                <a:close/>
                <a:moveTo>
                  <a:pt x="2315" y="460"/>
                </a:moveTo>
                <a:lnTo>
                  <a:pt x="2361" y="541"/>
                </a:lnTo>
                <a:lnTo>
                  <a:pt x="2421" y="550"/>
                </a:lnTo>
                <a:lnTo>
                  <a:pt x="2426" y="520"/>
                </a:lnTo>
                <a:lnTo>
                  <a:pt x="2429" y="488"/>
                </a:lnTo>
                <a:lnTo>
                  <a:pt x="2403" y="485"/>
                </a:lnTo>
                <a:lnTo>
                  <a:pt x="2374" y="477"/>
                </a:lnTo>
                <a:lnTo>
                  <a:pt x="2345" y="470"/>
                </a:lnTo>
                <a:lnTo>
                  <a:pt x="2315" y="460"/>
                </a:lnTo>
                <a:close/>
                <a:moveTo>
                  <a:pt x="3105" y="457"/>
                </a:moveTo>
                <a:lnTo>
                  <a:pt x="3136" y="486"/>
                </a:lnTo>
                <a:lnTo>
                  <a:pt x="3162" y="489"/>
                </a:lnTo>
                <a:lnTo>
                  <a:pt x="3128" y="459"/>
                </a:lnTo>
                <a:lnTo>
                  <a:pt x="3105" y="457"/>
                </a:lnTo>
                <a:close/>
                <a:moveTo>
                  <a:pt x="1654" y="451"/>
                </a:moveTo>
                <a:lnTo>
                  <a:pt x="1610" y="503"/>
                </a:lnTo>
                <a:lnTo>
                  <a:pt x="1563" y="552"/>
                </a:lnTo>
                <a:lnTo>
                  <a:pt x="1509" y="596"/>
                </a:lnTo>
                <a:lnTo>
                  <a:pt x="1452" y="640"/>
                </a:lnTo>
                <a:lnTo>
                  <a:pt x="1388" y="681"/>
                </a:lnTo>
                <a:lnTo>
                  <a:pt x="1367" y="688"/>
                </a:lnTo>
                <a:lnTo>
                  <a:pt x="1345" y="696"/>
                </a:lnTo>
                <a:lnTo>
                  <a:pt x="1398" y="661"/>
                </a:lnTo>
                <a:lnTo>
                  <a:pt x="1450" y="626"/>
                </a:lnTo>
                <a:lnTo>
                  <a:pt x="1500" y="591"/>
                </a:lnTo>
                <a:lnTo>
                  <a:pt x="1544" y="553"/>
                </a:lnTo>
                <a:lnTo>
                  <a:pt x="1587" y="512"/>
                </a:lnTo>
                <a:lnTo>
                  <a:pt x="1623" y="466"/>
                </a:lnTo>
                <a:lnTo>
                  <a:pt x="1639" y="459"/>
                </a:lnTo>
                <a:lnTo>
                  <a:pt x="1654" y="451"/>
                </a:lnTo>
                <a:close/>
                <a:moveTo>
                  <a:pt x="3058" y="451"/>
                </a:moveTo>
                <a:lnTo>
                  <a:pt x="3084" y="480"/>
                </a:lnTo>
                <a:lnTo>
                  <a:pt x="3110" y="483"/>
                </a:lnTo>
                <a:lnTo>
                  <a:pt x="3081" y="453"/>
                </a:lnTo>
                <a:lnTo>
                  <a:pt x="3058" y="451"/>
                </a:lnTo>
                <a:close/>
                <a:moveTo>
                  <a:pt x="3017" y="445"/>
                </a:moveTo>
                <a:lnTo>
                  <a:pt x="3036" y="476"/>
                </a:lnTo>
                <a:lnTo>
                  <a:pt x="3060" y="479"/>
                </a:lnTo>
                <a:lnTo>
                  <a:pt x="3039" y="447"/>
                </a:lnTo>
                <a:lnTo>
                  <a:pt x="3017" y="445"/>
                </a:lnTo>
                <a:close/>
                <a:moveTo>
                  <a:pt x="2978" y="442"/>
                </a:moveTo>
                <a:lnTo>
                  <a:pt x="2991" y="471"/>
                </a:lnTo>
                <a:lnTo>
                  <a:pt x="3016" y="474"/>
                </a:lnTo>
                <a:lnTo>
                  <a:pt x="3001" y="444"/>
                </a:lnTo>
                <a:lnTo>
                  <a:pt x="2978" y="442"/>
                </a:lnTo>
                <a:close/>
                <a:moveTo>
                  <a:pt x="2943" y="438"/>
                </a:moveTo>
                <a:lnTo>
                  <a:pt x="2949" y="466"/>
                </a:lnTo>
                <a:lnTo>
                  <a:pt x="2973" y="470"/>
                </a:lnTo>
                <a:lnTo>
                  <a:pt x="2964" y="439"/>
                </a:lnTo>
                <a:lnTo>
                  <a:pt x="2943" y="438"/>
                </a:lnTo>
                <a:close/>
                <a:moveTo>
                  <a:pt x="1693" y="436"/>
                </a:moveTo>
                <a:lnTo>
                  <a:pt x="1654" y="488"/>
                </a:lnTo>
                <a:lnTo>
                  <a:pt x="1613" y="533"/>
                </a:lnTo>
                <a:lnTo>
                  <a:pt x="1569" y="576"/>
                </a:lnTo>
                <a:lnTo>
                  <a:pt x="1520" y="615"/>
                </a:lnTo>
                <a:lnTo>
                  <a:pt x="1467" y="655"/>
                </a:lnTo>
                <a:lnTo>
                  <a:pt x="1446" y="662"/>
                </a:lnTo>
                <a:lnTo>
                  <a:pt x="1424" y="670"/>
                </a:lnTo>
                <a:lnTo>
                  <a:pt x="1471" y="638"/>
                </a:lnTo>
                <a:lnTo>
                  <a:pt x="1514" y="606"/>
                </a:lnTo>
                <a:lnTo>
                  <a:pt x="1555" y="573"/>
                </a:lnTo>
                <a:lnTo>
                  <a:pt x="1593" y="536"/>
                </a:lnTo>
                <a:lnTo>
                  <a:pt x="1630" y="497"/>
                </a:lnTo>
                <a:lnTo>
                  <a:pt x="1666" y="451"/>
                </a:lnTo>
                <a:lnTo>
                  <a:pt x="1680" y="444"/>
                </a:lnTo>
                <a:lnTo>
                  <a:pt x="1693" y="436"/>
                </a:lnTo>
                <a:close/>
                <a:moveTo>
                  <a:pt x="2908" y="433"/>
                </a:moveTo>
                <a:lnTo>
                  <a:pt x="2903" y="463"/>
                </a:lnTo>
                <a:lnTo>
                  <a:pt x="2926" y="466"/>
                </a:lnTo>
                <a:lnTo>
                  <a:pt x="2929" y="436"/>
                </a:lnTo>
                <a:lnTo>
                  <a:pt x="2908" y="433"/>
                </a:lnTo>
                <a:close/>
                <a:moveTo>
                  <a:pt x="2871" y="430"/>
                </a:moveTo>
                <a:lnTo>
                  <a:pt x="2859" y="457"/>
                </a:lnTo>
                <a:lnTo>
                  <a:pt x="2882" y="460"/>
                </a:lnTo>
                <a:lnTo>
                  <a:pt x="2893" y="432"/>
                </a:lnTo>
                <a:lnTo>
                  <a:pt x="2871" y="430"/>
                </a:lnTo>
                <a:close/>
                <a:moveTo>
                  <a:pt x="2835" y="425"/>
                </a:moveTo>
                <a:lnTo>
                  <a:pt x="2814" y="454"/>
                </a:lnTo>
                <a:lnTo>
                  <a:pt x="2838" y="457"/>
                </a:lnTo>
                <a:lnTo>
                  <a:pt x="2856" y="427"/>
                </a:lnTo>
                <a:lnTo>
                  <a:pt x="2835" y="425"/>
                </a:lnTo>
                <a:close/>
                <a:moveTo>
                  <a:pt x="2798" y="421"/>
                </a:moveTo>
                <a:lnTo>
                  <a:pt x="2771" y="450"/>
                </a:lnTo>
                <a:lnTo>
                  <a:pt x="2795" y="453"/>
                </a:lnTo>
                <a:lnTo>
                  <a:pt x="2820" y="422"/>
                </a:lnTo>
                <a:lnTo>
                  <a:pt x="2798" y="421"/>
                </a:lnTo>
                <a:close/>
                <a:moveTo>
                  <a:pt x="2762" y="418"/>
                </a:moveTo>
                <a:lnTo>
                  <a:pt x="2728" y="445"/>
                </a:lnTo>
                <a:lnTo>
                  <a:pt x="2751" y="448"/>
                </a:lnTo>
                <a:lnTo>
                  <a:pt x="2782" y="421"/>
                </a:lnTo>
                <a:lnTo>
                  <a:pt x="2762" y="418"/>
                </a:lnTo>
                <a:close/>
                <a:moveTo>
                  <a:pt x="1740" y="418"/>
                </a:moveTo>
                <a:lnTo>
                  <a:pt x="1709" y="462"/>
                </a:lnTo>
                <a:lnTo>
                  <a:pt x="1680" y="500"/>
                </a:lnTo>
                <a:lnTo>
                  <a:pt x="1649" y="533"/>
                </a:lnTo>
                <a:lnTo>
                  <a:pt x="1617" y="567"/>
                </a:lnTo>
                <a:lnTo>
                  <a:pt x="1579" y="597"/>
                </a:lnTo>
                <a:lnTo>
                  <a:pt x="1535" y="631"/>
                </a:lnTo>
                <a:lnTo>
                  <a:pt x="1516" y="638"/>
                </a:lnTo>
                <a:lnTo>
                  <a:pt x="1494" y="646"/>
                </a:lnTo>
                <a:lnTo>
                  <a:pt x="1538" y="614"/>
                </a:lnTo>
                <a:lnTo>
                  <a:pt x="1578" y="582"/>
                </a:lnTo>
                <a:lnTo>
                  <a:pt x="1613" y="552"/>
                </a:lnTo>
                <a:lnTo>
                  <a:pt x="1646" y="517"/>
                </a:lnTo>
                <a:lnTo>
                  <a:pt x="1678" y="479"/>
                </a:lnTo>
                <a:lnTo>
                  <a:pt x="1712" y="433"/>
                </a:lnTo>
                <a:lnTo>
                  <a:pt x="1725" y="425"/>
                </a:lnTo>
                <a:lnTo>
                  <a:pt x="1740" y="418"/>
                </a:lnTo>
                <a:close/>
                <a:moveTo>
                  <a:pt x="2724" y="413"/>
                </a:moveTo>
                <a:lnTo>
                  <a:pt x="2683" y="441"/>
                </a:lnTo>
                <a:lnTo>
                  <a:pt x="2704" y="444"/>
                </a:lnTo>
                <a:lnTo>
                  <a:pt x="2744" y="415"/>
                </a:lnTo>
                <a:lnTo>
                  <a:pt x="2724" y="413"/>
                </a:lnTo>
                <a:close/>
                <a:moveTo>
                  <a:pt x="2686" y="409"/>
                </a:moveTo>
                <a:lnTo>
                  <a:pt x="2640" y="436"/>
                </a:lnTo>
                <a:lnTo>
                  <a:pt x="2662" y="439"/>
                </a:lnTo>
                <a:lnTo>
                  <a:pt x="2706" y="410"/>
                </a:lnTo>
                <a:lnTo>
                  <a:pt x="2686" y="409"/>
                </a:lnTo>
                <a:close/>
                <a:moveTo>
                  <a:pt x="2648" y="406"/>
                </a:moveTo>
                <a:lnTo>
                  <a:pt x="2602" y="433"/>
                </a:lnTo>
                <a:lnTo>
                  <a:pt x="2624" y="436"/>
                </a:lnTo>
                <a:lnTo>
                  <a:pt x="2668" y="407"/>
                </a:lnTo>
                <a:lnTo>
                  <a:pt x="2648" y="406"/>
                </a:lnTo>
                <a:close/>
                <a:moveTo>
                  <a:pt x="1782" y="403"/>
                </a:moveTo>
                <a:lnTo>
                  <a:pt x="1757" y="439"/>
                </a:lnTo>
                <a:lnTo>
                  <a:pt x="1734" y="473"/>
                </a:lnTo>
                <a:lnTo>
                  <a:pt x="1713" y="501"/>
                </a:lnTo>
                <a:lnTo>
                  <a:pt x="1690" y="529"/>
                </a:lnTo>
                <a:lnTo>
                  <a:pt x="1666" y="556"/>
                </a:lnTo>
                <a:lnTo>
                  <a:pt x="1636" y="582"/>
                </a:lnTo>
                <a:lnTo>
                  <a:pt x="1599" y="611"/>
                </a:lnTo>
                <a:lnTo>
                  <a:pt x="1578" y="618"/>
                </a:lnTo>
                <a:lnTo>
                  <a:pt x="1557" y="626"/>
                </a:lnTo>
                <a:lnTo>
                  <a:pt x="1595" y="599"/>
                </a:lnTo>
                <a:lnTo>
                  <a:pt x="1626" y="571"/>
                </a:lnTo>
                <a:lnTo>
                  <a:pt x="1652" y="547"/>
                </a:lnTo>
                <a:lnTo>
                  <a:pt x="1678" y="520"/>
                </a:lnTo>
                <a:lnTo>
                  <a:pt x="1701" y="489"/>
                </a:lnTo>
                <a:lnTo>
                  <a:pt x="1727" y="456"/>
                </a:lnTo>
                <a:lnTo>
                  <a:pt x="1754" y="418"/>
                </a:lnTo>
                <a:lnTo>
                  <a:pt x="1768" y="410"/>
                </a:lnTo>
                <a:lnTo>
                  <a:pt x="1782" y="403"/>
                </a:lnTo>
                <a:close/>
                <a:moveTo>
                  <a:pt x="2611" y="401"/>
                </a:moveTo>
                <a:lnTo>
                  <a:pt x="2564" y="427"/>
                </a:lnTo>
                <a:lnTo>
                  <a:pt x="2586" y="430"/>
                </a:lnTo>
                <a:lnTo>
                  <a:pt x="2631" y="403"/>
                </a:lnTo>
                <a:lnTo>
                  <a:pt x="2611" y="401"/>
                </a:lnTo>
                <a:close/>
                <a:moveTo>
                  <a:pt x="2578" y="395"/>
                </a:moveTo>
                <a:lnTo>
                  <a:pt x="2529" y="421"/>
                </a:lnTo>
                <a:lnTo>
                  <a:pt x="2548" y="425"/>
                </a:lnTo>
                <a:lnTo>
                  <a:pt x="2596" y="398"/>
                </a:lnTo>
                <a:lnTo>
                  <a:pt x="2578" y="395"/>
                </a:lnTo>
                <a:close/>
                <a:moveTo>
                  <a:pt x="2538" y="392"/>
                </a:moveTo>
                <a:lnTo>
                  <a:pt x="2496" y="412"/>
                </a:lnTo>
                <a:lnTo>
                  <a:pt x="2514" y="418"/>
                </a:lnTo>
                <a:lnTo>
                  <a:pt x="2558" y="395"/>
                </a:lnTo>
                <a:lnTo>
                  <a:pt x="2538" y="392"/>
                </a:lnTo>
                <a:close/>
                <a:moveTo>
                  <a:pt x="1823" y="389"/>
                </a:moveTo>
                <a:lnTo>
                  <a:pt x="1788" y="442"/>
                </a:lnTo>
                <a:lnTo>
                  <a:pt x="1750" y="494"/>
                </a:lnTo>
                <a:lnTo>
                  <a:pt x="1710" y="542"/>
                </a:lnTo>
                <a:lnTo>
                  <a:pt x="1668" y="585"/>
                </a:lnTo>
                <a:lnTo>
                  <a:pt x="1648" y="593"/>
                </a:lnTo>
                <a:lnTo>
                  <a:pt x="1626" y="600"/>
                </a:lnTo>
                <a:lnTo>
                  <a:pt x="1658" y="574"/>
                </a:lnTo>
                <a:lnTo>
                  <a:pt x="1689" y="545"/>
                </a:lnTo>
                <a:lnTo>
                  <a:pt x="1715" y="515"/>
                </a:lnTo>
                <a:lnTo>
                  <a:pt x="1739" y="485"/>
                </a:lnTo>
                <a:lnTo>
                  <a:pt x="1760" y="454"/>
                </a:lnTo>
                <a:lnTo>
                  <a:pt x="1778" y="427"/>
                </a:lnTo>
                <a:lnTo>
                  <a:pt x="1794" y="404"/>
                </a:lnTo>
                <a:lnTo>
                  <a:pt x="1809" y="397"/>
                </a:lnTo>
                <a:lnTo>
                  <a:pt x="1823" y="389"/>
                </a:lnTo>
                <a:close/>
                <a:moveTo>
                  <a:pt x="2458" y="380"/>
                </a:moveTo>
                <a:lnTo>
                  <a:pt x="2426" y="394"/>
                </a:lnTo>
                <a:lnTo>
                  <a:pt x="2441" y="400"/>
                </a:lnTo>
                <a:lnTo>
                  <a:pt x="2478" y="383"/>
                </a:lnTo>
                <a:lnTo>
                  <a:pt x="2458" y="380"/>
                </a:lnTo>
                <a:close/>
                <a:moveTo>
                  <a:pt x="1874" y="371"/>
                </a:moveTo>
                <a:lnTo>
                  <a:pt x="1844" y="415"/>
                </a:lnTo>
                <a:lnTo>
                  <a:pt x="1813" y="459"/>
                </a:lnTo>
                <a:lnTo>
                  <a:pt x="1785" y="500"/>
                </a:lnTo>
                <a:lnTo>
                  <a:pt x="1754" y="536"/>
                </a:lnTo>
                <a:lnTo>
                  <a:pt x="1724" y="568"/>
                </a:lnTo>
                <a:lnTo>
                  <a:pt x="1702" y="576"/>
                </a:lnTo>
                <a:lnTo>
                  <a:pt x="1681" y="583"/>
                </a:lnTo>
                <a:lnTo>
                  <a:pt x="1716" y="555"/>
                </a:lnTo>
                <a:lnTo>
                  <a:pt x="1747" y="521"/>
                </a:lnTo>
                <a:lnTo>
                  <a:pt x="1775" y="485"/>
                </a:lnTo>
                <a:lnTo>
                  <a:pt x="1800" y="448"/>
                </a:lnTo>
                <a:lnTo>
                  <a:pt x="1824" y="415"/>
                </a:lnTo>
                <a:lnTo>
                  <a:pt x="1845" y="386"/>
                </a:lnTo>
                <a:lnTo>
                  <a:pt x="1859" y="378"/>
                </a:lnTo>
                <a:lnTo>
                  <a:pt x="1874" y="371"/>
                </a:lnTo>
                <a:close/>
                <a:moveTo>
                  <a:pt x="2423" y="369"/>
                </a:moveTo>
                <a:lnTo>
                  <a:pt x="2393" y="383"/>
                </a:lnTo>
                <a:lnTo>
                  <a:pt x="2414" y="391"/>
                </a:lnTo>
                <a:lnTo>
                  <a:pt x="2443" y="377"/>
                </a:lnTo>
                <a:lnTo>
                  <a:pt x="2423" y="369"/>
                </a:lnTo>
                <a:close/>
                <a:moveTo>
                  <a:pt x="2391" y="356"/>
                </a:moveTo>
                <a:lnTo>
                  <a:pt x="2355" y="368"/>
                </a:lnTo>
                <a:lnTo>
                  <a:pt x="2373" y="375"/>
                </a:lnTo>
                <a:lnTo>
                  <a:pt x="2405" y="363"/>
                </a:lnTo>
                <a:lnTo>
                  <a:pt x="2391" y="356"/>
                </a:lnTo>
                <a:close/>
                <a:moveTo>
                  <a:pt x="1932" y="351"/>
                </a:moveTo>
                <a:lnTo>
                  <a:pt x="1902" y="394"/>
                </a:lnTo>
                <a:lnTo>
                  <a:pt x="1871" y="438"/>
                </a:lnTo>
                <a:lnTo>
                  <a:pt x="1842" y="479"/>
                </a:lnTo>
                <a:lnTo>
                  <a:pt x="1812" y="517"/>
                </a:lnTo>
                <a:lnTo>
                  <a:pt x="1782" y="547"/>
                </a:lnTo>
                <a:lnTo>
                  <a:pt x="1760" y="555"/>
                </a:lnTo>
                <a:lnTo>
                  <a:pt x="1739" y="562"/>
                </a:lnTo>
                <a:lnTo>
                  <a:pt x="1774" y="535"/>
                </a:lnTo>
                <a:lnTo>
                  <a:pt x="1804" y="501"/>
                </a:lnTo>
                <a:lnTo>
                  <a:pt x="1833" y="465"/>
                </a:lnTo>
                <a:lnTo>
                  <a:pt x="1859" y="429"/>
                </a:lnTo>
                <a:lnTo>
                  <a:pt x="1882" y="395"/>
                </a:lnTo>
                <a:lnTo>
                  <a:pt x="1903" y="366"/>
                </a:lnTo>
                <a:lnTo>
                  <a:pt x="1917" y="359"/>
                </a:lnTo>
                <a:lnTo>
                  <a:pt x="1932" y="351"/>
                </a:lnTo>
                <a:close/>
                <a:moveTo>
                  <a:pt x="2271" y="330"/>
                </a:moveTo>
                <a:lnTo>
                  <a:pt x="2241" y="366"/>
                </a:lnTo>
                <a:lnTo>
                  <a:pt x="2207" y="400"/>
                </a:lnTo>
                <a:lnTo>
                  <a:pt x="2171" y="427"/>
                </a:lnTo>
                <a:lnTo>
                  <a:pt x="2131" y="453"/>
                </a:lnTo>
                <a:lnTo>
                  <a:pt x="2089" y="473"/>
                </a:lnTo>
                <a:lnTo>
                  <a:pt x="879" y="869"/>
                </a:lnTo>
                <a:lnTo>
                  <a:pt x="853" y="875"/>
                </a:lnTo>
                <a:lnTo>
                  <a:pt x="828" y="875"/>
                </a:lnTo>
                <a:lnTo>
                  <a:pt x="804" y="869"/>
                </a:lnTo>
                <a:lnTo>
                  <a:pt x="781" y="858"/>
                </a:lnTo>
                <a:lnTo>
                  <a:pt x="760" y="839"/>
                </a:lnTo>
                <a:lnTo>
                  <a:pt x="769" y="863"/>
                </a:lnTo>
                <a:lnTo>
                  <a:pt x="783" y="880"/>
                </a:lnTo>
                <a:lnTo>
                  <a:pt x="801" y="890"/>
                </a:lnTo>
                <a:lnTo>
                  <a:pt x="824" y="895"/>
                </a:lnTo>
                <a:lnTo>
                  <a:pt x="850" y="895"/>
                </a:lnTo>
                <a:lnTo>
                  <a:pt x="879" y="889"/>
                </a:lnTo>
                <a:lnTo>
                  <a:pt x="2122" y="501"/>
                </a:lnTo>
                <a:lnTo>
                  <a:pt x="2158" y="482"/>
                </a:lnTo>
                <a:lnTo>
                  <a:pt x="2192" y="460"/>
                </a:lnTo>
                <a:lnTo>
                  <a:pt x="2221" y="436"/>
                </a:lnTo>
                <a:lnTo>
                  <a:pt x="2242" y="407"/>
                </a:lnTo>
                <a:lnTo>
                  <a:pt x="2257" y="375"/>
                </a:lnTo>
                <a:lnTo>
                  <a:pt x="2306" y="404"/>
                </a:lnTo>
                <a:lnTo>
                  <a:pt x="2359" y="429"/>
                </a:lnTo>
                <a:lnTo>
                  <a:pt x="2415" y="450"/>
                </a:lnTo>
                <a:lnTo>
                  <a:pt x="2476" y="466"/>
                </a:lnTo>
                <a:lnTo>
                  <a:pt x="2543" y="479"/>
                </a:lnTo>
                <a:lnTo>
                  <a:pt x="2616" y="488"/>
                </a:lnTo>
                <a:lnTo>
                  <a:pt x="3630" y="573"/>
                </a:lnTo>
                <a:lnTo>
                  <a:pt x="3688" y="574"/>
                </a:lnTo>
                <a:lnTo>
                  <a:pt x="3741" y="573"/>
                </a:lnTo>
                <a:lnTo>
                  <a:pt x="3789" y="567"/>
                </a:lnTo>
                <a:lnTo>
                  <a:pt x="3834" y="558"/>
                </a:lnTo>
                <a:lnTo>
                  <a:pt x="3872" y="545"/>
                </a:lnTo>
                <a:lnTo>
                  <a:pt x="3905" y="529"/>
                </a:lnTo>
                <a:lnTo>
                  <a:pt x="3934" y="509"/>
                </a:lnTo>
                <a:lnTo>
                  <a:pt x="3862" y="526"/>
                </a:lnTo>
                <a:lnTo>
                  <a:pt x="3850" y="527"/>
                </a:lnTo>
                <a:lnTo>
                  <a:pt x="3811" y="517"/>
                </a:lnTo>
                <a:lnTo>
                  <a:pt x="3786" y="515"/>
                </a:lnTo>
                <a:lnTo>
                  <a:pt x="3823" y="524"/>
                </a:lnTo>
                <a:lnTo>
                  <a:pt x="3850" y="527"/>
                </a:lnTo>
                <a:lnTo>
                  <a:pt x="3786" y="536"/>
                </a:lnTo>
                <a:lnTo>
                  <a:pt x="3710" y="541"/>
                </a:lnTo>
                <a:lnTo>
                  <a:pt x="3630" y="541"/>
                </a:lnTo>
                <a:lnTo>
                  <a:pt x="2621" y="441"/>
                </a:lnTo>
                <a:lnTo>
                  <a:pt x="2549" y="430"/>
                </a:lnTo>
                <a:lnTo>
                  <a:pt x="2484" y="416"/>
                </a:lnTo>
                <a:lnTo>
                  <a:pt x="2424" y="398"/>
                </a:lnTo>
                <a:lnTo>
                  <a:pt x="2370" y="378"/>
                </a:lnTo>
                <a:lnTo>
                  <a:pt x="2320" y="356"/>
                </a:lnTo>
                <a:lnTo>
                  <a:pt x="2271" y="330"/>
                </a:lnTo>
                <a:close/>
                <a:moveTo>
                  <a:pt x="1996" y="328"/>
                </a:moveTo>
                <a:lnTo>
                  <a:pt x="1965" y="372"/>
                </a:lnTo>
                <a:lnTo>
                  <a:pt x="1935" y="415"/>
                </a:lnTo>
                <a:lnTo>
                  <a:pt x="1905" y="456"/>
                </a:lnTo>
                <a:lnTo>
                  <a:pt x="1876" y="494"/>
                </a:lnTo>
                <a:lnTo>
                  <a:pt x="1844" y="524"/>
                </a:lnTo>
                <a:lnTo>
                  <a:pt x="1824" y="532"/>
                </a:lnTo>
                <a:lnTo>
                  <a:pt x="1803" y="539"/>
                </a:lnTo>
                <a:lnTo>
                  <a:pt x="1836" y="512"/>
                </a:lnTo>
                <a:lnTo>
                  <a:pt x="1868" y="479"/>
                </a:lnTo>
                <a:lnTo>
                  <a:pt x="1896" y="442"/>
                </a:lnTo>
                <a:lnTo>
                  <a:pt x="1921" y="406"/>
                </a:lnTo>
                <a:lnTo>
                  <a:pt x="1944" y="372"/>
                </a:lnTo>
                <a:lnTo>
                  <a:pt x="1967" y="343"/>
                </a:lnTo>
                <a:lnTo>
                  <a:pt x="1981" y="336"/>
                </a:lnTo>
                <a:lnTo>
                  <a:pt x="1996" y="328"/>
                </a:lnTo>
                <a:close/>
                <a:moveTo>
                  <a:pt x="2052" y="309"/>
                </a:moveTo>
                <a:lnTo>
                  <a:pt x="2022" y="353"/>
                </a:lnTo>
                <a:lnTo>
                  <a:pt x="1991" y="395"/>
                </a:lnTo>
                <a:lnTo>
                  <a:pt x="1962" y="438"/>
                </a:lnTo>
                <a:lnTo>
                  <a:pt x="1932" y="474"/>
                </a:lnTo>
                <a:lnTo>
                  <a:pt x="1902" y="506"/>
                </a:lnTo>
                <a:lnTo>
                  <a:pt x="1880" y="514"/>
                </a:lnTo>
                <a:lnTo>
                  <a:pt x="1859" y="521"/>
                </a:lnTo>
                <a:lnTo>
                  <a:pt x="1894" y="492"/>
                </a:lnTo>
                <a:lnTo>
                  <a:pt x="1924" y="459"/>
                </a:lnTo>
                <a:lnTo>
                  <a:pt x="1953" y="422"/>
                </a:lnTo>
                <a:lnTo>
                  <a:pt x="1979" y="386"/>
                </a:lnTo>
                <a:lnTo>
                  <a:pt x="2002" y="353"/>
                </a:lnTo>
                <a:lnTo>
                  <a:pt x="2023" y="324"/>
                </a:lnTo>
                <a:lnTo>
                  <a:pt x="2037" y="316"/>
                </a:lnTo>
                <a:lnTo>
                  <a:pt x="2052" y="309"/>
                </a:lnTo>
                <a:close/>
                <a:moveTo>
                  <a:pt x="2108" y="286"/>
                </a:moveTo>
                <a:lnTo>
                  <a:pt x="2078" y="330"/>
                </a:lnTo>
                <a:lnTo>
                  <a:pt x="2049" y="375"/>
                </a:lnTo>
                <a:lnTo>
                  <a:pt x="2019" y="419"/>
                </a:lnTo>
                <a:lnTo>
                  <a:pt x="1988" y="457"/>
                </a:lnTo>
                <a:lnTo>
                  <a:pt x="1958" y="489"/>
                </a:lnTo>
                <a:lnTo>
                  <a:pt x="1937" y="497"/>
                </a:lnTo>
                <a:lnTo>
                  <a:pt x="1917" y="504"/>
                </a:lnTo>
                <a:lnTo>
                  <a:pt x="1946" y="480"/>
                </a:lnTo>
                <a:lnTo>
                  <a:pt x="1973" y="451"/>
                </a:lnTo>
                <a:lnTo>
                  <a:pt x="1997" y="419"/>
                </a:lnTo>
                <a:lnTo>
                  <a:pt x="2022" y="388"/>
                </a:lnTo>
                <a:lnTo>
                  <a:pt x="2041" y="354"/>
                </a:lnTo>
                <a:lnTo>
                  <a:pt x="2061" y="325"/>
                </a:lnTo>
                <a:lnTo>
                  <a:pt x="2079" y="301"/>
                </a:lnTo>
                <a:lnTo>
                  <a:pt x="2095" y="293"/>
                </a:lnTo>
                <a:lnTo>
                  <a:pt x="2108" y="286"/>
                </a:lnTo>
                <a:close/>
                <a:moveTo>
                  <a:pt x="2172" y="263"/>
                </a:moveTo>
                <a:lnTo>
                  <a:pt x="2142" y="307"/>
                </a:lnTo>
                <a:lnTo>
                  <a:pt x="2113" y="353"/>
                </a:lnTo>
                <a:lnTo>
                  <a:pt x="2082" y="395"/>
                </a:lnTo>
                <a:lnTo>
                  <a:pt x="2052" y="435"/>
                </a:lnTo>
                <a:lnTo>
                  <a:pt x="2022" y="466"/>
                </a:lnTo>
                <a:lnTo>
                  <a:pt x="2000" y="474"/>
                </a:lnTo>
                <a:lnTo>
                  <a:pt x="1979" y="482"/>
                </a:lnTo>
                <a:lnTo>
                  <a:pt x="2010" y="457"/>
                </a:lnTo>
                <a:lnTo>
                  <a:pt x="2037" y="429"/>
                </a:lnTo>
                <a:lnTo>
                  <a:pt x="2061" y="397"/>
                </a:lnTo>
                <a:lnTo>
                  <a:pt x="2084" y="363"/>
                </a:lnTo>
                <a:lnTo>
                  <a:pt x="2105" y="331"/>
                </a:lnTo>
                <a:lnTo>
                  <a:pt x="2125" y="302"/>
                </a:lnTo>
                <a:lnTo>
                  <a:pt x="2143" y="278"/>
                </a:lnTo>
                <a:lnTo>
                  <a:pt x="2158" y="271"/>
                </a:lnTo>
                <a:lnTo>
                  <a:pt x="2172" y="263"/>
                </a:lnTo>
                <a:close/>
                <a:moveTo>
                  <a:pt x="2230" y="243"/>
                </a:moveTo>
                <a:lnTo>
                  <a:pt x="2200" y="287"/>
                </a:lnTo>
                <a:lnTo>
                  <a:pt x="2171" y="333"/>
                </a:lnTo>
                <a:lnTo>
                  <a:pt x="2140" y="375"/>
                </a:lnTo>
                <a:lnTo>
                  <a:pt x="2110" y="415"/>
                </a:lnTo>
                <a:lnTo>
                  <a:pt x="2079" y="447"/>
                </a:lnTo>
                <a:lnTo>
                  <a:pt x="2058" y="454"/>
                </a:lnTo>
                <a:lnTo>
                  <a:pt x="2037" y="462"/>
                </a:lnTo>
                <a:lnTo>
                  <a:pt x="2067" y="438"/>
                </a:lnTo>
                <a:lnTo>
                  <a:pt x="2095" y="409"/>
                </a:lnTo>
                <a:lnTo>
                  <a:pt x="2119" y="377"/>
                </a:lnTo>
                <a:lnTo>
                  <a:pt x="2142" y="345"/>
                </a:lnTo>
                <a:lnTo>
                  <a:pt x="2163" y="312"/>
                </a:lnTo>
                <a:lnTo>
                  <a:pt x="2183" y="283"/>
                </a:lnTo>
                <a:lnTo>
                  <a:pt x="2201" y="258"/>
                </a:lnTo>
                <a:lnTo>
                  <a:pt x="2216" y="251"/>
                </a:lnTo>
                <a:lnTo>
                  <a:pt x="2230" y="243"/>
                </a:lnTo>
                <a:close/>
                <a:moveTo>
                  <a:pt x="2297" y="217"/>
                </a:moveTo>
                <a:lnTo>
                  <a:pt x="2266" y="261"/>
                </a:lnTo>
                <a:lnTo>
                  <a:pt x="2238" y="307"/>
                </a:lnTo>
                <a:lnTo>
                  <a:pt x="2207" y="350"/>
                </a:lnTo>
                <a:lnTo>
                  <a:pt x="2177" y="389"/>
                </a:lnTo>
                <a:lnTo>
                  <a:pt x="2146" y="421"/>
                </a:lnTo>
                <a:lnTo>
                  <a:pt x="2125" y="429"/>
                </a:lnTo>
                <a:lnTo>
                  <a:pt x="2104" y="436"/>
                </a:lnTo>
                <a:lnTo>
                  <a:pt x="2134" y="412"/>
                </a:lnTo>
                <a:lnTo>
                  <a:pt x="2162" y="383"/>
                </a:lnTo>
                <a:lnTo>
                  <a:pt x="2186" y="351"/>
                </a:lnTo>
                <a:lnTo>
                  <a:pt x="2209" y="318"/>
                </a:lnTo>
                <a:lnTo>
                  <a:pt x="2230" y="286"/>
                </a:lnTo>
                <a:lnTo>
                  <a:pt x="2250" y="257"/>
                </a:lnTo>
                <a:lnTo>
                  <a:pt x="2268" y="233"/>
                </a:lnTo>
                <a:lnTo>
                  <a:pt x="2283" y="225"/>
                </a:lnTo>
                <a:lnTo>
                  <a:pt x="2297" y="217"/>
                </a:lnTo>
                <a:close/>
                <a:moveTo>
                  <a:pt x="2365" y="189"/>
                </a:moveTo>
                <a:lnTo>
                  <a:pt x="2329" y="243"/>
                </a:lnTo>
                <a:lnTo>
                  <a:pt x="2292" y="296"/>
                </a:lnTo>
                <a:lnTo>
                  <a:pt x="2279" y="298"/>
                </a:lnTo>
                <a:lnTo>
                  <a:pt x="2279" y="298"/>
                </a:lnTo>
                <a:lnTo>
                  <a:pt x="2274" y="298"/>
                </a:lnTo>
                <a:lnTo>
                  <a:pt x="2272" y="298"/>
                </a:lnTo>
                <a:lnTo>
                  <a:pt x="2295" y="263"/>
                </a:lnTo>
                <a:lnTo>
                  <a:pt x="2317" y="231"/>
                </a:lnTo>
                <a:lnTo>
                  <a:pt x="2336" y="204"/>
                </a:lnTo>
                <a:lnTo>
                  <a:pt x="2350" y="196"/>
                </a:lnTo>
                <a:lnTo>
                  <a:pt x="2365" y="189"/>
                </a:lnTo>
                <a:close/>
                <a:moveTo>
                  <a:pt x="2420" y="170"/>
                </a:moveTo>
                <a:lnTo>
                  <a:pt x="2377" y="233"/>
                </a:lnTo>
                <a:lnTo>
                  <a:pt x="2336" y="293"/>
                </a:lnTo>
                <a:lnTo>
                  <a:pt x="2315" y="295"/>
                </a:lnTo>
                <a:lnTo>
                  <a:pt x="2335" y="266"/>
                </a:lnTo>
                <a:lnTo>
                  <a:pt x="2355" y="236"/>
                </a:lnTo>
                <a:lnTo>
                  <a:pt x="2373" y="208"/>
                </a:lnTo>
                <a:lnTo>
                  <a:pt x="2391" y="184"/>
                </a:lnTo>
                <a:lnTo>
                  <a:pt x="2405" y="178"/>
                </a:lnTo>
                <a:lnTo>
                  <a:pt x="2420" y="170"/>
                </a:lnTo>
                <a:close/>
                <a:moveTo>
                  <a:pt x="2478" y="149"/>
                </a:moveTo>
                <a:lnTo>
                  <a:pt x="2432" y="216"/>
                </a:lnTo>
                <a:lnTo>
                  <a:pt x="2388" y="283"/>
                </a:lnTo>
                <a:lnTo>
                  <a:pt x="2364" y="287"/>
                </a:lnTo>
                <a:lnTo>
                  <a:pt x="2386" y="255"/>
                </a:lnTo>
                <a:lnTo>
                  <a:pt x="2409" y="220"/>
                </a:lnTo>
                <a:lnTo>
                  <a:pt x="2431" y="190"/>
                </a:lnTo>
                <a:lnTo>
                  <a:pt x="2449" y="164"/>
                </a:lnTo>
                <a:lnTo>
                  <a:pt x="2464" y="157"/>
                </a:lnTo>
                <a:lnTo>
                  <a:pt x="2478" y="149"/>
                </a:lnTo>
                <a:close/>
                <a:moveTo>
                  <a:pt x="2537" y="128"/>
                </a:moveTo>
                <a:lnTo>
                  <a:pt x="2490" y="198"/>
                </a:lnTo>
                <a:lnTo>
                  <a:pt x="2444" y="264"/>
                </a:lnTo>
                <a:lnTo>
                  <a:pt x="2417" y="274"/>
                </a:lnTo>
                <a:lnTo>
                  <a:pt x="2443" y="239"/>
                </a:lnTo>
                <a:lnTo>
                  <a:pt x="2466" y="204"/>
                </a:lnTo>
                <a:lnTo>
                  <a:pt x="2488" y="170"/>
                </a:lnTo>
                <a:lnTo>
                  <a:pt x="2508" y="143"/>
                </a:lnTo>
                <a:lnTo>
                  <a:pt x="2522" y="135"/>
                </a:lnTo>
                <a:lnTo>
                  <a:pt x="2537" y="128"/>
                </a:lnTo>
                <a:close/>
                <a:moveTo>
                  <a:pt x="2593" y="105"/>
                </a:moveTo>
                <a:lnTo>
                  <a:pt x="2546" y="173"/>
                </a:lnTo>
                <a:lnTo>
                  <a:pt x="2500" y="240"/>
                </a:lnTo>
                <a:lnTo>
                  <a:pt x="2476" y="251"/>
                </a:lnTo>
                <a:lnTo>
                  <a:pt x="2470" y="254"/>
                </a:lnTo>
                <a:lnTo>
                  <a:pt x="2497" y="217"/>
                </a:lnTo>
                <a:lnTo>
                  <a:pt x="2522" y="182"/>
                </a:lnTo>
                <a:lnTo>
                  <a:pt x="2543" y="149"/>
                </a:lnTo>
                <a:lnTo>
                  <a:pt x="2564" y="120"/>
                </a:lnTo>
                <a:lnTo>
                  <a:pt x="2578" y="114"/>
                </a:lnTo>
                <a:lnTo>
                  <a:pt x="2593" y="105"/>
                </a:lnTo>
                <a:close/>
                <a:moveTo>
                  <a:pt x="2651" y="84"/>
                </a:moveTo>
                <a:lnTo>
                  <a:pt x="2608" y="146"/>
                </a:lnTo>
                <a:lnTo>
                  <a:pt x="2569" y="205"/>
                </a:lnTo>
                <a:lnTo>
                  <a:pt x="2535" y="223"/>
                </a:lnTo>
                <a:lnTo>
                  <a:pt x="2560" y="190"/>
                </a:lnTo>
                <a:lnTo>
                  <a:pt x="2583" y="155"/>
                </a:lnTo>
                <a:lnTo>
                  <a:pt x="2602" y="125"/>
                </a:lnTo>
                <a:lnTo>
                  <a:pt x="2622" y="99"/>
                </a:lnTo>
                <a:lnTo>
                  <a:pt x="2636" y="91"/>
                </a:lnTo>
                <a:lnTo>
                  <a:pt x="2651" y="84"/>
                </a:lnTo>
                <a:close/>
                <a:moveTo>
                  <a:pt x="2978" y="73"/>
                </a:moveTo>
                <a:lnTo>
                  <a:pt x="3051" y="155"/>
                </a:lnTo>
                <a:lnTo>
                  <a:pt x="3127" y="234"/>
                </a:lnTo>
                <a:lnTo>
                  <a:pt x="3207" y="309"/>
                </a:lnTo>
                <a:lnTo>
                  <a:pt x="3291" y="380"/>
                </a:lnTo>
                <a:lnTo>
                  <a:pt x="3376" y="448"/>
                </a:lnTo>
                <a:lnTo>
                  <a:pt x="3192" y="432"/>
                </a:lnTo>
                <a:lnTo>
                  <a:pt x="3086" y="421"/>
                </a:lnTo>
                <a:lnTo>
                  <a:pt x="2896" y="401"/>
                </a:lnTo>
                <a:lnTo>
                  <a:pt x="2564" y="363"/>
                </a:lnTo>
                <a:lnTo>
                  <a:pt x="2662" y="312"/>
                </a:lnTo>
                <a:lnTo>
                  <a:pt x="2751" y="257"/>
                </a:lnTo>
                <a:lnTo>
                  <a:pt x="2833" y="199"/>
                </a:lnTo>
                <a:lnTo>
                  <a:pt x="2909" y="138"/>
                </a:lnTo>
                <a:lnTo>
                  <a:pt x="2978" y="73"/>
                </a:lnTo>
                <a:close/>
                <a:moveTo>
                  <a:pt x="2706" y="64"/>
                </a:moveTo>
                <a:lnTo>
                  <a:pt x="2671" y="114"/>
                </a:lnTo>
                <a:lnTo>
                  <a:pt x="2640" y="161"/>
                </a:lnTo>
                <a:lnTo>
                  <a:pt x="2604" y="184"/>
                </a:lnTo>
                <a:lnTo>
                  <a:pt x="2630" y="148"/>
                </a:lnTo>
                <a:lnTo>
                  <a:pt x="2654" y="110"/>
                </a:lnTo>
                <a:lnTo>
                  <a:pt x="2677" y="79"/>
                </a:lnTo>
                <a:lnTo>
                  <a:pt x="2690" y="72"/>
                </a:lnTo>
                <a:lnTo>
                  <a:pt x="2706" y="64"/>
                </a:lnTo>
                <a:close/>
                <a:moveTo>
                  <a:pt x="2763" y="41"/>
                </a:moveTo>
                <a:lnTo>
                  <a:pt x="2719" y="105"/>
                </a:lnTo>
                <a:lnTo>
                  <a:pt x="2681" y="132"/>
                </a:lnTo>
                <a:lnTo>
                  <a:pt x="2698" y="107"/>
                </a:lnTo>
                <a:lnTo>
                  <a:pt x="2718" y="79"/>
                </a:lnTo>
                <a:lnTo>
                  <a:pt x="2735" y="55"/>
                </a:lnTo>
                <a:lnTo>
                  <a:pt x="2750" y="49"/>
                </a:lnTo>
                <a:lnTo>
                  <a:pt x="2763" y="41"/>
                </a:lnTo>
                <a:close/>
                <a:moveTo>
                  <a:pt x="2812" y="21"/>
                </a:moveTo>
                <a:lnTo>
                  <a:pt x="2794" y="49"/>
                </a:lnTo>
                <a:lnTo>
                  <a:pt x="2788" y="53"/>
                </a:lnTo>
                <a:lnTo>
                  <a:pt x="2753" y="81"/>
                </a:lnTo>
                <a:lnTo>
                  <a:pt x="2766" y="59"/>
                </a:lnTo>
                <a:lnTo>
                  <a:pt x="2783" y="37"/>
                </a:lnTo>
                <a:lnTo>
                  <a:pt x="2798" y="29"/>
                </a:lnTo>
                <a:lnTo>
                  <a:pt x="2812" y="21"/>
                </a:lnTo>
                <a:close/>
                <a:moveTo>
                  <a:pt x="2852" y="0"/>
                </a:moveTo>
                <a:lnTo>
                  <a:pt x="1514" y="494"/>
                </a:lnTo>
                <a:lnTo>
                  <a:pt x="1453" y="549"/>
                </a:lnTo>
                <a:lnTo>
                  <a:pt x="1386" y="602"/>
                </a:lnTo>
                <a:lnTo>
                  <a:pt x="1315" y="650"/>
                </a:lnTo>
                <a:lnTo>
                  <a:pt x="1239" y="696"/>
                </a:lnTo>
                <a:lnTo>
                  <a:pt x="1160" y="740"/>
                </a:lnTo>
                <a:lnTo>
                  <a:pt x="1076" y="781"/>
                </a:lnTo>
                <a:lnTo>
                  <a:pt x="991" y="820"/>
                </a:lnTo>
                <a:lnTo>
                  <a:pt x="2082" y="459"/>
                </a:lnTo>
                <a:lnTo>
                  <a:pt x="2137" y="433"/>
                </a:lnTo>
                <a:lnTo>
                  <a:pt x="2183" y="404"/>
                </a:lnTo>
                <a:lnTo>
                  <a:pt x="2222" y="372"/>
                </a:lnTo>
                <a:lnTo>
                  <a:pt x="2253" y="337"/>
                </a:lnTo>
                <a:lnTo>
                  <a:pt x="2274" y="298"/>
                </a:lnTo>
                <a:lnTo>
                  <a:pt x="2279" y="298"/>
                </a:lnTo>
                <a:lnTo>
                  <a:pt x="2285" y="298"/>
                </a:lnTo>
                <a:lnTo>
                  <a:pt x="2292" y="298"/>
                </a:lnTo>
                <a:lnTo>
                  <a:pt x="2292" y="296"/>
                </a:lnTo>
                <a:lnTo>
                  <a:pt x="2315" y="295"/>
                </a:lnTo>
                <a:lnTo>
                  <a:pt x="2314" y="298"/>
                </a:lnTo>
                <a:lnTo>
                  <a:pt x="2324" y="296"/>
                </a:lnTo>
                <a:lnTo>
                  <a:pt x="2335" y="295"/>
                </a:lnTo>
                <a:lnTo>
                  <a:pt x="2336" y="293"/>
                </a:lnTo>
                <a:lnTo>
                  <a:pt x="2338" y="293"/>
                </a:lnTo>
                <a:lnTo>
                  <a:pt x="2364" y="287"/>
                </a:lnTo>
                <a:lnTo>
                  <a:pt x="2362" y="289"/>
                </a:lnTo>
                <a:lnTo>
                  <a:pt x="2386" y="283"/>
                </a:lnTo>
                <a:lnTo>
                  <a:pt x="2388" y="283"/>
                </a:lnTo>
                <a:lnTo>
                  <a:pt x="2400" y="280"/>
                </a:lnTo>
                <a:lnTo>
                  <a:pt x="2417" y="274"/>
                </a:lnTo>
                <a:lnTo>
                  <a:pt x="2417" y="274"/>
                </a:lnTo>
                <a:lnTo>
                  <a:pt x="2444" y="264"/>
                </a:lnTo>
                <a:lnTo>
                  <a:pt x="2444" y="264"/>
                </a:lnTo>
                <a:lnTo>
                  <a:pt x="2464" y="257"/>
                </a:lnTo>
                <a:lnTo>
                  <a:pt x="2476" y="251"/>
                </a:lnTo>
                <a:lnTo>
                  <a:pt x="2500" y="242"/>
                </a:lnTo>
                <a:lnTo>
                  <a:pt x="2500" y="240"/>
                </a:lnTo>
                <a:lnTo>
                  <a:pt x="2528" y="228"/>
                </a:lnTo>
                <a:lnTo>
                  <a:pt x="2535" y="223"/>
                </a:lnTo>
                <a:lnTo>
                  <a:pt x="2534" y="225"/>
                </a:lnTo>
                <a:lnTo>
                  <a:pt x="2567" y="207"/>
                </a:lnTo>
                <a:lnTo>
                  <a:pt x="2569" y="205"/>
                </a:lnTo>
                <a:lnTo>
                  <a:pt x="2592" y="192"/>
                </a:lnTo>
                <a:lnTo>
                  <a:pt x="2604" y="184"/>
                </a:lnTo>
                <a:lnTo>
                  <a:pt x="2602" y="187"/>
                </a:lnTo>
                <a:lnTo>
                  <a:pt x="2637" y="166"/>
                </a:lnTo>
                <a:lnTo>
                  <a:pt x="2640" y="161"/>
                </a:lnTo>
                <a:lnTo>
                  <a:pt x="2657" y="151"/>
                </a:lnTo>
                <a:lnTo>
                  <a:pt x="2681" y="132"/>
                </a:lnTo>
                <a:lnTo>
                  <a:pt x="2678" y="137"/>
                </a:lnTo>
                <a:lnTo>
                  <a:pt x="2716" y="110"/>
                </a:lnTo>
                <a:lnTo>
                  <a:pt x="2719" y="105"/>
                </a:lnTo>
                <a:lnTo>
                  <a:pt x="2722" y="103"/>
                </a:lnTo>
                <a:lnTo>
                  <a:pt x="2753" y="81"/>
                </a:lnTo>
                <a:lnTo>
                  <a:pt x="2748" y="87"/>
                </a:lnTo>
                <a:lnTo>
                  <a:pt x="2791" y="52"/>
                </a:lnTo>
                <a:lnTo>
                  <a:pt x="2794" y="49"/>
                </a:lnTo>
                <a:lnTo>
                  <a:pt x="2852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7"/>
            <a:ext cx="12206382" cy="6670220"/>
          </a:xfrm>
          <a:prstGeom prst="rect">
            <a:avLst/>
          </a:prstGeom>
        </p:spPr>
      </p:pic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3-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14383" y="2913898"/>
            <a:ext cx="12235146" cy="3944102"/>
            <a:chOff x="-14383" y="2913898"/>
            <a:chExt cx="12235146" cy="3944102"/>
          </a:xfrm>
        </p:grpSpPr>
        <p:sp>
          <p:nvSpPr>
            <p:cNvPr id="9" name="object 3"/>
            <p:cNvSpPr/>
            <p:nvPr/>
          </p:nvSpPr>
          <p:spPr>
            <a:xfrm>
              <a:off x="-2" y="2913898"/>
              <a:ext cx="12220765" cy="2707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矩形 9"/>
            <p:cNvSpPr/>
            <p:nvPr/>
          </p:nvSpPr>
          <p:spPr>
            <a:xfrm>
              <a:off x="-14383" y="5621070"/>
              <a:ext cx="12235146" cy="12369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023426" y="446299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37492" y="5028907"/>
            <a:ext cx="5174173" cy="11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广泛组织开展百姓宣讲活动，以真人真事和真情实感，讲好履职敬业、追梦筑梦、奋斗圆梦的故事。举办系列论坛，围绕中华人民共和国成立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年来特别是党的十八大以来相关领域发生的巨大变化、取得的伟大成就进行主题宣讲。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5400000">
            <a:off x="2667001" y="-2666999"/>
            <a:ext cx="6857999" cy="12192000"/>
          </a:xfrm>
          <a:prstGeom prst="rect">
            <a:avLst/>
          </a:prstGeom>
          <a:blipFill>
            <a:blip r:embed="rId3" cstate="print"/>
            <a:srcRect/>
            <a:stretch>
              <a:fillRect l="-373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组合 9"/>
          <p:cNvGrpSpPr/>
          <p:nvPr/>
        </p:nvGrpSpPr>
        <p:grpSpPr>
          <a:xfrm>
            <a:off x="8374862" y="956038"/>
            <a:ext cx="2300068" cy="3944762"/>
            <a:chOff x="8003665" y="442251"/>
            <a:chExt cx="2300068" cy="394476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099325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062749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003665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纪念活动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17733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2018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12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月，经国家邮政局审定，中国邮政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年纪特邮票发行计划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30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套，其中包括中华人民共和国成立七十周年、澳门回归祖国二十周年、中国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世界集邮展览、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年北京世界园艺博览会、“五四”运动一百周年等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16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套纪念邮票。</a:t>
              </a:r>
            </a:p>
          </p:txBody>
        </p:sp>
      </p:grpSp>
      <p:sp>
        <p:nvSpPr>
          <p:cNvPr id="3" name="object 3"/>
          <p:cNvSpPr/>
          <p:nvPr/>
        </p:nvSpPr>
        <p:spPr>
          <a:xfrm>
            <a:off x="0" y="1"/>
            <a:ext cx="7772400" cy="5969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1046561"/>
            <a:ext cx="6887230" cy="206991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3" cstate="print"/>
            <a:srcRect/>
            <a:stretch>
              <a:fillRect r="-3639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95802" y="-1"/>
            <a:ext cx="2296198" cy="5969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609497" y="738947"/>
            <a:ext cx="2300068" cy="3944762"/>
            <a:chOff x="-307727" y="442251"/>
            <a:chExt cx="2300068" cy="394476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-212067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-248643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-307727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活动进程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-293659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5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月，中共中央办公厅、国务院办公厅印发了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《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关于隆重庆祝中华人民共和国成立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周年广泛组织开展“我和我的祖国”群众性主题宣传教育活动的通知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》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，对庆祝中华人民共和国成立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周年群众性主题宣传教育活动作出安排部署。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182074" y="2022545"/>
            <a:ext cx="2300068" cy="3944762"/>
            <a:chOff x="2927853" y="442251"/>
            <a:chExt cx="2300068" cy="394476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23513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986937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27853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领导重视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41921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月，中国共产党第十九届中央纪律检查委员会第三次全体会议开幕。习近平强调，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年是中华人民共和国成立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周年，是全面建成小康社会、实现第一个百年奋斗目标的关键之年。要继续推进全面从严治党，推进党风廉政建设和反腐败斗争。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54651" y="738947"/>
            <a:ext cx="2300068" cy="3944762"/>
            <a:chOff x="5339747" y="442251"/>
            <a:chExt cx="2300068" cy="394476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435407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5398831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39747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活动安排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53815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广泛组织开展百姓宣讲活动，以真人真事和真情实感，讲好履职敬业、追梦筑梦、奋斗圆梦的故事。举办系列论坛，围绕中华人民共和国成立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年来特别是党的十八大以来相关领域发生的巨大变化、取得的伟大成就进行主题宣讲。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27229" y="2022545"/>
            <a:ext cx="2300068" cy="3944762"/>
            <a:chOff x="8003665" y="442251"/>
            <a:chExt cx="2300068" cy="394476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8099325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8062749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03665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纪念活动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017733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2018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12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月，经国家邮政局审定，中国邮政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年纪特邮票发行计划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30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套，其中包括中华人民共和国成立七十周年、澳门回归祖国二十周年、中国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世界集邮展览、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年北京世界园艺博览会、“五四”运动一百周年等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16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套纪念邮票。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 rot="5400000">
            <a:off x="2666999" y="-2666998"/>
            <a:ext cx="6858001" cy="12192000"/>
          </a:xfrm>
          <a:prstGeom prst="rect">
            <a:avLst/>
          </a:prstGeom>
          <a:blipFill>
            <a:blip r:embed="rId3" cstate="print"/>
            <a:srcRect/>
            <a:stretch>
              <a:fillRect l="-1" r="-371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4-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纪念活动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91975" y="1038559"/>
            <a:ext cx="4595229" cy="1734501"/>
            <a:chOff x="1327107" y="1038559"/>
            <a:chExt cx="4595229" cy="1734501"/>
          </a:xfrm>
        </p:grpSpPr>
        <p:sp>
          <p:nvSpPr>
            <p:cNvPr id="9" name="文本框 8"/>
            <p:cNvSpPr txBox="1"/>
            <p:nvPr/>
          </p:nvSpPr>
          <p:spPr>
            <a:xfrm>
              <a:off x="1327107" y="1038559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0012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发行邮票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41174" y="1604470"/>
              <a:ext cx="4581162" cy="116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2018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12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月，经国家邮政局审定，中国邮政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年纪特邮票发行计划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30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套，其中包括中华人民共和国成立七十周年、澳门回归祖国二十周年、中国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世界集邮展览、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年北京世界园艺博览会、“五四”运动一百周年等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16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套纪念邮票。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69371" y="1038559"/>
            <a:ext cx="4595229" cy="1734501"/>
            <a:chOff x="6269371" y="1038559"/>
            <a:chExt cx="4595229" cy="1734501"/>
          </a:xfrm>
        </p:grpSpPr>
        <p:sp>
          <p:nvSpPr>
            <p:cNvPr id="14" name="文本框 13"/>
            <p:cNvSpPr txBox="1"/>
            <p:nvPr/>
          </p:nvSpPr>
          <p:spPr>
            <a:xfrm>
              <a:off x="6269371" y="1038559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0012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公益广告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83438" y="1604470"/>
              <a:ext cx="4581162" cy="116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5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30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日， “六一”国际儿童节前夕，中宣部宣教局、中国文明网联合发布以庆祝中华人民共和国成立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周年为主题的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幅儿童画公益广告。展现了新时代少年儿童健康阳光、向上向善、敢于有梦、奋发向上的崭新风貌。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" y="2927644"/>
            <a:ext cx="12187150" cy="393035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91975" y="3062515"/>
            <a:ext cx="2733886" cy="720000"/>
            <a:chOff x="6373394" y="4945401"/>
            <a:chExt cx="2733886" cy="720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6373394" y="4945401"/>
              <a:ext cx="720000" cy="720000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6615799" y="5184854"/>
              <a:ext cx="243248" cy="242712"/>
              <a:chOff x="3721100" y="-804863"/>
              <a:chExt cx="722313" cy="720725"/>
            </a:xfrm>
            <a:solidFill>
              <a:srgbClr val="F4F4F4"/>
            </a:solidFill>
            <a:effectLst/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solidFill>
                <a:srgbClr val="B511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solidFill>
                <a:srgbClr val="B511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solidFill>
                <a:srgbClr val="B511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8387280" y="4945401"/>
              <a:ext cx="720000" cy="720000"/>
            </a:xfrm>
            <a:prstGeom prst="rect">
              <a:avLst/>
            </a:prstGeom>
          </p:spPr>
        </p:pic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8655725" y="5185121"/>
              <a:ext cx="243784" cy="242178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7380337" y="4945401"/>
              <a:ext cx="720000" cy="720000"/>
            </a:xfrm>
            <a:prstGeom prst="rect">
              <a:avLst/>
            </a:prstGeom>
          </p:spPr>
        </p:pic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7629843" y="5182715"/>
              <a:ext cx="246992" cy="246990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4-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纪念活动</a:t>
            </a:r>
          </a:p>
        </p:txBody>
      </p:sp>
      <p:grpSp>
        <p:nvGrpSpPr>
          <p:cNvPr id="174" name="组合 173"/>
          <p:cNvGrpSpPr/>
          <p:nvPr/>
        </p:nvGrpSpPr>
        <p:grpSpPr>
          <a:xfrm>
            <a:off x="1134099" y="2875706"/>
            <a:ext cx="6765037" cy="735202"/>
            <a:chOff x="1330044" y="2875706"/>
            <a:chExt cx="6765037" cy="735202"/>
          </a:xfrm>
        </p:grpSpPr>
        <p:grpSp>
          <p:nvGrpSpPr>
            <p:cNvPr id="161" name="组合 160"/>
            <p:cNvGrpSpPr/>
            <p:nvPr/>
          </p:nvGrpSpPr>
          <p:grpSpPr>
            <a:xfrm>
              <a:off x="3047599" y="2994164"/>
              <a:ext cx="5047482" cy="498286"/>
              <a:chOff x="2892853" y="2142719"/>
              <a:chExt cx="5047482" cy="49828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892853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082073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271293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460513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649732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838952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028172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217392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406612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95832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785051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974270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163490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352710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541930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731150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920369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109589" y="2142719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298809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488029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677249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66469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55688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244908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434128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623348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812570" y="2142719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9" name="图片 1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1330044" y="2875706"/>
              <a:ext cx="735203" cy="735202"/>
            </a:xfrm>
            <a:prstGeom prst="rect">
              <a:avLst/>
            </a:prstGeom>
          </p:spPr>
        </p:pic>
        <p:sp>
          <p:nvSpPr>
            <p:cNvPr id="155" name="文本框 154"/>
            <p:cNvSpPr txBox="1"/>
            <p:nvPr/>
          </p:nvSpPr>
          <p:spPr>
            <a:xfrm>
              <a:off x="1451290" y="3097113"/>
              <a:ext cx="5306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60</a:t>
              </a:r>
              <a:r>
                <a:rPr lang="en-US" altLang="zh-CN" sz="10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%</a:t>
              </a:r>
              <a:endParaRPr lang="zh-CN" altLang="en-US" sz="1300" dirty="0">
                <a:solidFill>
                  <a:srgbClr val="F4F4F4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2061319" y="3073603"/>
              <a:ext cx="1080000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输入标题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1134099" y="3577168"/>
            <a:ext cx="6765037" cy="735202"/>
            <a:chOff x="1330044" y="3577168"/>
            <a:chExt cx="6765037" cy="73520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3047599" y="3695626"/>
              <a:ext cx="5047482" cy="498286"/>
              <a:chOff x="2892853" y="2844181"/>
              <a:chExt cx="5047482" cy="49828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892853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082073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271293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460513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649732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838952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028172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217392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406612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595832" y="2844181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785051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974270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163490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352710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541930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731150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920369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109589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298809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488029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677249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6866469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055688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244908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7434128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623348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812570" y="2844181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1" name="图片 1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1330044" y="3577168"/>
              <a:ext cx="735203" cy="735202"/>
            </a:xfrm>
            <a:prstGeom prst="rect">
              <a:avLst/>
            </a:prstGeom>
          </p:spPr>
        </p:pic>
        <p:sp>
          <p:nvSpPr>
            <p:cNvPr id="156" name="文本框 155"/>
            <p:cNvSpPr txBox="1"/>
            <p:nvPr/>
          </p:nvSpPr>
          <p:spPr>
            <a:xfrm>
              <a:off x="1451290" y="3798575"/>
              <a:ext cx="5306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20</a:t>
              </a:r>
              <a:r>
                <a:rPr lang="en-US" altLang="zh-CN" sz="10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%</a:t>
              </a:r>
              <a:endParaRPr lang="zh-CN" altLang="en-US" sz="1000" dirty="0">
                <a:solidFill>
                  <a:srgbClr val="F4F4F4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2061319" y="3777313"/>
              <a:ext cx="1080000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输入标题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134099" y="4280445"/>
            <a:ext cx="6765037" cy="735202"/>
            <a:chOff x="1330044" y="4280445"/>
            <a:chExt cx="6765037" cy="735202"/>
          </a:xfrm>
        </p:grpSpPr>
        <p:grpSp>
          <p:nvGrpSpPr>
            <p:cNvPr id="163" name="组合 162"/>
            <p:cNvGrpSpPr/>
            <p:nvPr/>
          </p:nvGrpSpPr>
          <p:grpSpPr>
            <a:xfrm>
              <a:off x="3047599" y="4397087"/>
              <a:ext cx="5047482" cy="498286"/>
              <a:chOff x="2892853" y="3545642"/>
              <a:chExt cx="5047482" cy="49828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2892853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082073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271293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460513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649732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3838952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4028172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4217392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4406612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4595832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785051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4974270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5163490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5352710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5541930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5731150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920369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109589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298809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6488029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6677249" y="3545642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6866469" y="3545642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7055688" y="3545642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7244908" y="3545642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7434128" y="3545642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7623348" y="3545642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7812570" y="3545642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2" name="图片 1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1330044" y="4280445"/>
              <a:ext cx="735203" cy="735202"/>
            </a:xfrm>
            <a:prstGeom prst="rect">
              <a:avLst/>
            </a:prstGeom>
          </p:spPr>
        </p:pic>
        <p:sp>
          <p:nvSpPr>
            <p:cNvPr id="157" name="文本框 156"/>
            <p:cNvSpPr txBox="1"/>
            <p:nvPr/>
          </p:nvSpPr>
          <p:spPr>
            <a:xfrm>
              <a:off x="1451290" y="4500036"/>
              <a:ext cx="5306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70</a:t>
              </a:r>
              <a:r>
                <a:rPr lang="en-US" altLang="zh-CN" sz="10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%</a:t>
              </a:r>
              <a:endParaRPr lang="zh-CN" altLang="en-US" sz="1000" dirty="0">
                <a:solidFill>
                  <a:srgbClr val="F4F4F4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2061319" y="4476525"/>
              <a:ext cx="1080000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输入标题</a:t>
              </a: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1134099" y="4980091"/>
            <a:ext cx="6765037" cy="735202"/>
            <a:chOff x="1330044" y="4980091"/>
            <a:chExt cx="6765037" cy="735202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047599" y="5098549"/>
              <a:ext cx="5047482" cy="498286"/>
              <a:chOff x="2892853" y="4247104"/>
              <a:chExt cx="5047482" cy="498286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2892853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3082073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3271293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3460513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3649732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3838952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4028172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217392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406612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4595832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785051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4974270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5163490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5352710" y="4247104"/>
                <a:ext cx="127765" cy="498286"/>
              </a:xfrm>
              <a:prstGeom prst="rect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5541930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5731150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5920369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6109589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6298809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6488029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677249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6866469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7055688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7244908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7434128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7623348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7812570" y="4247104"/>
                <a:ext cx="127765" cy="4982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3" name="图片 15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1330044" y="4980091"/>
              <a:ext cx="735203" cy="735202"/>
            </a:xfrm>
            <a:prstGeom prst="rect">
              <a:avLst/>
            </a:prstGeom>
          </p:spPr>
        </p:pic>
        <p:sp>
          <p:nvSpPr>
            <p:cNvPr id="158" name="文本框 157"/>
            <p:cNvSpPr txBox="1"/>
            <p:nvPr/>
          </p:nvSpPr>
          <p:spPr>
            <a:xfrm>
              <a:off x="1451290" y="5201497"/>
              <a:ext cx="5306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50</a:t>
              </a:r>
              <a:r>
                <a:rPr lang="en-US" altLang="zh-CN" sz="10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Arial" panose="020B0604020202020204" pitchFamily="34" charset="0"/>
                  <a:ea typeface="印品黑体" panose="00000500000000000000" pitchFamily="2" charset="-122"/>
                  <a:cs typeface="Arial" panose="020B0604020202020204" pitchFamily="34" charset="0"/>
                </a:rPr>
                <a:t>%</a:t>
              </a:r>
              <a:endParaRPr lang="zh-CN" altLang="en-US" sz="1000" dirty="0">
                <a:solidFill>
                  <a:srgbClr val="F4F4F4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2061319" y="5175737"/>
              <a:ext cx="1080000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输入标题</a:t>
              </a:r>
            </a:p>
          </p:txBody>
        </p:sp>
      </p:grpSp>
      <p:sp>
        <p:nvSpPr>
          <p:cNvPr id="171" name="文本框 170"/>
          <p:cNvSpPr txBox="1"/>
          <p:nvPr/>
        </p:nvSpPr>
        <p:spPr>
          <a:xfrm>
            <a:off x="1094910" y="10327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纪念活动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1108977" y="1598623"/>
            <a:ext cx="698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2018</a:t>
            </a:r>
            <a:r>
              <a:rPr lang="zh-CN" altLang="en-US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12</a:t>
            </a:r>
            <a:r>
              <a:rPr lang="zh-CN" altLang="en-US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月，经国家邮政局审定，中国邮政</a:t>
            </a:r>
            <a:r>
              <a:rPr lang="en-US" altLang="zh-CN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年纪特邮票发行计划</a:t>
            </a:r>
            <a:r>
              <a:rPr lang="en-US" altLang="zh-CN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30</a:t>
            </a:r>
            <a:r>
              <a:rPr lang="zh-CN" altLang="en-US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套，其中包括中华人民共和国成立七十周年、澳门回归祖国二十周年、中国</a:t>
            </a:r>
            <a:r>
              <a:rPr lang="en-US" altLang="zh-CN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世界集邮展览、</a:t>
            </a:r>
            <a:r>
              <a:rPr lang="en-US" altLang="zh-CN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年北京世界园艺博览会、“五四”运动一百周年等</a:t>
            </a:r>
            <a:r>
              <a:rPr lang="en-US" altLang="zh-CN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16</a:t>
            </a:r>
            <a:r>
              <a:rPr lang="zh-CN" altLang="en-US" sz="1200" spc="20" dirty="0">
                <a:solidFill>
                  <a:srgbClr val="60626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套纪念邮票。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rcRect/>
            <a:stretch>
              <a:fillRect l="-1" t="-74447" r="-2309" b="-6081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4-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纪念活动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36146" y="1821336"/>
            <a:ext cx="7514857" cy="3308110"/>
            <a:chOff x="4093102" y="1821336"/>
            <a:chExt cx="7514857" cy="3308110"/>
          </a:xfrm>
        </p:grpSpPr>
        <p:sp>
          <p:nvSpPr>
            <p:cNvPr id="9" name="任意多边形 8"/>
            <p:cNvSpPr/>
            <p:nvPr/>
          </p:nvSpPr>
          <p:spPr>
            <a:xfrm>
              <a:off x="9734956" y="3176236"/>
              <a:ext cx="1782000" cy="467863"/>
            </a:xfrm>
            <a:custGeom>
              <a:avLst/>
              <a:gdLst>
                <a:gd name="connsiteX0" fmla="*/ 54001 w 1782000"/>
                <a:gd name="connsiteY0" fmla="*/ 467863 h 467863"/>
                <a:gd name="connsiteX1" fmla="*/ 1727999 w 1782000"/>
                <a:gd name="connsiteY1" fmla="*/ 467863 h 467863"/>
                <a:gd name="connsiteX2" fmla="*/ 1782000 w 1782000"/>
                <a:gd name="connsiteY2" fmla="*/ 413862 h 467863"/>
                <a:gd name="connsiteX3" fmla="*/ 1782000 w 1782000"/>
                <a:gd name="connsiteY3" fmla="*/ 197864 h 467863"/>
                <a:gd name="connsiteX4" fmla="*/ 1727999 w 1782000"/>
                <a:gd name="connsiteY4" fmla="*/ 143863 h 467863"/>
                <a:gd name="connsiteX5" fmla="*/ 974441 w 1782000"/>
                <a:gd name="connsiteY5" fmla="*/ 143863 h 467863"/>
                <a:gd name="connsiteX6" fmla="*/ 891000 w 1782000"/>
                <a:gd name="connsiteY6" fmla="*/ 0 h 467863"/>
                <a:gd name="connsiteX7" fmla="*/ 807560 w 1782000"/>
                <a:gd name="connsiteY7" fmla="*/ 143863 h 467863"/>
                <a:gd name="connsiteX8" fmla="*/ 54001 w 1782000"/>
                <a:gd name="connsiteY8" fmla="*/ 143863 h 467863"/>
                <a:gd name="connsiteX9" fmla="*/ 0 w 1782000"/>
                <a:gd name="connsiteY9" fmla="*/ 197864 h 467863"/>
                <a:gd name="connsiteX10" fmla="*/ 0 w 1782000"/>
                <a:gd name="connsiteY10" fmla="*/ 413862 h 467863"/>
                <a:gd name="connsiteX11" fmla="*/ 54001 w 1782000"/>
                <a:gd name="connsiteY11" fmla="*/ 467863 h 46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000" h="467863">
                  <a:moveTo>
                    <a:pt x="54001" y="467863"/>
                  </a:moveTo>
                  <a:lnTo>
                    <a:pt x="1727999" y="467863"/>
                  </a:lnTo>
                  <a:cubicBezTo>
                    <a:pt x="1757823" y="467863"/>
                    <a:pt x="1782000" y="443686"/>
                    <a:pt x="1782000" y="413862"/>
                  </a:cubicBezTo>
                  <a:lnTo>
                    <a:pt x="1782000" y="197864"/>
                  </a:lnTo>
                  <a:cubicBezTo>
                    <a:pt x="1782000" y="168040"/>
                    <a:pt x="1757823" y="143863"/>
                    <a:pt x="1727999" y="143863"/>
                  </a:cubicBezTo>
                  <a:lnTo>
                    <a:pt x="974441" y="143863"/>
                  </a:lnTo>
                  <a:lnTo>
                    <a:pt x="891000" y="0"/>
                  </a:lnTo>
                  <a:lnTo>
                    <a:pt x="807560" y="143863"/>
                  </a:lnTo>
                  <a:lnTo>
                    <a:pt x="54001" y="143863"/>
                  </a:lnTo>
                  <a:cubicBezTo>
                    <a:pt x="24177" y="143863"/>
                    <a:pt x="0" y="168040"/>
                    <a:pt x="0" y="197864"/>
                  </a:cubicBezTo>
                  <a:lnTo>
                    <a:pt x="0" y="413862"/>
                  </a:lnTo>
                  <a:cubicBezTo>
                    <a:pt x="0" y="443686"/>
                    <a:pt x="24177" y="467863"/>
                    <a:pt x="54001" y="467863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rot="2974656" flipV="1">
              <a:off x="10139957" y="4160466"/>
              <a:ext cx="968981" cy="968980"/>
            </a:xfrm>
            <a:prstGeom prst="arc">
              <a:avLst>
                <a:gd name="adj1" fmla="val 15883951"/>
                <a:gd name="adj2" fmla="val 866665"/>
              </a:avLst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弧形 16"/>
            <p:cNvSpPr/>
            <p:nvPr/>
          </p:nvSpPr>
          <p:spPr>
            <a:xfrm rot="17806796" flipV="1">
              <a:off x="10142976" y="4158326"/>
              <a:ext cx="968981" cy="968980"/>
            </a:xfrm>
            <a:prstGeom prst="arc">
              <a:avLst>
                <a:gd name="adj1" fmla="val 16200000"/>
                <a:gd name="adj2" fmla="val 1177729"/>
              </a:avLst>
            </a:prstGeom>
            <a:ln w="44450">
              <a:solidFill>
                <a:srgbClr val="B51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 rot="9933786" flipV="1">
              <a:off x="10139956" y="4157788"/>
              <a:ext cx="968980" cy="968981"/>
            </a:xfrm>
            <a:prstGeom prst="arc">
              <a:avLst>
                <a:gd name="adj1" fmla="val 15424206"/>
                <a:gd name="adj2" fmla="val 713697"/>
              </a:avLst>
            </a:prstGeom>
            <a:ln w="44450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10619155" y="3731890"/>
              <a:ext cx="0" cy="449884"/>
            </a:xfrm>
            <a:prstGeom prst="line">
              <a:avLst/>
            </a:prstGeom>
            <a:ln w="34925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 flipV="1">
              <a:off x="10159306" y="4178321"/>
              <a:ext cx="930913" cy="930914"/>
            </a:xfrm>
            <a:prstGeom prst="ellipse">
              <a:avLst/>
            </a:prstGeom>
            <a:solidFill>
              <a:srgbClr val="DB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23981" y="1821336"/>
              <a:ext cx="178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rgbClr val="1DC6A7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6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此处输入标题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30351" y="2131536"/>
              <a:ext cx="197760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spc="2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/>
                <a:t>2018</a:t>
              </a:r>
              <a:r>
                <a:rPr lang="zh-CN" altLang="en-US" dirty="0"/>
                <a:t>年</a:t>
              </a:r>
              <a:r>
                <a:rPr lang="en-US" altLang="zh-CN" dirty="0"/>
                <a:t>12</a:t>
              </a:r>
              <a:r>
                <a:rPr lang="zh-CN" altLang="en-US" dirty="0"/>
                <a:t>月，经国家邮政局审定，中国邮政</a:t>
              </a:r>
              <a:r>
                <a:rPr lang="en-US" altLang="zh-CN" dirty="0"/>
                <a:t>2019</a:t>
              </a:r>
              <a:r>
                <a:rPr lang="zh-CN" altLang="en-US" dirty="0"/>
                <a:t>年纪特邮票发行计划</a:t>
              </a:r>
              <a:r>
                <a:rPr lang="en-US" altLang="zh-CN" dirty="0"/>
                <a:t>30</a:t>
              </a:r>
              <a:r>
                <a:rPr lang="zh-CN" altLang="en-US" dirty="0"/>
                <a:t>套。</a:t>
              </a:r>
            </a:p>
          </p:txBody>
        </p:sp>
        <p:sp>
          <p:nvSpPr>
            <p:cNvPr id="14" name="Freeform 53"/>
            <p:cNvSpPr/>
            <p:nvPr/>
          </p:nvSpPr>
          <p:spPr bwMode="auto">
            <a:xfrm>
              <a:off x="10407454" y="4446029"/>
              <a:ext cx="301803" cy="340356"/>
            </a:xfrm>
            <a:custGeom>
              <a:avLst/>
              <a:gdLst>
                <a:gd name="T0" fmla="*/ 2165 w 3006"/>
                <a:gd name="T1" fmla="*/ 56 h 3391"/>
                <a:gd name="T2" fmla="*/ 2643 w 3006"/>
                <a:gd name="T3" fmla="*/ 265 h 3391"/>
                <a:gd name="T4" fmla="*/ 2797 w 3006"/>
                <a:gd name="T5" fmla="*/ 372 h 3391"/>
                <a:gd name="T6" fmla="*/ 2941 w 3006"/>
                <a:gd name="T7" fmla="*/ 491 h 3391"/>
                <a:gd name="T8" fmla="*/ 2925 w 3006"/>
                <a:gd name="T9" fmla="*/ 569 h 3391"/>
                <a:gd name="T10" fmla="*/ 2666 w 3006"/>
                <a:gd name="T11" fmla="*/ 572 h 3391"/>
                <a:gd name="T12" fmla="*/ 2438 w 3006"/>
                <a:gd name="T13" fmla="*/ 416 h 3391"/>
                <a:gd name="T14" fmla="*/ 1971 w 3006"/>
                <a:gd name="T15" fmla="*/ 254 h 3391"/>
                <a:gd name="T16" fmla="*/ 1489 w 3006"/>
                <a:gd name="T17" fmla="*/ 252 h 3391"/>
                <a:gd name="T18" fmla="*/ 1030 w 3006"/>
                <a:gd name="T19" fmla="*/ 410 h 3391"/>
                <a:gd name="T20" fmla="*/ 634 w 3006"/>
                <a:gd name="T21" fmla="*/ 717 h 3391"/>
                <a:gd name="T22" fmla="*/ 369 w 3006"/>
                <a:gd name="T23" fmla="*/ 1113 h 3391"/>
                <a:gd name="T24" fmla="*/ 247 w 3006"/>
                <a:gd name="T25" fmla="*/ 1558 h 3391"/>
                <a:gd name="T26" fmla="*/ 276 w 3006"/>
                <a:gd name="T27" fmla="*/ 2017 h 3391"/>
                <a:gd name="T28" fmla="*/ 429 w 3006"/>
                <a:gd name="T29" fmla="*/ 2404 h 3391"/>
                <a:gd name="T30" fmla="*/ 475 w 3006"/>
                <a:gd name="T31" fmla="*/ 2506 h 3391"/>
                <a:gd name="T32" fmla="*/ 461 w 3006"/>
                <a:gd name="T33" fmla="*/ 2592 h 3391"/>
                <a:gd name="T34" fmla="*/ 405 w 3006"/>
                <a:gd name="T35" fmla="*/ 2773 h 3391"/>
                <a:gd name="T36" fmla="*/ 321 w 3006"/>
                <a:gd name="T37" fmla="*/ 3010 h 3391"/>
                <a:gd name="T38" fmla="*/ 295 w 3006"/>
                <a:gd name="T39" fmla="*/ 3104 h 3391"/>
                <a:gd name="T40" fmla="*/ 384 w 3006"/>
                <a:gd name="T41" fmla="*/ 3123 h 3391"/>
                <a:gd name="T42" fmla="*/ 648 w 3006"/>
                <a:gd name="T43" fmla="*/ 3035 h 3391"/>
                <a:gd name="T44" fmla="*/ 834 w 3006"/>
                <a:gd name="T45" fmla="*/ 2974 h 3391"/>
                <a:gd name="T46" fmla="*/ 948 w 3006"/>
                <a:gd name="T47" fmla="*/ 2957 h 3391"/>
                <a:gd name="T48" fmla="*/ 1058 w 3006"/>
                <a:gd name="T49" fmla="*/ 2990 h 3391"/>
                <a:gd name="T50" fmla="*/ 1227 w 3006"/>
                <a:gd name="T51" fmla="*/ 3065 h 3391"/>
                <a:gd name="T52" fmla="*/ 1488 w 3006"/>
                <a:gd name="T53" fmla="*/ 3142 h 3391"/>
                <a:gd name="T54" fmla="*/ 1805 w 3006"/>
                <a:gd name="T55" fmla="*/ 3184 h 3391"/>
                <a:gd name="T56" fmla="*/ 2116 w 3006"/>
                <a:gd name="T57" fmla="*/ 3157 h 3391"/>
                <a:gd name="T58" fmla="*/ 2317 w 3006"/>
                <a:gd name="T59" fmla="*/ 3100 h 3391"/>
                <a:gd name="T60" fmla="*/ 2516 w 3006"/>
                <a:gd name="T61" fmla="*/ 3181 h 3391"/>
                <a:gd name="T62" fmla="*/ 2322 w 3006"/>
                <a:gd name="T63" fmla="*/ 3300 h 3391"/>
                <a:gd name="T64" fmla="*/ 1936 w 3006"/>
                <a:gd name="T65" fmla="*/ 3386 h 3391"/>
                <a:gd name="T66" fmla="*/ 1517 w 3006"/>
                <a:gd name="T67" fmla="*/ 3368 h 3391"/>
                <a:gd name="T68" fmla="*/ 1133 w 3006"/>
                <a:gd name="T69" fmla="*/ 3266 h 3391"/>
                <a:gd name="T70" fmla="*/ 946 w 3006"/>
                <a:gd name="T71" fmla="*/ 3179 h 3391"/>
                <a:gd name="T72" fmla="*/ 857 w 3006"/>
                <a:gd name="T73" fmla="*/ 3168 h 3391"/>
                <a:gd name="T74" fmla="*/ 710 w 3006"/>
                <a:gd name="T75" fmla="*/ 3213 h 3391"/>
                <a:gd name="T76" fmla="*/ 396 w 3006"/>
                <a:gd name="T77" fmla="*/ 3307 h 3391"/>
                <a:gd name="T78" fmla="*/ 192 w 3006"/>
                <a:gd name="T79" fmla="*/ 3364 h 3391"/>
                <a:gd name="T80" fmla="*/ 30 w 3006"/>
                <a:gd name="T81" fmla="*/ 3391 h 3391"/>
                <a:gd name="T82" fmla="*/ 20 w 3006"/>
                <a:gd name="T83" fmla="*/ 3309 h 3391"/>
                <a:gd name="T84" fmla="*/ 73 w 3006"/>
                <a:gd name="T85" fmla="*/ 3116 h 3391"/>
                <a:gd name="T86" fmla="*/ 187 w 3006"/>
                <a:gd name="T87" fmla="*/ 2782 h 3391"/>
                <a:gd name="T88" fmla="*/ 226 w 3006"/>
                <a:gd name="T89" fmla="*/ 2614 h 3391"/>
                <a:gd name="T90" fmla="*/ 217 w 3006"/>
                <a:gd name="T91" fmla="*/ 2493 h 3391"/>
                <a:gd name="T92" fmla="*/ 164 w 3006"/>
                <a:gd name="T93" fmla="*/ 2350 h 3391"/>
                <a:gd name="T94" fmla="*/ 84 w 3006"/>
                <a:gd name="T95" fmla="*/ 2145 h 3391"/>
                <a:gd name="T96" fmla="*/ 0 w 3006"/>
                <a:gd name="T97" fmla="*/ 1673 h 3391"/>
                <a:gd name="T98" fmla="*/ 78 w 3006"/>
                <a:gd name="T99" fmla="*/ 1192 h 3391"/>
                <a:gd name="T100" fmla="*/ 305 w 3006"/>
                <a:gd name="T101" fmla="*/ 745 h 3391"/>
                <a:gd name="T102" fmla="*/ 666 w 3006"/>
                <a:gd name="T103" fmla="*/ 368 h 3391"/>
                <a:gd name="T104" fmla="*/ 1137 w 3006"/>
                <a:gd name="T105" fmla="*/ 106 h 3391"/>
                <a:gd name="T106" fmla="*/ 1650 w 3006"/>
                <a:gd name="T107" fmla="*/ 2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06" h="3391">
                  <a:moveTo>
                    <a:pt x="1754" y="0"/>
                  </a:moveTo>
                  <a:lnTo>
                    <a:pt x="1858" y="5"/>
                  </a:lnTo>
                  <a:lnTo>
                    <a:pt x="1961" y="15"/>
                  </a:lnTo>
                  <a:lnTo>
                    <a:pt x="2063" y="32"/>
                  </a:lnTo>
                  <a:lnTo>
                    <a:pt x="2165" y="56"/>
                  </a:lnTo>
                  <a:lnTo>
                    <a:pt x="2264" y="85"/>
                  </a:lnTo>
                  <a:lnTo>
                    <a:pt x="2362" y="121"/>
                  </a:lnTo>
                  <a:lnTo>
                    <a:pt x="2458" y="163"/>
                  </a:lnTo>
                  <a:lnTo>
                    <a:pt x="2552" y="212"/>
                  </a:lnTo>
                  <a:lnTo>
                    <a:pt x="2643" y="265"/>
                  </a:lnTo>
                  <a:lnTo>
                    <a:pt x="2732" y="327"/>
                  </a:lnTo>
                  <a:lnTo>
                    <a:pt x="2740" y="334"/>
                  </a:lnTo>
                  <a:lnTo>
                    <a:pt x="2753" y="343"/>
                  </a:lnTo>
                  <a:lnTo>
                    <a:pt x="2773" y="356"/>
                  </a:lnTo>
                  <a:lnTo>
                    <a:pt x="2797" y="372"/>
                  </a:lnTo>
                  <a:lnTo>
                    <a:pt x="2824" y="392"/>
                  </a:lnTo>
                  <a:lnTo>
                    <a:pt x="2853" y="415"/>
                  </a:lnTo>
                  <a:lnTo>
                    <a:pt x="2883" y="439"/>
                  </a:lnTo>
                  <a:lnTo>
                    <a:pt x="2913" y="465"/>
                  </a:lnTo>
                  <a:lnTo>
                    <a:pt x="2941" y="491"/>
                  </a:lnTo>
                  <a:lnTo>
                    <a:pt x="2967" y="519"/>
                  </a:lnTo>
                  <a:lnTo>
                    <a:pt x="2989" y="546"/>
                  </a:lnTo>
                  <a:lnTo>
                    <a:pt x="3006" y="575"/>
                  </a:lnTo>
                  <a:lnTo>
                    <a:pt x="2966" y="570"/>
                  </a:lnTo>
                  <a:lnTo>
                    <a:pt x="2925" y="569"/>
                  </a:lnTo>
                  <a:lnTo>
                    <a:pt x="2868" y="570"/>
                  </a:lnTo>
                  <a:lnTo>
                    <a:pt x="2809" y="574"/>
                  </a:lnTo>
                  <a:lnTo>
                    <a:pt x="2750" y="580"/>
                  </a:lnTo>
                  <a:lnTo>
                    <a:pt x="2694" y="590"/>
                  </a:lnTo>
                  <a:lnTo>
                    <a:pt x="2666" y="572"/>
                  </a:lnTo>
                  <a:lnTo>
                    <a:pt x="2643" y="553"/>
                  </a:lnTo>
                  <a:lnTo>
                    <a:pt x="2624" y="536"/>
                  </a:lnTo>
                  <a:lnTo>
                    <a:pt x="2613" y="526"/>
                  </a:lnTo>
                  <a:lnTo>
                    <a:pt x="2526" y="467"/>
                  </a:lnTo>
                  <a:lnTo>
                    <a:pt x="2438" y="416"/>
                  </a:lnTo>
                  <a:lnTo>
                    <a:pt x="2348" y="371"/>
                  </a:lnTo>
                  <a:lnTo>
                    <a:pt x="2255" y="332"/>
                  </a:lnTo>
                  <a:lnTo>
                    <a:pt x="2161" y="299"/>
                  </a:lnTo>
                  <a:lnTo>
                    <a:pt x="2067" y="273"/>
                  </a:lnTo>
                  <a:lnTo>
                    <a:pt x="1971" y="254"/>
                  </a:lnTo>
                  <a:lnTo>
                    <a:pt x="1875" y="240"/>
                  </a:lnTo>
                  <a:lnTo>
                    <a:pt x="1779" y="234"/>
                  </a:lnTo>
                  <a:lnTo>
                    <a:pt x="1682" y="233"/>
                  </a:lnTo>
                  <a:lnTo>
                    <a:pt x="1586" y="239"/>
                  </a:lnTo>
                  <a:lnTo>
                    <a:pt x="1489" y="252"/>
                  </a:lnTo>
                  <a:lnTo>
                    <a:pt x="1395" y="270"/>
                  </a:lnTo>
                  <a:lnTo>
                    <a:pt x="1301" y="296"/>
                  </a:lnTo>
                  <a:lnTo>
                    <a:pt x="1209" y="327"/>
                  </a:lnTo>
                  <a:lnTo>
                    <a:pt x="1118" y="366"/>
                  </a:lnTo>
                  <a:lnTo>
                    <a:pt x="1030" y="410"/>
                  </a:lnTo>
                  <a:lnTo>
                    <a:pt x="944" y="460"/>
                  </a:lnTo>
                  <a:lnTo>
                    <a:pt x="860" y="516"/>
                  </a:lnTo>
                  <a:lnTo>
                    <a:pt x="780" y="580"/>
                  </a:lnTo>
                  <a:lnTo>
                    <a:pt x="705" y="647"/>
                  </a:lnTo>
                  <a:lnTo>
                    <a:pt x="634" y="717"/>
                  </a:lnTo>
                  <a:lnTo>
                    <a:pt x="570" y="791"/>
                  </a:lnTo>
                  <a:lnTo>
                    <a:pt x="511" y="868"/>
                  </a:lnTo>
                  <a:lnTo>
                    <a:pt x="459" y="947"/>
                  </a:lnTo>
                  <a:lnTo>
                    <a:pt x="411" y="1028"/>
                  </a:lnTo>
                  <a:lnTo>
                    <a:pt x="369" y="1113"/>
                  </a:lnTo>
                  <a:lnTo>
                    <a:pt x="333" y="1199"/>
                  </a:lnTo>
                  <a:lnTo>
                    <a:pt x="303" y="1287"/>
                  </a:lnTo>
                  <a:lnTo>
                    <a:pt x="278" y="1376"/>
                  </a:lnTo>
                  <a:lnTo>
                    <a:pt x="260" y="1466"/>
                  </a:lnTo>
                  <a:lnTo>
                    <a:pt x="247" y="1558"/>
                  </a:lnTo>
                  <a:lnTo>
                    <a:pt x="241" y="1649"/>
                  </a:lnTo>
                  <a:lnTo>
                    <a:pt x="241" y="1742"/>
                  </a:lnTo>
                  <a:lnTo>
                    <a:pt x="246" y="1833"/>
                  </a:lnTo>
                  <a:lnTo>
                    <a:pt x="258" y="1925"/>
                  </a:lnTo>
                  <a:lnTo>
                    <a:pt x="276" y="2017"/>
                  </a:lnTo>
                  <a:lnTo>
                    <a:pt x="301" y="2107"/>
                  </a:lnTo>
                  <a:lnTo>
                    <a:pt x="332" y="2197"/>
                  </a:lnTo>
                  <a:lnTo>
                    <a:pt x="369" y="2285"/>
                  </a:lnTo>
                  <a:lnTo>
                    <a:pt x="412" y="2372"/>
                  </a:lnTo>
                  <a:lnTo>
                    <a:pt x="429" y="2404"/>
                  </a:lnTo>
                  <a:lnTo>
                    <a:pt x="444" y="2432"/>
                  </a:lnTo>
                  <a:lnTo>
                    <a:pt x="455" y="2454"/>
                  </a:lnTo>
                  <a:lnTo>
                    <a:pt x="465" y="2474"/>
                  </a:lnTo>
                  <a:lnTo>
                    <a:pt x="471" y="2491"/>
                  </a:lnTo>
                  <a:lnTo>
                    <a:pt x="475" y="2506"/>
                  </a:lnTo>
                  <a:lnTo>
                    <a:pt x="476" y="2521"/>
                  </a:lnTo>
                  <a:lnTo>
                    <a:pt x="476" y="2536"/>
                  </a:lnTo>
                  <a:lnTo>
                    <a:pt x="474" y="2552"/>
                  </a:lnTo>
                  <a:lnTo>
                    <a:pt x="469" y="2570"/>
                  </a:lnTo>
                  <a:lnTo>
                    <a:pt x="461" y="2592"/>
                  </a:lnTo>
                  <a:lnTo>
                    <a:pt x="455" y="2610"/>
                  </a:lnTo>
                  <a:lnTo>
                    <a:pt x="449" y="2633"/>
                  </a:lnTo>
                  <a:lnTo>
                    <a:pt x="440" y="2658"/>
                  </a:lnTo>
                  <a:lnTo>
                    <a:pt x="422" y="2714"/>
                  </a:lnTo>
                  <a:lnTo>
                    <a:pt x="405" y="2773"/>
                  </a:lnTo>
                  <a:lnTo>
                    <a:pt x="386" y="2829"/>
                  </a:lnTo>
                  <a:lnTo>
                    <a:pt x="367" y="2886"/>
                  </a:lnTo>
                  <a:lnTo>
                    <a:pt x="349" y="2939"/>
                  </a:lnTo>
                  <a:lnTo>
                    <a:pt x="332" y="2986"/>
                  </a:lnTo>
                  <a:lnTo>
                    <a:pt x="321" y="3010"/>
                  </a:lnTo>
                  <a:lnTo>
                    <a:pt x="312" y="3034"/>
                  </a:lnTo>
                  <a:lnTo>
                    <a:pt x="305" y="3055"/>
                  </a:lnTo>
                  <a:lnTo>
                    <a:pt x="300" y="3073"/>
                  </a:lnTo>
                  <a:lnTo>
                    <a:pt x="298" y="3088"/>
                  </a:lnTo>
                  <a:lnTo>
                    <a:pt x="295" y="3104"/>
                  </a:lnTo>
                  <a:lnTo>
                    <a:pt x="290" y="3123"/>
                  </a:lnTo>
                  <a:lnTo>
                    <a:pt x="285" y="3142"/>
                  </a:lnTo>
                  <a:lnTo>
                    <a:pt x="278" y="3159"/>
                  </a:lnTo>
                  <a:lnTo>
                    <a:pt x="332" y="3139"/>
                  </a:lnTo>
                  <a:lnTo>
                    <a:pt x="384" y="3123"/>
                  </a:lnTo>
                  <a:lnTo>
                    <a:pt x="430" y="3108"/>
                  </a:lnTo>
                  <a:lnTo>
                    <a:pt x="473" y="3094"/>
                  </a:lnTo>
                  <a:lnTo>
                    <a:pt x="538" y="3073"/>
                  </a:lnTo>
                  <a:lnTo>
                    <a:pt x="595" y="3054"/>
                  </a:lnTo>
                  <a:lnTo>
                    <a:pt x="648" y="3035"/>
                  </a:lnTo>
                  <a:lnTo>
                    <a:pt x="695" y="3020"/>
                  </a:lnTo>
                  <a:lnTo>
                    <a:pt x="736" y="3005"/>
                  </a:lnTo>
                  <a:lnTo>
                    <a:pt x="772" y="2993"/>
                  </a:lnTo>
                  <a:lnTo>
                    <a:pt x="805" y="2983"/>
                  </a:lnTo>
                  <a:lnTo>
                    <a:pt x="834" y="2974"/>
                  </a:lnTo>
                  <a:lnTo>
                    <a:pt x="860" y="2966"/>
                  </a:lnTo>
                  <a:lnTo>
                    <a:pt x="884" y="2961"/>
                  </a:lnTo>
                  <a:lnTo>
                    <a:pt x="906" y="2957"/>
                  </a:lnTo>
                  <a:lnTo>
                    <a:pt x="926" y="2956"/>
                  </a:lnTo>
                  <a:lnTo>
                    <a:pt x="948" y="2957"/>
                  </a:lnTo>
                  <a:lnTo>
                    <a:pt x="968" y="2960"/>
                  </a:lnTo>
                  <a:lnTo>
                    <a:pt x="988" y="2965"/>
                  </a:lnTo>
                  <a:lnTo>
                    <a:pt x="1009" y="2971"/>
                  </a:lnTo>
                  <a:lnTo>
                    <a:pt x="1033" y="2980"/>
                  </a:lnTo>
                  <a:lnTo>
                    <a:pt x="1058" y="2990"/>
                  </a:lnTo>
                  <a:lnTo>
                    <a:pt x="1087" y="3003"/>
                  </a:lnTo>
                  <a:lnTo>
                    <a:pt x="1114" y="3016"/>
                  </a:lnTo>
                  <a:lnTo>
                    <a:pt x="1147" y="3031"/>
                  </a:lnTo>
                  <a:lnTo>
                    <a:pt x="1185" y="3048"/>
                  </a:lnTo>
                  <a:lnTo>
                    <a:pt x="1227" y="3065"/>
                  </a:lnTo>
                  <a:lnTo>
                    <a:pt x="1275" y="3084"/>
                  </a:lnTo>
                  <a:lnTo>
                    <a:pt x="1323" y="3099"/>
                  </a:lnTo>
                  <a:lnTo>
                    <a:pt x="1375" y="3114"/>
                  </a:lnTo>
                  <a:lnTo>
                    <a:pt x="1430" y="3128"/>
                  </a:lnTo>
                  <a:lnTo>
                    <a:pt x="1488" y="3142"/>
                  </a:lnTo>
                  <a:lnTo>
                    <a:pt x="1548" y="3154"/>
                  </a:lnTo>
                  <a:lnTo>
                    <a:pt x="1611" y="3164"/>
                  </a:lnTo>
                  <a:lnTo>
                    <a:pt x="1675" y="3174"/>
                  </a:lnTo>
                  <a:lnTo>
                    <a:pt x="1740" y="3181"/>
                  </a:lnTo>
                  <a:lnTo>
                    <a:pt x="1805" y="3184"/>
                  </a:lnTo>
                  <a:lnTo>
                    <a:pt x="1869" y="3186"/>
                  </a:lnTo>
                  <a:lnTo>
                    <a:pt x="1933" y="3184"/>
                  </a:lnTo>
                  <a:lnTo>
                    <a:pt x="1997" y="3179"/>
                  </a:lnTo>
                  <a:lnTo>
                    <a:pt x="2057" y="3169"/>
                  </a:lnTo>
                  <a:lnTo>
                    <a:pt x="2116" y="3157"/>
                  </a:lnTo>
                  <a:lnTo>
                    <a:pt x="2173" y="3138"/>
                  </a:lnTo>
                  <a:lnTo>
                    <a:pt x="2224" y="3116"/>
                  </a:lnTo>
                  <a:lnTo>
                    <a:pt x="2257" y="3099"/>
                  </a:lnTo>
                  <a:lnTo>
                    <a:pt x="2284" y="3084"/>
                  </a:lnTo>
                  <a:lnTo>
                    <a:pt x="2317" y="3100"/>
                  </a:lnTo>
                  <a:lnTo>
                    <a:pt x="2354" y="3118"/>
                  </a:lnTo>
                  <a:lnTo>
                    <a:pt x="2396" y="3136"/>
                  </a:lnTo>
                  <a:lnTo>
                    <a:pt x="2437" y="3153"/>
                  </a:lnTo>
                  <a:lnTo>
                    <a:pt x="2478" y="3168"/>
                  </a:lnTo>
                  <a:lnTo>
                    <a:pt x="2516" y="3181"/>
                  </a:lnTo>
                  <a:lnTo>
                    <a:pt x="2486" y="3207"/>
                  </a:lnTo>
                  <a:lnTo>
                    <a:pt x="2452" y="3232"/>
                  </a:lnTo>
                  <a:lnTo>
                    <a:pt x="2412" y="3256"/>
                  </a:lnTo>
                  <a:lnTo>
                    <a:pt x="2368" y="3279"/>
                  </a:lnTo>
                  <a:lnTo>
                    <a:pt x="2322" y="3300"/>
                  </a:lnTo>
                  <a:lnTo>
                    <a:pt x="2250" y="3326"/>
                  </a:lnTo>
                  <a:lnTo>
                    <a:pt x="2175" y="3349"/>
                  </a:lnTo>
                  <a:lnTo>
                    <a:pt x="2097" y="3365"/>
                  </a:lnTo>
                  <a:lnTo>
                    <a:pt x="2017" y="3378"/>
                  </a:lnTo>
                  <a:lnTo>
                    <a:pt x="1936" y="3386"/>
                  </a:lnTo>
                  <a:lnTo>
                    <a:pt x="1852" y="3390"/>
                  </a:lnTo>
                  <a:lnTo>
                    <a:pt x="1768" y="3390"/>
                  </a:lnTo>
                  <a:lnTo>
                    <a:pt x="1684" y="3386"/>
                  </a:lnTo>
                  <a:lnTo>
                    <a:pt x="1600" y="3379"/>
                  </a:lnTo>
                  <a:lnTo>
                    <a:pt x="1517" y="3368"/>
                  </a:lnTo>
                  <a:lnTo>
                    <a:pt x="1435" y="3354"/>
                  </a:lnTo>
                  <a:lnTo>
                    <a:pt x="1355" y="3336"/>
                  </a:lnTo>
                  <a:lnTo>
                    <a:pt x="1277" y="3315"/>
                  </a:lnTo>
                  <a:lnTo>
                    <a:pt x="1203" y="3292"/>
                  </a:lnTo>
                  <a:lnTo>
                    <a:pt x="1133" y="3266"/>
                  </a:lnTo>
                  <a:lnTo>
                    <a:pt x="1067" y="3238"/>
                  </a:lnTo>
                  <a:lnTo>
                    <a:pt x="1005" y="3207"/>
                  </a:lnTo>
                  <a:lnTo>
                    <a:pt x="995" y="3202"/>
                  </a:lnTo>
                  <a:lnTo>
                    <a:pt x="969" y="3190"/>
                  </a:lnTo>
                  <a:lnTo>
                    <a:pt x="946" y="3179"/>
                  </a:lnTo>
                  <a:lnTo>
                    <a:pt x="928" y="3172"/>
                  </a:lnTo>
                  <a:lnTo>
                    <a:pt x="911" y="3167"/>
                  </a:lnTo>
                  <a:lnTo>
                    <a:pt x="895" y="3164"/>
                  </a:lnTo>
                  <a:lnTo>
                    <a:pt x="878" y="3164"/>
                  </a:lnTo>
                  <a:lnTo>
                    <a:pt x="857" y="3168"/>
                  </a:lnTo>
                  <a:lnTo>
                    <a:pt x="835" y="3173"/>
                  </a:lnTo>
                  <a:lnTo>
                    <a:pt x="807" y="3181"/>
                  </a:lnTo>
                  <a:lnTo>
                    <a:pt x="773" y="3192"/>
                  </a:lnTo>
                  <a:lnTo>
                    <a:pt x="742" y="3202"/>
                  </a:lnTo>
                  <a:lnTo>
                    <a:pt x="710" y="3213"/>
                  </a:lnTo>
                  <a:lnTo>
                    <a:pt x="641" y="3235"/>
                  </a:lnTo>
                  <a:lnTo>
                    <a:pt x="575" y="3255"/>
                  </a:lnTo>
                  <a:lnTo>
                    <a:pt x="515" y="3274"/>
                  </a:lnTo>
                  <a:lnTo>
                    <a:pt x="455" y="3290"/>
                  </a:lnTo>
                  <a:lnTo>
                    <a:pt x="396" y="3307"/>
                  </a:lnTo>
                  <a:lnTo>
                    <a:pt x="336" y="3325"/>
                  </a:lnTo>
                  <a:lnTo>
                    <a:pt x="272" y="3343"/>
                  </a:lnTo>
                  <a:lnTo>
                    <a:pt x="251" y="3348"/>
                  </a:lnTo>
                  <a:lnTo>
                    <a:pt x="219" y="3356"/>
                  </a:lnTo>
                  <a:lnTo>
                    <a:pt x="192" y="3364"/>
                  </a:lnTo>
                  <a:lnTo>
                    <a:pt x="154" y="3375"/>
                  </a:lnTo>
                  <a:lnTo>
                    <a:pt x="122" y="3384"/>
                  </a:lnTo>
                  <a:lnTo>
                    <a:pt x="95" y="3389"/>
                  </a:lnTo>
                  <a:lnTo>
                    <a:pt x="73" y="3391"/>
                  </a:lnTo>
                  <a:lnTo>
                    <a:pt x="30" y="3391"/>
                  </a:lnTo>
                  <a:lnTo>
                    <a:pt x="21" y="3380"/>
                  </a:lnTo>
                  <a:lnTo>
                    <a:pt x="16" y="3366"/>
                  </a:lnTo>
                  <a:lnTo>
                    <a:pt x="15" y="3351"/>
                  </a:lnTo>
                  <a:lnTo>
                    <a:pt x="16" y="3331"/>
                  </a:lnTo>
                  <a:lnTo>
                    <a:pt x="20" y="3309"/>
                  </a:lnTo>
                  <a:lnTo>
                    <a:pt x="26" y="3280"/>
                  </a:lnTo>
                  <a:lnTo>
                    <a:pt x="35" y="3247"/>
                  </a:lnTo>
                  <a:lnTo>
                    <a:pt x="46" y="3207"/>
                  </a:lnTo>
                  <a:lnTo>
                    <a:pt x="56" y="3164"/>
                  </a:lnTo>
                  <a:lnTo>
                    <a:pt x="73" y="3116"/>
                  </a:lnTo>
                  <a:lnTo>
                    <a:pt x="117" y="2998"/>
                  </a:lnTo>
                  <a:lnTo>
                    <a:pt x="137" y="2934"/>
                  </a:lnTo>
                  <a:lnTo>
                    <a:pt x="155" y="2877"/>
                  </a:lnTo>
                  <a:lnTo>
                    <a:pt x="172" y="2827"/>
                  </a:lnTo>
                  <a:lnTo>
                    <a:pt x="187" y="2782"/>
                  </a:lnTo>
                  <a:lnTo>
                    <a:pt x="198" y="2740"/>
                  </a:lnTo>
                  <a:lnTo>
                    <a:pt x="208" y="2704"/>
                  </a:lnTo>
                  <a:lnTo>
                    <a:pt x="217" y="2671"/>
                  </a:lnTo>
                  <a:lnTo>
                    <a:pt x="222" y="2641"/>
                  </a:lnTo>
                  <a:lnTo>
                    <a:pt x="226" y="2614"/>
                  </a:lnTo>
                  <a:lnTo>
                    <a:pt x="228" y="2589"/>
                  </a:lnTo>
                  <a:lnTo>
                    <a:pt x="228" y="2564"/>
                  </a:lnTo>
                  <a:lnTo>
                    <a:pt x="226" y="2541"/>
                  </a:lnTo>
                  <a:lnTo>
                    <a:pt x="223" y="2517"/>
                  </a:lnTo>
                  <a:lnTo>
                    <a:pt x="217" y="2493"/>
                  </a:lnTo>
                  <a:lnTo>
                    <a:pt x="209" y="2468"/>
                  </a:lnTo>
                  <a:lnTo>
                    <a:pt x="201" y="2443"/>
                  </a:lnTo>
                  <a:lnTo>
                    <a:pt x="191" y="2414"/>
                  </a:lnTo>
                  <a:lnTo>
                    <a:pt x="178" y="2384"/>
                  </a:lnTo>
                  <a:lnTo>
                    <a:pt x="164" y="2350"/>
                  </a:lnTo>
                  <a:lnTo>
                    <a:pt x="150" y="2316"/>
                  </a:lnTo>
                  <a:lnTo>
                    <a:pt x="137" y="2279"/>
                  </a:lnTo>
                  <a:lnTo>
                    <a:pt x="120" y="2239"/>
                  </a:lnTo>
                  <a:lnTo>
                    <a:pt x="103" y="2193"/>
                  </a:lnTo>
                  <a:lnTo>
                    <a:pt x="84" y="2145"/>
                  </a:lnTo>
                  <a:lnTo>
                    <a:pt x="54" y="2053"/>
                  </a:lnTo>
                  <a:lnTo>
                    <a:pt x="30" y="1959"/>
                  </a:lnTo>
                  <a:lnTo>
                    <a:pt x="14" y="1865"/>
                  </a:lnTo>
                  <a:lnTo>
                    <a:pt x="4" y="1770"/>
                  </a:lnTo>
                  <a:lnTo>
                    <a:pt x="0" y="1673"/>
                  </a:lnTo>
                  <a:lnTo>
                    <a:pt x="4" y="1576"/>
                  </a:lnTo>
                  <a:lnTo>
                    <a:pt x="13" y="1480"/>
                  </a:lnTo>
                  <a:lnTo>
                    <a:pt x="29" y="1383"/>
                  </a:lnTo>
                  <a:lnTo>
                    <a:pt x="50" y="1288"/>
                  </a:lnTo>
                  <a:lnTo>
                    <a:pt x="78" y="1192"/>
                  </a:lnTo>
                  <a:lnTo>
                    <a:pt x="113" y="1100"/>
                  </a:lnTo>
                  <a:lnTo>
                    <a:pt x="152" y="1008"/>
                  </a:lnTo>
                  <a:lnTo>
                    <a:pt x="197" y="918"/>
                  </a:lnTo>
                  <a:lnTo>
                    <a:pt x="248" y="830"/>
                  </a:lnTo>
                  <a:lnTo>
                    <a:pt x="305" y="745"/>
                  </a:lnTo>
                  <a:lnTo>
                    <a:pt x="366" y="662"/>
                  </a:lnTo>
                  <a:lnTo>
                    <a:pt x="434" y="583"/>
                  </a:lnTo>
                  <a:lnTo>
                    <a:pt x="506" y="508"/>
                  </a:lnTo>
                  <a:lnTo>
                    <a:pt x="583" y="436"/>
                  </a:lnTo>
                  <a:lnTo>
                    <a:pt x="666" y="368"/>
                  </a:lnTo>
                  <a:lnTo>
                    <a:pt x="752" y="304"/>
                  </a:lnTo>
                  <a:lnTo>
                    <a:pt x="845" y="245"/>
                  </a:lnTo>
                  <a:lnTo>
                    <a:pt x="940" y="193"/>
                  </a:lnTo>
                  <a:lnTo>
                    <a:pt x="1038" y="146"/>
                  </a:lnTo>
                  <a:lnTo>
                    <a:pt x="1137" y="106"/>
                  </a:lnTo>
                  <a:lnTo>
                    <a:pt x="1237" y="74"/>
                  </a:lnTo>
                  <a:lnTo>
                    <a:pt x="1339" y="46"/>
                  </a:lnTo>
                  <a:lnTo>
                    <a:pt x="1443" y="25"/>
                  </a:lnTo>
                  <a:lnTo>
                    <a:pt x="1546" y="11"/>
                  </a:lnTo>
                  <a:lnTo>
                    <a:pt x="1650" y="2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>
              <a:spLocks noEditPoints="1"/>
            </p:cNvSpPr>
            <p:nvPr/>
          </p:nvSpPr>
          <p:spPr bwMode="auto">
            <a:xfrm>
              <a:off x="10582451" y="4518618"/>
              <a:ext cx="240057" cy="238550"/>
            </a:xfrm>
            <a:custGeom>
              <a:avLst/>
              <a:gdLst>
                <a:gd name="T0" fmla="*/ 902 w 2390"/>
                <a:gd name="T1" fmla="*/ 270 h 2376"/>
                <a:gd name="T2" fmla="*/ 542 w 2390"/>
                <a:gd name="T3" fmla="*/ 488 h 2376"/>
                <a:gd name="T4" fmla="*/ 328 w 2390"/>
                <a:gd name="T5" fmla="*/ 784 h 2376"/>
                <a:gd name="T6" fmla="*/ 243 w 2390"/>
                <a:gd name="T7" fmla="*/ 1134 h 2376"/>
                <a:gd name="T8" fmla="*/ 295 w 2390"/>
                <a:gd name="T9" fmla="*/ 1498 h 2376"/>
                <a:gd name="T10" fmla="*/ 493 w 2390"/>
                <a:gd name="T11" fmla="*/ 1832 h 2376"/>
                <a:gd name="T12" fmla="*/ 799 w 2390"/>
                <a:gd name="T13" fmla="*/ 2055 h 2376"/>
                <a:gd name="T14" fmla="*/ 1167 w 2390"/>
                <a:gd name="T15" fmla="*/ 2139 h 2376"/>
                <a:gd name="T16" fmla="*/ 1528 w 2390"/>
                <a:gd name="T17" fmla="*/ 2075 h 2376"/>
                <a:gd name="T18" fmla="*/ 1723 w 2390"/>
                <a:gd name="T19" fmla="*/ 2016 h 2376"/>
                <a:gd name="T20" fmla="*/ 1857 w 2390"/>
                <a:gd name="T21" fmla="*/ 2014 h 2376"/>
                <a:gd name="T22" fmla="*/ 2039 w 2390"/>
                <a:gd name="T23" fmla="*/ 2064 h 2376"/>
                <a:gd name="T24" fmla="*/ 2131 w 2390"/>
                <a:gd name="T25" fmla="*/ 2075 h 2376"/>
                <a:gd name="T26" fmla="*/ 2119 w 2390"/>
                <a:gd name="T27" fmla="*/ 1931 h 2376"/>
                <a:gd name="T28" fmla="*/ 2103 w 2390"/>
                <a:gd name="T29" fmla="*/ 1731 h 2376"/>
                <a:gd name="T30" fmla="*/ 2094 w 2390"/>
                <a:gd name="T31" fmla="*/ 1593 h 2376"/>
                <a:gd name="T32" fmla="*/ 2112 w 2390"/>
                <a:gd name="T33" fmla="*/ 1473 h 2376"/>
                <a:gd name="T34" fmla="*/ 2150 w 2390"/>
                <a:gd name="T35" fmla="*/ 1287 h 2376"/>
                <a:gd name="T36" fmla="*/ 2109 w 2390"/>
                <a:gd name="T37" fmla="*/ 909 h 2376"/>
                <a:gd name="T38" fmla="*/ 1934 w 2390"/>
                <a:gd name="T39" fmla="*/ 567 h 2376"/>
                <a:gd name="T40" fmla="*/ 1624 w 2390"/>
                <a:gd name="T41" fmla="*/ 326 h 2376"/>
                <a:gd name="T42" fmla="*/ 1218 w 2390"/>
                <a:gd name="T43" fmla="*/ 221 h 2376"/>
                <a:gd name="T44" fmla="*/ 1501 w 2390"/>
                <a:gd name="T45" fmla="*/ 39 h 2376"/>
                <a:gd name="T46" fmla="*/ 1770 w 2390"/>
                <a:gd name="T47" fmla="*/ 143 h 2376"/>
                <a:gd name="T48" fmla="*/ 1847 w 2390"/>
                <a:gd name="T49" fmla="*/ 188 h 2376"/>
                <a:gd name="T50" fmla="*/ 1856 w 2390"/>
                <a:gd name="T51" fmla="*/ 197 h 2376"/>
                <a:gd name="T52" fmla="*/ 2156 w 2390"/>
                <a:gd name="T53" fmla="*/ 488 h 2376"/>
                <a:gd name="T54" fmla="*/ 2340 w 2390"/>
                <a:gd name="T55" fmla="*/ 875 h 2376"/>
                <a:gd name="T56" fmla="*/ 2388 w 2390"/>
                <a:gd name="T57" fmla="*/ 1311 h 2376"/>
                <a:gd name="T58" fmla="*/ 2350 w 2390"/>
                <a:gd name="T59" fmla="*/ 1538 h 2376"/>
                <a:gd name="T60" fmla="*/ 2320 w 2390"/>
                <a:gd name="T61" fmla="*/ 1646 h 2376"/>
                <a:gd name="T62" fmla="*/ 2326 w 2390"/>
                <a:gd name="T63" fmla="*/ 1716 h 2376"/>
                <a:gd name="T64" fmla="*/ 2340 w 2390"/>
                <a:gd name="T65" fmla="*/ 1903 h 2376"/>
                <a:gd name="T66" fmla="*/ 2354 w 2390"/>
                <a:gd name="T67" fmla="*/ 2105 h 2376"/>
                <a:gd name="T68" fmla="*/ 2363 w 2390"/>
                <a:gd name="T69" fmla="*/ 2214 h 2376"/>
                <a:gd name="T70" fmla="*/ 2374 w 2390"/>
                <a:gd name="T71" fmla="*/ 2347 h 2376"/>
                <a:gd name="T72" fmla="*/ 2307 w 2390"/>
                <a:gd name="T73" fmla="*/ 2375 h 2376"/>
                <a:gd name="T74" fmla="*/ 2185 w 2390"/>
                <a:gd name="T75" fmla="*/ 2339 h 2376"/>
                <a:gd name="T76" fmla="*/ 2131 w 2390"/>
                <a:gd name="T77" fmla="*/ 2322 h 2376"/>
                <a:gd name="T78" fmla="*/ 1881 w 2390"/>
                <a:gd name="T79" fmla="*/ 2236 h 2376"/>
                <a:gd name="T80" fmla="*/ 1783 w 2390"/>
                <a:gd name="T81" fmla="*/ 2214 h 2376"/>
                <a:gd name="T82" fmla="*/ 1664 w 2390"/>
                <a:gd name="T83" fmla="*/ 2265 h 2376"/>
                <a:gd name="T84" fmla="*/ 1357 w 2390"/>
                <a:gd name="T85" fmla="*/ 2350 h 2376"/>
                <a:gd name="T86" fmla="*/ 935 w 2390"/>
                <a:gd name="T87" fmla="*/ 2339 h 2376"/>
                <a:gd name="T88" fmla="*/ 549 w 2390"/>
                <a:gd name="T89" fmla="*/ 2186 h 2376"/>
                <a:gd name="T90" fmla="*/ 239 w 2390"/>
                <a:gd name="T91" fmla="*/ 1907 h 2376"/>
                <a:gd name="T92" fmla="*/ 42 w 2390"/>
                <a:gd name="T93" fmla="*/ 1508 h 2376"/>
                <a:gd name="T94" fmla="*/ 5 w 2390"/>
                <a:gd name="T95" fmla="*/ 1073 h 2376"/>
                <a:gd name="T96" fmla="*/ 130 w 2390"/>
                <a:gd name="T97" fmla="*/ 651 h 2376"/>
                <a:gd name="T98" fmla="*/ 402 w 2390"/>
                <a:gd name="T99" fmla="*/ 300 h 2376"/>
                <a:gd name="T100" fmla="*/ 761 w 2390"/>
                <a:gd name="T101" fmla="*/ 82 h 2376"/>
                <a:gd name="T102" fmla="*/ 1168 w 2390"/>
                <a:gd name="T103" fmla="*/ 0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90" h="2376">
                  <a:moveTo>
                    <a:pt x="1218" y="221"/>
                  </a:moveTo>
                  <a:lnTo>
                    <a:pt x="1138" y="222"/>
                  </a:lnTo>
                  <a:lnTo>
                    <a:pt x="1059" y="231"/>
                  </a:lnTo>
                  <a:lnTo>
                    <a:pt x="980" y="247"/>
                  </a:lnTo>
                  <a:lnTo>
                    <a:pt x="902" y="270"/>
                  </a:lnTo>
                  <a:lnTo>
                    <a:pt x="826" y="301"/>
                  </a:lnTo>
                  <a:lnTo>
                    <a:pt x="749" y="340"/>
                  </a:lnTo>
                  <a:lnTo>
                    <a:pt x="674" y="387"/>
                  </a:lnTo>
                  <a:lnTo>
                    <a:pt x="600" y="439"/>
                  </a:lnTo>
                  <a:lnTo>
                    <a:pt x="542" y="488"/>
                  </a:lnTo>
                  <a:lnTo>
                    <a:pt x="490" y="541"/>
                  </a:lnTo>
                  <a:lnTo>
                    <a:pt x="441" y="597"/>
                  </a:lnTo>
                  <a:lnTo>
                    <a:pt x="398" y="656"/>
                  </a:lnTo>
                  <a:lnTo>
                    <a:pt x="361" y="719"/>
                  </a:lnTo>
                  <a:lnTo>
                    <a:pt x="328" y="784"/>
                  </a:lnTo>
                  <a:lnTo>
                    <a:pt x="299" y="851"/>
                  </a:lnTo>
                  <a:lnTo>
                    <a:pt x="278" y="920"/>
                  </a:lnTo>
                  <a:lnTo>
                    <a:pt x="260" y="990"/>
                  </a:lnTo>
                  <a:lnTo>
                    <a:pt x="249" y="1062"/>
                  </a:lnTo>
                  <a:lnTo>
                    <a:pt x="243" y="1134"/>
                  </a:lnTo>
                  <a:lnTo>
                    <a:pt x="242" y="1207"/>
                  </a:lnTo>
                  <a:lnTo>
                    <a:pt x="247" y="1280"/>
                  </a:lnTo>
                  <a:lnTo>
                    <a:pt x="258" y="1354"/>
                  </a:lnTo>
                  <a:lnTo>
                    <a:pt x="274" y="1427"/>
                  </a:lnTo>
                  <a:lnTo>
                    <a:pt x="295" y="1498"/>
                  </a:lnTo>
                  <a:lnTo>
                    <a:pt x="323" y="1568"/>
                  </a:lnTo>
                  <a:lnTo>
                    <a:pt x="357" y="1637"/>
                  </a:lnTo>
                  <a:lnTo>
                    <a:pt x="398" y="1706"/>
                  </a:lnTo>
                  <a:lnTo>
                    <a:pt x="443" y="1772"/>
                  </a:lnTo>
                  <a:lnTo>
                    <a:pt x="493" y="1832"/>
                  </a:lnTo>
                  <a:lnTo>
                    <a:pt x="547" y="1887"/>
                  </a:lnTo>
                  <a:lnTo>
                    <a:pt x="606" y="1937"/>
                  </a:lnTo>
                  <a:lnTo>
                    <a:pt x="668" y="1982"/>
                  </a:lnTo>
                  <a:lnTo>
                    <a:pt x="733" y="2021"/>
                  </a:lnTo>
                  <a:lnTo>
                    <a:pt x="799" y="2055"/>
                  </a:lnTo>
                  <a:lnTo>
                    <a:pt x="870" y="2084"/>
                  </a:lnTo>
                  <a:lnTo>
                    <a:pt x="942" y="2106"/>
                  </a:lnTo>
                  <a:lnTo>
                    <a:pt x="1015" y="2124"/>
                  </a:lnTo>
                  <a:lnTo>
                    <a:pt x="1090" y="2134"/>
                  </a:lnTo>
                  <a:lnTo>
                    <a:pt x="1167" y="2139"/>
                  </a:lnTo>
                  <a:lnTo>
                    <a:pt x="1243" y="2137"/>
                  </a:lnTo>
                  <a:lnTo>
                    <a:pt x="1320" y="2128"/>
                  </a:lnTo>
                  <a:lnTo>
                    <a:pt x="1397" y="2113"/>
                  </a:lnTo>
                  <a:lnTo>
                    <a:pt x="1474" y="2091"/>
                  </a:lnTo>
                  <a:lnTo>
                    <a:pt x="1528" y="2075"/>
                  </a:lnTo>
                  <a:lnTo>
                    <a:pt x="1577" y="2059"/>
                  </a:lnTo>
                  <a:lnTo>
                    <a:pt x="1621" y="2045"/>
                  </a:lnTo>
                  <a:lnTo>
                    <a:pt x="1659" y="2032"/>
                  </a:lnTo>
                  <a:lnTo>
                    <a:pt x="1693" y="2024"/>
                  </a:lnTo>
                  <a:lnTo>
                    <a:pt x="1723" y="2016"/>
                  </a:lnTo>
                  <a:lnTo>
                    <a:pt x="1752" y="2011"/>
                  </a:lnTo>
                  <a:lnTo>
                    <a:pt x="1778" y="2009"/>
                  </a:lnTo>
                  <a:lnTo>
                    <a:pt x="1805" y="2009"/>
                  </a:lnTo>
                  <a:lnTo>
                    <a:pt x="1831" y="2010"/>
                  </a:lnTo>
                  <a:lnTo>
                    <a:pt x="1857" y="2014"/>
                  </a:lnTo>
                  <a:lnTo>
                    <a:pt x="1886" y="2020"/>
                  </a:lnTo>
                  <a:lnTo>
                    <a:pt x="1919" y="2027"/>
                  </a:lnTo>
                  <a:lnTo>
                    <a:pt x="1954" y="2037"/>
                  </a:lnTo>
                  <a:lnTo>
                    <a:pt x="1994" y="2050"/>
                  </a:lnTo>
                  <a:lnTo>
                    <a:pt x="2039" y="2064"/>
                  </a:lnTo>
                  <a:lnTo>
                    <a:pt x="2059" y="2068"/>
                  </a:lnTo>
                  <a:lnTo>
                    <a:pt x="2083" y="2073"/>
                  </a:lnTo>
                  <a:lnTo>
                    <a:pt x="2108" y="2078"/>
                  </a:lnTo>
                  <a:lnTo>
                    <a:pt x="2131" y="2085"/>
                  </a:lnTo>
                  <a:lnTo>
                    <a:pt x="2131" y="2075"/>
                  </a:lnTo>
                  <a:lnTo>
                    <a:pt x="2129" y="2058"/>
                  </a:lnTo>
                  <a:lnTo>
                    <a:pt x="2128" y="2034"/>
                  </a:lnTo>
                  <a:lnTo>
                    <a:pt x="2126" y="2004"/>
                  </a:lnTo>
                  <a:lnTo>
                    <a:pt x="2123" y="1969"/>
                  </a:lnTo>
                  <a:lnTo>
                    <a:pt x="2119" y="1931"/>
                  </a:lnTo>
                  <a:lnTo>
                    <a:pt x="2116" y="1891"/>
                  </a:lnTo>
                  <a:lnTo>
                    <a:pt x="2113" y="1849"/>
                  </a:lnTo>
                  <a:lnTo>
                    <a:pt x="2109" y="1808"/>
                  </a:lnTo>
                  <a:lnTo>
                    <a:pt x="2106" y="1769"/>
                  </a:lnTo>
                  <a:lnTo>
                    <a:pt x="2103" y="1731"/>
                  </a:lnTo>
                  <a:lnTo>
                    <a:pt x="2099" y="1696"/>
                  </a:lnTo>
                  <a:lnTo>
                    <a:pt x="2097" y="1667"/>
                  </a:lnTo>
                  <a:lnTo>
                    <a:pt x="2096" y="1644"/>
                  </a:lnTo>
                  <a:lnTo>
                    <a:pt x="2093" y="1627"/>
                  </a:lnTo>
                  <a:lnTo>
                    <a:pt x="2094" y="1593"/>
                  </a:lnTo>
                  <a:lnTo>
                    <a:pt x="2096" y="1566"/>
                  </a:lnTo>
                  <a:lnTo>
                    <a:pt x="2098" y="1542"/>
                  </a:lnTo>
                  <a:lnTo>
                    <a:pt x="2102" y="1519"/>
                  </a:lnTo>
                  <a:lnTo>
                    <a:pt x="2107" y="1497"/>
                  </a:lnTo>
                  <a:lnTo>
                    <a:pt x="2112" y="1473"/>
                  </a:lnTo>
                  <a:lnTo>
                    <a:pt x="2118" y="1445"/>
                  </a:lnTo>
                  <a:lnTo>
                    <a:pt x="2124" y="1413"/>
                  </a:lnTo>
                  <a:lnTo>
                    <a:pt x="2131" y="1373"/>
                  </a:lnTo>
                  <a:lnTo>
                    <a:pt x="2142" y="1319"/>
                  </a:lnTo>
                  <a:lnTo>
                    <a:pt x="2150" y="1287"/>
                  </a:lnTo>
                  <a:lnTo>
                    <a:pt x="2153" y="1255"/>
                  </a:lnTo>
                  <a:lnTo>
                    <a:pt x="2151" y="1162"/>
                  </a:lnTo>
                  <a:lnTo>
                    <a:pt x="2142" y="1073"/>
                  </a:lnTo>
                  <a:lnTo>
                    <a:pt x="2128" y="989"/>
                  </a:lnTo>
                  <a:lnTo>
                    <a:pt x="2109" y="909"/>
                  </a:lnTo>
                  <a:lnTo>
                    <a:pt x="2086" y="832"/>
                  </a:lnTo>
                  <a:lnTo>
                    <a:pt x="2056" y="759"/>
                  </a:lnTo>
                  <a:lnTo>
                    <a:pt x="2020" y="692"/>
                  </a:lnTo>
                  <a:lnTo>
                    <a:pt x="1979" y="628"/>
                  </a:lnTo>
                  <a:lnTo>
                    <a:pt x="1934" y="567"/>
                  </a:lnTo>
                  <a:lnTo>
                    <a:pt x="1883" y="511"/>
                  </a:lnTo>
                  <a:lnTo>
                    <a:pt x="1826" y="459"/>
                  </a:lnTo>
                  <a:lnTo>
                    <a:pt x="1765" y="411"/>
                  </a:lnTo>
                  <a:lnTo>
                    <a:pt x="1697" y="367"/>
                  </a:lnTo>
                  <a:lnTo>
                    <a:pt x="1624" y="326"/>
                  </a:lnTo>
                  <a:lnTo>
                    <a:pt x="1543" y="290"/>
                  </a:lnTo>
                  <a:lnTo>
                    <a:pt x="1461" y="261"/>
                  </a:lnTo>
                  <a:lnTo>
                    <a:pt x="1380" y="241"/>
                  </a:lnTo>
                  <a:lnTo>
                    <a:pt x="1298" y="227"/>
                  </a:lnTo>
                  <a:lnTo>
                    <a:pt x="1218" y="221"/>
                  </a:lnTo>
                  <a:close/>
                  <a:moveTo>
                    <a:pt x="1168" y="0"/>
                  </a:moveTo>
                  <a:lnTo>
                    <a:pt x="1252" y="0"/>
                  </a:lnTo>
                  <a:lnTo>
                    <a:pt x="1335" y="8"/>
                  </a:lnTo>
                  <a:lnTo>
                    <a:pt x="1419" y="20"/>
                  </a:lnTo>
                  <a:lnTo>
                    <a:pt x="1501" y="39"/>
                  </a:lnTo>
                  <a:lnTo>
                    <a:pt x="1583" y="63"/>
                  </a:lnTo>
                  <a:lnTo>
                    <a:pt x="1662" y="94"/>
                  </a:lnTo>
                  <a:lnTo>
                    <a:pt x="1716" y="118"/>
                  </a:lnTo>
                  <a:lnTo>
                    <a:pt x="1765" y="143"/>
                  </a:lnTo>
                  <a:lnTo>
                    <a:pt x="1770" y="143"/>
                  </a:lnTo>
                  <a:lnTo>
                    <a:pt x="1795" y="155"/>
                  </a:lnTo>
                  <a:lnTo>
                    <a:pt x="1819" y="170"/>
                  </a:lnTo>
                  <a:lnTo>
                    <a:pt x="1832" y="178"/>
                  </a:lnTo>
                  <a:lnTo>
                    <a:pt x="1846" y="186"/>
                  </a:lnTo>
                  <a:lnTo>
                    <a:pt x="1847" y="188"/>
                  </a:lnTo>
                  <a:lnTo>
                    <a:pt x="1850" y="191"/>
                  </a:lnTo>
                  <a:lnTo>
                    <a:pt x="1851" y="193"/>
                  </a:lnTo>
                  <a:lnTo>
                    <a:pt x="1852" y="196"/>
                  </a:lnTo>
                  <a:lnTo>
                    <a:pt x="1854" y="196"/>
                  </a:lnTo>
                  <a:lnTo>
                    <a:pt x="1856" y="197"/>
                  </a:lnTo>
                  <a:lnTo>
                    <a:pt x="1924" y="245"/>
                  </a:lnTo>
                  <a:lnTo>
                    <a:pt x="1988" y="299"/>
                  </a:lnTo>
                  <a:lnTo>
                    <a:pt x="2048" y="358"/>
                  </a:lnTo>
                  <a:lnTo>
                    <a:pt x="2104" y="421"/>
                  </a:lnTo>
                  <a:lnTo>
                    <a:pt x="2156" y="488"/>
                  </a:lnTo>
                  <a:lnTo>
                    <a:pt x="2202" y="560"/>
                  </a:lnTo>
                  <a:lnTo>
                    <a:pt x="2245" y="634"/>
                  </a:lnTo>
                  <a:lnTo>
                    <a:pt x="2281" y="712"/>
                  </a:lnTo>
                  <a:lnTo>
                    <a:pt x="2314" y="792"/>
                  </a:lnTo>
                  <a:lnTo>
                    <a:pt x="2340" y="875"/>
                  </a:lnTo>
                  <a:lnTo>
                    <a:pt x="2361" y="960"/>
                  </a:lnTo>
                  <a:lnTo>
                    <a:pt x="2378" y="1047"/>
                  </a:lnTo>
                  <a:lnTo>
                    <a:pt x="2386" y="1133"/>
                  </a:lnTo>
                  <a:lnTo>
                    <a:pt x="2390" y="1222"/>
                  </a:lnTo>
                  <a:lnTo>
                    <a:pt x="2388" y="1311"/>
                  </a:lnTo>
                  <a:lnTo>
                    <a:pt x="2379" y="1400"/>
                  </a:lnTo>
                  <a:lnTo>
                    <a:pt x="2374" y="1437"/>
                  </a:lnTo>
                  <a:lnTo>
                    <a:pt x="2366" y="1473"/>
                  </a:lnTo>
                  <a:lnTo>
                    <a:pt x="2359" y="1507"/>
                  </a:lnTo>
                  <a:lnTo>
                    <a:pt x="2350" y="1538"/>
                  </a:lnTo>
                  <a:lnTo>
                    <a:pt x="2341" y="1567"/>
                  </a:lnTo>
                  <a:lnTo>
                    <a:pt x="2334" y="1593"/>
                  </a:lnTo>
                  <a:lnTo>
                    <a:pt x="2328" y="1615"/>
                  </a:lnTo>
                  <a:lnTo>
                    <a:pt x="2323" y="1634"/>
                  </a:lnTo>
                  <a:lnTo>
                    <a:pt x="2320" y="1646"/>
                  </a:lnTo>
                  <a:lnTo>
                    <a:pt x="2320" y="1654"/>
                  </a:lnTo>
                  <a:lnTo>
                    <a:pt x="2321" y="1659"/>
                  </a:lnTo>
                  <a:lnTo>
                    <a:pt x="2323" y="1671"/>
                  </a:lnTo>
                  <a:lnTo>
                    <a:pt x="2324" y="1691"/>
                  </a:lnTo>
                  <a:lnTo>
                    <a:pt x="2326" y="1716"/>
                  </a:lnTo>
                  <a:lnTo>
                    <a:pt x="2329" y="1748"/>
                  </a:lnTo>
                  <a:lnTo>
                    <a:pt x="2331" y="1782"/>
                  </a:lnTo>
                  <a:lnTo>
                    <a:pt x="2334" y="1820"/>
                  </a:lnTo>
                  <a:lnTo>
                    <a:pt x="2338" y="1861"/>
                  </a:lnTo>
                  <a:lnTo>
                    <a:pt x="2340" y="1903"/>
                  </a:lnTo>
                  <a:lnTo>
                    <a:pt x="2343" y="1946"/>
                  </a:lnTo>
                  <a:lnTo>
                    <a:pt x="2346" y="1989"/>
                  </a:lnTo>
                  <a:lnTo>
                    <a:pt x="2349" y="2030"/>
                  </a:lnTo>
                  <a:lnTo>
                    <a:pt x="2351" y="2069"/>
                  </a:lnTo>
                  <a:lnTo>
                    <a:pt x="2354" y="2105"/>
                  </a:lnTo>
                  <a:lnTo>
                    <a:pt x="2356" y="2139"/>
                  </a:lnTo>
                  <a:lnTo>
                    <a:pt x="2359" y="2167"/>
                  </a:lnTo>
                  <a:lnTo>
                    <a:pt x="2360" y="2189"/>
                  </a:lnTo>
                  <a:lnTo>
                    <a:pt x="2363" y="2206"/>
                  </a:lnTo>
                  <a:lnTo>
                    <a:pt x="2363" y="2214"/>
                  </a:lnTo>
                  <a:lnTo>
                    <a:pt x="2373" y="2252"/>
                  </a:lnTo>
                  <a:lnTo>
                    <a:pt x="2379" y="2283"/>
                  </a:lnTo>
                  <a:lnTo>
                    <a:pt x="2381" y="2310"/>
                  </a:lnTo>
                  <a:lnTo>
                    <a:pt x="2380" y="2331"/>
                  </a:lnTo>
                  <a:lnTo>
                    <a:pt x="2374" y="2347"/>
                  </a:lnTo>
                  <a:lnTo>
                    <a:pt x="2363" y="2361"/>
                  </a:lnTo>
                  <a:lnTo>
                    <a:pt x="2353" y="2370"/>
                  </a:lnTo>
                  <a:lnTo>
                    <a:pt x="2340" y="2375"/>
                  </a:lnTo>
                  <a:lnTo>
                    <a:pt x="2325" y="2376"/>
                  </a:lnTo>
                  <a:lnTo>
                    <a:pt x="2307" y="2375"/>
                  </a:lnTo>
                  <a:lnTo>
                    <a:pt x="2285" y="2371"/>
                  </a:lnTo>
                  <a:lnTo>
                    <a:pt x="2260" y="2365"/>
                  </a:lnTo>
                  <a:lnTo>
                    <a:pt x="2230" y="2356"/>
                  </a:lnTo>
                  <a:lnTo>
                    <a:pt x="2196" y="2345"/>
                  </a:lnTo>
                  <a:lnTo>
                    <a:pt x="2185" y="2339"/>
                  </a:lnTo>
                  <a:lnTo>
                    <a:pt x="2178" y="2337"/>
                  </a:lnTo>
                  <a:lnTo>
                    <a:pt x="2171" y="2335"/>
                  </a:lnTo>
                  <a:lnTo>
                    <a:pt x="2163" y="2334"/>
                  </a:lnTo>
                  <a:lnTo>
                    <a:pt x="2147" y="2329"/>
                  </a:lnTo>
                  <a:lnTo>
                    <a:pt x="2131" y="2322"/>
                  </a:lnTo>
                  <a:lnTo>
                    <a:pt x="2069" y="2301"/>
                  </a:lnTo>
                  <a:lnTo>
                    <a:pt x="2013" y="2281"/>
                  </a:lnTo>
                  <a:lnTo>
                    <a:pt x="1963" y="2263"/>
                  </a:lnTo>
                  <a:lnTo>
                    <a:pt x="1919" y="2248"/>
                  </a:lnTo>
                  <a:lnTo>
                    <a:pt x="1881" y="2236"/>
                  </a:lnTo>
                  <a:lnTo>
                    <a:pt x="1850" y="2226"/>
                  </a:lnTo>
                  <a:lnTo>
                    <a:pt x="1826" y="2218"/>
                  </a:lnTo>
                  <a:lnTo>
                    <a:pt x="1807" y="2213"/>
                  </a:lnTo>
                  <a:lnTo>
                    <a:pt x="1797" y="2209"/>
                  </a:lnTo>
                  <a:lnTo>
                    <a:pt x="1783" y="2214"/>
                  </a:lnTo>
                  <a:lnTo>
                    <a:pt x="1766" y="2221"/>
                  </a:lnTo>
                  <a:lnTo>
                    <a:pt x="1747" y="2228"/>
                  </a:lnTo>
                  <a:lnTo>
                    <a:pt x="1727" y="2237"/>
                  </a:lnTo>
                  <a:lnTo>
                    <a:pt x="1698" y="2249"/>
                  </a:lnTo>
                  <a:lnTo>
                    <a:pt x="1664" y="2265"/>
                  </a:lnTo>
                  <a:lnTo>
                    <a:pt x="1624" y="2280"/>
                  </a:lnTo>
                  <a:lnTo>
                    <a:pt x="1579" y="2296"/>
                  </a:lnTo>
                  <a:lnTo>
                    <a:pt x="1528" y="2312"/>
                  </a:lnTo>
                  <a:lnTo>
                    <a:pt x="1442" y="2334"/>
                  </a:lnTo>
                  <a:lnTo>
                    <a:pt x="1357" y="2350"/>
                  </a:lnTo>
                  <a:lnTo>
                    <a:pt x="1272" y="2360"/>
                  </a:lnTo>
                  <a:lnTo>
                    <a:pt x="1187" y="2362"/>
                  </a:lnTo>
                  <a:lnTo>
                    <a:pt x="1102" y="2360"/>
                  </a:lnTo>
                  <a:lnTo>
                    <a:pt x="1018" y="2352"/>
                  </a:lnTo>
                  <a:lnTo>
                    <a:pt x="935" y="2339"/>
                  </a:lnTo>
                  <a:lnTo>
                    <a:pt x="853" y="2318"/>
                  </a:lnTo>
                  <a:lnTo>
                    <a:pt x="774" y="2293"/>
                  </a:lnTo>
                  <a:lnTo>
                    <a:pt x="697" y="2262"/>
                  </a:lnTo>
                  <a:lnTo>
                    <a:pt x="621" y="2227"/>
                  </a:lnTo>
                  <a:lnTo>
                    <a:pt x="549" y="2186"/>
                  </a:lnTo>
                  <a:lnTo>
                    <a:pt x="480" y="2139"/>
                  </a:lnTo>
                  <a:lnTo>
                    <a:pt x="413" y="2089"/>
                  </a:lnTo>
                  <a:lnTo>
                    <a:pt x="352" y="2032"/>
                  </a:lnTo>
                  <a:lnTo>
                    <a:pt x="293" y="1972"/>
                  </a:lnTo>
                  <a:lnTo>
                    <a:pt x="239" y="1907"/>
                  </a:lnTo>
                  <a:lnTo>
                    <a:pt x="190" y="1837"/>
                  </a:lnTo>
                  <a:lnTo>
                    <a:pt x="144" y="1758"/>
                  </a:lnTo>
                  <a:lnTo>
                    <a:pt x="102" y="1676"/>
                  </a:lnTo>
                  <a:lnTo>
                    <a:pt x="69" y="1593"/>
                  </a:lnTo>
                  <a:lnTo>
                    <a:pt x="42" y="1508"/>
                  </a:lnTo>
                  <a:lnTo>
                    <a:pt x="21" y="1422"/>
                  </a:lnTo>
                  <a:lnTo>
                    <a:pt x="7" y="1335"/>
                  </a:lnTo>
                  <a:lnTo>
                    <a:pt x="1" y="1247"/>
                  </a:lnTo>
                  <a:lnTo>
                    <a:pt x="0" y="1159"/>
                  </a:lnTo>
                  <a:lnTo>
                    <a:pt x="5" y="1073"/>
                  </a:lnTo>
                  <a:lnTo>
                    <a:pt x="17" y="986"/>
                  </a:lnTo>
                  <a:lnTo>
                    <a:pt x="36" y="900"/>
                  </a:lnTo>
                  <a:lnTo>
                    <a:pt x="61" y="816"/>
                  </a:lnTo>
                  <a:lnTo>
                    <a:pt x="92" y="733"/>
                  </a:lnTo>
                  <a:lnTo>
                    <a:pt x="130" y="651"/>
                  </a:lnTo>
                  <a:lnTo>
                    <a:pt x="175" y="572"/>
                  </a:lnTo>
                  <a:lnTo>
                    <a:pt x="225" y="497"/>
                  </a:lnTo>
                  <a:lnTo>
                    <a:pt x="282" y="423"/>
                  </a:lnTo>
                  <a:lnTo>
                    <a:pt x="339" y="359"/>
                  </a:lnTo>
                  <a:lnTo>
                    <a:pt x="402" y="300"/>
                  </a:lnTo>
                  <a:lnTo>
                    <a:pt x="467" y="246"/>
                  </a:lnTo>
                  <a:lnTo>
                    <a:pt x="536" y="197"/>
                  </a:lnTo>
                  <a:lnTo>
                    <a:pt x="609" y="153"/>
                  </a:lnTo>
                  <a:lnTo>
                    <a:pt x="683" y="116"/>
                  </a:lnTo>
                  <a:lnTo>
                    <a:pt x="761" y="82"/>
                  </a:lnTo>
                  <a:lnTo>
                    <a:pt x="839" y="54"/>
                  </a:lnTo>
                  <a:lnTo>
                    <a:pt x="920" y="33"/>
                  </a:lnTo>
                  <a:lnTo>
                    <a:pt x="1001" y="15"/>
                  </a:lnTo>
                  <a:lnTo>
                    <a:pt x="1084" y="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flipV="1">
              <a:off x="4201330" y="3321912"/>
              <a:ext cx="1782000" cy="467863"/>
            </a:xfrm>
            <a:custGeom>
              <a:avLst/>
              <a:gdLst>
                <a:gd name="connsiteX0" fmla="*/ 54001 w 1782000"/>
                <a:gd name="connsiteY0" fmla="*/ 467863 h 467863"/>
                <a:gd name="connsiteX1" fmla="*/ 1727999 w 1782000"/>
                <a:gd name="connsiteY1" fmla="*/ 467863 h 467863"/>
                <a:gd name="connsiteX2" fmla="*/ 1782000 w 1782000"/>
                <a:gd name="connsiteY2" fmla="*/ 413862 h 467863"/>
                <a:gd name="connsiteX3" fmla="*/ 1782000 w 1782000"/>
                <a:gd name="connsiteY3" fmla="*/ 197864 h 467863"/>
                <a:gd name="connsiteX4" fmla="*/ 1727999 w 1782000"/>
                <a:gd name="connsiteY4" fmla="*/ 143863 h 467863"/>
                <a:gd name="connsiteX5" fmla="*/ 974441 w 1782000"/>
                <a:gd name="connsiteY5" fmla="*/ 143863 h 467863"/>
                <a:gd name="connsiteX6" fmla="*/ 891000 w 1782000"/>
                <a:gd name="connsiteY6" fmla="*/ 0 h 467863"/>
                <a:gd name="connsiteX7" fmla="*/ 807560 w 1782000"/>
                <a:gd name="connsiteY7" fmla="*/ 143863 h 467863"/>
                <a:gd name="connsiteX8" fmla="*/ 54001 w 1782000"/>
                <a:gd name="connsiteY8" fmla="*/ 143863 h 467863"/>
                <a:gd name="connsiteX9" fmla="*/ 0 w 1782000"/>
                <a:gd name="connsiteY9" fmla="*/ 197864 h 467863"/>
                <a:gd name="connsiteX10" fmla="*/ 0 w 1782000"/>
                <a:gd name="connsiteY10" fmla="*/ 413862 h 467863"/>
                <a:gd name="connsiteX11" fmla="*/ 54001 w 1782000"/>
                <a:gd name="connsiteY11" fmla="*/ 467863 h 46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000" h="467863">
                  <a:moveTo>
                    <a:pt x="54001" y="467863"/>
                  </a:moveTo>
                  <a:lnTo>
                    <a:pt x="1727999" y="467863"/>
                  </a:lnTo>
                  <a:cubicBezTo>
                    <a:pt x="1757823" y="467863"/>
                    <a:pt x="1782000" y="443686"/>
                    <a:pt x="1782000" y="413862"/>
                  </a:cubicBezTo>
                  <a:lnTo>
                    <a:pt x="1782000" y="197864"/>
                  </a:lnTo>
                  <a:cubicBezTo>
                    <a:pt x="1782000" y="168040"/>
                    <a:pt x="1757823" y="143863"/>
                    <a:pt x="1727999" y="143863"/>
                  </a:cubicBezTo>
                  <a:lnTo>
                    <a:pt x="974441" y="143863"/>
                  </a:lnTo>
                  <a:lnTo>
                    <a:pt x="891000" y="0"/>
                  </a:lnTo>
                  <a:lnTo>
                    <a:pt x="807560" y="143863"/>
                  </a:lnTo>
                  <a:lnTo>
                    <a:pt x="54001" y="143863"/>
                  </a:lnTo>
                  <a:cubicBezTo>
                    <a:pt x="24177" y="143863"/>
                    <a:pt x="0" y="168040"/>
                    <a:pt x="0" y="197864"/>
                  </a:cubicBezTo>
                  <a:lnTo>
                    <a:pt x="0" y="413862"/>
                  </a:lnTo>
                  <a:cubicBezTo>
                    <a:pt x="0" y="443686"/>
                    <a:pt x="24177" y="467863"/>
                    <a:pt x="54001" y="467863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 rot="18625344">
              <a:off x="4606331" y="1842454"/>
              <a:ext cx="968981" cy="968980"/>
            </a:xfrm>
            <a:prstGeom prst="arc">
              <a:avLst>
                <a:gd name="adj1" fmla="val 15883951"/>
                <a:gd name="adj2" fmla="val 866665"/>
              </a:avLst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 rot="3793204">
              <a:off x="4609350" y="1844593"/>
              <a:ext cx="968981" cy="968980"/>
            </a:xfrm>
            <a:prstGeom prst="arc">
              <a:avLst>
                <a:gd name="adj1" fmla="val 16200000"/>
                <a:gd name="adj2" fmla="val 1177729"/>
              </a:avLst>
            </a:prstGeom>
            <a:ln w="44450">
              <a:solidFill>
                <a:srgbClr val="B51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弧形 28"/>
            <p:cNvSpPr/>
            <p:nvPr/>
          </p:nvSpPr>
          <p:spPr>
            <a:xfrm rot="11666214">
              <a:off x="4606330" y="1845130"/>
              <a:ext cx="968980" cy="968981"/>
            </a:xfrm>
            <a:prstGeom prst="arc">
              <a:avLst>
                <a:gd name="adj1" fmla="val 15424206"/>
                <a:gd name="adj2" fmla="val 713697"/>
              </a:avLst>
            </a:prstGeom>
            <a:solidFill>
              <a:srgbClr val="E60012"/>
            </a:solidFill>
            <a:ln w="44450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085529" y="2790125"/>
              <a:ext cx="0" cy="449884"/>
            </a:xfrm>
            <a:prstGeom prst="line">
              <a:avLst/>
            </a:prstGeom>
            <a:ln w="34925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4625680" y="1862664"/>
              <a:ext cx="930913" cy="930914"/>
            </a:xfrm>
            <a:prstGeom prst="ellipse">
              <a:avLst/>
            </a:prstGeom>
            <a:solidFill>
              <a:srgbClr val="DB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01331" y="3957726"/>
              <a:ext cx="178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Arial" panose="020B0604020202020204" pitchFamily="34" charset="0"/>
                </a:rPr>
                <a:t>此处输入标题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93102" y="4267926"/>
              <a:ext cx="197760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spc="2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/>
                <a:t>2018</a:t>
              </a:r>
              <a:r>
                <a:rPr lang="zh-CN" altLang="en-US" dirty="0"/>
                <a:t>年</a:t>
              </a:r>
              <a:r>
                <a:rPr lang="en-US" altLang="zh-CN" dirty="0"/>
                <a:t>12</a:t>
              </a:r>
              <a:r>
                <a:rPr lang="zh-CN" altLang="en-US" dirty="0"/>
                <a:t>月，经国家邮政局审定，中国邮政</a:t>
              </a:r>
              <a:r>
                <a:rPr lang="en-US" altLang="zh-CN" dirty="0"/>
                <a:t>2019</a:t>
              </a:r>
              <a:r>
                <a:rPr lang="zh-CN" altLang="en-US" dirty="0"/>
                <a:t>年纪特邮票发行计划</a:t>
              </a:r>
              <a:r>
                <a:rPr lang="en-US" altLang="zh-CN" dirty="0"/>
                <a:t>30</a:t>
              </a:r>
              <a:r>
                <a:rPr lang="zh-CN" altLang="en-US" dirty="0"/>
                <a:t>套。</a:t>
              </a: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4858329" y="2152013"/>
              <a:ext cx="439812" cy="348763"/>
            </a:xfrm>
            <a:custGeom>
              <a:avLst/>
              <a:gdLst>
                <a:gd name="T0" fmla="*/ 3412 w 4274"/>
                <a:gd name="T1" fmla="*/ 2761 h 3390"/>
                <a:gd name="T2" fmla="*/ 3495 w 4274"/>
                <a:gd name="T3" fmla="*/ 3143 h 3390"/>
                <a:gd name="T4" fmla="*/ 3890 w 4274"/>
                <a:gd name="T5" fmla="*/ 3170 h 3390"/>
                <a:gd name="T6" fmla="*/ 4028 w 4274"/>
                <a:gd name="T7" fmla="*/ 2803 h 3390"/>
                <a:gd name="T8" fmla="*/ 3711 w 4274"/>
                <a:gd name="T9" fmla="*/ 2573 h 3390"/>
                <a:gd name="T10" fmla="*/ 732 w 4274"/>
                <a:gd name="T11" fmla="*/ 2750 h 3390"/>
                <a:gd name="T12" fmla="*/ 814 w 4274"/>
                <a:gd name="T13" fmla="*/ 3136 h 3390"/>
                <a:gd name="T14" fmla="*/ 1216 w 4274"/>
                <a:gd name="T15" fmla="*/ 3162 h 3390"/>
                <a:gd name="T16" fmla="*/ 1360 w 4274"/>
                <a:gd name="T17" fmla="*/ 2793 h 3390"/>
                <a:gd name="T18" fmla="*/ 1032 w 4274"/>
                <a:gd name="T19" fmla="*/ 2568 h 3390"/>
                <a:gd name="T20" fmla="*/ 2995 w 4274"/>
                <a:gd name="T21" fmla="*/ 2648 h 3390"/>
                <a:gd name="T22" fmla="*/ 1836 w 4274"/>
                <a:gd name="T23" fmla="*/ 2685 h 3390"/>
                <a:gd name="T24" fmla="*/ 1897 w 4274"/>
                <a:gd name="T25" fmla="*/ 2538 h 3390"/>
                <a:gd name="T26" fmla="*/ 4125 w 4274"/>
                <a:gd name="T27" fmla="*/ 2605 h 3390"/>
                <a:gd name="T28" fmla="*/ 4155 w 4274"/>
                <a:gd name="T29" fmla="*/ 3127 h 3390"/>
                <a:gd name="T30" fmla="*/ 3711 w 4274"/>
                <a:gd name="T31" fmla="*/ 3390 h 3390"/>
                <a:gd name="T32" fmla="*/ 3266 w 4274"/>
                <a:gd name="T33" fmla="*/ 3127 h 3390"/>
                <a:gd name="T34" fmla="*/ 3297 w 4274"/>
                <a:gd name="T35" fmla="*/ 2608 h 3390"/>
                <a:gd name="T36" fmla="*/ 1032 w 4274"/>
                <a:gd name="T37" fmla="*/ 2393 h 3390"/>
                <a:gd name="T38" fmla="*/ 1485 w 4274"/>
                <a:gd name="T39" fmla="*/ 2652 h 3390"/>
                <a:gd name="T40" fmla="*/ 1455 w 4274"/>
                <a:gd name="T41" fmla="*/ 3174 h 3390"/>
                <a:gd name="T42" fmla="*/ 969 w 4274"/>
                <a:gd name="T43" fmla="*/ 3386 h 3390"/>
                <a:gd name="T44" fmla="*/ 566 w 4274"/>
                <a:gd name="T45" fmla="*/ 3070 h 3390"/>
                <a:gd name="T46" fmla="*/ 658 w 4274"/>
                <a:gd name="T47" fmla="*/ 2556 h 3390"/>
                <a:gd name="T48" fmla="*/ 1281 w 4274"/>
                <a:gd name="T49" fmla="*/ 700 h 3390"/>
                <a:gd name="T50" fmla="*/ 998 w 4274"/>
                <a:gd name="T51" fmla="*/ 705 h 3390"/>
                <a:gd name="T52" fmla="*/ 720 w 4274"/>
                <a:gd name="T53" fmla="*/ 736 h 3390"/>
                <a:gd name="T54" fmla="*/ 615 w 4274"/>
                <a:gd name="T55" fmla="*/ 906 h 3390"/>
                <a:gd name="T56" fmla="*/ 184 w 4274"/>
                <a:gd name="T57" fmla="*/ 1703 h 3390"/>
                <a:gd name="T58" fmla="*/ 240 w 4274"/>
                <a:gd name="T59" fmla="*/ 2680 h 3390"/>
                <a:gd name="T60" fmla="*/ 298 w 4274"/>
                <a:gd name="T61" fmla="*/ 2546 h 3390"/>
                <a:gd name="T62" fmla="*/ 507 w 4274"/>
                <a:gd name="T63" fmla="*/ 2208 h 3390"/>
                <a:gd name="T64" fmla="*/ 817 w 4274"/>
                <a:gd name="T65" fmla="*/ 2104 h 3390"/>
                <a:gd name="T66" fmla="*/ 1457 w 4274"/>
                <a:gd name="T67" fmla="*/ 2003 h 3390"/>
                <a:gd name="T68" fmla="*/ 1494 w 4274"/>
                <a:gd name="T69" fmla="*/ 848 h 3390"/>
                <a:gd name="T70" fmla="*/ 1317 w 4274"/>
                <a:gd name="T71" fmla="*/ 701 h 3390"/>
                <a:gd name="T72" fmla="*/ 1457 w 4274"/>
                <a:gd name="T73" fmla="*/ 541 h 3390"/>
                <a:gd name="T74" fmla="*/ 1665 w 4274"/>
                <a:gd name="T75" fmla="*/ 863 h 3390"/>
                <a:gd name="T76" fmla="*/ 1587 w 4274"/>
                <a:gd name="T77" fmla="*/ 2113 h 3390"/>
                <a:gd name="T78" fmla="*/ 1281 w 4274"/>
                <a:gd name="T79" fmla="*/ 2266 h 3390"/>
                <a:gd name="T80" fmla="*/ 697 w 4274"/>
                <a:gd name="T81" fmla="*/ 2296 h 3390"/>
                <a:gd name="T82" fmla="*/ 491 w 4274"/>
                <a:gd name="T83" fmla="*/ 2482 h 3390"/>
                <a:gd name="T84" fmla="*/ 417 w 4274"/>
                <a:gd name="T85" fmla="*/ 2754 h 3390"/>
                <a:gd name="T86" fmla="*/ 174 w 4274"/>
                <a:gd name="T87" fmla="*/ 2846 h 3390"/>
                <a:gd name="T88" fmla="*/ 3 w 4274"/>
                <a:gd name="T89" fmla="*/ 2670 h 3390"/>
                <a:gd name="T90" fmla="*/ 52 w 4274"/>
                <a:gd name="T91" fmla="*/ 1559 h 3390"/>
                <a:gd name="T92" fmla="*/ 482 w 4274"/>
                <a:gd name="T93" fmla="*/ 771 h 3390"/>
                <a:gd name="T94" fmla="*/ 700 w 4274"/>
                <a:gd name="T95" fmla="*/ 536 h 3390"/>
                <a:gd name="T96" fmla="*/ 1000 w 4274"/>
                <a:gd name="T97" fmla="*/ 514 h 3390"/>
                <a:gd name="T98" fmla="*/ 1972 w 4274"/>
                <a:gd name="T99" fmla="*/ 173 h 3390"/>
                <a:gd name="T100" fmla="*/ 1939 w 4274"/>
                <a:gd name="T101" fmla="*/ 2126 h 3390"/>
                <a:gd name="T102" fmla="*/ 4100 w 4274"/>
                <a:gd name="T103" fmla="*/ 225 h 3390"/>
                <a:gd name="T104" fmla="*/ 4083 w 4274"/>
                <a:gd name="T105" fmla="*/ 2 h 3390"/>
                <a:gd name="T106" fmla="*/ 4274 w 4274"/>
                <a:gd name="T107" fmla="*/ 2074 h 3390"/>
                <a:gd name="T108" fmla="*/ 4042 w 4274"/>
                <a:gd name="T109" fmla="*/ 2301 h 3390"/>
                <a:gd name="T110" fmla="*/ 1744 w 4274"/>
                <a:gd name="T111" fmla="*/ 2114 h 3390"/>
                <a:gd name="T112" fmla="*/ 1891 w 4274"/>
                <a:gd name="T113" fmla="*/ 13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74" h="3390">
                  <a:moveTo>
                    <a:pt x="3711" y="2573"/>
                  </a:moveTo>
                  <a:lnTo>
                    <a:pt x="3664" y="2577"/>
                  </a:lnTo>
                  <a:lnTo>
                    <a:pt x="3617" y="2587"/>
                  </a:lnTo>
                  <a:lnTo>
                    <a:pt x="3573" y="2603"/>
                  </a:lnTo>
                  <a:lnTo>
                    <a:pt x="3533" y="2625"/>
                  </a:lnTo>
                  <a:lnTo>
                    <a:pt x="3495" y="2652"/>
                  </a:lnTo>
                  <a:lnTo>
                    <a:pt x="3463" y="2684"/>
                  </a:lnTo>
                  <a:lnTo>
                    <a:pt x="3434" y="2720"/>
                  </a:lnTo>
                  <a:lnTo>
                    <a:pt x="3412" y="2761"/>
                  </a:lnTo>
                  <a:lnTo>
                    <a:pt x="3395" y="2803"/>
                  </a:lnTo>
                  <a:lnTo>
                    <a:pt x="3384" y="2850"/>
                  </a:lnTo>
                  <a:lnTo>
                    <a:pt x="3381" y="2898"/>
                  </a:lnTo>
                  <a:lnTo>
                    <a:pt x="3384" y="2946"/>
                  </a:lnTo>
                  <a:lnTo>
                    <a:pt x="3395" y="2991"/>
                  </a:lnTo>
                  <a:lnTo>
                    <a:pt x="3412" y="3035"/>
                  </a:lnTo>
                  <a:lnTo>
                    <a:pt x="3434" y="3074"/>
                  </a:lnTo>
                  <a:lnTo>
                    <a:pt x="3463" y="3110"/>
                  </a:lnTo>
                  <a:lnTo>
                    <a:pt x="3495" y="3143"/>
                  </a:lnTo>
                  <a:lnTo>
                    <a:pt x="3533" y="3170"/>
                  </a:lnTo>
                  <a:lnTo>
                    <a:pt x="3573" y="3192"/>
                  </a:lnTo>
                  <a:lnTo>
                    <a:pt x="3617" y="3209"/>
                  </a:lnTo>
                  <a:lnTo>
                    <a:pt x="3664" y="3219"/>
                  </a:lnTo>
                  <a:lnTo>
                    <a:pt x="3711" y="3222"/>
                  </a:lnTo>
                  <a:lnTo>
                    <a:pt x="3759" y="3219"/>
                  </a:lnTo>
                  <a:lnTo>
                    <a:pt x="3806" y="3209"/>
                  </a:lnTo>
                  <a:lnTo>
                    <a:pt x="3849" y="3192"/>
                  </a:lnTo>
                  <a:lnTo>
                    <a:pt x="3890" y="3170"/>
                  </a:lnTo>
                  <a:lnTo>
                    <a:pt x="3927" y="3143"/>
                  </a:lnTo>
                  <a:lnTo>
                    <a:pt x="3960" y="3110"/>
                  </a:lnTo>
                  <a:lnTo>
                    <a:pt x="3987" y="3074"/>
                  </a:lnTo>
                  <a:lnTo>
                    <a:pt x="4011" y="3035"/>
                  </a:lnTo>
                  <a:lnTo>
                    <a:pt x="4028" y="2991"/>
                  </a:lnTo>
                  <a:lnTo>
                    <a:pt x="4038" y="2946"/>
                  </a:lnTo>
                  <a:lnTo>
                    <a:pt x="4042" y="2898"/>
                  </a:lnTo>
                  <a:lnTo>
                    <a:pt x="4038" y="2850"/>
                  </a:lnTo>
                  <a:lnTo>
                    <a:pt x="4028" y="2803"/>
                  </a:lnTo>
                  <a:lnTo>
                    <a:pt x="4011" y="2761"/>
                  </a:lnTo>
                  <a:lnTo>
                    <a:pt x="3987" y="2720"/>
                  </a:lnTo>
                  <a:lnTo>
                    <a:pt x="3960" y="2684"/>
                  </a:lnTo>
                  <a:lnTo>
                    <a:pt x="3927" y="2652"/>
                  </a:lnTo>
                  <a:lnTo>
                    <a:pt x="3890" y="2625"/>
                  </a:lnTo>
                  <a:lnTo>
                    <a:pt x="3849" y="2603"/>
                  </a:lnTo>
                  <a:lnTo>
                    <a:pt x="3806" y="2587"/>
                  </a:lnTo>
                  <a:lnTo>
                    <a:pt x="3759" y="2577"/>
                  </a:lnTo>
                  <a:lnTo>
                    <a:pt x="3711" y="2573"/>
                  </a:lnTo>
                  <a:close/>
                  <a:moveTo>
                    <a:pt x="1032" y="2568"/>
                  </a:moveTo>
                  <a:lnTo>
                    <a:pt x="983" y="2570"/>
                  </a:lnTo>
                  <a:lnTo>
                    <a:pt x="935" y="2581"/>
                  </a:lnTo>
                  <a:lnTo>
                    <a:pt x="891" y="2596"/>
                  </a:lnTo>
                  <a:lnTo>
                    <a:pt x="851" y="2618"/>
                  </a:lnTo>
                  <a:lnTo>
                    <a:pt x="814" y="2644"/>
                  </a:lnTo>
                  <a:lnTo>
                    <a:pt x="781" y="2675"/>
                  </a:lnTo>
                  <a:lnTo>
                    <a:pt x="754" y="2711"/>
                  </a:lnTo>
                  <a:lnTo>
                    <a:pt x="732" y="2750"/>
                  </a:lnTo>
                  <a:lnTo>
                    <a:pt x="715" y="2793"/>
                  </a:lnTo>
                  <a:lnTo>
                    <a:pt x="705" y="2838"/>
                  </a:lnTo>
                  <a:lnTo>
                    <a:pt x="702" y="2886"/>
                  </a:lnTo>
                  <a:lnTo>
                    <a:pt x="705" y="2935"/>
                  </a:lnTo>
                  <a:lnTo>
                    <a:pt x="715" y="2982"/>
                  </a:lnTo>
                  <a:lnTo>
                    <a:pt x="732" y="3026"/>
                  </a:lnTo>
                  <a:lnTo>
                    <a:pt x="754" y="3067"/>
                  </a:lnTo>
                  <a:lnTo>
                    <a:pt x="781" y="3104"/>
                  </a:lnTo>
                  <a:lnTo>
                    <a:pt x="814" y="3136"/>
                  </a:lnTo>
                  <a:lnTo>
                    <a:pt x="851" y="3163"/>
                  </a:lnTo>
                  <a:lnTo>
                    <a:pt x="891" y="3187"/>
                  </a:lnTo>
                  <a:lnTo>
                    <a:pt x="935" y="3202"/>
                  </a:lnTo>
                  <a:lnTo>
                    <a:pt x="983" y="3213"/>
                  </a:lnTo>
                  <a:lnTo>
                    <a:pt x="1032" y="3216"/>
                  </a:lnTo>
                  <a:lnTo>
                    <a:pt x="1082" y="3213"/>
                  </a:lnTo>
                  <a:lnTo>
                    <a:pt x="1130" y="3202"/>
                  </a:lnTo>
                  <a:lnTo>
                    <a:pt x="1175" y="3185"/>
                  </a:lnTo>
                  <a:lnTo>
                    <a:pt x="1216" y="3162"/>
                  </a:lnTo>
                  <a:lnTo>
                    <a:pt x="1255" y="3135"/>
                  </a:lnTo>
                  <a:lnTo>
                    <a:pt x="1289" y="3101"/>
                  </a:lnTo>
                  <a:lnTo>
                    <a:pt x="1319" y="3065"/>
                  </a:lnTo>
                  <a:lnTo>
                    <a:pt x="1342" y="3023"/>
                  </a:lnTo>
                  <a:lnTo>
                    <a:pt x="1359" y="2981"/>
                  </a:lnTo>
                  <a:lnTo>
                    <a:pt x="1371" y="2934"/>
                  </a:lnTo>
                  <a:lnTo>
                    <a:pt x="1374" y="2886"/>
                  </a:lnTo>
                  <a:lnTo>
                    <a:pt x="1371" y="2838"/>
                  </a:lnTo>
                  <a:lnTo>
                    <a:pt x="1360" y="2793"/>
                  </a:lnTo>
                  <a:lnTo>
                    <a:pt x="1343" y="2750"/>
                  </a:lnTo>
                  <a:lnTo>
                    <a:pt x="1320" y="2711"/>
                  </a:lnTo>
                  <a:lnTo>
                    <a:pt x="1292" y="2675"/>
                  </a:lnTo>
                  <a:lnTo>
                    <a:pt x="1258" y="2644"/>
                  </a:lnTo>
                  <a:lnTo>
                    <a:pt x="1219" y="2618"/>
                  </a:lnTo>
                  <a:lnTo>
                    <a:pt x="1178" y="2596"/>
                  </a:lnTo>
                  <a:lnTo>
                    <a:pt x="1132" y="2581"/>
                  </a:lnTo>
                  <a:lnTo>
                    <a:pt x="1083" y="2570"/>
                  </a:lnTo>
                  <a:lnTo>
                    <a:pt x="1032" y="2568"/>
                  </a:lnTo>
                  <a:close/>
                  <a:moveTo>
                    <a:pt x="1897" y="2538"/>
                  </a:moveTo>
                  <a:lnTo>
                    <a:pt x="2911" y="2538"/>
                  </a:lnTo>
                  <a:lnTo>
                    <a:pt x="2934" y="2542"/>
                  </a:lnTo>
                  <a:lnTo>
                    <a:pt x="2954" y="2551"/>
                  </a:lnTo>
                  <a:lnTo>
                    <a:pt x="2972" y="2564"/>
                  </a:lnTo>
                  <a:lnTo>
                    <a:pt x="2986" y="2582"/>
                  </a:lnTo>
                  <a:lnTo>
                    <a:pt x="2995" y="2603"/>
                  </a:lnTo>
                  <a:lnTo>
                    <a:pt x="2998" y="2625"/>
                  </a:lnTo>
                  <a:lnTo>
                    <a:pt x="2995" y="2648"/>
                  </a:lnTo>
                  <a:lnTo>
                    <a:pt x="2986" y="2669"/>
                  </a:lnTo>
                  <a:lnTo>
                    <a:pt x="2972" y="2685"/>
                  </a:lnTo>
                  <a:lnTo>
                    <a:pt x="2954" y="2700"/>
                  </a:lnTo>
                  <a:lnTo>
                    <a:pt x="2934" y="2709"/>
                  </a:lnTo>
                  <a:lnTo>
                    <a:pt x="2911" y="2713"/>
                  </a:lnTo>
                  <a:lnTo>
                    <a:pt x="1897" y="2713"/>
                  </a:lnTo>
                  <a:lnTo>
                    <a:pt x="1873" y="2709"/>
                  </a:lnTo>
                  <a:lnTo>
                    <a:pt x="1853" y="2700"/>
                  </a:lnTo>
                  <a:lnTo>
                    <a:pt x="1836" y="2685"/>
                  </a:lnTo>
                  <a:lnTo>
                    <a:pt x="1821" y="2669"/>
                  </a:lnTo>
                  <a:lnTo>
                    <a:pt x="1812" y="2648"/>
                  </a:lnTo>
                  <a:lnTo>
                    <a:pt x="1810" y="2625"/>
                  </a:lnTo>
                  <a:lnTo>
                    <a:pt x="1812" y="2603"/>
                  </a:lnTo>
                  <a:lnTo>
                    <a:pt x="1821" y="2582"/>
                  </a:lnTo>
                  <a:lnTo>
                    <a:pt x="1836" y="2564"/>
                  </a:lnTo>
                  <a:lnTo>
                    <a:pt x="1853" y="2551"/>
                  </a:lnTo>
                  <a:lnTo>
                    <a:pt x="1873" y="2542"/>
                  </a:lnTo>
                  <a:lnTo>
                    <a:pt x="1897" y="2538"/>
                  </a:lnTo>
                  <a:close/>
                  <a:moveTo>
                    <a:pt x="3711" y="2393"/>
                  </a:moveTo>
                  <a:lnTo>
                    <a:pt x="3775" y="2397"/>
                  </a:lnTo>
                  <a:lnTo>
                    <a:pt x="3836" y="2408"/>
                  </a:lnTo>
                  <a:lnTo>
                    <a:pt x="3893" y="2426"/>
                  </a:lnTo>
                  <a:lnTo>
                    <a:pt x="3949" y="2451"/>
                  </a:lnTo>
                  <a:lnTo>
                    <a:pt x="3999" y="2482"/>
                  </a:lnTo>
                  <a:lnTo>
                    <a:pt x="4046" y="2518"/>
                  </a:lnTo>
                  <a:lnTo>
                    <a:pt x="4088" y="2560"/>
                  </a:lnTo>
                  <a:lnTo>
                    <a:pt x="4125" y="2605"/>
                  </a:lnTo>
                  <a:lnTo>
                    <a:pt x="4157" y="2656"/>
                  </a:lnTo>
                  <a:lnTo>
                    <a:pt x="4182" y="2710"/>
                  </a:lnTo>
                  <a:lnTo>
                    <a:pt x="4200" y="2768"/>
                  </a:lnTo>
                  <a:lnTo>
                    <a:pt x="4212" y="2829"/>
                  </a:lnTo>
                  <a:lnTo>
                    <a:pt x="4215" y="2891"/>
                  </a:lnTo>
                  <a:lnTo>
                    <a:pt x="4210" y="2955"/>
                  </a:lnTo>
                  <a:lnTo>
                    <a:pt x="4199" y="3016"/>
                  </a:lnTo>
                  <a:lnTo>
                    <a:pt x="4179" y="3073"/>
                  </a:lnTo>
                  <a:lnTo>
                    <a:pt x="4155" y="3127"/>
                  </a:lnTo>
                  <a:lnTo>
                    <a:pt x="4122" y="3178"/>
                  </a:lnTo>
                  <a:lnTo>
                    <a:pt x="4086" y="3224"/>
                  </a:lnTo>
                  <a:lnTo>
                    <a:pt x="4044" y="3266"/>
                  </a:lnTo>
                  <a:lnTo>
                    <a:pt x="3998" y="3302"/>
                  </a:lnTo>
                  <a:lnTo>
                    <a:pt x="3947" y="3333"/>
                  </a:lnTo>
                  <a:lnTo>
                    <a:pt x="3893" y="3358"/>
                  </a:lnTo>
                  <a:lnTo>
                    <a:pt x="3835" y="3376"/>
                  </a:lnTo>
                  <a:lnTo>
                    <a:pt x="3775" y="3386"/>
                  </a:lnTo>
                  <a:lnTo>
                    <a:pt x="3711" y="3390"/>
                  </a:lnTo>
                  <a:lnTo>
                    <a:pt x="3648" y="3386"/>
                  </a:lnTo>
                  <a:lnTo>
                    <a:pt x="3587" y="3376"/>
                  </a:lnTo>
                  <a:lnTo>
                    <a:pt x="3529" y="3358"/>
                  </a:lnTo>
                  <a:lnTo>
                    <a:pt x="3474" y="3333"/>
                  </a:lnTo>
                  <a:lnTo>
                    <a:pt x="3423" y="3302"/>
                  </a:lnTo>
                  <a:lnTo>
                    <a:pt x="3376" y="3266"/>
                  </a:lnTo>
                  <a:lnTo>
                    <a:pt x="3335" y="3224"/>
                  </a:lnTo>
                  <a:lnTo>
                    <a:pt x="3297" y="3178"/>
                  </a:lnTo>
                  <a:lnTo>
                    <a:pt x="3266" y="3127"/>
                  </a:lnTo>
                  <a:lnTo>
                    <a:pt x="3241" y="3073"/>
                  </a:lnTo>
                  <a:lnTo>
                    <a:pt x="3222" y="3016"/>
                  </a:lnTo>
                  <a:lnTo>
                    <a:pt x="3210" y="2955"/>
                  </a:lnTo>
                  <a:lnTo>
                    <a:pt x="3206" y="2891"/>
                  </a:lnTo>
                  <a:lnTo>
                    <a:pt x="3210" y="2829"/>
                  </a:lnTo>
                  <a:lnTo>
                    <a:pt x="3222" y="2770"/>
                  </a:lnTo>
                  <a:lnTo>
                    <a:pt x="3241" y="2713"/>
                  </a:lnTo>
                  <a:lnTo>
                    <a:pt x="3266" y="2658"/>
                  </a:lnTo>
                  <a:lnTo>
                    <a:pt x="3297" y="2608"/>
                  </a:lnTo>
                  <a:lnTo>
                    <a:pt x="3335" y="2562"/>
                  </a:lnTo>
                  <a:lnTo>
                    <a:pt x="3376" y="2520"/>
                  </a:lnTo>
                  <a:lnTo>
                    <a:pt x="3423" y="2483"/>
                  </a:lnTo>
                  <a:lnTo>
                    <a:pt x="3474" y="2452"/>
                  </a:lnTo>
                  <a:lnTo>
                    <a:pt x="3529" y="2428"/>
                  </a:lnTo>
                  <a:lnTo>
                    <a:pt x="3587" y="2408"/>
                  </a:lnTo>
                  <a:lnTo>
                    <a:pt x="3648" y="2397"/>
                  </a:lnTo>
                  <a:lnTo>
                    <a:pt x="3711" y="2393"/>
                  </a:lnTo>
                  <a:close/>
                  <a:moveTo>
                    <a:pt x="1032" y="2393"/>
                  </a:moveTo>
                  <a:lnTo>
                    <a:pt x="1097" y="2397"/>
                  </a:lnTo>
                  <a:lnTo>
                    <a:pt x="1161" y="2408"/>
                  </a:lnTo>
                  <a:lnTo>
                    <a:pt x="1220" y="2425"/>
                  </a:lnTo>
                  <a:lnTo>
                    <a:pt x="1276" y="2450"/>
                  </a:lnTo>
                  <a:lnTo>
                    <a:pt x="1328" y="2480"/>
                  </a:lnTo>
                  <a:lnTo>
                    <a:pt x="1374" y="2516"/>
                  </a:lnTo>
                  <a:lnTo>
                    <a:pt x="1416" y="2556"/>
                  </a:lnTo>
                  <a:lnTo>
                    <a:pt x="1454" y="2601"/>
                  </a:lnTo>
                  <a:lnTo>
                    <a:pt x="1485" y="2652"/>
                  </a:lnTo>
                  <a:lnTo>
                    <a:pt x="1509" y="2705"/>
                  </a:lnTo>
                  <a:lnTo>
                    <a:pt x="1527" y="2763"/>
                  </a:lnTo>
                  <a:lnTo>
                    <a:pt x="1539" y="2823"/>
                  </a:lnTo>
                  <a:lnTo>
                    <a:pt x="1543" y="2886"/>
                  </a:lnTo>
                  <a:lnTo>
                    <a:pt x="1540" y="2950"/>
                  </a:lnTo>
                  <a:lnTo>
                    <a:pt x="1529" y="3010"/>
                  </a:lnTo>
                  <a:lnTo>
                    <a:pt x="1511" y="3067"/>
                  </a:lnTo>
                  <a:lnTo>
                    <a:pt x="1486" y="3123"/>
                  </a:lnTo>
                  <a:lnTo>
                    <a:pt x="1455" y="3174"/>
                  </a:lnTo>
                  <a:lnTo>
                    <a:pt x="1417" y="3220"/>
                  </a:lnTo>
                  <a:lnTo>
                    <a:pt x="1374" y="3263"/>
                  </a:lnTo>
                  <a:lnTo>
                    <a:pt x="1327" y="3299"/>
                  </a:lnTo>
                  <a:lnTo>
                    <a:pt x="1275" y="3332"/>
                  </a:lnTo>
                  <a:lnTo>
                    <a:pt x="1218" y="3356"/>
                  </a:lnTo>
                  <a:lnTo>
                    <a:pt x="1159" y="3374"/>
                  </a:lnTo>
                  <a:lnTo>
                    <a:pt x="1097" y="3386"/>
                  </a:lnTo>
                  <a:lnTo>
                    <a:pt x="1032" y="3390"/>
                  </a:lnTo>
                  <a:lnTo>
                    <a:pt x="969" y="3386"/>
                  </a:lnTo>
                  <a:lnTo>
                    <a:pt x="908" y="3376"/>
                  </a:lnTo>
                  <a:lnTo>
                    <a:pt x="851" y="3358"/>
                  </a:lnTo>
                  <a:lnTo>
                    <a:pt x="797" y="3332"/>
                  </a:lnTo>
                  <a:lnTo>
                    <a:pt x="746" y="3302"/>
                  </a:lnTo>
                  <a:lnTo>
                    <a:pt x="700" y="3264"/>
                  </a:lnTo>
                  <a:lnTo>
                    <a:pt x="658" y="3223"/>
                  </a:lnTo>
                  <a:lnTo>
                    <a:pt x="622" y="3176"/>
                  </a:lnTo>
                  <a:lnTo>
                    <a:pt x="591" y="3126"/>
                  </a:lnTo>
                  <a:lnTo>
                    <a:pt x="566" y="3070"/>
                  </a:lnTo>
                  <a:lnTo>
                    <a:pt x="548" y="3012"/>
                  </a:lnTo>
                  <a:lnTo>
                    <a:pt x="538" y="2950"/>
                  </a:lnTo>
                  <a:lnTo>
                    <a:pt x="534" y="2886"/>
                  </a:lnTo>
                  <a:lnTo>
                    <a:pt x="538" y="2823"/>
                  </a:lnTo>
                  <a:lnTo>
                    <a:pt x="548" y="2763"/>
                  </a:lnTo>
                  <a:lnTo>
                    <a:pt x="566" y="2705"/>
                  </a:lnTo>
                  <a:lnTo>
                    <a:pt x="591" y="2652"/>
                  </a:lnTo>
                  <a:lnTo>
                    <a:pt x="622" y="2601"/>
                  </a:lnTo>
                  <a:lnTo>
                    <a:pt x="658" y="2556"/>
                  </a:lnTo>
                  <a:lnTo>
                    <a:pt x="700" y="2516"/>
                  </a:lnTo>
                  <a:lnTo>
                    <a:pt x="746" y="2480"/>
                  </a:lnTo>
                  <a:lnTo>
                    <a:pt x="797" y="2450"/>
                  </a:lnTo>
                  <a:lnTo>
                    <a:pt x="851" y="2425"/>
                  </a:lnTo>
                  <a:lnTo>
                    <a:pt x="908" y="2408"/>
                  </a:lnTo>
                  <a:lnTo>
                    <a:pt x="969" y="2397"/>
                  </a:lnTo>
                  <a:lnTo>
                    <a:pt x="1032" y="2393"/>
                  </a:lnTo>
                  <a:close/>
                  <a:moveTo>
                    <a:pt x="1286" y="700"/>
                  </a:moveTo>
                  <a:lnTo>
                    <a:pt x="1281" y="700"/>
                  </a:lnTo>
                  <a:lnTo>
                    <a:pt x="1270" y="700"/>
                  </a:lnTo>
                  <a:lnTo>
                    <a:pt x="1250" y="701"/>
                  </a:lnTo>
                  <a:lnTo>
                    <a:pt x="1226" y="701"/>
                  </a:lnTo>
                  <a:lnTo>
                    <a:pt x="1194" y="703"/>
                  </a:lnTo>
                  <a:lnTo>
                    <a:pt x="1159" y="703"/>
                  </a:lnTo>
                  <a:lnTo>
                    <a:pt x="1121" y="704"/>
                  </a:lnTo>
                  <a:lnTo>
                    <a:pt x="1080" y="705"/>
                  </a:lnTo>
                  <a:lnTo>
                    <a:pt x="1039" y="705"/>
                  </a:lnTo>
                  <a:lnTo>
                    <a:pt x="998" y="705"/>
                  </a:lnTo>
                  <a:lnTo>
                    <a:pt x="959" y="705"/>
                  </a:lnTo>
                  <a:lnTo>
                    <a:pt x="921" y="705"/>
                  </a:lnTo>
                  <a:lnTo>
                    <a:pt x="887" y="704"/>
                  </a:lnTo>
                  <a:lnTo>
                    <a:pt x="858" y="703"/>
                  </a:lnTo>
                  <a:lnTo>
                    <a:pt x="836" y="700"/>
                  </a:lnTo>
                  <a:lnTo>
                    <a:pt x="802" y="701"/>
                  </a:lnTo>
                  <a:lnTo>
                    <a:pt x="772" y="708"/>
                  </a:lnTo>
                  <a:lnTo>
                    <a:pt x="745" y="721"/>
                  </a:lnTo>
                  <a:lnTo>
                    <a:pt x="720" y="736"/>
                  </a:lnTo>
                  <a:lnTo>
                    <a:pt x="698" y="756"/>
                  </a:lnTo>
                  <a:lnTo>
                    <a:pt x="680" y="778"/>
                  </a:lnTo>
                  <a:lnTo>
                    <a:pt x="665" y="800"/>
                  </a:lnTo>
                  <a:lnTo>
                    <a:pt x="650" y="823"/>
                  </a:lnTo>
                  <a:lnTo>
                    <a:pt x="639" y="845"/>
                  </a:lnTo>
                  <a:lnTo>
                    <a:pt x="630" y="866"/>
                  </a:lnTo>
                  <a:lnTo>
                    <a:pt x="623" y="883"/>
                  </a:lnTo>
                  <a:lnTo>
                    <a:pt x="618" y="897"/>
                  </a:lnTo>
                  <a:lnTo>
                    <a:pt x="615" y="906"/>
                  </a:lnTo>
                  <a:lnTo>
                    <a:pt x="614" y="909"/>
                  </a:lnTo>
                  <a:lnTo>
                    <a:pt x="609" y="927"/>
                  </a:lnTo>
                  <a:lnTo>
                    <a:pt x="284" y="1506"/>
                  </a:lnTo>
                  <a:lnTo>
                    <a:pt x="259" y="1542"/>
                  </a:lnTo>
                  <a:lnTo>
                    <a:pt x="238" y="1577"/>
                  </a:lnTo>
                  <a:lnTo>
                    <a:pt x="220" y="1613"/>
                  </a:lnTo>
                  <a:lnTo>
                    <a:pt x="205" y="1646"/>
                  </a:lnTo>
                  <a:lnTo>
                    <a:pt x="193" y="1677"/>
                  </a:lnTo>
                  <a:lnTo>
                    <a:pt x="184" y="1703"/>
                  </a:lnTo>
                  <a:lnTo>
                    <a:pt x="177" y="1723"/>
                  </a:lnTo>
                  <a:lnTo>
                    <a:pt x="174" y="1737"/>
                  </a:lnTo>
                  <a:lnTo>
                    <a:pt x="174" y="2631"/>
                  </a:lnTo>
                  <a:lnTo>
                    <a:pt x="176" y="2649"/>
                  </a:lnTo>
                  <a:lnTo>
                    <a:pt x="181" y="2665"/>
                  </a:lnTo>
                  <a:lnTo>
                    <a:pt x="192" y="2675"/>
                  </a:lnTo>
                  <a:lnTo>
                    <a:pt x="205" y="2682"/>
                  </a:lnTo>
                  <a:lnTo>
                    <a:pt x="220" y="2683"/>
                  </a:lnTo>
                  <a:lnTo>
                    <a:pt x="240" y="2680"/>
                  </a:lnTo>
                  <a:lnTo>
                    <a:pt x="255" y="2674"/>
                  </a:lnTo>
                  <a:lnTo>
                    <a:pt x="267" y="2665"/>
                  </a:lnTo>
                  <a:lnTo>
                    <a:pt x="276" y="2653"/>
                  </a:lnTo>
                  <a:lnTo>
                    <a:pt x="282" y="2640"/>
                  </a:lnTo>
                  <a:lnTo>
                    <a:pt x="288" y="2628"/>
                  </a:lnTo>
                  <a:lnTo>
                    <a:pt x="291" y="2617"/>
                  </a:lnTo>
                  <a:lnTo>
                    <a:pt x="294" y="2608"/>
                  </a:lnTo>
                  <a:lnTo>
                    <a:pt x="295" y="2601"/>
                  </a:lnTo>
                  <a:lnTo>
                    <a:pt x="298" y="2546"/>
                  </a:lnTo>
                  <a:lnTo>
                    <a:pt x="307" y="2495"/>
                  </a:lnTo>
                  <a:lnTo>
                    <a:pt x="320" y="2447"/>
                  </a:lnTo>
                  <a:lnTo>
                    <a:pt x="337" y="2402"/>
                  </a:lnTo>
                  <a:lnTo>
                    <a:pt x="358" y="2362"/>
                  </a:lnTo>
                  <a:lnTo>
                    <a:pt x="382" y="2324"/>
                  </a:lnTo>
                  <a:lnTo>
                    <a:pt x="409" y="2290"/>
                  </a:lnTo>
                  <a:lnTo>
                    <a:pt x="440" y="2261"/>
                  </a:lnTo>
                  <a:lnTo>
                    <a:pt x="473" y="2232"/>
                  </a:lnTo>
                  <a:lnTo>
                    <a:pt x="507" y="2208"/>
                  </a:lnTo>
                  <a:lnTo>
                    <a:pt x="542" y="2187"/>
                  </a:lnTo>
                  <a:lnTo>
                    <a:pt x="578" y="2167"/>
                  </a:lnTo>
                  <a:lnTo>
                    <a:pt x="614" y="2152"/>
                  </a:lnTo>
                  <a:lnTo>
                    <a:pt x="652" y="2138"/>
                  </a:lnTo>
                  <a:lnTo>
                    <a:pt x="687" y="2126"/>
                  </a:lnTo>
                  <a:lnTo>
                    <a:pt x="723" y="2118"/>
                  </a:lnTo>
                  <a:lnTo>
                    <a:pt x="757" y="2110"/>
                  </a:lnTo>
                  <a:lnTo>
                    <a:pt x="788" y="2107"/>
                  </a:lnTo>
                  <a:lnTo>
                    <a:pt x="817" y="2104"/>
                  </a:lnTo>
                  <a:lnTo>
                    <a:pt x="1281" y="2104"/>
                  </a:lnTo>
                  <a:lnTo>
                    <a:pt x="1316" y="2101"/>
                  </a:lnTo>
                  <a:lnTo>
                    <a:pt x="1347" y="2095"/>
                  </a:lnTo>
                  <a:lnTo>
                    <a:pt x="1374" y="2085"/>
                  </a:lnTo>
                  <a:lnTo>
                    <a:pt x="1397" y="2072"/>
                  </a:lnTo>
                  <a:lnTo>
                    <a:pt x="1417" y="2057"/>
                  </a:lnTo>
                  <a:lnTo>
                    <a:pt x="1433" y="2041"/>
                  </a:lnTo>
                  <a:lnTo>
                    <a:pt x="1447" y="2021"/>
                  </a:lnTo>
                  <a:lnTo>
                    <a:pt x="1457" y="2003"/>
                  </a:lnTo>
                  <a:lnTo>
                    <a:pt x="1466" y="1984"/>
                  </a:lnTo>
                  <a:lnTo>
                    <a:pt x="1473" y="1964"/>
                  </a:lnTo>
                  <a:lnTo>
                    <a:pt x="1478" y="1946"/>
                  </a:lnTo>
                  <a:lnTo>
                    <a:pt x="1481" y="1929"/>
                  </a:lnTo>
                  <a:lnTo>
                    <a:pt x="1483" y="1915"/>
                  </a:lnTo>
                  <a:lnTo>
                    <a:pt x="1485" y="1903"/>
                  </a:lnTo>
                  <a:lnTo>
                    <a:pt x="1485" y="1894"/>
                  </a:lnTo>
                  <a:lnTo>
                    <a:pt x="1496" y="880"/>
                  </a:lnTo>
                  <a:lnTo>
                    <a:pt x="1494" y="848"/>
                  </a:lnTo>
                  <a:lnTo>
                    <a:pt x="1488" y="818"/>
                  </a:lnTo>
                  <a:lnTo>
                    <a:pt x="1478" y="793"/>
                  </a:lnTo>
                  <a:lnTo>
                    <a:pt x="1465" y="771"/>
                  </a:lnTo>
                  <a:lnTo>
                    <a:pt x="1450" y="753"/>
                  </a:lnTo>
                  <a:lnTo>
                    <a:pt x="1424" y="734"/>
                  </a:lnTo>
                  <a:lnTo>
                    <a:pt x="1397" y="720"/>
                  </a:lnTo>
                  <a:lnTo>
                    <a:pt x="1368" y="711"/>
                  </a:lnTo>
                  <a:lnTo>
                    <a:pt x="1342" y="705"/>
                  </a:lnTo>
                  <a:lnTo>
                    <a:pt x="1317" y="701"/>
                  </a:lnTo>
                  <a:lnTo>
                    <a:pt x="1299" y="700"/>
                  </a:lnTo>
                  <a:lnTo>
                    <a:pt x="1286" y="700"/>
                  </a:lnTo>
                  <a:close/>
                  <a:moveTo>
                    <a:pt x="1281" y="509"/>
                  </a:moveTo>
                  <a:lnTo>
                    <a:pt x="1299" y="510"/>
                  </a:lnTo>
                  <a:lnTo>
                    <a:pt x="1323" y="511"/>
                  </a:lnTo>
                  <a:lnTo>
                    <a:pt x="1352" y="514"/>
                  </a:lnTo>
                  <a:lnTo>
                    <a:pt x="1385" y="519"/>
                  </a:lnTo>
                  <a:lnTo>
                    <a:pt x="1421" y="528"/>
                  </a:lnTo>
                  <a:lnTo>
                    <a:pt x="1457" y="541"/>
                  </a:lnTo>
                  <a:lnTo>
                    <a:pt x="1495" y="558"/>
                  </a:lnTo>
                  <a:lnTo>
                    <a:pt x="1531" y="580"/>
                  </a:lnTo>
                  <a:lnTo>
                    <a:pt x="1566" y="608"/>
                  </a:lnTo>
                  <a:lnTo>
                    <a:pt x="1595" y="642"/>
                  </a:lnTo>
                  <a:lnTo>
                    <a:pt x="1619" y="679"/>
                  </a:lnTo>
                  <a:lnTo>
                    <a:pt x="1639" y="720"/>
                  </a:lnTo>
                  <a:lnTo>
                    <a:pt x="1653" y="765"/>
                  </a:lnTo>
                  <a:lnTo>
                    <a:pt x="1661" y="812"/>
                  </a:lnTo>
                  <a:lnTo>
                    <a:pt x="1665" y="863"/>
                  </a:lnTo>
                  <a:lnTo>
                    <a:pt x="1658" y="1889"/>
                  </a:lnTo>
                  <a:lnTo>
                    <a:pt x="1657" y="1914"/>
                  </a:lnTo>
                  <a:lnTo>
                    <a:pt x="1653" y="1940"/>
                  </a:lnTo>
                  <a:lnTo>
                    <a:pt x="1648" y="1968"/>
                  </a:lnTo>
                  <a:lnTo>
                    <a:pt x="1640" y="1997"/>
                  </a:lnTo>
                  <a:lnTo>
                    <a:pt x="1631" y="2026"/>
                  </a:lnTo>
                  <a:lnTo>
                    <a:pt x="1618" y="2056"/>
                  </a:lnTo>
                  <a:lnTo>
                    <a:pt x="1604" y="2085"/>
                  </a:lnTo>
                  <a:lnTo>
                    <a:pt x="1587" y="2113"/>
                  </a:lnTo>
                  <a:lnTo>
                    <a:pt x="1566" y="2140"/>
                  </a:lnTo>
                  <a:lnTo>
                    <a:pt x="1543" y="2166"/>
                  </a:lnTo>
                  <a:lnTo>
                    <a:pt x="1517" y="2191"/>
                  </a:lnTo>
                  <a:lnTo>
                    <a:pt x="1487" y="2211"/>
                  </a:lnTo>
                  <a:lnTo>
                    <a:pt x="1454" y="2230"/>
                  </a:lnTo>
                  <a:lnTo>
                    <a:pt x="1416" y="2245"/>
                  </a:lnTo>
                  <a:lnTo>
                    <a:pt x="1376" y="2256"/>
                  </a:lnTo>
                  <a:lnTo>
                    <a:pt x="1330" y="2263"/>
                  </a:lnTo>
                  <a:lnTo>
                    <a:pt x="1281" y="2266"/>
                  </a:lnTo>
                  <a:lnTo>
                    <a:pt x="824" y="2266"/>
                  </a:lnTo>
                  <a:lnTo>
                    <a:pt x="820" y="2266"/>
                  </a:lnTo>
                  <a:lnTo>
                    <a:pt x="812" y="2267"/>
                  </a:lnTo>
                  <a:lnTo>
                    <a:pt x="801" y="2268"/>
                  </a:lnTo>
                  <a:lnTo>
                    <a:pt x="785" y="2271"/>
                  </a:lnTo>
                  <a:lnTo>
                    <a:pt x="766" y="2275"/>
                  </a:lnTo>
                  <a:lnTo>
                    <a:pt x="745" y="2280"/>
                  </a:lnTo>
                  <a:lnTo>
                    <a:pt x="722" y="2287"/>
                  </a:lnTo>
                  <a:lnTo>
                    <a:pt x="697" y="2296"/>
                  </a:lnTo>
                  <a:lnTo>
                    <a:pt x="671" y="2306"/>
                  </a:lnTo>
                  <a:lnTo>
                    <a:pt x="644" y="2319"/>
                  </a:lnTo>
                  <a:lnTo>
                    <a:pt x="618" y="2333"/>
                  </a:lnTo>
                  <a:lnTo>
                    <a:pt x="592" y="2351"/>
                  </a:lnTo>
                  <a:lnTo>
                    <a:pt x="567" y="2371"/>
                  </a:lnTo>
                  <a:lnTo>
                    <a:pt x="545" y="2394"/>
                  </a:lnTo>
                  <a:lnTo>
                    <a:pt x="525" y="2420"/>
                  </a:lnTo>
                  <a:lnTo>
                    <a:pt x="507" y="2448"/>
                  </a:lnTo>
                  <a:lnTo>
                    <a:pt x="491" y="2482"/>
                  </a:lnTo>
                  <a:lnTo>
                    <a:pt x="479" y="2518"/>
                  </a:lnTo>
                  <a:lnTo>
                    <a:pt x="473" y="2557"/>
                  </a:lnTo>
                  <a:lnTo>
                    <a:pt x="470" y="2601"/>
                  </a:lnTo>
                  <a:lnTo>
                    <a:pt x="468" y="2627"/>
                  </a:lnTo>
                  <a:lnTo>
                    <a:pt x="462" y="2652"/>
                  </a:lnTo>
                  <a:lnTo>
                    <a:pt x="455" y="2678"/>
                  </a:lnTo>
                  <a:lnTo>
                    <a:pt x="446" y="2705"/>
                  </a:lnTo>
                  <a:lnTo>
                    <a:pt x="433" y="2729"/>
                  </a:lnTo>
                  <a:lnTo>
                    <a:pt x="417" y="2754"/>
                  </a:lnTo>
                  <a:lnTo>
                    <a:pt x="399" y="2777"/>
                  </a:lnTo>
                  <a:lnTo>
                    <a:pt x="377" y="2797"/>
                  </a:lnTo>
                  <a:lnTo>
                    <a:pt x="352" y="2815"/>
                  </a:lnTo>
                  <a:lnTo>
                    <a:pt x="325" y="2830"/>
                  </a:lnTo>
                  <a:lnTo>
                    <a:pt x="293" y="2842"/>
                  </a:lnTo>
                  <a:lnTo>
                    <a:pt x="259" y="2849"/>
                  </a:lnTo>
                  <a:lnTo>
                    <a:pt x="220" y="2851"/>
                  </a:lnTo>
                  <a:lnTo>
                    <a:pt x="198" y="2850"/>
                  </a:lnTo>
                  <a:lnTo>
                    <a:pt x="174" y="2846"/>
                  </a:lnTo>
                  <a:lnTo>
                    <a:pt x="149" y="2840"/>
                  </a:lnTo>
                  <a:lnTo>
                    <a:pt x="124" y="2830"/>
                  </a:lnTo>
                  <a:lnTo>
                    <a:pt x="101" y="2818"/>
                  </a:lnTo>
                  <a:lnTo>
                    <a:pt x="78" y="2802"/>
                  </a:lnTo>
                  <a:lnTo>
                    <a:pt x="57" y="2783"/>
                  </a:lnTo>
                  <a:lnTo>
                    <a:pt x="38" y="2761"/>
                  </a:lnTo>
                  <a:lnTo>
                    <a:pt x="22" y="2733"/>
                  </a:lnTo>
                  <a:lnTo>
                    <a:pt x="10" y="2704"/>
                  </a:lnTo>
                  <a:lnTo>
                    <a:pt x="3" y="2670"/>
                  </a:lnTo>
                  <a:lnTo>
                    <a:pt x="0" y="2631"/>
                  </a:lnTo>
                  <a:lnTo>
                    <a:pt x="0" y="1709"/>
                  </a:lnTo>
                  <a:lnTo>
                    <a:pt x="1" y="1704"/>
                  </a:lnTo>
                  <a:lnTo>
                    <a:pt x="4" y="1692"/>
                  </a:lnTo>
                  <a:lnTo>
                    <a:pt x="9" y="1674"/>
                  </a:lnTo>
                  <a:lnTo>
                    <a:pt x="16" y="1651"/>
                  </a:lnTo>
                  <a:lnTo>
                    <a:pt x="25" y="1624"/>
                  </a:lnTo>
                  <a:lnTo>
                    <a:pt x="36" y="1592"/>
                  </a:lnTo>
                  <a:lnTo>
                    <a:pt x="52" y="1559"/>
                  </a:lnTo>
                  <a:lnTo>
                    <a:pt x="69" y="1523"/>
                  </a:lnTo>
                  <a:lnTo>
                    <a:pt x="89" y="1485"/>
                  </a:lnTo>
                  <a:lnTo>
                    <a:pt x="113" y="1446"/>
                  </a:lnTo>
                  <a:lnTo>
                    <a:pt x="139" y="1407"/>
                  </a:lnTo>
                  <a:lnTo>
                    <a:pt x="452" y="852"/>
                  </a:lnTo>
                  <a:lnTo>
                    <a:pt x="456" y="837"/>
                  </a:lnTo>
                  <a:lnTo>
                    <a:pt x="462" y="818"/>
                  </a:lnTo>
                  <a:lnTo>
                    <a:pt x="472" y="796"/>
                  </a:lnTo>
                  <a:lnTo>
                    <a:pt x="482" y="771"/>
                  </a:lnTo>
                  <a:lnTo>
                    <a:pt x="495" y="744"/>
                  </a:lnTo>
                  <a:lnTo>
                    <a:pt x="510" y="714"/>
                  </a:lnTo>
                  <a:lnTo>
                    <a:pt x="529" y="686"/>
                  </a:lnTo>
                  <a:lnTo>
                    <a:pt x="549" y="656"/>
                  </a:lnTo>
                  <a:lnTo>
                    <a:pt x="573" y="628"/>
                  </a:lnTo>
                  <a:lnTo>
                    <a:pt x="600" y="600"/>
                  </a:lnTo>
                  <a:lnTo>
                    <a:pt x="630" y="576"/>
                  </a:lnTo>
                  <a:lnTo>
                    <a:pt x="663" y="554"/>
                  </a:lnTo>
                  <a:lnTo>
                    <a:pt x="700" y="536"/>
                  </a:lnTo>
                  <a:lnTo>
                    <a:pt x="738" y="521"/>
                  </a:lnTo>
                  <a:lnTo>
                    <a:pt x="782" y="512"/>
                  </a:lnTo>
                  <a:lnTo>
                    <a:pt x="829" y="510"/>
                  </a:lnTo>
                  <a:lnTo>
                    <a:pt x="841" y="510"/>
                  </a:lnTo>
                  <a:lnTo>
                    <a:pt x="860" y="511"/>
                  </a:lnTo>
                  <a:lnTo>
                    <a:pt x="887" y="512"/>
                  </a:lnTo>
                  <a:lnTo>
                    <a:pt x="921" y="512"/>
                  </a:lnTo>
                  <a:lnTo>
                    <a:pt x="959" y="514"/>
                  </a:lnTo>
                  <a:lnTo>
                    <a:pt x="1000" y="514"/>
                  </a:lnTo>
                  <a:lnTo>
                    <a:pt x="1045" y="514"/>
                  </a:lnTo>
                  <a:lnTo>
                    <a:pt x="1092" y="514"/>
                  </a:lnTo>
                  <a:lnTo>
                    <a:pt x="1139" y="512"/>
                  </a:lnTo>
                  <a:lnTo>
                    <a:pt x="1184" y="512"/>
                  </a:lnTo>
                  <a:lnTo>
                    <a:pt x="1228" y="511"/>
                  </a:lnTo>
                  <a:lnTo>
                    <a:pt x="1270" y="510"/>
                  </a:lnTo>
                  <a:lnTo>
                    <a:pt x="1281" y="509"/>
                  </a:lnTo>
                  <a:close/>
                  <a:moveTo>
                    <a:pt x="1972" y="167"/>
                  </a:moveTo>
                  <a:lnTo>
                    <a:pt x="1972" y="173"/>
                  </a:lnTo>
                  <a:lnTo>
                    <a:pt x="1952" y="176"/>
                  </a:lnTo>
                  <a:lnTo>
                    <a:pt x="1937" y="183"/>
                  </a:lnTo>
                  <a:lnTo>
                    <a:pt x="1924" y="195"/>
                  </a:lnTo>
                  <a:lnTo>
                    <a:pt x="1916" y="212"/>
                  </a:lnTo>
                  <a:lnTo>
                    <a:pt x="1913" y="231"/>
                  </a:lnTo>
                  <a:lnTo>
                    <a:pt x="1913" y="2081"/>
                  </a:lnTo>
                  <a:lnTo>
                    <a:pt x="1917" y="2098"/>
                  </a:lnTo>
                  <a:lnTo>
                    <a:pt x="1925" y="2113"/>
                  </a:lnTo>
                  <a:lnTo>
                    <a:pt x="1939" y="2126"/>
                  </a:lnTo>
                  <a:lnTo>
                    <a:pt x="1955" y="2135"/>
                  </a:lnTo>
                  <a:lnTo>
                    <a:pt x="1972" y="2138"/>
                  </a:lnTo>
                  <a:lnTo>
                    <a:pt x="4042" y="2138"/>
                  </a:lnTo>
                  <a:lnTo>
                    <a:pt x="4061" y="2135"/>
                  </a:lnTo>
                  <a:lnTo>
                    <a:pt x="4077" y="2127"/>
                  </a:lnTo>
                  <a:lnTo>
                    <a:pt x="4090" y="2116"/>
                  </a:lnTo>
                  <a:lnTo>
                    <a:pt x="4098" y="2100"/>
                  </a:lnTo>
                  <a:lnTo>
                    <a:pt x="4100" y="2081"/>
                  </a:lnTo>
                  <a:lnTo>
                    <a:pt x="4100" y="225"/>
                  </a:lnTo>
                  <a:lnTo>
                    <a:pt x="4096" y="208"/>
                  </a:lnTo>
                  <a:lnTo>
                    <a:pt x="4087" y="193"/>
                  </a:lnTo>
                  <a:lnTo>
                    <a:pt x="4074" y="180"/>
                  </a:lnTo>
                  <a:lnTo>
                    <a:pt x="4059" y="171"/>
                  </a:lnTo>
                  <a:lnTo>
                    <a:pt x="4042" y="167"/>
                  </a:lnTo>
                  <a:lnTo>
                    <a:pt x="1972" y="167"/>
                  </a:lnTo>
                  <a:close/>
                  <a:moveTo>
                    <a:pt x="1972" y="0"/>
                  </a:moveTo>
                  <a:lnTo>
                    <a:pt x="4042" y="0"/>
                  </a:lnTo>
                  <a:lnTo>
                    <a:pt x="4083" y="2"/>
                  </a:lnTo>
                  <a:lnTo>
                    <a:pt x="4122" y="14"/>
                  </a:lnTo>
                  <a:lnTo>
                    <a:pt x="4158" y="31"/>
                  </a:lnTo>
                  <a:lnTo>
                    <a:pt x="4191" y="53"/>
                  </a:lnTo>
                  <a:lnTo>
                    <a:pt x="4219" y="81"/>
                  </a:lnTo>
                  <a:lnTo>
                    <a:pt x="4241" y="112"/>
                  </a:lnTo>
                  <a:lnTo>
                    <a:pt x="4259" y="147"/>
                  </a:lnTo>
                  <a:lnTo>
                    <a:pt x="4270" y="185"/>
                  </a:lnTo>
                  <a:lnTo>
                    <a:pt x="4274" y="225"/>
                  </a:lnTo>
                  <a:lnTo>
                    <a:pt x="4274" y="2074"/>
                  </a:lnTo>
                  <a:lnTo>
                    <a:pt x="4270" y="2116"/>
                  </a:lnTo>
                  <a:lnTo>
                    <a:pt x="4259" y="2154"/>
                  </a:lnTo>
                  <a:lnTo>
                    <a:pt x="4241" y="2189"/>
                  </a:lnTo>
                  <a:lnTo>
                    <a:pt x="4219" y="2221"/>
                  </a:lnTo>
                  <a:lnTo>
                    <a:pt x="4191" y="2248"/>
                  </a:lnTo>
                  <a:lnTo>
                    <a:pt x="4158" y="2270"/>
                  </a:lnTo>
                  <a:lnTo>
                    <a:pt x="4122" y="2287"/>
                  </a:lnTo>
                  <a:lnTo>
                    <a:pt x="4083" y="2297"/>
                  </a:lnTo>
                  <a:lnTo>
                    <a:pt x="4042" y="2301"/>
                  </a:lnTo>
                  <a:lnTo>
                    <a:pt x="1972" y="2301"/>
                  </a:lnTo>
                  <a:lnTo>
                    <a:pt x="1930" y="2297"/>
                  </a:lnTo>
                  <a:lnTo>
                    <a:pt x="1891" y="2287"/>
                  </a:lnTo>
                  <a:lnTo>
                    <a:pt x="1855" y="2268"/>
                  </a:lnTo>
                  <a:lnTo>
                    <a:pt x="1823" y="2246"/>
                  </a:lnTo>
                  <a:lnTo>
                    <a:pt x="1794" y="2219"/>
                  </a:lnTo>
                  <a:lnTo>
                    <a:pt x="1771" y="2187"/>
                  </a:lnTo>
                  <a:lnTo>
                    <a:pt x="1754" y="2152"/>
                  </a:lnTo>
                  <a:lnTo>
                    <a:pt x="1744" y="2114"/>
                  </a:lnTo>
                  <a:lnTo>
                    <a:pt x="1740" y="2074"/>
                  </a:lnTo>
                  <a:lnTo>
                    <a:pt x="1740" y="225"/>
                  </a:lnTo>
                  <a:lnTo>
                    <a:pt x="1744" y="183"/>
                  </a:lnTo>
                  <a:lnTo>
                    <a:pt x="1754" y="145"/>
                  </a:lnTo>
                  <a:lnTo>
                    <a:pt x="1771" y="110"/>
                  </a:lnTo>
                  <a:lnTo>
                    <a:pt x="1794" y="79"/>
                  </a:lnTo>
                  <a:lnTo>
                    <a:pt x="1823" y="51"/>
                  </a:lnTo>
                  <a:lnTo>
                    <a:pt x="1855" y="29"/>
                  </a:lnTo>
                  <a:lnTo>
                    <a:pt x="1891" y="13"/>
                  </a:lnTo>
                  <a:lnTo>
                    <a:pt x="193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045872" y="3176236"/>
              <a:ext cx="1782000" cy="467863"/>
            </a:xfrm>
            <a:custGeom>
              <a:avLst/>
              <a:gdLst>
                <a:gd name="connsiteX0" fmla="*/ 54001 w 1782000"/>
                <a:gd name="connsiteY0" fmla="*/ 467863 h 467863"/>
                <a:gd name="connsiteX1" fmla="*/ 1727999 w 1782000"/>
                <a:gd name="connsiteY1" fmla="*/ 467863 h 467863"/>
                <a:gd name="connsiteX2" fmla="*/ 1782000 w 1782000"/>
                <a:gd name="connsiteY2" fmla="*/ 413862 h 467863"/>
                <a:gd name="connsiteX3" fmla="*/ 1782000 w 1782000"/>
                <a:gd name="connsiteY3" fmla="*/ 197864 h 467863"/>
                <a:gd name="connsiteX4" fmla="*/ 1727999 w 1782000"/>
                <a:gd name="connsiteY4" fmla="*/ 143863 h 467863"/>
                <a:gd name="connsiteX5" fmla="*/ 974441 w 1782000"/>
                <a:gd name="connsiteY5" fmla="*/ 143863 h 467863"/>
                <a:gd name="connsiteX6" fmla="*/ 891000 w 1782000"/>
                <a:gd name="connsiteY6" fmla="*/ 0 h 467863"/>
                <a:gd name="connsiteX7" fmla="*/ 807560 w 1782000"/>
                <a:gd name="connsiteY7" fmla="*/ 143863 h 467863"/>
                <a:gd name="connsiteX8" fmla="*/ 54001 w 1782000"/>
                <a:gd name="connsiteY8" fmla="*/ 143863 h 467863"/>
                <a:gd name="connsiteX9" fmla="*/ 0 w 1782000"/>
                <a:gd name="connsiteY9" fmla="*/ 197864 h 467863"/>
                <a:gd name="connsiteX10" fmla="*/ 0 w 1782000"/>
                <a:gd name="connsiteY10" fmla="*/ 413862 h 467863"/>
                <a:gd name="connsiteX11" fmla="*/ 54001 w 1782000"/>
                <a:gd name="connsiteY11" fmla="*/ 467863 h 46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000" h="467863">
                  <a:moveTo>
                    <a:pt x="54001" y="467863"/>
                  </a:moveTo>
                  <a:lnTo>
                    <a:pt x="1727999" y="467863"/>
                  </a:lnTo>
                  <a:cubicBezTo>
                    <a:pt x="1757823" y="467863"/>
                    <a:pt x="1782000" y="443686"/>
                    <a:pt x="1782000" y="413862"/>
                  </a:cubicBezTo>
                  <a:lnTo>
                    <a:pt x="1782000" y="197864"/>
                  </a:lnTo>
                  <a:cubicBezTo>
                    <a:pt x="1782000" y="168040"/>
                    <a:pt x="1757823" y="143863"/>
                    <a:pt x="1727999" y="143863"/>
                  </a:cubicBezTo>
                  <a:lnTo>
                    <a:pt x="974441" y="143863"/>
                  </a:lnTo>
                  <a:lnTo>
                    <a:pt x="891000" y="0"/>
                  </a:lnTo>
                  <a:lnTo>
                    <a:pt x="807560" y="143863"/>
                  </a:lnTo>
                  <a:lnTo>
                    <a:pt x="54001" y="143863"/>
                  </a:lnTo>
                  <a:cubicBezTo>
                    <a:pt x="24177" y="143863"/>
                    <a:pt x="0" y="168040"/>
                    <a:pt x="0" y="197864"/>
                  </a:cubicBezTo>
                  <a:lnTo>
                    <a:pt x="0" y="413862"/>
                  </a:lnTo>
                  <a:cubicBezTo>
                    <a:pt x="0" y="443686"/>
                    <a:pt x="24177" y="467863"/>
                    <a:pt x="54001" y="467863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/>
            <p:cNvSpPr/>
            <p:nvPr/>
          </p:nvSpPr>
          <p:spPr>
            <a:xfrm rot="2974656" flipV="1">
              <a:off x="6445249" y="4160466"/>
              <a:ext cx="968981" cy="968980"/>
            </a:xfrm>
            <a:prstGeom prst="arc">
              <a:avLst>
                <a:gd name="adj1" fmla="val 15883951"/>
                <a:gd name="adj2" fmla="val 866665"/>
              </a:avLst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弧形 41"/>
            <p:cNvSpPr/>
            <p:nvPr/>
          </p:nvSpPr>
          <p:spPr>
            <a:xfrm rot="17806796" flipV="1">
              <a:off x="6448268" y="4158326"/>
              <a:ext cx="968981" cy="968980"/>
            </a:xfrm>
            <a:prstGeom prst="arc">
              <a:avLst>
                <a:gd name="adj1" fmla="val 16200000"/>
                <a:gd name="adj2" fmla="val 1177729"/>
              </a:avLst>
            </a:prstGeom>
            <a:ln w="44450">
              <a:solidFill>
                <a:srgbClr val="B51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弧形 42"/>
            <p:cNvSpPr/>
            <p:nvPr/>
          </p:nvSpPr>
          <p:spPr>
            <a:xfrm rot="9933786" flipV="1">
              <a:off x="6445248" y="4157788"/>
              <a:ext cx="968980" cy="968981"/>
            </a:xfrm>
            <a:prstGeom prst="arc">
              <a:avLst>
                <a:gd name="adj1" fmla="val 15424206"/>
                <a:gd name="adj2" fmla="val 713697"/>
              </a:avLst>
            </a:prstGeom>
            <a:ln w="44450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6924447" y="3731890"/>
              <a:ext cx="0" cy="449884"/>
            </a:xfrm>
            <a:prstGeom prst="line">
              <a:avLst/>
            </a:prstGeom>
            <a:ln w="34925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 flipV="1">
              <a:off x="6464598" y="4178321"/>
              <a:ext cx="930913" cy="930914"/>
            </a:xfrm>
            <a:prstGeom prst="ellipse">
              <a:avLst/>
            </a:prstGeom>
            <a:solidFill>
              <a:srgbClr val="DB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047938" y="1821336"/>
              <a:ext cx="178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rgbClr val="1DC6A7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6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此处输入标题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4308" y="2131536"/>
              <a:ext cx="197760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spc="2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/>
                <a:t>2018</a:t>
              </a:r>
              <a:r>
                <a:rPr lang="zh-CN" altLang="en-US" dirty="0"/>
                <a:t>年</a:t>
              </a:r>
              <a:r>
                <a:rPr lang="en-US" altLang="zh-CN" dirty="0"/>
                <a:t>12</a:t>
              </a:r>
              <a:r>
                <a:rPr lang="zh-CN" altLang="en-US" dirty="0"/>
                <a:t>月，经国家邮政局审定，中国邮政</a:t>
              </a:r>
              <a:r>
                <a:rPr lang="en-US" altLang="zh-CN" dirty="0"/>
                <a:t>2019</a:t>
              </a:r>
              <a:r>
                <a:rPr lang="zh-CN" altLang="en-US" dirty="0"/>
                <a:t>年纪特邮票发行计划</a:t>
              </a:r>
              <a:r>
                <a:rPr lang="en-US" altLang="zh-CN" dirty="0"/>
                <a:t>30</a:t>
              </a:r>
              <a:r>
                <a:rPr lang="zh-CN" altLang="en-US" dirty="0"/>
                <a:t>套。</a:t>
              </a:r>
            </a:p>
          </p:txBody>
        </p:sp>
        <p:sp>
          <p:nvSpPr>
            <p:cNvPr id="38" name="Freeform 64"/>
            <p:cNvSpPr>
              <a:spLocks noEditPoints="1"/>
            </p:cNvSpPr>
            <p:nvPr/>
          </p:nvSpPr>
          <p:spPr bwMode="auto">
            <a:xfrm>
              <a:off x="6745900" y="4466725"/>
              <a:ext cx="357093" cy="356462"/>
            </a:xfrm>
            <a:custGeom>
              <a:avLst/>
              <a:gdLst>
                <a:gd name="T0" fmla="*/ 1342 w 3397"/>
                <a:gd name="T1" fmla="*/ 612 h 3390"/>
                <a:gd name="T2" fmla="*/ 1031 w 3397"/>
                <a:gd name="T3" fmla="*/ 669 h 3390"/>
                <a:gd name="T4" fmla="*/ 736 w 3397"/>
                <a:gd name="T5" fmla="*/ 465 h 3390"/>
                <a:gd name="T6" fmla="*/ 626 w 3397"/>
                <a:gd name="T7" fmla="*/ 1012 h 3390"/>
                <a:gd name="T8" fmla="*/ 643 w 3397"/>
                <a:gd name="T9" fmla="*/ 1319 h 3390"/>
                <a:gd name="T10" fmla="*/ 412 w 3397"/>
                <a:gd name="T11" fmla="*/ 1473 h 3390"/>
                <a:gd name="T12" fmla="*/ 153 w 3397"/>
                <a:gd name="T13" fmla="*/ 1764 h 3390"/>
                <a:gd name="T14" fmla="*/ 418 w 3397"/>
                <a:gd name="T15" fmla="*/ 1934 h 3390"/>
                <a:gd name="T16" fmla="*/ 662 w 3397"/>
                <a:gd name="T17" fmla="*/ 2163 h 3390"/>
                <a:gd name="T18" fmla="*/ 547 w 3397"/>
                <a:gd name="T19" fmla="*/ 2533 h 3390"/>
                <a:gd name="T20" fmla="*/ 607 w 3397"/>
                <a:gd name="T21" fmla="*/ 2796 h 3390"/>
                <a:gd name="T22" fmla="*/ 852 w 3397"/>
                <a:gd name="T23" fmla="*/ 2838 h 3390"/>
                <a:gd name="T24" fmla="*/ 1179 w 3397"/>
                <a:gd name="T25" fmla="*/ 2698 h 3390"/>
                <a:gd name="T26" fmla="*/ 1406 w 3397"/>
                <a:gd name="T27" fmla="*/ 2834 h 3390"/>
                <a:gd name="T28" fmla="*/ 1879 w 3397"/>
                <a:gd name="T29" fmla="*/ 3233 h 3390"/>
                <a:gd name="T30" fmla="*/ 2006 w 3397"/>
                <a:gd name="T31" fmla="*/ 2760 h 3390"/>
                <a:gd name="T32" fmla="*/ 2306 w 3397"/>
                <a:gd name="T33" fmla="*/ 2701 h 3390"/>
                <a:gd name="T34" fmla="*/ 2635 w 3397"/>
                <a:gd name="T35" fmla="*/ 2906 h 3390"/>
                <a:gd name="T36" fmla="*/ 2897 w 3397"/>
                <a:gd name="T37" fmla="*/ 2639 h 3390"/>
                <a:gd name="T38" fmla="*/ 2720 w 3397"/>
                <a:gd name="T39" fmla="*/ 2362 h 3390"/>
                <a:gd name="T40" fmla="*/ 2759 w 3397"/>
                <a:gd name="T41" fmla="*/ 2031 h 3390"/>
                <a:gd name="T42" fmla="*/ 3022 w 3397"/>
                <a:gd name="T43" fmla="*/ 1903 h 3390"/>
                <a:gd name="T44" fmla="*/ 3236 w 3397"/>
                <a:gd name="T45" fmla="*/ 1529 h 3390"/>
                <a:gd name="T46" fmla="*/ 2893 w 3397"/>
                <a:gd name="T47" fmla="*/ 1442 h 3390"/>
                <a:gd name="T48" fmla="*/ 2694 w 3397"/>
                <a:gd name="T49" fmla="*/ 1169 h 3390"/>
                <a:gd name="T50" fmla="*/ 2870 w 3397"/>
                <a:gd name="T51" fmla="*/ 820 h 3390"/>
                <a:gd name="T52" fmla="*/ 2626 w 3397"/>
                <a:gd name="T53" fmla="*/ 461 h 3390"/>
                <a:gd name="T54" fmla="*/ 2288 w 3397"/>
                <a:gd name="T55" fmla="*/ 701 h 3390"/>
                <a:gd name="T56" fmla="*/ 1933 w 3397"/>
                <a:gd name="T57" fmla="*/ 559 h 3390"/>
                <a:gd name="T58" fmla="*/ 1458 w 3397"/>
                <a:gd name="T59" fmla="*/ 0 h 3390"/>
                <a:gd name="T60" fmla="*/ 2053 w 3397"/>
                <a:gd name="T61" fmla="*/ 183 h 3390"/>
                <a:gd name="T62" fmla="*/ 2266 w 3397"/>
                <a:gd name="T63" fmla="*/ 550 h 3390"/>
                <a:gd name="T64" fmla="*/ 2658 w 3397"/>
                <a:gd name="T65" fmla="*/ 316 h 3390"/>
                <a:gd name="T66" fmla="*/ 2953 w 3397"/>
                <a:gd name="T67" fmla="*/ 565 h 3390"/>
                <a:gd name="T68" fmla="*/ 3037 w 3397"/>
                <a:gd name="T69" fmla="*/ 866 h 3390"/>
                <a:gd name="T70" fmla="*/ 2884 w 3397"/>
                <a:gd name="T71" fmla="*/ 1221 h 3390"/>
                <a:gd name="T72" fmla="*/ 3212 w 3397"/>
                <a:gd name="T73" fmla="*/ 1326 h 3390"/>
                <a:gd name="T74" fmla="*/ 3393 w 3397"/>
                <a:gd name="T75" fmla="*/ 1567 h 3390"/>
                <a:gd name="T76" fmla="*/ 3307 w 3397"/>
                <a:gd name="T77" fmla="*/ 2007 h 3390"/>
                <a:gd name="T78" fmla="*/ 2908 w 3397"/>
                <a:gd name="T79" fmla="*/ 2079 h 3390"/>
                <a:gd name="T80" fmla="*/ 2959 w 3397"/>
                <a:gd name="T81" fmla="*/ 2419 h 3390"/>
                <a:gd name="T82" fmla="*/ 2939 w 3397"/>
                <a:gd name="T83" fmla="*/ 2823 h 3390"/>
                <a:gd name="T84" fmla="*/ 2592 w 3397"/>
                <a:gd name="T85" fmla="*/ 3056 h 3390"/>
                <a:gd name="T86" fmla="*/ 2298 w 3397"/>
                <a:gd name="T87" fmla="*/ 2876 h 3390"/>
                <a:gd name="T88" fmla="*/ 2133 w 3397"/>
                <a:gd name="T89" fmla="*/ 2884 h 3390"/>
                <a:gd name="T90" fmla="*/ 1995 w 3397"/>
                <a:gd name="T91" fmla="*/ 3332 h 3390"/>
                <a:gd name="T92" fmla="*/ 1578 w 3397"/>
                <a:gd name="T93" fmla="*/ 3390 h 3390"/>
                <a:gd name="T94" fmla="*/ 1234 w 3397"/>
                <a:gd name="T95" fmla="*/ 2880 h 3390"/>
                <a:gd name="T96" fmla="*/ 833 w 3397"/>
                <a:gd name="T97" fmla="*/ 3041 h 3390"/>
                <a:gd name="T98" fmla="*/ 471 w 3397"/>
                <a:gd name="T99" fmla="*/ 2863 h 3390"/>
                <a:gd name="T100" fmla="*/ 341 w 3397"/>
                <a:gd name="T101" fmla="*/ 2541 h 3390"/>
                <a:gd name="T102" fmla="*/ 524 w 3397"/>
                <a:gd name="T103" fmla="*/ 2223 h 3390"/>
                <a:gd name="T104" fmla="*/ 204 w 3397"/>
                <a:gd name="T105" fmla="*/ 2043 h 3390"/>
                <a:gd name="T106" fmla="*/ 2 w 3397"/>
                <a:gd name="T107" fmla="*/ 1848 h 3390"/>
                <a:gd name="T108" fmla="*/ 67 w 3397"/>
                <a:gd name="T109" fmla="*/ 1375 h 3390"/>
                <a:gd name="T110" fmla="*/ 480 w 3397"/>
                <a:gd name="T111" fmla="*/ 1302 h 3390"/>
                <a:gd name="T112" fmla="*/ 372 w 3397"/>
                <a:gd name="T113" fmla="*/ 916 h 3390"/>
                <a:gd name="T114" fmla="*/ 681 w 3397"/>
                <a:gd name="T115" fmla="*/ 316 h 3390"/>
                <a:gd name="T116" fmla="*/ 1048 w 3397"/>
                <a:gd name="T117" fmla="*/ 489 h 3390"/>
                <a:gd name="T118" fmla="*/ 1368 w 3397"/>
                <a:gd name="T119" fmla="*/ 37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97" h="3390">
                  <a:moveTo>
                    <a:pt x="1107" y="550"/>
                  </a:moveTo>
                  <a:lnTo>
                    <a:pt x="1107" y="551"/>
                  </a:lnTo>
                  <a:lnTo>
                    <a:pt x="1107" y="551"/>
                  </a:lnTo>
                  <a:lnTo>
                    <a:pt x="1107" y="552"/>
                  </a:lnTo>
                  <a:lnTo>
                    <a:pt x="1107" y="553"/>
                  </a:lnTo>
                  <a:lnTo>
                    <a:pt x="1107" y="553"/>
                  </a:lnTo>
                  <a:lnTo>
                    <a:pt x="1107" y="552"/>
                  </a:lnTo>
                  <a:lnTo>
                    <a:pt x="1107" y="550"/>
                  </a:lnTo>
                  <a:close/>
                  <a:moveTo>
                    <a:pt x="1472" y="159"/>
                  </a:moveTo>
                  <a:lnTo>
                    <a:pt x="1436" y="493"/>
                  </a:lnTo>
                  <a:lnTo>
                    <a:pt x="1432" y="521"/>
                  </a:lnTo>
                  <a:lnTo>
                    <a:pt x="1424" y="545"/>
                  </a:lnTo>
                  <a:lnTo>
                    <a:pt x="1413" y="567"/>
                  </a:lnTo>
                  <a:lnTo>
                    <a:pt x="1399" y="585"/>
                  </a:lnTo>
                  <a:lnTo>
                    <a:pt x="1382" y="598"/>
                  </a:lnTo>
                  <a:lnTo>
                    <a:pt x="1363" y="608"/>
                  </a:lnTo>
                  <a:lnTo>
                    <a:pt x="1342" y="612"/>
                  </a:lnTo>
                  <a:lnTo>
                    <a:pt x="1332" y="616"/>
                  </a:lnTo>
                  <a:lnTo>
                    <a:pt x="1318" y="621"/>
                  </a:lnTo>
                  <a:lnTo>
                    <a:pt x="1300" y="627"/>
                  </a:lnTo>
                  <a:lnTo>
                    <a:pt x="1281" y="635"/>
                  </a:lnTo>
                  <a:lnTo>
                    <a:pt x="1261" y="644"/>
                  </a:lnTo>
                  <a:lnTo>
                    <a:pt x="1240" y="656"/>
                  </a:lnTo>
                  <a:lnTo>
                    <a:pt x="1220" y="667"/>
                  </a:lnTo>
                  <a:lnTo>
                    <a:pt x="1201" y="681"/>
                  </a:lnTo>
                  <a:lnTo>
                    <a:pt x="1186" y="691"/>
                  </a:lnTo>
                  <a:lnTo>
                    <a:pt x="1167" y="700"/>
                  </a:lnTo>
                  <a:lnTo>
                    <a:pt x="1147" y="705"/>
                  </a:lnTo>
                  <a:lnTo>
                    <a:pt x="1126" y="707"/>
                  </a:lnTo>
                  <a:lnTo>
                    <a:pt x="1103" y="706"/>
                  </a:lnTo>
                  <a:lnTo>
                    <a:pt x="1081" y="700"/>
                  </a:lnTo>
                  <a:lnTo>
                    <a:pt x="1060" y="691"/>
                  </a:lnTo>
                  <a:lnTo>
                    <a:pt x="1039" y="675"/>
                  </a:lnTo>
                  <a:lnTo>
                    <a:pt x="1031" y="669"/>
                  </a:lnTo>
                  <a:lnTo>
                    <a:pt x="1018" y="660"/>
                  </a:lnTo>
                  <a:lnTo>
                    <a:pt x="1002" y="648"/>
                  </a:lnTo>
                  <a:lnTo>
                    <a:pt x="982" y="633"/>
                  </a:lnTo>
                  <a:lnTo>
                    <a:pt x="960" y="618"/>
                  </a:lnTo>
                  <a:lnTo>
                    <a:pt x="935" y="600"/>
                  </a:lnTo>
                  <a:lnTo>
                    <a:pt x="909" y="582"/>
                  </a:lnTo>
                  <a:lnTo>
                    <a:pt x="882" y="562"/>
                  </a:lnTo>
                  <a:lnTo>
                    <a:pt x="856" y="542"/>
                  </a:lnTo>
                  <a:lnTo>
                    <a:pt x="828" y="522"/>
                  </a:lnTo>
                  <a:lnTo>
                    <a:pt x="801" y="503"/>
                  </a:lnTo>
                  <a:lnTo>
                    <a:pt x="775" y="484"/>
                  </a:lnTo>
                  <a:lnTo>
                    <a:pt x="752" y="466"/>
                  </a:lnTo>
                  <a:lnTo>
                    <a:pt x="741" y="461"/>
                  </a:lnTo>
                  <a:lnTo>
                    <a:pt x="741" y="462"/>
                  </a:lnTo>
                  <a:lnTo>
                    <a:pt x="740" y="463"/>
                  </a:lnTo>
                  <a:lnTo>
                    <a:pt x="738" y="464"/>
                  </a:lnTo>
                  <a:lnTo>
                    <a:pt x="736" y="465"/>
                  </a:lnTo>
                  <a:lnTo>
                    <a:pt x="733" y="466"/>
                  </a:lnTo>
                  <a:lnTo>
                    <a:pt x="731" y="466"/>
                  </a:lnTo>
                  <a:lnTo>
                    <a:pt x="460" y="738"/>
                  </a:lnTo>
                  <a:lnTo>
                    <a:pt x="453" y="749"/>
                  </a:lnTo>
                  <a:lnTo>
                    <a:pt x="451" y="758"/>
                  </a:lnTo>
                  <a:lnTo>
                    <a:pt x="455" y="764"/>
                  </a:lnTo>
                  <a:lnTo>
                    <a:pt x="464" y="778"/>
                  </a:lnTo>
                  <a:lnTo>
                    <a:pt x="476" y="796"/>
                  </a:lnTo>
                  <a:lnTo>
                    <a:pt x="490" y="817"/>
                  </a:lnTo>
                  <a:lnTo>
                    <a:pt x="505" y="839"/>
                  </a:lnTo>
                  <a:lnTo>
                    <a:pt x="523" y="864"/>
                  </a:lnTo>
                  <a:lnTo>
                    <a:pt x="540" y="889"/>
                  </a:lnTo>
                  <a:lnTo>
                    <a:pt x="558" y="915"/>
                  </a:lnTo>
                  <a:lnTo>
                    <a:pt x="576" y="940"/>
                  </a:lnTo>
                  <a:lnTo>
                    <a:pt x="594" y="966"/>
                  </a:lnTo>
                  <a:lnTo>
                    <a:pt x="610" y="990"/>
                  </a:lnTo>
                  <a:lnTo>
                    <a:pt x="626" y="1012"/>
                  </a:lnTo>
                  <a:lnTo>
                    <a:pt x="640" y="1032"/>
                  </a:lnTo>
                  <a:lnTo>
                    <a:pt x="652" y="1050"/>
                  </a:lnTo>
                  <a:lnTo>
                    <a:pt x="662" y="1063"/>
                  </a:lnTo>
                  <a:lnTo>
                    <a:pt x="668" y="1072"/>
                  </a:lnTo>
                  <a:lnTo>
                    <a:pt x="685" y="1093"/>
                  </a:lnTo>
                  <a:lnTo>
                    <a:pt x="696" y="1115"/>
                  </a:lnTo>
                  <a:lnTo>
                    <a:pt x="704" y="1136"/>
                  </a:lnTo>
                  <a:lnTo>
                    <a:pt x="708" y="1158"/>
                  </a:lnTo>
                  <a:lnTo>
                    <a:pt x="708" y="1179"/>
                  </a:lnTo>
                  <a:lnTo>
                    <a:pt x="703" y="1199"/>
                  </a:lnTo>
                  <a:lnTo>
                    <a:pt x="695" y="1219"/>
                  </a:lnTo>
                  <a:lnTo>
                    <a:pt x="688" y="1229"/>
                  </a:lnTo>
                  <a:lnTo>
                    <a:pt x="679" y="1242"/>
                  </a:lnTo>
                  <a:lnTo>
                    <a:pt x="670" y="1260"/>
                  </a:lnTo>
                  <a:lnTo>
                    <a:pt x="661" y="1278"/>
                  </a:lnTo>
                  <a:lnTo>
                    <a:pt x="652" y="1298"/>
                  </a:lnTo>
                  <a:lnTo>
                    <a:pt x="643" y="1319"/>
                  </a:lnTo>
                  <a:lnTo>
                    <a:pt x="637" y="1337"/>
                  </a:lnTo>
                  <a:lnTo>
                    <a:pt x="632" y="1354"/>
                  </a:lnTo>
                  <a:lnTo>
                    <a:pt x="626" y="1374"/>
                  </a:lnTo>
                  <a:lnTo>
                    <a:pt x="620" y="1393"/>
                  </a:lnTo>
                  <a:lnTo>
                    <a:pt x="611" y="1409"/>
                  </a:lnTo>
                  <a:lnTo>
                    <a:pt x="601" y="1424"/>
                  </a:lnTo>
                  <a:lnTo>
                    <a:pt x="589" y="1436"/>
                  </a:lnTo>
                  <a:lnTo>
                    <a:pt x="574" y="1446"/>
                  </a:lnTo>
                  <a:lnTo>
                    <a:pt x="557" y="1455"/>
                  </a:lnTo>
                  <a:lnTo>
                    <a:pt x="536" y="1461"/>
                  </a:lnTo>
                  <a:lnTo>
                    <a:pt x="511" y="1464"/>
                  </a:lnTo>
                  <a:lnTo>
                    <a:pt x="501" y="1464"/>
                  </a:lnTo>
                  <a:lnTo>
                    <a:pt x="494" y="1464"/>
                  </a:lnTo>
                  <a:lnTo>
                    <a:pt x="479" y="1465"/>
                  </a:lnTo>
                  <a:lnTo>
                    <a:pt x="462" y="1467"/>
                  </a:lnTo>
                  <a:lnTo>
                    <a:pt x="439" y="1470"/>
                  </a:lnTo>
                  <a:lnTo>
                    <a:pt x="412" y="1473"/>
                  </a:lnTo>
                  <a:lnTo>
                    <a:pt x="383" y="1476"/>
                  </a:lnTo>
                  <a:lnTo>
                    <a:pt x="353" y="1481"/>
                  </a:lnTo>
                  <a:lnTo>
                    <a:pt x="320" y="1485"/>
                  </a:lnTo>
                  <a:lnTo>
                    <a:pt x="286" y="1489"/>
                  </a:lnTo>
                  <a:lnTo>
                    <a:pt x="252" y="1494"/>
                  </a:lnTo>
                  <a:lnTo>
                    <a:pt x="219" y="1498"/>
                  </a:lnTo>
                  <a:lnTo>
                    <a:pt x="187" y="1502"/>
                  </a:lnTo>
                  <a:lnTo>
                    <a:pt x="157" y="1505"/>
                  </a:lnTo>
                  <a:lnTo>
                    <a:pt x="157" y="1510"/>
                  </a:lnTo>
                  <a:lnTo>
                    <a:pt x="157" y="1530"/>
                  </a:lnTo>
                  <a:lnTo>
                    <a:pt x="157" y="1554"/>
                  </a:lnTo>
                  <a:lnTo>
                    <a:pt x="156" y="1584"/>
                  </a:lnTo>
                  <a:lnTo>
                    <a:pt x="156" y="1617"/>
                  </a:lnTo>
                  <a:lnTo>
                    <a:pt x="155" y="1652"/>
                  </a:lnTo>
                  <a:lnTo>
                    <a:pt x="154" y="1689"/>
                  </a:lnTo>
                  <a:lnTo>
                    <a:pt x="154" y="1727"/>
                  </a:lnTo>
                  <a:lnTo>
                    <a:pt x="153" y="1764"/>
                  </a:lnTo>
                  <a:lnTo>
                    <a:pt x="153" y="1799"/>
                  </a:lnTo>
                  <a:lnTo>
                    <a:pt x="152" y="1832"/>
                  </a:lnTo>
                  <a:lnTo>
                    <a:pt x="152" y="1862"/>
                  </a:lnTo>
                  <a:lnTo>
                    <a:pt x="152" y="1887"/>
                  </a:lnTo>
                  <a:lnTo>
                    <a:pt x="156" y="1887"/>
                  </a:lnTo>
                  <a:lnTo>
                    <a:pt x="159" y="1888"/>
                  </a:lnTo>
                  <a:lnTo>
                    <a:pt x="163" y="1889"/>
                  </a:lnTo>
                  <a:lnTo>
                    <a:pt x="167" y="1892"/>
                  </a:lnTo>
                  <a:lnTo>
                    <a:pt x="185" y="1895"/>
                  </a:lnTo>
                  <a:lnTo>
                    <a:pt x="206" y="1898"/>
                  </a:lnTo>
                  <a:lnTo>
                    <a:pt x="232" y="1902"/>
                  </a:lnTo>
                  <a:lnTo>
                    <a:pt x="261" y="1907"/>
                  </a:lnTo>
                  <a:lnTo>
                    <a:pt x="292" y="1912"/>
                  </a:lnTo>
                  <a:lnTo>
                    <a:pt x="324" y="1918"/>
                  </a:lnTo>
                  <a:lnTo>
                    <a:pt x="356" y="1923"/>
                  </a:lnTo>
                  <a:lnTo>
                    <a:pt x="388" y="1929"/>
                  </a:lnTo>
                  <a:lnTo>
                    <a:pt x="418" y="1934"/>
                  </a:lnTo>
                  <a:lnTo>
                    <a:pt x="444" y="1938"/>
                  </a:lnTo>
                  <a:lnTo>
                    <a:pt x="468" y="1942"/>
                  </a:lnTo>
                  <a:lnTo>
                    <a:pt x="488" y="1946"/>
                  </a:lnTo>
                  <a:lnTo>
                    <a:pt x="501" y="1950"/>
                  </a:lnTo>
                  <a:lnTo>
                    <a:pt x="524" y="1952"/>
                  </a:lnTo>
                  <a:lnTo>
                    <a:pt x="548" y="1958"/>
                  </a:lnTo>
                  <a:lnTo>
                    <a:pt x="574" y="1970"/>
                  </a:lnTo>
                  <a:lnTo>
                    <a:pt x="586" y="1978"/>
                  </a:lnTo>
                  <a:lnTo>
                    <a:pt x="596" y="1990"/>
                  </a:lnTo>
                  <a:lnTo>
                    <a:pt x="607" y="2003"/>
                  </a:lnTo>
                  <a:lnTo>
                    <a:pt x="616" y="2020"/>
                  </a:lnTo>
                  <a:lnTo>
                    <a:pt x="626" y="2040"/>
                  </a:lnTo>
                  <a:lnTo>
                    <a:pt x="632" y="2064"/>
                  </a:lnTo>
                  <a:lnTo>
                    <a:pt x="639" y="2091"/>
                  </a:lnTo>
                  <a:lnTo>
                    <a:pt x="647" y="2117"/>
                  </a:lnTo>
                  <a:lnTo>
                    <a:pt x="655" y="2141"/>
                  </a:lnTo>
                  <a:lnTo>
                    <a:pt x="662" y="2163"/>
                  </a:lnTo>
                  <a:lnTo>
                    <a:pt x="668" y="2182"/>
                  </a:lnTo>
                  <a:lnTo>
                    <a:pt x="673" y="2195"/>
                  </a:lnTo>
                  <a:lnTo>
                    <a:pt x="688" y="2216"/>
                  </a:lnTo>
                  <a:lnTo>
                    <a:pt x="697" y="2239"/>
                  </a:lnTo>
                  <a:lnTo>
                    <a:pt x="702" y="2264"/>
                  </a:lnTo>
                  <a:lnTo>
                    <a:pt x="702" y="2290"/>
                  </a:lnTo>
                  <a:lnTo>
                    <a:pt x="696" y="2316"/>
                  </a:lnTo>
                  <a:lnTo>
                    <a:pt x="686" y="2341"/>
                  </a:lnTo>
                  <a:lnTo>
                    <a:pt x="668" y="2367"/>
                  </a:lnTo>
                  <a:lnTo>
                    <a:pt x="660" y="2377"/>
                  </a:lnTo>
                  <a:lnTo>
                    <a:pt x="649" y="2392"/>
                  </a:lnTo>
                  <a:lnTo>
                    <a:pt x="636" y="2409"/>
                  </a:lnTo>
                  <a:lnTo>
                    <a:pt x="621" y="2430"/>
                  </a:lnTo>
                  <a:lnTo>
                    <a:pt x="603" y="2454"/>
                  </a:lnTo>
                  <a:lnTo>
                    <a:pt x="586" y="2479"/>
                  </a:lnTo>
                  <a:lnTo>
                    <a:pt x="566" y="2506"/>
                  </a:lnTo>
                  <a:lnTo>
                    <a:pt x="547" y="2533"/>
                  </a:lnTo>
                  <a:lnTo>
                    <a:pt x="528" y="2561"/>
                  </a:lnTo>
                  <a:lnTo>
                    <a:pt x="509" y="2588"/>
                  </a:lnTo>
                  <a:lnTo>
                    <a:pt x="492" y="2613"/>
                  </a:lnTo>
                  <a:lnTo>
                    <a:pt x="475" y="2638"/>
                  </a:lnTo>
                  <a:lnTo>
                    <a:pt x="465" y="2649"/>
                  </a:lnTo>
                  <a:lnTo>
                    <a:pt x="465" y="2650"/>
                  </a:lnTo>
                  <a:lnTo>
                    <a:pt x="465" y="2652"/>
                  </a:lnTo>
                  <a:lnTo>
                    <a:pt x="467" y="2656"/>
                  </a:lnTo>
                  <a:lnTo>
                    <a:pt x="470" y="2659"/>
                  </a:lnTo>
                  <a:lnTo>
                    <a:pt x="480" y="2671"/>
                  </a:lnTo>
                  <a:lnTo>
                    <a:pt x="494" y="2685"/>
                  </a:lnTo>
                  <a:lnTo>
                    <a:pt x="510" y="2701"/>
                  </a:lnTo>
                  <a:lnTo>
                    <a:pt x="527" y="2719"/>
                  </a:lnTo>
                  <a:lnTo>
                    <a:pt x="546" y="2737"/>
                  </a:lnTo>
                  <a:lnTo>
                    <a:pt x="566" y="2756"/>
                  </a:lnTo>
                  <a:lnTo>
                    <a:pt x="587" y="2776"/>
                  </a:lnTo>
                  <a:lnTo>
                    <a:pt x="607" y="2796"/>
                  </a:lnTo>
                  <a:lnTo>
                    <a:pt x="627" y="2816"/>
                  </a:lnTo>
                  <a:lnTo>
                    <a:pt x="647" y="2835"/>
                  </a:lnTo>
                  <a:lnTo>
                    <a:pt x="666" y="2854"/>
                  </a:lnTo>
                  <a:lnTo>
                    <a:pt x="683" y="2870"/>
                  </a:lnTo>
                  <a:lnTo>
                    <a:pt x="700" y="2886"/>
                  </a:lnTo>
                  <a:lnTo>
                    <a:pt x="713" y="2899"/>
                  </a:lnTo>
                  <a:lnTo>
                    <a:pt x="725" y="2910"/>
                  </a:lnTo>
                  <a:lnTo>
                    <a:pt x="734" y="2919"/>
                  </a:lnTo>
                  <a:lnTo>
                    <a:pt x="739" y="2924"/>
                  </a:lnTo>
                  <a:lnTo>
                    <a:pt x="741" y="2926"/>
                  </a:lnTo>
                  <a:lnTo>
                    <a:pt x="746" y="2924"/>
                  </a:lnTo>
                  <a:lnTo>
                    <a:pt x="754" y="2919"/>
                  </a:lnTo>
                  <a:lnTo>
                    <a:pt x="762" y="2909"/>
                  </a:lnTo>
                  <a:lnTo>
                    <a:pt x="781" y="2894"/>
                  </a:lnTo>
                  <a:lnTo>
                    <a:pt x="804" y="2877"/>
                  </a:lnTo>
                  <a:lnTo>
                    <a:pt x="827" y="2858"/>
                  </a:lnTo>
                  <a:lnTo>
                    <a:pt x="852" y="2838"/>
                  </a:lnTo>
                  <a:lnTo>
                    <a:pt x="876" y="2819"/>
                  </a:lnTo>
                  <a:lnTo>
                    <a:pt x="901" y="2798"/>
                  </a:lnTo>
                  <a:lnTo>
                    <a:pt x="925" y="2778"/>
                  </a:lnTo>
                  <a:lnTo>
                    <a:pt x="947" y="2760"/>
                  </a:lnTo>
                  <a:lnTo>
                    <a:pt x="968" y="2743"/>
                  </a:lnTo>
                  <a:lnTo>
                    <a:pt x="987" y="2728"/>
                  </a:lnTo>
                  <a:lnTo>
                    <a:pt x="1002" y="2716"/>
                  </a:lnTo>
                  <a:lnTo>
                    <a:pt x="1012" y="2706"/>
                  </a:lnTo>
                  <a:lnTo>
                    <a:pt x="1025" y="2692"/>
                  </a:lnTo>
                  <a:lnTo>
                    <a:pt x="1040" y="2682"/>
                  </a:lnTo>
                  <a:lnTo>
                    <a:pt x="1060" y="2675"/>
                  </a:lnTo>
                  <a:lnTo>
                    <a:pt x="1085" y="2669"/>
                  </a:lnTo>
                  <a:lnTo>
                    <a:pt x="1107" y="2669"/>
                  </a:lnTo>
                  <a:lnTo>
                    <a:pt x="1129" y="2673"/>
                  </a:lnTo>
                  <a:lnTo>
                    <a:pt x="1148" y="2680"/>
                  </a:lnTo>
                  <a:lnTo>
                    <a:pt x="1165" y="2690"/>
                  </a:lnTo>
                  <a:lnTo>
                    <a:pt x="1179" y="2698"/>
                  </a:lnTo>
                  <a:lnTo>
                    <a:pt x="1191" y="2706"/>
                  </a:lnTo>
                  <a:lnTo>
                    <a:pt x="1207" y="2717"/>
                  </a:lnTo>
                  <a:lnTo>
                    <a:pt x="1225" y="2725"/>
                  </a:lnTo>
                  <a:lnTo>
                    <a:pt x="1242" y="2732"/>
                  </a:lnTo>
                  <a:lnTo>
                    <a:pt x="1260" y="2738"/>
                  </a:lnTo>
                  <a:lnTo>
                    <a:pt x="1276" y="2744"/>
                  </a:lnTo>
                  <a:lnTo>
                    <a:pt x="1290" y="2747"/>
                  </a:lnTo>
                  <a:lnTo>
                    <a:pt x="1301" y="2751"/>
                  </a:lnTo>
                  <a:lnTo>
                    <a:pt x="1308" y="2753"/>
                  </a:lnTo>
                  <a:lnTo>
                    <a:pt x="1310" y="2754"/>
                  </a:lnTo>
                  <a:lnTo>
                    <a:pt x="1324" y="2756"/>
                  </a:lnTo>
                  <a:lnTo>
                    <a:pt x="1338" y="2762"/>
                  </a:lnTo>
                  <a:lnTo>
                    <a:pt x="1353" y="2770"/>
                  </a:lnTo>
                  <a:lnTo>
                    <a:pt x="1368" y="2782"/>
                  </a:lnTo>
                  <a:lnTo>
                    <a:pt x="1382" y="2795"/>
                  </a:lnTo>
                  <a:lnTo>
                    <a:pt x="1395" y="2813"/>
                  </a:lnTo>
                  <a:lnTo>
                    <a:pt x="1406" y="2834"/>
                  </a:lnTo>
                  <a:lnTo>
                    <a:pt x="1414" y="2860"/>
                  </a:lnTo>
                  <a:lnTo>
                    <a:pt x="1420" y="2889"/>
                  </a:lnTo>
                  <a:lnTo>
                    <a:pt x="1493" y="3228"/>
                  </a:lnTo>
                  <a:lnTo>
                    <a:pt x="1503" y="3228"/>
                  </a:lnTo>
                  <a:lnTo>
                    <a:pt x="1517" y="3230"/>
                  </a:lnTo>
                  <a:lnTo>
                    <a:pt x="1537" y="3231"/>
                  </a:lnTo>
                  <a:lnTo>
                    <a:pt x="1562" y="3231"/>
                  </a:lnTo>
                  <a:lnTo>
                    <a:pt x="1591" y="3232"/>
                  </a:lnTo>
                  <a:lnTo>
                    <a:pt x="1623" y="3232"/>
                  </a:lnTo>
                  <a:lnTo>
                    <a:pt x="1658" y="3233"/>
                  </a:lnTo>
                  <a:lnTo>
                    <a:pt x="1694" y="3233"/>
                  </a:lnTo>
                  <a:lnTo>
                    <a:pt x="1732" y="3233"/>
                  </a:lnTo>
                  <a:lnTo>
                    <a:pt x="1769" y="3233"/>
                  </a:lnTo>
                  <a:lnTo>
                    <a:pt x="1806" y="3233"/>
                  </a:lnTo>
                  <a:lnTo>
                    <a:pt x="1841" y="3233"/>
                  </a:lnTo>
                  <a:lnTo>
                    <a:pt x="1874" y="3233"/>
                  </a:lnTo>
                  <a:lnTo>
                    <a:pt x="1879" y="3233"/>
                  </a:lnTo>
                  <a:lnTo>
                    <a:pt x="1881" y="3212"/>
                  </a:lnTo>
                  <a:lnTo>
                    <a:pt x="1885" y="3187"/>
                  </a:lnTo>
                  <a:lnTo>
                    <a:pt x="1890" y="3158"/>
                  </a:lnTo>
                  <a:lnTo>
                    <a:pt x="1895" y="3125"/>
                  </a:lnTo>
                  <a:lnTo>
                    <a:pt x="1901" y="3091"/>
                  </a:lnTo>
                  <a:lnTo>
                    <a:pt x="1907" y="3056"/>
                  </a:lnTo>
                  <a:lnTo>
                    <a:pt x="1913" y="3020"/>
                  </a:lnTo>
                  <a:lnTo>
                    <a:pt x="1921" y="2986"/>
                  </a:lnTo>
                  <a:lnTo>
                    <a:pt x="1927" y="2953"/>
                  </a:lnTo>
                  <a:lnTo>
                    <a:pt x="1932" y="2922"/>
                  </a:lnTo>
                  <a:lnTo>
                    <a:pt x="1938" y="2896"/>
                  </a:lnTo>
                  <a:lnTo>
                    <a:pt x="1942" y="2873"/>
                  </a:lnTo>
                  <a:lnTo>
                    <a:pt x="1946" y="2843"/>
                  </a:lnTo>
                  <a:lnTo>
                    <a:pt x="1956" y="2817"/>
                  </a:lnTo>
                  <a:lnTo>
                    <a:pt x="1969" y="2793"/>
                  </a:lnTo>
                  <a:lnTo>
                    <a:pt x="1987" y="2774"/>
                  </a:lnTo>
                  <a:lnTo>
                    <a:pt x="2006" y="2760"/>
                  </a:lnTo>
                  <a:lnTo>
                    <a:pt x="2028" y="2752"/>
                  </a:lnTo>
                  <a:lnTo>
                    <a:pt x="2052" y="2747"/>
                  </a:lnTo>
                  <a:lnTo>
                    <a:pt x="2059" y="2746"/>
                  </a:lnTo>
                  <a:lnTo>
                    <a:pt x="2069" y="2743"/>
                  </a:lnTo>
                  <a:lnTo>
                    <a:pt x="2081" y="2739"/>
                  </a:lnTo>
                  <a:lnTo>
                    <a:pt x="2095" y="2733"/>
                  </a:lnTo>
                  <a:lnTo>
                    <a:pt x="2108" y="2728"/>
                  </a:lnTo>
                  <a:lnTo>
                    <a:pt x="2120" y="2722"/>
                  </a:lnTo>
                  <a:lnTo>
                    <a:pt x="2139" y="2715"/>
                  </a:lnTo>
                  <a:lnTo>
                    <a:pt x="2158" y="2707"/>
                  </a:lnTo>
                  <a:lnTo>
                    <a:pt x="2174" y="2703"/>
                  </a:lnTo>
                  <a:lnTo>
                    <a:pt x="2188" y="2701"/>
                  </a:lnTo>
                  <a:lnTo>
                    <a:pt x="2210" y="2691"/>
                  </a:lnTo>
                  <a:lnTo>
                    <a:pt x="2234" y="2686"/>
                  </a:lnTo>
                  <a:lnTo>
                    <a:pt x="2257" y="2686"/>
                  </a:lnTo>
                  <a:lnTo>
                    <a:pt x="2280" y="2691"/>
                  </a:lnTo>
                  <a:lnTo>
                    <a:pt x="2306" y="2701"/>
                  </a:lnTo>
                  <a:lnTo>
                    <a:pt x="2334" y="2717"/>
                  </a:lnTo>
                  <a:lnTo>
                    <a:pt x="2346" y="2725"/>
                  </a:lnTo>
                  <a:lnTo>
                    <a:pt x="2364" y="2735"/>
                  </a:lnTo>
                  <a:lnTo>
                    <a:pt x="2383" y="2747"/>
                  </a:lnTo>
                  <a:lnTo>
                    <a:pt x="2405" y="2762"/>
                  </a:lnTo>
                  <a:lnTo>
                    <a:pt x="2429" y="2777"/>
                  </a:lnTo>
                  <a:lnTo>
                    <a:pt x="2454" y="2794"/>
                  </a:lnTo>
                  <a:lnTo>
                    <a:pt x="2479" y="2810"/>
                  </a:lnTo>
                  <a:lnTo>
                    <a:pt x="2504" y="2827"/>
                  </a:lnTo>
                  <a:lnTo>
                    <a:pt x="2529" y="2843"/>
                  </a:lnTo>
                  <a:lnTo>
                    <a:pt x="2553" y="2859"/>
                  </a:lnTo>
                  <a:lnTo>
                    <a:pt x="2574" y="2873"/>
                  </a:lnTo>
                  <a:lnTo>
                    <a:pt x="2593" y="2886"/>
                  </a:lnTo>
                  <a:lnTo>
                    <a:pt x="2608" y="2897"/>
                  </a:lnTo>
                  <a:lnTo>
                    <a:pt x="2621" y="2904"/>
                  </a:lnTo>
                  <a:lnTo>
                    <a:pt x="2629" y="2905"/>
                  </a:lnTo>
                  <a:lnTo>
                    <a:pt x="2635" y="2906"/>
                  </a:lnTo>
                  <a:lnTo>
                    <a:pt x="2640" y="2907"/>
                  </a:lnTo>
                  <a:lnTo>
                    <a:pt x="2641" y="2904"/>
                  </a:lnTo>
                  <a:lnTo>
                    <a:pt x="2651" y="2893"/>
                  </a:lnTo>
                  <a:lnTo>
                    <a:pt x="2664" y="2877"/>
                  </a:lnTo>
                  <a:lnTo>
                    <a:pt x="2679" y="2860"/>
                  </a:lnTo>
                  <a:lnTo>
                    <a:pt x="2697" y="2841"/>
                  </a:lnTo>
                  <a:lnTo>
                    <a:pt x="2716" y="2821"/>
                  </a:lnTo>
                  <a:lnTo>
                    <a:pt x="2737" y="2799"/>
                  </a:lnTo>
                  <a:lnTo>
                    <a:pt x="2759" y="2777"/>
                  </a:lnTo>
                  <a:lnTo>
                    <a:pt x="2780" y="2755"/>
                  </a:lnTo>
                  <a:lnTo>
                    <a:pt x="2801" y="2734"/>
                  </a:lnTo>
                  <a:lnTo>
                    <a:pt x="2822" y="2713"/>
                  </a:lnTo>
                  <a:lnTo>
                    <a:pt x="2841" y="2694"/>
                  </a:lnTo>
                  <a:lnTo>
                    <a:pt x="2859" y="2676"/>
                  </a:lnTo>
                  <a:lnTo>
                    <a:pt x="2874" y="2661"/>
                  </a:lnTo>
                  <a:lnTo>
                    <a:pt x="2888" y="2649"/>
                  </a:lnTo>
                  <a:lnTo>
                    <a:pt x="2897" y="2639"/>
                  </a:lnTo>
                  <a:lnTo>
                    <a:pt x="2903" y="2633"/>
                  </a:lnTo>
                  <a:lnTo>
                    <a:pt x="2908" y="2628"/>
                  </a:lnTo>
                  <a:lnTo>
                    <a:pt x="2906" y="2621"/>
                  </a:lnTo>
                  <a:lnTo>
                    <a:pt x="2901" y="2612"/>
                  </a:lnTo>
                  <a:lnTo>
                    <a:pt x="2893" y="2602"/>
                  </a:lnTo>
                  <a:lnTo>
                    <a:pt x="2877" y="2577"/>
                  </a:lnTo>
                  <a:lnTo>
                    <a:pt x="2861" y="2554"/>
                  </a:lnTo>
                  <a:lnTo>
                    <a:pt x="2844" y="2528"/>
                  </a:lnTo>
                  <a:lnTo>
                    <a:pt x="2827" y="2503"/>
                  </a:lnTo>
                  <a:lnTo>
                    <a:pt x="2809" y="2479"/>
                  </a:lnTo>
                  <a:lnTo>
                    <a:pt x="2793" y="2457"/>
                  </a:lnTo>
                  <a:lnTo>
                    <a:pt x="2776" y="2434"/>
                  </a:lnTo>
                  <a:lnTo>
                    <a:pt x="2761" y="2415"/>
                  </a:lnTo>
                  <a:lnTo>
                    <a:pt x="2747" y="2397"/>
                  </a:lnTo>
                  <a:lnTo>
                    <a:pt x="2736" y="2382"/>
                  </a:lnTo>
                  <a:lnTo>
                    <a:pt x="2727" y="2370"/>
                  </a:lnTo>
                  <a:lnTo>
                    <a:pt x="2720" y="2362"/>
                  </a:lnTo>
                  <a:lnTo>
                    <a:pt x="2708" y="2349"/>
                  </a:lnTo>
                  <a:lnTo>
                    <a:pt x="2698" y="2334"/>
                  </a:lnTo>
                  <a:lnTo>
                    <a:pt x="2690" y="2318"/>
                  </a:lnTo>
                  <a:lnTo>
                    <a:pt x="2683" y="2300"/>
                  </a:lnTo>
                  <a:lnTo>
                    <a:pt x="2680" y="2279"/>
                  </a:lnTo>
                  <a:lnTo>
                    <a:pt x="2680" y="2258"/>
                  </a:lnTo>
                  <a:lnTo>
                    <a:pt x="2684" y="2235"/>
                  </a:lnTo>
                  <a:lnTo>
                    <a:pt x="2694" y="2210"/>
                  </a:lnTo>
                  <a:lnTo>
                    <a:pt x="2701" y="2194"/>
                  </a:lnTo>
                  <a:lnTo>
                    <a:pt x="2708" y="2174"/>
                  </a:lnTo>
                  <a:lnTo>
                    <a:pt x="2716" y="2153"/>
                  </a:lnTo>
                  <a:lnTo>
                    <a:pt x="2726" y="2130"/>
                  </a:lnTo>
                  <a:lnTo>
                    <a:pt x="2734" y="2106"/>
                  </a:lnTo>
                  <a:lnTo>
                    <a:pt x="2741" y="2084"/>
                  </a:lnTo>
                  <a:lnTo>
                    <a:pt x="2748" y="2063"/>
                  </a:lnTo>
                  <a:lnTo>
                    <a:pt x="2755" y="2045"/>
                  </a:lnTo>
                  <a:lnTo>
                    <a:pt x="2759" y="2031"/>
                  </a:lnTo>
                  <a:lnTo>
                    <a:pt x="2762" y="2023"/>
                  </a:lnTo>
                  <a:lnTo>
                    <a:pt x="2767" y="1999"/>
                  </a:lnTo>
                  <a:lnTo>
                    <a:pt x="2774" y="1981"/>
                  </a:lnTo>
                  <a:lnTo>
                    <a:pt x="2784" y="1966"/>
                  </a:lnTo>
                  <a:lnTo>
                    <a:pt x="2797" y="1955"/>
                  </a:lnTo>
                  <a:lnTo>
                    <a:pt x="2810" y="1946"/>
                  </a:lnTo>
                  <a:lnTo>
                    <a:pt x="2825" y="1939"/>
                  </a:lnTo>
                  <a:lnTo>
                    <a:pt x="2839" y="1935"/>
                  </a:lnTo>
                  <a:lnTo>
                    <a:pt x="2855" y="1932"/>
                  </a:lnTo>
                  <a:lnTo>
                    <a:pt x="2869" y="1930"/>
                  </a:lnTo>
                  <a:lnTo>
                    <a:pt x="2881" y="1928"/>
                  </a:lnTo>
                  <a:lnTo>
                    <a:pt x="2893" y="1927"/>
                  </a:lnTo>
                  <a:lnTo>
                    <a:pt x="2910" y="1924"/>
                  </a:lnTo>
                  <a:lnTo>
                    <a:pt x="2932" y="1920"/>
                  </a:lnTo>
                  <a:lnTo>
                    <a:pt x="2959" y="1915"/>
                  </a:lnTo>
                  <a:lnTo>
                    <a:pt x="2989" y="1909"/>
                  </a:lnTo>
                  <a:lnTo>
                    <a:pt x="3022" y="1903"/>
                  </a:lnTo>
                  <a:lnTo>
                    <a:pt x="3057" y="1897"/>
                  </a:lnTo>
                  <a:lnTo>
                    <a:pt x="3093" y="1890"/>
                  </a:lnTo>
                  <a:lnTo>
                    <a:pt x="3129" y="1884"/>
                  </a:lnTo>
                  <a:lnTo>
                    <a:pt x="3165" y="1877"/>
                  </a:lnTo>
                  <a:lnTo>
                    <a:pt x="3199" y="1871"/>
                  </a:lnTo>
                  <a:lnTo>
                    <a:pt x="3232" y="1866"/>
                  </a:lnTo>
                  <a:lnTo>
                    <a:pt x="3232" y="1843"/>
                  </a:lnTo>
                  <a:lnTo>
                    <a:pt x="3232" y="1817"/>
                  </a:lnTo>
                  <a:lnTo>
                    <a:pt x="3232" y="1786"/>
                  </a:lnTo>
                  <a:lnTo>
                    <a:pt x="3233" y="1753"/>
                  </a:lnTo>
                  <a:lnTo>
                    <a:pt x="3233" y="1718"/>
                  </a:lnTo>
                  <a:lnTo>
                    <a:pt x="3234" y="1682"/>
                  </a:lnTo>
                  <a:lnTo>
                    <a:pt x="3235" y="1645"/>
                  </a:lnTo>
                  <a:lnTo>
                    <a:pt x="3235" y="1611"/>
                  </a:lnTo>
                  <a:lnTo>
                    <a:pt x="3236" y="1581"/>
                  </a:lnTo>
                  <a:lnTo>
                    <a:pt x="3236" y="1553"/>
                  </a:lnTo>
                  <a:lnTo>
                    <a:pt x="3236" y="1529"/>
                  </a:lnTo>
                  <a:lnTo>
                    <a:pt x="3237" y="1511"/>
                  </a:lnTo>
                  <a:lnTo>
                    <a:pt x="3237" y="1500"/>
                  </a:lnTo>
                  <a:lnTo>
                    <a:pt x="3237" y="1485"/>
                  </a:lnTo>
                  <a:lnTo>
                    <a:pt x="3234" y="1485"/>
                  </a:lnTo>
                  <a:lnTo>
                    <a:pt x="3225" y="1483"/>
                  </a:lnTo>
                  <a:lnTo>
                    <a:pt x="3210" y="1479"/>
                  </a:lnTo>
                  <a:lnTo>
                    <a:pt x="3181" y="1476"/>
                  </a:lnTo>
                  <a:lnTo>
                    <a:pt x="3149" y="1473"/>
                  </a:lnTo>
                  <a:lnTo>
                    <a:pt x="3115" y="1469"/>
                  </a:lnTo>
                  <a:lnTo>
                    <a:pt x="3080" y="1465"/>
                  </a:lnTo>
                  <a:lnTo>
                    <a:pt x="3045" y="1461"/>
                  </a:lnTo>
                  <a:lnTo>
                    <a:pt x="3011" y="1457"/>
                  </a:lnTo>
                  <a:lnTo>
                    <a:pt x="2979" y="1454"/>
                  </a:lnTo>
                  <a:lnTo>
                    <a:pt x="2950" y="1450"/>
                  </a:lnTo>
                  <a:lnTo>
                    <a:pt x="2926" y="1448"/>
                  </a:lnTo>
                  <a:lnTo>
                    <a:pt x="2906" y="1444"/>
                  </a:lnTo>
                  <a:lnTo>
                    <a:pt x="2893" y="1442"/>
                  </a:lnTo>
                  <a:lnTo>
                    <a:pt x="2871" y="1441"/>
                  </a:lnTo>
                  <a:lnTo>
                    <a:pt x="2850" y="1436"/>
                  </a:lnTo>
                  <a:lnTo>
                    <a:pt x="2830" y="1429"/>
                  </a:lnTo>
                  <a:lnTo>
                    <a:pt x="2811" y="1419"/>
                  </a:lnTo>
                  <a:lnTo>
                    <a:pt x="2794" y="1405"/>
                  </a:lnTo>
                  <a:lnTo>
                    <a:pt x="2778" y="1389"/>
                  </a:lnTo>
                  <a:lnTo>
                    <a:pt x="2766" y="1369"/>
                  </a:lnTo>
                  <a:lnTo>
                    <a:pt x="2757" y="1348"/>
                  </a:lnTo>
                  <a:lnTo>
                    <a:pt x="2751" y="1323"/>
                  </a:lnTo>
                  <a:lnTo>
                    <a:pt x="2748" y="1307"/>
                  </a:lnTo>
                  <a:lnTo>
                    <a:pt x="2742" y="1290"/>
                  </a:lnTo>
                  <a:lnTo>
                    <a:pt x="2736" y="1269"/>
                  </a:lnTo>
                  <a:lnTo>
                    <a:pt x="2728" y="1249"/>
                  </a:lnTo>
                  <a:lnTo>
                    <a:pt x="2720" y="1227"/>
                  </a:lnTo>
                  <a:lnTo>
                    <a:pt x="2711" y="1206"/>
                  </a:lnTo>
                  <a:lnTo>
                    <a:pt x="2704" y="1187"/>
                  </a:lnTo>
                  <a:lnTo>
                    <a:pt x="2694" y="1169"/>
                  </a:lnTo>
                  <a:lnTo>
                    <a:pt x="2684" y="1149"/>
                  </a:lnTo>
                  <a:lnTo>
                    <a:pt x="2678" y="1125"/>
                  </a:lnTo>
                  <a:lnTo>
                    <a:pt x="2679" y="1110"/>
                  </a:lnTo>
                  <a:lnTo>
                    <a:pt x="2682" y="1093"/>
                  </a:lnTo>
                  <a:lnTo>
                    <a:pt x="2689" y="1073"/>
                  </a:lnTo>
                  <a:lnTo>
                    <a:pt x="2699" y="1053"/>
                  </a:lnTo>
                  <a:lnTo>
                    <a:pt x="2714" y="1030"/>
                  </a:lnTo>
                  <a:lnTo>
                    <a:pt x="2721" y="1023"/>
                  </a:lnTo>
                  <a:lnTo>
                    <a:pt x="2729" y="1011"/>
                  </a:lnTo>
                  <a:lnTo>
                    <a:pt x="2740" y="996"/>
                  </a:lnTo>
                  <a:lnTo>
                    <a:pt x="2755" y="977"/>
                  </a:lnTo>
                  <a:lnTo>
                    <a:pt x="2771" y="956"/>
                  </a:lnTo>
                  <a:lnTo>
                    <a:pt x="2789" y="932"/>
                  </a:lnTo>
                  <a:lnTo>
                    <a:pt x="2808" y="905"/>
                  </a:lnTo>
                  <a:lnTo>
                    <a:pt x="2828" y="878"/>
                  </a:lnTo>
                  <a:lnTo>
                    <a:pt x="2849" y="849"/>
                  </a:lnTo>
                  <a:lnTo>
                    <a:pt x="2870" y="820"/>
                  </a:lnTo>
                  <a:lnTo>
                    <a:pt x="2892" y="789"/>
                  </a:lnTo>
                  <a:lnTo>
                    <a:pt x="2913" y="759"/>
                  </a:lnTo>
                  <a:lnTo>
                    <a:pt x="2905" y="748"/>
                  </a:lnTo>
                  <a:lnTo>
                    <a:pt x="2893" y="733"/>
                  </a:lnTo>
                  <a:lnTo>
                    <a:pt x="2878" y="717"/>
                  </a:lnTo>
                  <a:lnTo>
                    <a:pt x="2861" y="698"/>
                  </a:lnTo>
                  <a:lnTo>
                    <a:pt x="2840" y="676"/>
                  </a:lnTo>
                  <a:lnTo>
                    <a:pt x="2819" y="654"/>
                  </a:lnTo>
                  <a:lnTo>
                    <a:pt x="2794" y="630"/>
                  </a:lnTo>
                  <a:lnTo>
                    <a:pt x="2769" y="605"/>
                  </a:lnTo>
                  <a:lnTo>
                    <a:pt x="2744" y="582"/>
                  </a:lnTo>
                  <a:lnTo>
                    <a:pt x="2720" y="558"/>
                  </a:lnTo>
                  <a:lnTo>
                    <a:pt x="2696" y="535"/>
                  </a:lnTo>
                  <a:lnTo>
                    <a:pt x="2675" y="515"/>
                  </a:lnTo>
                  <a:lnTo>
                    <a:pt x="2657" y="497"/>
                  </a:lnTo>
                  <a:lnTo>
                    <a:pt x="2641" y="483"/>
                  </a:lnTo>
                  <a:lnTo>
                    <a:pt x="2626" y="461"/>
                  </a:lnTo>
                  <a:lnTo>
                    <a:pt x="2621" y="466"/>
                  </a:lnTo>
                  <a:lnTo>
                    <a:pt x="2602" y="483"/>
                  </a:lnTo>
                  <a:lnTo>
                    <a:pt x="2581" y="500"/>
                  </a:lnTo>
                  <a:lnTo>
                    <a:pt x="2558" y="519"/>
                  </a:lnTo>
                  <a:lnTo>
                    <a:pt x="2533" y="537"/>
                  </a:lnTo>
                  <a:lnTo>
                    <a:pt x="2507" y="556"/>
                  </a:lnTo>
                  <a:lnTo>
                    <a:pt x="2481" y="575"/>
                  </a:lnTo>
                  <a:lnTo>
                    <a:pt x="2456" y="593"/>
                  </a:lnTo>
                  <a:lnTo>
                    <a:pt x="2432" y="610"/>
                  </a:lnTo>
                  <a:lnTo>
                    <a:pt x="2408" y="626"/>
                  </a:lnTo>
                  <a:lnTo>
                    <a:pt x="2388" y="640"/>
                  </a:lnTo>
                  <a:lnTo>
                    <a:pt x="2369" y="653"/>
                  </a:lnTo>
                  <a:lnTo>
                    <a:pt x="2355" y="663"/>
                  </a:lnTo>
                  <a:lnTo>
                    <a:pt x="2344" y="670"/>
                  </a:lnTo>
                  <a:lnTo>
                    <a:pt x="2327" y="683"/>
                  </a:lnTo>
                  <a:lnTo>
                    <a:pt x="2308" y="694"/>
                  </a:lnTo>
                  <a:lnTo>
                    <a:pt x="2288" y="701"/>
                  </a:lnTo>
                  <a:lnTo>
                    <a:pt x="2265" y="706"/>
                  </a:lnTo>
                  <a:lnTo>
                    <a:pt x="2241" y="706"/>
                  </a:lnTo>
                  <a:lnTo>
                    <a:pt x="2217" y="701"/>
                  </a:lnTo>
                  <a:lnTo>
                    <a:pt x="2193" y="691"/>
                  </a:lnTo>
                  <a:lnTo>
                    <a:pt x="2182" y="685"/>
                  </a:lnTo>
                  <a:lnTo>
                    <a:pt x="2167" y="676"/>
                  </a:lnTo>
                  <a:lnTo>
                    <a:pt x="2147" y="668"/>
                  </a:lnTo>
                  <a:lnTo>
                    <a:pt x="2126" y="660"/>
                  </a:lnTo>
                  <a:lnTo>
                    <a:pt x="2102" y="651"/>
                  </a:lnTo>
                  <a:lnTo>
                    <a:pt x="2077" y="642"/>
                  </a:lnTo>
                  <a:lnTo>
                    <a:pt x="2054" y="635"/>
                  </a:lnTo>
                  <a:lnTo>
                    <a:pt x="2031" y="628"/>
                  </a:lnTo>
                  <a:lnTo>
                    <a:pt x="2003" y="620"/>
                  </a:lnTo>
                  <a:lnTo>
                    <a:pt x="1980" y="607"/>
                  </a:lnTo>
                  <a:lnTo>
                    <a:pt x="1961" y="594"/>
                  </a:lnTo>
                  <a:lnTo>
                    <a:pt x="1944" y="577"/>
                  </a:lnTo>
                  <a:lnTo>
                    <a:pt x="1933" y="559"/>
                  </a:lnTo>
                  <a:lnTo>
                    <a:pt x="1925" y="537"/>
                  </a:lnTo>
                  <a:lnTo>
                    <a:pt x="1922" y="514"/>
                  </a:lnTo>
                  <a:lnTo>
                    <a:pt x="1922" y="488"/>
                  </a:lnTo>
                  <a:lnTo>
                    <a:pt x="1921" y="477"/>
                  </a:lnTo>
                  <a:lnTo>
                    <a:pt x="1920" y="463"/>
                  </a:lnTo>
                  <a:lnTo>
                    <a:pt x="1917" y="442"/>
                  </a:lnTo>
                  <a:lnTo>
                    <a:pt x="1915" y="419"/>
                  </a:lnTo>
                  <a:lnTo>
                    <a:pt x="1912" y="391"/>
                  </a:lnTo>
                  <a:lnTo>
                    <a:pt x="1909" y="360"/>
                  </a:lnTo>
                  <a:lnTo>
                    <a:pt x="1905" y="328"/>
                  </a:lnTo>
                  <a:lnTo>
                    <a:pt x="1901" y="294"/>
                  </a:lnTo>
                  <a:lnTo>
                    <a:pt x="1897" y="259"/>
                  </a:lnTo>
                  <a:lnTo>
                    <a:pt x="1893" y="225"/>
                  </a:lnTo>
                  <a:lnTo>
                    <a:pt x="1889" y="191"/>
                  </a:lnTo>
                  <a:lnTo>
                    <a:pt x="1885" y="159"/>
                  </a:lnTo>
                  <a:lnTo>
                    <a:pt x="1472" y="159"/>
                  </a:lnTo>
                  <a:close/>
                  <a:moveTo>
                    <a:pt x="1458" y="0"/>
                  </a:moveTo>
                  <a:lnTo>
                    <a:pt x="1472" y="2"/>
                  </a:lnTo>
                  <a:lnTo>
                    <a:pt x="1916" y="2"/>
                  </a:lnTo>
                  <a:lnTo>
                    <a:pt x="1938" y="3"/>
                  </a:lnTo>
                  <a:lnTo>
                    <a:pt x="1958" y="8"/>
                  </a:lnTo>
                  <a:lnTo>
                    <a:pt x="1975" y="15"/>
                  </a:lnTo>
                  <a:lnTo>
                    <a:pt x="1989" y="22"/>
                  </a:lnTo>
                  <a:lnTo>
                    <a:pt x="2001" y="30"/>
                  </a:lnTo>
                  <a:lnTo>
                    <a:pt x="2010" y="38"/>
                  </a:lnTo>
                  <a:lnTo>
                    <a:pt x="2024" y="55"/>
                  </a:lnTo>
                  <a:lnTo>
                    <a:pt x="2033" y="72"/>
                  </a:lnTo>
                  <a:lnTo>
                    <a:pt x="2040" y="89"/>
                  </a:lnTo>
                  <a:lnTo>
                    <a:pt x="2044" y="104"/>
                  </a:lnTo>
                  <a:lnTo>
                    <a:pt x="2046" y="118"/>
                  </a:lnTo>
                  <a:lnTo>
                    <a:pt x="2046" y="127"/>
                  </a:lnTo>
                  <a:lnTo>
                    <a:pt x="2048" y="140"/>
                  </a:lnTo>
                  <a:lnTo>
                    <a:pt x="2050" y="159"/>
                  </a:lnTo>
                  <a:lnTo>
                    <a:pt x="2053" y="183"/>
                  </a:lnTo>
                  <a:lnTo>
                    <a:pt x="2057" y="209"/>
                  </a:lnTo>
                  <a:lnTo>
                    <a:pt x="2060" y="239"/>
                  </a:lnTo>
                  <a:lnTo>
                    <a:pt x="2064" y="270"/>
                  </a:lnTo>
                  <a:lnTo>
                    <a:pt x="2067" y="303"/>
                  </a:lnTo>
                  <a:lnTo>
                    <a:pt x="2071" y="334"/>
                  </a:lnTo>
                  <a:lnTo>
                    <a:pt x="2075" y="365"/>
                  </a:lnTo>
                  <a:lnTo>
                    <a:pt x="2078" y="394"/>
                  </a:lnTo>
                  <a:lnTo>
                    <a:pt x="2081" y="419"/>
                  </a:lnTo>
                  <a:lnTo>
                    <a:pt x="2084" y="440"/>
                  </a:lnTo>
                  <a:lnTo>
                    <a:pt x="2087" y="457"/>
                  </a:lnTo>
                  <a:lnTo>
                    <a:pt x="2089" y="466"/>
                  </a:lnTo>
                  <a:lnTo>
                    <a:pt x="2089" y="483"/>
                  </a:lnTo>
                  <a:lnTo>
                    <a:pt x="2125" y="493"/>
                  </a:lnTo>
                  <a:lnTo>
                    <a:pt x="2162" y="505"/>
                  </a:lnTo>
                  <a:lnTo>
                    <a:pt x="2200" y="520"/>
                  </a:lnTo>
                  <a:lnTo>
                    <a:pt x="2235" y="534"/>
                  </a:lnTo>
                  <a:lnTo>
                    <a:pt x="2266" y="550"/>
                  </a:lnTo>
                  <a:lnTo>
                    <a:pt x="2282" y="538"/>
                  </a:lnTo>
                  <a:lnTo>
                    <a:pt x="2303" y="525"/>
                  </a:lnTo>
                  <a:lnTo>
                    <a:pt x="2327" y="508"/>
                  </a:lnTo>
                  <a:lnTo>
                    <a:pt x="2353" y="491"/>
                  </a:lnTo>
                  <a:lnTo>
                    <a:pt x="2380" y="471"/>
                  </a:lnTo>
                  <a:lnTo>
                    <a:pt x="2408" y="452"/>
                  </a:lnTo>
                  <a:lnTo>
                    <a:pt x="2436" y="432"/>
                  </a:lnTo>
                  <a:lnTo>
                    <a:pt x="2463" y="414"/>
                  </a:lnTo>
                  <a:lnTo>
                    <a:pt x="2488" y="395"/>
                  </a:lnTo>
                  <a:lnTo>
                    <a:pt x="2509" y="377"/>
                  </a:lnTo>
                  <a:lnTo>
                    <a:pt x="2527" y="362"/>
                  </a:lnTo>
                  <a:lnTo>
                    <a:pt x="2553" y="342"/>
                  </a:lnTo>
                  <a:lnTo>
                    <a:pt x="2577" y="328"/>
                  </a:lnTo>
                  <a:lnTo>
                    <a:pt x="2600" y="319"/>
                  </a:lnTo>
                  <a:lnTo>
                    <a:pt x="2622" y="315"/>
                  </a:lnTo>
                  <a:lnTo>
                    <a:pt x="2640" y="314"/>
                  </a:lnTo>
                  <a:lnTo>
                    <a:pt x="2658" y="316"/>
                  </a:lnTo>
                  <a:lnTo>
                    <a:pt x="2680" y="321"/>
                  </a:lnTo>
                  <a:lnTo>
                    <a:pt x="2700" y="330"/>
                  </a:lnTo>
                  <a:lnTo>
                    <a:pt x="2717" y="339"/>
                  </a:lnTo>
                  <a:lnTo>
                    <a:pt x="2732" y="351"/>
                  </a:lnTo>
                  <a:lnTo>
                    <a:pt x="2744" y="362"/>
                  </a:lnTo>
                  <a:lnTo>
                    <a:pt x="2754" y="373"/>
                  </a:lnTo>
                  <a:lnTo>
                    <a:pt x="2762" y="383"/>
                  </a:lnTo>
                  <a:lnTo>
                    <a:pt x="2771" y="393"/>
                  </a:lnTo>
                  <a:lnTo>
                    <a:pt x="2784" y="405"/>
                  </a:lnTo>
                  <a:lnTo>
                    <a:pt x="2801" y="421"/>
                  </a:lnTo>
                  <a:lnTo>
                    <a:pt x="2820" y="438"/>
                  </a:lnTo>
                  <a:lnTo>
                    <a:pt x="2840" y="457"/>
                  </a:lnTo>
                  <a:lnTo>
                    <a:pt x="2862" y="477"/>
                  </a:lnTo>
                  <a:lnTo>
                    <a:pt x="2884" y="499"/>
                  </a:lnTo>
                  <a:lnTo>
                    <a:pt x="2907" y="521"/>
                  </a:lnTo>
                  <a:lnTo>
                    <a:pt x="2930" y="543"/>
                  </a:lnTo>
                  <a:lnTo>
                    <a:pt x="2953" y="565"/>
                  </a:lnTo>
                  <a:lnTo>
                    <a:pt x="2973" y="586"/>
                  </a:lnTo>
                  <a:lnTo>
                    <a:pt x="2992" y="605"/>
                  </a:lnTo>
                  <a:lnTo>
                    <a:pt x="3009" y="623"/>
                  </a:lnTo>
                  <a:lnTo>
                    <a:pt x="3023" y="639"/>
                  </a:lnTo>
                  <a:lnTo>
                    <a:pt x="3044" y="666"/>
                  </a:lnTo>
                  <a:lnTo>
                    <a:pt x="3060" y="693"/>
                  </a:lnTo>
                  <a:lnTo>
                    <a:pt x="3070" y="717"/>
                  </a:lnTo>
                  <a:lnTo>
                    <a:pt x="3076" y="739"/>
                  </a:lnTo>
                  <a:lnTo>
                    <a:pt x="3079" y="760"/>
                  </a:lnTo>
                  <a:lnTo>
                    <a:pt x="3079" y="779"/>
                  </a:lnTo>
                  <a:lnTo>
                    <a:pt x="3076" y="796"/>
                  </a:lnTo>
                  <a:lnTo>
                    <a:pt x="3072" y="810"/>
                  </a:lnTo>
                  <a:lnTo>
                    <a:pt x="3066" y="824"/>
                  </a:lnTo>
                  <a:lnTo>
                    <a:pt x="3060" y="834"/>
                  </a:lnTo>
                  <a:lnTo>
                    <a:pt x="3055" y="842"/>
                  </a:lnTo>
                  <a:lnTo>
                    <a:pt x="3047" y="853"/>
                  </a:lnTo>
                  <a:lnTo>
                    <a:pt x="3037" y="866"/>
                  </a:lnTo>
                  <a:lnTo>
                    <a:pt x="3025" y="884"/>
                  </a:lnTo>
                  <a:lnTo>
                    <a:pt x="3010" y="903"/>
                  </a:lnTo>
                  <a:lnTo>
                    <a:pt x="2995" y="926"/>
                  </a:lnTo>
                  <a:lnTo>
                    <a:pt x="2977" y="949"/>
                  </a:lnTo>
                  <a:lnTo>
                    <a:pt x="2960" y="973"/>
                  </a:lnTo>
                  <a:lnTo>
                    <a:pt x="2941" y="999"/>
                  </a:lnTo>
                  <a:lnTo>
                    <a:pt x="2923" y="1024"/>
                  </a:lnTo>
                  <a:lnTo>
                    <a:pt x="2905" y="1048"/>
                  </a:lnTo>
                  <a:lnTo>
                    <a:pt x="2888" y="1070"/>
                  </a:lnTo>
                  <a:lnTo>
                    <a:pt x="2872" y="1091"/>
                  </a:lnTo>
                  <a:lnTo>
                    <a:pt x="2858" y="1109"/>
                  </a:lnTo>
                  <a:lnTo>
                    <a:pt x="2845" y="1125"/>
                  </a:lnTo>
                  <a:lnTo>
                    <a:pt x="2850" y="1136"/>
                  </a:lnTo>
                  <a:lnTo>
                    <a:pt x="2858" y="1154"/>
                  </a:lnTo>
                  <a:lnTo>
                    <a:pt x="2866" y="1173"/>
                  </a:lnTo>
                  <a:lnTo>
                    <a:pt x="2874" y="1196"/>
                  </a:lnTo>
                  <a:lnTo>
                    <a:pt x="2884" y="1221"/>
                  </a:lnTo>
                  <a:lnTo>
                    <a:pt x="2893" y="1244"/>
                  </a:lnTo>
                  <a:lnTo>
                    <a:pt x="2901" y="1269"/>
                  </a:lnTo>
                  <a:lnTo>
                    <a:pt x="2908" y="1292"/>
                  </a:lnTo>
                  <a:lnTo>
                    <a:pt x="2913" y="1292"/>
                  </a:lnTo>
                  <a:lnTo>
                    <a:pt x="2916" y="1292"/>
                  </a:lnTo>
                  <a:lnTo>
                    <a:pt x="2926" y="1293"/>
                  </a:lnTo>
                  <a:lnTo>
                    <a:pt x="2939" y="1295"/>
                  </a:lnTo>
                  <a:lnTo>
                    <a:pt x="2958" y="1297"/>
                  </a:lnTo>
                  <a:lnTo>
                    <a:pt x="2980" y="1299"/>
                  </a:lnTo>
                  <a:lnTo>
                    <a:pt x="3006" y="1302"/>
                  </a:lnTo>
                  <a:lnTo>
                    <a:pt x="3034" y="1306"/>
                  </a:lnTo>
                  <a:lnTo>
                    <a:pt x="3064" y="1309"/>
                  </a:lnTo>
                  <a:lnTo>
                    <a:pt x="3094" y="1312"/>
                  </a:lnTo>
                  <a:lnTo>
                    <a:pt x="3125" y="1317"/>
                  </a:lnTo>
                  <a:lnTo>
                    <a:pt x="3156" y="1320"/>
                  </a:lnTo>
                  <a:lnTo>
                    <a:pt x="3184" y="1323"/>
                  </a:lnTo>
                  <a:lnTo>
                    <a:pt x="3212" y="1326"/>
                  </a:lnTo>
                  <a:lnTo>
                    <a:pt x="3237" y="1328"/>
                  </a:lnTo>
                  <a:lnTo>
                    <a:pt x="3264" y="1333"/>
                  </a:lnTo>
                  <a:lnTo>
                    <a:pt x="3289" y="1340"/>
                  </a:lnTo>
                  <a:lnTo>
                    <a:pt x="3308" y="1349"/>
                  </a:lnTo>
                  <a:lnTo>
                    <a:pt x="3327" y="1359"/>
                  </a:lnTo>
                  <a:lnTo>
                    <a:pt x="3341" y="1369"/>
                  </a:lnTo>
                  <a:lnTo>
                    <a:pt x="3354" y="1381"/>
                  </a:lnTo>
                  <a:lnTo>
                    <a:pt x="3364" y="1391"/>
                  </a:lnTo>
                  <a:lnTo>
                    <a:pt x="3372" y="1401"/>
                  </a:lnTo>
                  <a:lnTo>
                    <a:pt x="3386" y="1422"/>
                  </a:lnTo>
                  <a:lnTo>
                    <a:pt x="3393" y="1443"/>
                  </a:lnTo>
                  <a:lnTo>
                    <a:pt x="3397" y="1464"/>
                  </a:lnTo>
                  <a:lnTo>
                    <a:pt x="3397" y="1483"/>
                  </a:lnTo>
                  <a:lnTo>
                    <a:pt x="3396" y="1498"/>
                  </a:lnTo>
                  <a:lnTo>
                    <a:pt x="3394" y="1510"/>
                  </a:lnTo>
                  <a:lnTo>
                    <a:pt x="3394" y="1537"/>
                  </a:lnTo>
                  <a:lnTo>
                    <a:pt x="3393" y="1567"/>
                  </a:lnTo>
                  <a:lnTo>
                    <a:pt x="3393" y="1601"/>
                  </a:lnTo>
                  <a:lnTo>
                    <a:pt x="3392" y="1638"/>
                  </a:lnTo>
                  <a:lnTo>
                    <a:pt x="3392" y="1675"/>
                  </a:lnTo>
                  <a:lnTo>
                    <a:pt x="3391" y="1713"/>
                  </a:lnTo>
                  <a:lnTo>
                    <a:pt x="3391" y="1750"/>
                  </a:lnTo>
                  <a:lnTo>
                    <a:pt x="3390" y="1784"/>
                  </a:lnTo>
                  <a:lnTo>
                    <a:pt x="3389" y="1815"/>
                  </a:lnTo>
                  <a:lnTo>
                    <a:pt x="3389" y="1841"/>
                  </a:lnTo>
                  <a:lnTo>
                    <a:pt x="3389" y="1862"/>
                  </a:lnTo>
                  <a:lnTo>
                    <a:pt x="3389" y="1876"/>
                  </a:lnTo>
                  <a:lnTo>
                    <a:pt x="3388" y="1903"/>
                  </a:lnTo>
                  <a:lnTo>
                    <a:pt x="3381" y="1927"/>
                  </a:lnTo>
                  <a:lnTo>
                    <a:pt x="3372" y="1949"/>
                  </a:lnTo>
                  <a:lnTo>
                    <a:pt x="3360" y="1967"/>
                  </a:lnTo>
                  <a:lnTo>
                    <a:pt x="3343" y="1984"/>
                  </a:lnTo>
                  <a:lnTo>
                    <a:pt x="3326" y="1997"/>
                  </a:lnTo>
                  <a:lnTo>
                    <a:pt x="3307" y="2007"/>
                  </a:lnTo>
                  <a:lnTo>
                    <a:pt x="3288" y="2013"/>
                  </a:lnTo>
                  <a:lnTo>
                    <a:pt x="3268" y="2018"/>
                  </a:lnTo>
                  <a:lnTo>
                    <a:pt x="3260" y="2019"/>
                  </a:lnTo>
                  <a:lnTo>
                    <a:pt x="3246" y="2022"/>
                  </a:lnTo>
                  <a:lnTo>
                    <a:pt x="3228" y="2025"/>
                  </a:lnTo>
                  <a:lnTo>
                    <a:pt x="3205" y="2029"/>
                  </a:lnTo>
                  <a:lnTo>
                    <a:pt x="3179" y="2033"/>
                  </a:lnTo>
                  <a:lnTo>
                    <a:pt x="3151" y="2038"/>
                  </a:lnTo>
                  <a:lnTo>
                    <a:pt x="3122" y="2043"/>
                  </a:lnTo>
                  <a:lnTo>
                    <a:pt x="3090" y="2050"/>
                  </a:lnTo>
                  <a:lnTo>
                    <a:pt x="3059" y="2055"/>
                  </a:lnTo>
                  <a:lnTo>
                    <a:pt x="3028" y="2060"/>
                  </a:lnTo>
                  <a:lnTo>
                    <a:pt x="2999" y="2065"/>
                  </a:lnTo>
                  <a:lnTo>
                    <a:pt x="2971" y="2070"/>
                  </a:lnTo>
                  <a:lnTo>
                    <a:pt x="2946" y="2074"/>
                  </a:lnTo>
                  <a:lnTo>
                    <a:pt x="2925" y="2077"/>
                  </a:lnTo>
                  <a:lnTo>
                    <a:pt x="2908" y="2079"/>
                  </a:lnTo>
                  <a:lnTo>
                    <a:pt x="2901" y="2103"/>
                  </a:lnTo>
                  <a:lnTo>
                    <a:pt x="2893" y="2128"/>
                  </a:lnTo>
                  <a:lnTo>
                    <a:pt x="2883" y="2155"/>
                  </a:lnTo>
                  <a:lnTo>
                    <a:pt x="2874" y="2180"/>
                  </a:lnTo>
                  <a:lnTo>
                    <a:pt x="2864" y="2206"/>
                  </a:lnTo>
                  <a:lnTo>
                    <a:pt x="2855" y="2229"/>
                  </a:lnTo>
                  <a:lnTo>
                    <a:pt x="2846" y="2248"/>
                  </a:lnTo>
                  <a:lnTo>
                    <a:pt x="2840" y="2263"/>
                  </a:lnTo>
                  <a:lnTo>
                    <a:pt x="2845" y="2269"/>
                  </a:lnTo>
                  <a:lnTo>
                    <a:pt x="2854" y="2279"/>
                  </a:lnTo>
                  <a:lnTo>
                    <a:pt x="2864" y="2293"/>
                  </a:lnTo>
                  <a:lnTo>
                    <a:pt x="2876" y="2309"/>
                  </a:lnTo>
                  <a:lnTo>
                    <a:pt x="2891" y="2328"/>
                  </a:lnTo>
                  <a:lnTo>
                    <a:pt x="2906" y="2349"/>
                  </a:lnTo>
                  <a:lnTo>
                    <a:pt x="2923" y="2370"/>
                  </a:lnTo>
                  <a:lnTo>
                    <a:pt x="2940" y="2394"/>
                  </a:lnTo>
                  <a:lnTo>
                    <a:pt x="2959" y="2419"/>
                  </a:lnTo>
                  <a:lnTo>
                    <a:pt x="2976" y="2443"/>
                  </a:lnTo>
                  <a:lnTo>
                    <a:pt x="2995" y="2469"/>
                  </a:lnTo>
                  <a:lnTo>
                    <a:pt x="3011" y="2494"/>
                  </a:lnTo>
                  <a:lnTo>
                    <a:pt x="3028" y="2519"/>
                  </a:lnTo>
                  <a:lnTo>
                    <a:pt x="3046" y="2550"/>
                  </a:lnTo>
                  <a:lnTo>
                    <a:pt x="3060" y="2579"/>
                  </a:lnTo>
                  <a:lnTo>
                    <a:pt x="3068" y="2607"/>
                  </a:lnTo>
                  <a:lnTo>
                    <a:pt x="3071" y="2635"/>
                  </a:lnTo>
                  <a:lnTo>
                    <a:pt x="3070" y="2661"/>
                  </a:lnTo>
                  <a:lnTo>
                    <a:pt x="3065" y="2686"/>
                  </a:lnTo>
                  <a:lnTo>
                    <a:pt x="3055" y="2707"/>
                  </a:lnTo>
                  <a:lnTo>
                    <a:pt x="3040" y="2727"/>
                  </a:lnTo>
                  <a:lnTo>
                    <a:pt x="3024" y="2742"/>
                  </a:lnTo>
                  <a:lnTo>
                    <a:pt x="3007" y="2754"/>
                  </a:lnTo>
                  <a:lnTo>
                    <a:pt x="2986" y="2775"/>
                  </a:lnTo>
                  <a:lnTo>
                    <a:pt x="2963" y="2798"/>
                  </a:lnTo>
                  <a:lnTo>
                    <a:pt x="2939" y="2823"/>
                  </a:lnTo>
                  <a:lnTo>
                    <a:pt x="2914" y="2847"/>
                  </a:lnTo>
                  <a:lnTo>
                    <a:pt x="2891" y="2871"/>
                  </a:lnTo>
                  <a:lnTo>
                    <a:pt x="2867" y="2896"/>
                  </a:lnTo>
                  <a:lnTo>
                    <a:pt x="2845" y="2919"/>
                  </a:lnTo>
                  <a:lnTo>
                    <a:pt x="2825" y="2939"/>
                  </a:lnTo>
                  <a:lnTo>
                    <a:pt x="2806" y="2959"/>
                  </a:lnTo>
                  <a:lnTo>
                    <a:pt x="2790" y="2975"/>
                  </a:lnTo>
                  <a:lnTo>
                    <a:pt x="2776" y="2989"/>
                  </a:lnTo>
                  <a:lnTo>
                    <a:pt x="2767" y="2999"/>
                  </a:lnTo>
                  <a:lnTo>
                    <a:pt x="2747" y="3020"/>
                  </a:lnTo>
                  <a:lnTo>
                    <a:pt x="2726" y="3035"/>
                  </a:lnTo>
                  <a:lnTo>
                    <a:pt x="2703" y="3047"/>
                  </a:lnTo>
                  <a:lnTo>
                    <a:pt x="2680" y="3055"/>
                  </a:lnTo>
                  <a:lnTo>
                    <a:pt x="2657" y="3059"/>
                  </a:lnTo>
                  <a:lnTo>
                    <a:pt x="2634" y="3061"/>
                  </a:lnTo>
                  <a:lnTo>
                    <a:pt x="2612" y="3060"/>
                  </a:lnTo>
                  <a:lnTo>
                    <a:pt x="2592" y="3056"/>
                  </a:lnTo>
                  <a:lnTo>
                    <a:pt x="2574" y="3052"/>
                  </a:lnTo>
                  <a:lnTo>
                    <a:pt x="2558" y="3045"/>
                  </a:lnTo>
                  <a:lnTo>
                    <a:pt x="2542" y="3040"/>
                  </a:lnTo>
                  <a:lnTo>
                    <a:pt x="2540" y="3039"/>
                  </a:lnTo>
                  <a:lnTo>
                    <a:pt x="2533" y="3034"/>
                  </a:lnTo>
                  <a:lnTo>
                    <a:pt x="2523" y="3027"/>
                  </a:lnTo>
                  <a:lnTo>
                    <a:pt x="2509" y="3018"/>
                  </a:lnTo>
                  <a:lnTo>
                    <a:pt x="2492" y="3007"/>
                  </a:lnTo>
                  <a:lnTo>
                    <a:pt x="2473" y="2994"/>
                  </a:lnTo>
                  <a:lnTo>
                    <a:pt x="2453" y="2980"/>
                  </a:lnTo>
                  <a:lnTo>
                    <a:pt x="2430" y="2965"/>
                  </a:lnTo>
                  <a:lnTo>
                    <a:pt x="2407" y="2950"/>
                  </a:lnTo>
                  <a:lnTo>
                    <a:pt x="2383" y="2934"/>
                  </a:lnTo>
                  <a:lnTo>
                    <a:pt x="2361" y="2919"/>
                  </a:lnTo>
                  <a:lnTo>
                    <a:pt x="2338" y="2903"/>
                  </a:lnTo>
                  <a:lnTo>
                    <a:pt x="2317" y="2890"/>
                  </a:lnTo>
                  <a:lnTo>
                    <a:pt x="2298" y="2876"/>
                  </a:lnTo>
                  <a:lnTo>
                    <a:pt x="2280" y="2865"/>
                  </a:lnTo>
                  <a:lnTo>
                    <a:pt x="2266" y="2855"/>
                  </a:lnTo>
                  <a:lnTo>
                    <a:pt x="2256" y="2847"/>
                  </a:lnTo>
                  <a:lnTo>
                    <a:pt x="2255" y="2847"/>
                  </a:lnTo>
                  <a:lnTo>
                    <a:pt x="2254" y="2847"/>
                  </a:lnTo>
                  <a:lnTo>
                    <a:pt x="2253" y="2846"/>
                  </a:lnTo>
                  <a:lnTo>
                    <a:pt x="2252" y="2845"/>
                  </a:lnTo>
                  <a:lnTo>
                    <a:pt x="2250" y="2844"/>
                  </a:lnTo>
                  <a:lnTo>
                    <a:pt x="2250" y="2842"/>
                  </a:lnTo>
                  <a:lnTo>
                    <a:pt x="2243" y="2845"/>
                  </a:lnTo>
                  <a:lnTo>
                    <a:pt x="2234" y="2849"/>
                  </a:lnTo>
                  <a:lnTo>
                    <a:pt x="2224" y="2853"/>
                  </a:lnTo>
                  <a:lnTo>
                    <a:pt x="2215" y="2854"/>
                  </a:lnTo>
                  <a:lnTo>
                    <a:pt x="2204" y="2858"/>
                  </a:lnTo>
                  <a:lnTo>
                    <a:pt x="2192" y="2863"/>
                  </a:lnTo>
                  <a:lnTo>
                    <a:pt x="2177" y="2868"/>
                  </a:lnTo>
                  <a:lnTo>
                    <a:pt x="2133" y="2884"/>
                  </a:lnTo>
                  <a:lnTo>
                    <a:pt x="2094" y="2894"/>
                  </a:lnTo>
                  <a:lnTo>
                    <a:pt x="2086" y="2931"/>
                  </a:lnTo>
                  <a:lnTo>
                    <a:pt x="2078" y="2969"/>
                  </a:lnTo>
                  <a:lnTo>
                    <a:pt x="2070" y="3006"/>
                  </a:lnTo>
                  <a:lnTo>
                    <a:pt x="2063" y="3043"/>
                  </a:lnTo>
                  <a:lnTo>
                    <a:pt x="2057" y="3078"/>
                  </a:lnTo>
                  <a:lnTo>
                    <a:pt x="2050" y="3112"/>
                  </a:lnTo>
                  <a:lnTo>
                    <a:pt x="2045" y="3143"/>
                  </a:lnTo>
                  <a:lnTo>
                    <a:pt x="2040" y="3172"/>
                  </a:lnTo>
                  <a:lnTo>
                    <a:pt x="2036" y="3197"/>
                  </a:lnTo>
                  <a:lnTo>
                    <a:pt x="2033" y="3218"/>
                  </a:lnTo>
                  <a:lnTo>
                    <a:pt x="2032" y="3233"/>
                  </a:lnTo>
                  <a:lnTo>
                    <a:pt x="2031" y="3244"/>
                  </a:lnTo>
                  <a:lnTo>
                    <a:pt x="2028" y="3269"/>
                  </a:lnTo>
                  <a:lnTo>
                    <a:pt x="2021" y="3292"/>
                  </a:lnTo>
                  <a:lnTo>
                    <a:pt x="2009" y="3313"/>
                  </a:lnTo>
                  <a:lnTo>
                    <a:pt x="1995" y="3332"/>
                  </a:lnTo>
                  <a:lnTo>
                    <a:pt x="1977" y="3347"/>
                  </a:lnTo>
                  <a:lnTo>
                    <a:pt x="1958" y="3361"/>
                  </a:lnTo>
                  <a:lnTo>
                    <a:pt x="1937" y="3372"/>
                  </a:lnTo>
                  <a:lnTo>
                    <a:pt x="1916" y="3379"/>
                  </a:lnTo>
                  <a:lnTo>
                    <a:pt x="1895" y="3385"/>
                  </a:lnTo>
                  <a:lnTo>
                    <a:pt x="1885" y="3385"/>
                  </a:lnTo>
                  <a:lnTo>
                    <a:pt x="1874" y="3387"/>
                  </a:lnTo>
                  <a:lnTo>
                    <a:pt x="1859" y="3389"/>
                  </a:lnTo>
                  <a:lnTo>
                    <a:pt x="1839" y="3390"/>
                  </a:lnTo>
                  <a:lnTo>
                    <a:pt x="1816" y="3390"/>
                  </a:lnTo>
                  <a:lnTo>
                    <a:pt x="1790" y="3390"/>
                  </a:lnTo>
                  <a:lnTo>
                    <a:pt x="1760" y="3390"/>
                  </a:lnTo>
                  <a:lnTo>
                    <a:pt x="1724" y="3390"/>
                  </a:lnTo>
                  <a:lnTo>
                    <a:pt x="1687" y="3390"/>
                  </a:lnTo>
                  <a:lnTo>
                    <a:pt x="1649" y="3390"/>
                  </a:lnTo>
                  <a:lnTo>
                    <a:pt x="1613" y="3390"/>
                  </a:lnTo>
                  <a:lnTo>
                    <a:pt x="1578" y="3390"/>
                  </a:lnTo>
                  <a:lnTo>
                    <a:pt x="1547" y="3389"/>
                  </a:lnTo>
                  <a:lnTo>
                    <a:pt x="1521" y="3388"/>
                  </a:lnTo>
                  <a:lnTo>
                    <a:pt x="1498" y="3387"/>
                  </a:lnTo>
                  <a:lnTo>
                    <a:pt x="1482" y="3385"/>
                  </a:lnTo>
                  <a:lnTo>
                    <a:pt x="1455" y="3379"/>
                  </a:lnTo>
                  <a:lnTo>
                    <a:pt x="1430" y="3371"/>
                  </a:lnTo>
                  <a:lnTo>
                    <a:pt x="1409" y="3360"/>
                  </a:lnTo>
                  <a:lnTo>
                    <a:pt x="1391" y="3347"/>
                  </a:lnTo>
                  <a:lnTo>
                    <a:pt x="1375" y="3333"/>
                  </a:lnTo>
                  <a:lnTo>
                    <a:pt x="1363" y="3318"/>
                  </a:lnTo>
                  <a:lnTo>
                    <a:pt x="1354" y="3303"/>
                  </a:lnTo>
                  <a:lnTo>
                    <a:pt x="1346" y="3289"/>
                  </a:lnTo>
                  <a:lnTo>
                    <a:pt x="1342" y="3275"/>
                  </a:lnTo>
                  <a:lnTo>
                    <a:pt x="1269" y="2904"/>
                  </a:lnTo>
                  <a:lnTo>
                    <a:pt x="1269" y="2889"/>
                  </a:lnTo>
                  <a:lnTo>
                    <a:pt x="1254" y="2886"/>
                  </a:lnTo>
                  <a:lnTo>
                    <a:pt x="1234" y="2880"/>
                  </a:lnTo>
                  <a:lnTo>
                    <a:pt x="1211" y="2873"/>
                  </a:lnTo>
                  <a:lnTo>
                    <a:pt x="1187" y="2864"/>
                  </a:lnTo>
                  <a:lnTo>
                    <a:pt x="1161" y="2852"/>
                  </a:lnTo>
                  <a:lnTo>
                    <a:pt x="1134" y="2838"/>
                  </a:lnTo>
                  <a:lnTo>
                    <a:pt x="1107" y="2821"/>
                  </a:lnTo>
                  <a:lnTo>
                    <a:pt x="1092" y="2833"/>
                  </a:lnTo>
                  <a:lnTo>
                    <a:pt x="1074" y="2847"/>
                  </a:lnTo>
                  <a:lnTo>
                    <a:pt x="1053" y="2864"/>
                  </a:lnTo>
                  <a:lnTo>
                    <a:pt x="1030" y="2883"/>
                  </a:lnTo>
                  <a:lnTo>
                    <a:pt x="1005" y="2902"/>
                  </a:lnTo>
                  <a:lnTo>
                    <a:pt x="979" y="2923"/>
                  </a:lnTo>
                  <a:lnTo>
                    <a:pt x="954" y="2943"/>
                  </a:lnTo>
                  <a:lnTo>
                    <a:pt x="928" y="2964"/>
                  </a:lnTo>
                  <a:lnTo>
                    <a:pt x="904" y="2985"/>
                  </a:lnTo>
                  <a:lnTo>
                    <a:pt x="881" y="3003"/>
                  </a:lnTo>
                  <a:lnTo>
                    <a:pt x="862" y="3020"/>
                  </a:lnTo>
                  <a:lnTo>
                    <a:pt x="833" y="3041"/>
                  </a:lnTo>
                  <a:lnTo>
                    <a:pt x="803" y="3057"/>
                  </a:lnTo>
                  <a:lnTo>
                    <a:pt x="773" y="3066"/>
                  </a:lnTo>
                  <a:lnTo>
                    <a:pt x="744" y="3069"/>
                  </a:lnTo>
                  <a:lnTo>
                    <a:pt x="715" y="3066"/>
                  </a:lnTo>
                  <a:lnTo>
                    <a:pt x="689" y="3060"/>
                  </a:lnTo>
                  <a:lnTo>
                    <a:pt x="666" y="3049"/>
                  </a:lnTo>
                  <a:lnTo>
                    <a:pt x="646" y="3035"/>
                  </a:lnTo>
                  <a:lnTo>
                    <a:pt x="632" y="3020"/>
                  </a:lnTo>
                  <a:lnTo>
                    <a:pt x="624" y="3011"/>
                  </a:lnTo>
                  <a:lnTo>
                    <a:pt x="611" y="3000"/>
                  </a:lnTo>
                  <a:lnTo>
                    <a:pt x="597" y="2986"/>
                  </a:lnTo>
                  <a:lnTo>
                    <a:pt x="579" y="2968"/>
                  </a:lnTo>
                  <a:lnTo>
                    <a:pt x="560" y="2950"/>
                  </a:lnTo>
                  <a:lnTo>
                    <a:pt x="539" y="2929"/>
                  </a:lnTo>
                  <a:lnTo>
                    <a:pt x="518" y="2907"/>
                  </a:lnTo>
                  <a:lnTo>
                    <a:pt x="495" y="2885"/>
                  </a:lnTo>
                  <a:lnTo>
                    <a:pt x="471" y="2863"/>
                  </a:lnTo>
                  <a:lnTo>
                    <a:pt x="449" y="2841"/>
                  </a:lnTo>
                  <a:lnTo>
                    <a:pt x="428" y="2820"/>
                  </a:lnTo>
                  <a:lnTo>
                    <a:pt x="407" y="2800"/>
                  </a:lnTo>
                  <a:lnTo>
                    <a:pt x="390" y="2782"/>
                  </a:lnTo>
                  <a:lnTo>
                    <a:pt x="373" y="2766"/>
                  </a:lnTo>
                  <a:lnTo>
                    <a:pt x="360" y="2754"/>
                  </a:lnTo>
                  <a:lnTo>
                    <a:pt x="342" y="2732"/>
                  </a:lnTo>
                  <a:lnTo>
                    <a:pt x="328" y="2710"/>
                  </a:lnTo>
                  <a:lnTo>
                    <a:pt x="319" y="2690"/>
                  </a:lnTo>
                  <a:lnTo>
                    <a:pt x="312" y="2669"/>
                  </a:lnTo>
                  <a:lnTo>
                    <a:pt x="309" y="2650"/>
                  </a:lnTo>
                  <a:lnTo>
                    <a:pt x="308" y="2633"/>
                  </a:lnTo>
                  <a:lnTo>
                    <a:pt x="310" y="2608"/>
                  </a:lnTo>
                  <a:lnTo>
                    <a:pt x="315" y="2587"/>
                  </a:lnTo>
                  <a:lnTo>
                    <a:pt x="323" y="2568"/>
                  </a:lnTo>
                  <a:lnTo>
                    <a:pt x="332" y="2553"/>
                  </a:lnTo>
                  <a:lnTo>
                    <a:pt x="341" y="2541"/>
                  </a:lnTo>
                  <a:lnTo>
                    <a:pt x="349" y="2534"/>
                  </a:lnTo>
                  <a:lnTo>
                    <a:pt x="357" y="2524"/>
                  </a:lnTo>
                  <a:lnTo>
                    <a:pt x="366" y="2510"/>
                  </a:lnTo>
                  <a:lnTo>
                    <a:pt x="378" y="2494"/>
                  </a:lnTo>
                  <a:lnTo>
                    <a:pt x="392" y="2474"/>
                  </a:lnTo>
                  <a:lnTo>
                    <a:pt x="406" y="2453"/>
                  </a:lnTo>
                  <a:lnTo>
                    <a:pt x="422" y="2430"/>
                  </a:lnTo>
                  <a:lnTo>
                    <a:pt x="438" y="2406"/>
                  </a:lnTo>
                  <a:lnTo>
                    <a:pt x="456" y="2382"/>
                  </a:lnTo>
                  <a:lnTo>
                    <a:pt x="472" y="2358"/>
                  </a:lnTo>
                  <a:lnTo>
                    <a:pt x="489" y="2335"/>
                  </a:lnTo>
                  <a:lnTo>
                    <a:pt x="504" y="2313"/>
                  </a:lnTo>
                  <a:lnTo>
                    <a:pt x="519" y="2294"/>
                  </a:lnTo>
                  <a:lnTo>
                    <a:pt x="532" y="2276"/>
                  </a:lnTo>
                  <a:lnTo>
                    <a:pt x="543" y="2263"/>
                  </a:lnTo>
                  <a:lnTo>
                    <a:pt x="533" y="2244"/>
                  </a:lnTo>
                  <a:lnTo>
                    <a:pt x="524" y="2223"/>
                  </a:lnTo>
                  <a:lnTo>
                    <a:pt x="514" y="2198"/>
                  </a:lnTo>
                  <a:lnTo>
                    <a:pt x="506" y="2172"/>
                  </a:lnTo>
                  <a:lnTo>
                    <a:pt x="498" y="2148"/>
                  </a:lnTo>
                  <a:lnTo>
                    <a:pt x="491" y="2125"/>
                  </a:lnTo>
                  <a:lnTo>
                    <a:pt x="485" y="2105"/>
                  </a:lnTo>
                  <a:lnTo>
                    <a:pt x="480" y="2090"/>
                  </a:lnTo>
                  <a:lnTo>
                    <a:pt x="469" y="2089"/>
                  </a:lnTo>
                  <a:lnTo>
                    <a:pt x="454" y="2086"/>
                  </a:lnTo>
                  <a:lnTo>
                    <a:pt x="433" y="2083"/>
                  </a:lnTo>
                  <a:lnTo>
                    <a:pt x="409" y="2078"/>
                  </a:lnTo>
                  <a:lnTo>
                    <a:pt x="381" y="2073"/>
                  </a:lnTo>
                  <a:lnTo>
                    <a:pt x="353" y="2069"/>
                  </a:lnTo>
                  <a:lnTo>
                    <a:pt x="323" y="2063"/>
                  </a:lnTo>
                  <a:lnTo>
                    <a:pt x="292" y="2058"/>
                  </a:lnTo>
                  <a:lnTo>
                    <a:pt x="261" y="2053"/>
                  </a:lnTo>
                  <a:lnTo>
                    <a:pt x="232" y="2048"/>
                  </a:lnTo>
                  <a:lnTo>
                    <a:pt x="204" y="2043"/>
                  </a:lnTo>
                  <a:lnTo>
                    <a:pt x="179" y="2039"/>
                  </a:lnTo>
                  <a:lnTo>
                    <a:pt x="158" y="2035"/>
                  </a:lnTo>
                  <a:lnTo>
                    <a:pt x="141" y="2033"/>
                  </a:lnTo>
                  <a:lnTo>
                    <a:pt x="112" y="2026"/>
                  </a:lnTo>
                  <a:lnTo>
                    <a:pt x="88" y="2018"/>
                  </a:lnTo>
                  <a:lnTo>
                    <a:pt x="66" y="2007"/>
                  </a:lnTo>
                  <a:lnTo>
                    <a:pt x="49" y="1996"/>
                  </a:lnTo>
                  <a:lnTo>
                    <a:pt x="35" y="1984"/>
                  </a:lnTo>
                  <a:lnTo>
                    <a:pt x="24" y="1972"/>
                  </a:lnTo>
                  <a:lnTo>
                    <a:pt x="15" y="1960"/>
                  </a:lnTo>
                  <a:lnTo>
                    <a:pt x="9" y="1949"/>
                  </a:lnTo>
                  <a:lnTo>
                    <a:pt x="5" y="1938"/>
                  </a:lnTo>
                  <a:lnTo>
                    <a:pt x="2" y="1930"/>
                  </a:lnTo>
                  <a:lnTo>
                    <a:pt x="0" y="1923"/>
                  </a:lnTo>
                  <a:lnTo>
                    <a:pt x="0" y="1912"/>
                  </a:lnTo>
                  <a:lnTo>
                    <a:pt x="1" y="1882"/>
                  </a:lnTo>
                  <a:lnTo>
                    <a:pt x="2" y="1848"/>
                  </a:lnTo>
                  <a:lnTo>
                    <a:pt x="4" y="1809"/>
                  </a:lnTo>
                  <a:lnTo>
                    <a:pt x="5" y="1770"/>
                  </a:lnTo>
                  <a:lnTo>
                    <a:pt x="6" y="1730"/>
                  </a:lnTo>
                  <a:lnTo>
                    <a:pt x="6" y="1690"/>
                  </a:lnTo>
                  <a:lnTo>
                    <a:pt x="7" y="1652"/>
                  </a:lnTo>
                  <a:lnTo>
                    <a:pt x="7" y="1615"/>
                  </a:lnTo>
                  <a:lnTo>
                    <a:pt x="7" y="1582"/>
                  </a:lnTo>
                  <a:lnTo>
                    <a:pt x="7" y="1553"/>
                  </a:lnTo>
                  <a:lnTo>
                    <a:pt x="6" y="1529"/>
                  </a:lnTo>
                  <a:lnTo>
                    <a:pt x="5" y="1510"/>
                  </a:lnTo>
                  <a:lnTo>
                    <a:pt x="6" y="1484"/>
                  </a:lnTo>
                  <a:lnTo>
                    <a:pt x="10" y="1459"/>
                  </a:lnTo>
                  <a:lnTo>
                    <a:pt x="18" y="1437"/>
                  </a:lnTo>
                  <a:lnTo>
                    <a:pt x="27" y="1419"/>
                  </a:lnTo>
                  <a:lnTo>
                    <a:pt x="39" y="1402"/>
                  </a:lnTo>
                  <a:lnTo>
                    <a:pt x="53" y="1388"/>
                  </a:lnTo>
                  <a:lnTo>
                    <a:pt x="67" y="1375"/>
                  </a:lnTo>
                  <a:lnTo>
                    <a:pt x="82" y="1366"/>
                  </a:lnTo>
                  <a:lnTo>
                    <a:pt x="97" y="1358"/>
                  </a:lnTo>
                  <a:lnTo>
                    <a:pt x="111" y="1353"/>
                  </a:lnTo>
                  <a:lnTo>
                    <a:pt x="126" y="1349"/>
                  </a:lnTo>
                  <a:lnTo>
                    <a:pt x="140" y="1348"/>
                  </a:lnTo>
                  <a:lnTo>
                    <a:pt x="162" y="1344"/>
                  </a:lnTo>
                  <a:lnTo>
                    <a:pt x="187" y="1341"/>
                  </a:lnTo>
                  <a:lnTo>
                    <a:pt x="216" y="1338"/>
                  </a:lnTo>
                  <a:lnTo>
                    <a:pt x="248" y="1334"/>
                  </a:lnTo>
                  <a:lnTo>
                    <a:pt x="281" y="1330"/>
                  </a:lnTo>
                  <a:lnTo>
                    <a:pt x="316" y="1325"/>
                  </a:lnTo>
                  <a:lnTo>
                    <a:pt x="351" y="1321"/>
                  </a:lnTo>
                  <a:lnTo>
                    <a:pt x="382" y="1317"/>
                  </a:lnTo>
                  <a:lnTo>
                    <a:pt x="413" y="1311"/>
                  </a:lnTo>
                  <a:lnTo>
                    <a:pt x="440" y="1308"/>
                  </a:lnTo>
                  <a:lnTo>
                    <a:pt x="463" y="1304"/>
                  </a:lnTo>
                  <a:lnTo>
                    <a:pt x="480" y="1302"/>
                  </a:lnTo>
                  <a:lnTo>
                    <a:pt x="491" y="1270"/>
                  </a:lnTo>
                  <a:lnTo>
                    <a:pt x="503" y="1238"/>
                  </a:lnTo>
                  <a:lnTo>
                    <a:pt x="516" y="1208"/>
                  </a:lnTo>
                  <a:lnTo>
                    <a:pt x="530" y="1179"/>
                  </a:lnTo>
                  <a:lnTo>
                    <a:pt x="543" y="1156"/>
                  </a:lnTo>
                  <a:lnTo>
                    <a:pt x="537" y="1148"/>
                  </a:lnTo>
                  <a:lnTo>
                    <a:pt x="529" y="1136"/>
                  </a:lnTo>
                  <a:lnTo>
                    <a:pt x="519" y="1121"/>
                  </a:lnTo>
                  <a:lnTo>
                    <a:pt x="506" y="1103"/>
                  </a:lnTo>
                  <a:lnTo>
                    <a:pt x="492" y="1083"/>
                  </a:lnTo>
                  <a:lnTo>
                    <a:pt x="475" y="1061"/>
                  </a:lnTo>
                  <a:lnTo>
                    <a:pt x="459" y="1037"/>
                  </a:lnTo>
                  <a:lnTo>
                    <a:pt x="441" y="1012"/>
                  </a:lnTo>
                  <a:lnTo>
                    <a:pt x="424" y="988"/>
                  </a:lnTo>
                  <a:lnTo>
                    <a:pt x="406" y="963"/>
                  </a:lnTo>
                  <a:lnTo>
                    <a:pt x="389" y="939"/>
                  </a:lnTo>
                  <a:lnTo>
                    <a:pt x="372" y="916"/>
                  </a:lnTo>
                  <a:lnTo>
                    <a:pt x="358" y="894"/>
                  </a:lnTo>
                  <a:lnTo>
                    <a:pt x="344" y="874"/>
                  </a:lnTo>
                  <a:lnTo>
                    <a:pt x="333" y="857"/>
                  </a:lnTo>
                  <a:lnTo>
                    <a:pt x="324" y="842"/>
                  </a:lnTo>
                  <a:lnTo>
                    <a:pt x="308" y="815"/>
                  </a:lnTo>
                  <a:lnTo>
                    <a:pt x="298" y="787"/>
                  </a:lnTo>
                  <a:lnTo>
                    <a:pt x="294" y="760"/>
                  </a:lnTo>
                  <a:lnTo>
                    <a:pt x="295" y="735"/>
                  </a:lnTo>
                  <a:lnTo>
                    <a:pt x="299" y="710"/>
                  </a:lnTo>
                  <a:lnTo>
                    <a:pt x="307" y="688"/>
                  </a:lnTo>
                  <a:lnTo>
                    <a:pt x="318" y="667"/>
                  </a:lnTo>
                  <a:lnTo>
                    <a:pt x="330" y="649"/>
                  </a:lnTo>
                  <a:lnTo>
                    <a:pt x="345" y="632"/>
                  </a:lnTo>
                  <a:lnTo>
                    <a:pt x="360" y="618"/>
                  </a:lnTo>
                  <a:lnTo>
                    <a:pt x="632" y="347"/>
                  </a:lnTo>
                  <a:lnTo>
                    <a:pt x="658" y="329"/>
                  </a:lnTo>
                  <a:lnTo>
                    <a:pt x="681" y="316"/>
                  </a:lnTo>
                  <a:lnTo>
                    <a:pt x="705" y="308"/>
                  </a:lnTo>
                  <a:lnTo>
                    <a:pt x="726" y="304"/>
                  </a:lnTo>
                  <a:lnTo>
                    <a:pt x="745" y="303"/>
                  </a:lnTo>
                  <a:lnTo>
                    <a:pt x="762" y="304"/>
                  </a:lnTo>
                  <a:lnTo>
                    <a:pt x="789" y="310"/>
                  </a:lnTo>
                  <a:lnTo>
                    <a:pt x="811" y="320"/>
                  </a:lnTo>
                  <a:lnTo>
                    <a:pt x="831" y="332"/>
                  </a:lnTo>
                  <a:lnTo>
                    <a:pt x="845" y="347"/>
                  </a:lnTo>
                  <a:lnTo>
                    <a:pt x="860" y="357"/>
                  </a:lnTo>
                  <a:lnTo>
                    <a:pt x="877" y="369"/>
                  </a:lnTo>
                  <a:lnTo>
                    <a:pt x="898" y="384"/>
                  </a:lnTo>
                  <a:lnTo>
                    <a:pt x="922" y="399"/>
                  </a:lnTo>
                  <a:lnTo>
                    <a:pt x="946" y="417"/>
                  </a:lnTo>
                  <a:lnTo>
                    <a:pt x="972" y="434"/>
                  </a:lnTo>
                  <a:lnTo>
                    <a:pt x="998" y="453"/>
                  </a:lnTo>
                  <a:lnTo>
                    <a:pt x="1024" y="471"/>
                  </a:lnTo>
                  <a:lnTo>
                    <a:pt x="1048" y="489"/>
                  </a:lnTo>
                  <a:lnTo>
                    <a:pt x="1072" y="505"/>
                  </a:lnTo>
                  <a:lnTo>
                    <a:pt x="1094" y="521"/>
                  </a:lnTo>
                  <a:lnTo>
                    <a:pt x="1112" y="534"/>
                  </a:lnTo>
                  <a:lnTo>
                    <a:pt x="1128" y="544"/>
                  </a:lnTo>
                  <a:lnTo>
                    <a:pt x="1153" y="528"/>
                  </a:lnTo>
                  <a:lnTo>
                    <a:pt x="1178" y="512"/>
                  </a:lnTo>
                  <a:lnTo>
                    <a:pt x="1203" y="500"/>
                  </a:lnTo>
                  <a:lnTo>
                    <a:pt x="1228" y="489"/>
                  </a:lnTo>
                  <a:lnTo>
                    <a:pt x="1249" y="479"/>
                  </a:lnTo>
                  <a:lnTo>
                    <a:pt x="1269" y="472"/>
                  </a:lnTo>
                  <a:lnTo>
                    <a:pt x="1285" y="466"/>
                  </a:lnTo>
                  <a:lnTo>
                    <a:pt x="1326" y="122"/>
                  </a:lnTo>
                  <a:lnTo>
                    <a:pt x="1330" y="98"/>
                  </a:lnTo>
                  <a:lnTo>
                    <a:pt x="1337" y="77"/>
                  </a:lnTo>
                  <a:lnTo>
                    <a:pt x="1346" y="61"/>
                  </a:lnTo>
                  <a:lnTo>
                    <a:pt x="1357" y="48"/>
                  </a:lnTo>
                  <a:lnTo>
                    <a:pt x="1368" y="37"/>
                  </a:lnTo>
                  <a:lnTo>
                    <a:pt x="1378" y="28"/>
                  </a:lnTo>
                  <a:lnTo>
                    <a:pt x="1400" y="15"/>
                  </a:lnTo>
                  <a:lnTo>
                    <a:pt x="1422" y="6"/>
                  </a:lnTo>
                  <a:lnTo>
                    <a:pt x="1440" y="1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5"/>
            <p:cNvSpPr>
              <a:spLocks noEditPoints="1"/>
            </p:cNvSpPr>
            <p:nvPr/>
          </p:nvSpPr>
          <p:spPr bwMode="auto">
            <a:xfrm>
              <a:off x="6848422" y="4571455"/>
              <a:ext cx="148263" cy="147948"/>
            </a:xfrm>
            <a:custGeom>
              <a:avLst/>
              <a:gdLst>
                <a:gd name="T0" fmla="*/ 588 w 1410"/>
                <a:gd name="T1" fmla="*/ 164 h 1409"/>
                <a:gd name="T2" fmla="*/ 428 w 1410"/>
                <a:gd name="T3" fmla="*/ 226 h 1409"/>
                <a:gd name="T4" fmla="*/ 298 w 1410"/>
                <a:gd name="T5" fmla="*/ 332 h 1409"/>
                <a:gd name="T6" fmla="*/ 205 w 1410"/>
                <a:gd name="T7" fmla="*/ 473 h 1409"/>
                <a:gd name="T8" fmla="*/ 160 w 1410"/>
                <a:gd name="T9" fmla="*/ 640 h 1409"/>
                <a:gd name="T10" fmla="*/ 169 w 1410"/>
                <a:gd name="T11" fmla="*/ 817 h 1409"/>
                <a:gd name="T12" fmla="*/ 232 w 1410"/>
                <a:gd name="T13" fmla="*/ 977 h 1409"/>
                <a:gd name="T14" fmla="*/ 337 w 1410"/>
                <a:gd name="T15" fmla="*/ 1109 h 1409"/>
                <a:gd name="T16" fmla="*/ 479 w 1410"/>
                <a:gd name="T17" fmla="*/ 1203 h 1409"/>
                <a:gd name="T18" fmla="*/ 646 w 1410"/>
                <a:gd name="T19" fmla="*/ 1249 h 1409"/>
                <a:gd name="T20" fmla="*/ 823 w 1410"/>
                <a:gd name="T21" fmla="*/ 1240 h 1409"/>
                <a:gd name="T22" fmla="*/ 982 w 1410"/>
                <a:gd name="T23" fmla="*/ 1178 h 1409"/>
                <a:gd name="T24" fmla="*/ 1112 w 1410"/>
                <a:gd name="T25" fmla="*/ 1072 h 1409"/>
                <a:gd name="T26" fmla="*/ 1204 w 1410"/>
                <a:gd name="T27" fmla="*/ 931 h 1409"/>
                <a:gd name="T28" fmla="*/ 1250 w 1410"/>
                <a:gd name="T29" fmla="*/ 765 h 1409"/>
                <a:gd name="T30" fmla="*/ 1240 w 1410"/>
                <a:gd name="T31" fmla="*/ 587 h 1409"/>
                <a:gd name="T32" fmla="*/ 1179 w 1410"/>
                <a:gd name="T33" fmla="*/ 427 h 1409"/>
                <a:gd name="T34" fmla="*/ 1072 w 1410"/>
                <a:gd name="T35" fmla="*/ 295 h 1409"/>
                <a:gd name="T36" fmla="*/ 931 w 1410"/>
                <a:gd name="T37" fmla="*/ 201 h 1409"/>
                <a:gd name="T38" fmla="*/ 765 w 1410"/>
                <a:gd name="T39" fmla="*/ 155 h 1409"/>
                <a:gd name="T40" fmla="*/ 773 w 1410"/>
                <a:gd name="T41" fmla="*/ 3 h 1409"/>
                <a:gd name="T42" fmla="*/ 965 w 1410"/>
                <a:gd name="T43" fmla="*/ 49 h 1409"/>
                <a:gd name="T44" fmla="*/ 1132 w 1410"/>
                <a:gd name="T45" fmla="*/ 144 h 1409"/>
                <a:gd name="T46" fmla="*/ 1267 w 1410"/>
                <a:gd name="T47" fmla="*/ 279 h 1409"/>
                <a:gd name="T48" fmla="*/ 1361 w 1410"/>
                <a:gd name="T49" fmla="*/ 446 h 1409"/>
                <a:gd name="T50" fmla="*/ 1406 w 1410"/>
                <a:gd name="T51" fmla="*/ 637 h 1409"/>
                <a:gd name="T52" fmla="*/ 1397 w 1410"/>
                <a:gd name="T53" fmla="*/ 838 h 1409"/>
                <a:gd name="T54" fmla="*/ 1333 w 1410"/>
                <a:gd name="T55" fmla="*/ 1022 h 1409"/>
                <a:gd name="T56" fmla="*/ 1224 w 1410"/>
                <a:gd name="T57" fmla="*/ 1179 h 1409"/>
                <a:gd name="T58" fmla="*/ 1078 w 1410"/>
                <a:gd name="T59" fmla="*/ 1302 h 1409"/>
                <a:gd name="T60" fmla="*/ 902 w 1410"/>
                <a:gd name="T61" fmla="*/ 1381 h 1409"/>
                <a:gd name="T62" fmla="*/ 705 w 1410"/>
                <a:gd name="T63" fmla="*/ 1409 h 1409"/>
                <a:gd name="T64" fmla="*/ 509 w 1410"/>
                <a:gd name="T65" fmla="*/ 1381 h 1409"/>
                <a:gd name="T66" fmla="*/ 332 w 1410"/>
                <a:gd name="T67" fmla="*/ 1302 h 1409"/>
                <a:gd name="T68" fmla="*/ 186 w 1410"/>
                <a:gd name="T69" fmla="*/ 1179 h 1409"/>
                <a:gd name="T70" fmla="*/ 77 w 1410"/>
                <a:gd name="T71" fmla="*/ 1022 h 1409"/>
                <a:gd name="T72" fmla="*/ 13 w 1410"/>
                <a:gd name="T73" fmla="*/ 838 h 1409"/>
                <a:gd name="T74" fmla="*/ 3 w 1410"/>
                <a:gd name="T75" fmla="*/ 637 h 1409"/>
                <a:gd name="T76" fmla="*/ 50 w 1410"/>
                <a:gd name="T77" fmla="*/ 446 h 1409"/>
                <a:gd name="T78" fmla="*/ 144 w 1410"/>
                <a:gd name="T79" fmla="*/ 279 h 1409"/>
                <a:gd name="T80" fmla="*/ 278 w 1410"/>
                <a:gd name="T81" fmla="*/ 144 h 1409"/>
                <a:gd name="T82" fmla="*/ 445 w 1410"/>
                <a:gd name="T83" fmla="*/ 49 h 1409"/>
                <a:gd name="T84" fmla="*/ 636 w 1410"/>
                <a:gd name="T85" fmla="*/ 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0" h="1409">
                  <a:moveTo>
                    <a:pt x="705" y="151"/>
                  </a:moveTo>
                  <a:lnTo>
                    <a:pt x="646" y="155"/>
                  </a:lnTo>
                  <a:lnTo>
                    <a:pt x="588" y="164"/>
                  </a:lnTo>
                  <a:lnTo>
                    <a:pt x="532" y="179"/>
                  </a:lnTo>
                  <a:lnTo>
                    <a:pt x="479" y="200"/>
                  </a:lnTo>
                  <a:lnTo>
                    <a:pt x="428" y="226"/>
                  </a:lnTo>
                  <a:lnTo>
                    <a:pt x="382" y="257"/>
                  </a:lnTo>
                  <a:lnTo>
                    <a:pt x="337" y="293"/>
                  </a:lnTo>
                  <a:lnTo>
                    <a:pt x="298" y="332"/>
                  </a:lnTo>
                  <a:lnTo>
                    <a:pt x="263" y="375"/>
                  </a:lnTo>
                  <a:lnTo>
                    <a:pt x="232" y="423"/>
                  </a:lnTo>
                  <a:lnTo>
                    <a:pt x="205" y="473"/>
                  </a:lnTo>
                  <a:lnTo>
                    <a:pt x="185" y="526"/>
                  </a:lnTo>
                  <a:lnTo>
                    <a:pt x="169" y="581"/>
                  </a:lnTo>
                  <a:lnTo>
                    <a:pt x="160" y="640"/>
                  </a:lnTo>
                  <a:lnTo>
                    <a:pt x="157" y="700"/>
                  </a:lnTo>
                  <a:lnTo>
                    <a:pt x="160" y="760"/>
                  </a:lnTo>
                  <a:lnTo>
                    <a:pt x="169" y="817"/>
                  </a:lnTo>
                  <a:lnTo>
                    <a:pt x="185" y="873"/>
                  </a:lnTo>
                  <a:lnTo>
                    <a:pt x="205" y="927"/>
                  </a:lnTo>
                  <a:lnTo>
                    <a:pt x="232" y="977"/>
                  </a:lnTo>
                  <a:lnTo>
                    <a:pt x="263" y="1025"/>
                  </a:lnTo>
                  <a:lnTo>
                    <a:pt x="298" y="1069"/>
                  </a:lnTo>
                  <a:lnTo>
                    <a:pt x="337" y="1109"/>
                  </a:lnTo>
                  <a:lnTo>
                    <a:pt x="382" y="1145"/>
                  </a:lnTo>
                  <a:lnTo>
                    <a:pt x="428" y="1176"/>
                  </a:lnTo>
                  <a:lnTo>
                    <a:pt x="479" y="1203"/>
                  </a:lnTo>
                  <a:lnTo>
                    <a:pt x="532" y="1225"/>
                  </a:lnTo>
                  <a:lnTo>
                    <a:pt x="588" y="1240"/>
                  </a:lnTo>
                  <a:lnTo>
                    <a:pt x="646" y="1249"/>
                  </a:lnTo>
                  <a:lnTo>
                    <a:pt x="705" y="1252"/>
                  </a:lnTo>
                  <a:lnTo>
                    <a:pt x="765" y="1249"/>
                  </a:lnTo>
                  <a:lnTo>
                    <a:pt x="823" y="1240"/>
                  </a:lnTo>
                  <a:lnTo>
                    <a:pt x="879" y="1225"/>
                  </a:lnTo>
                  <a:lnTo>
                    <a:pt x="931" y="1204"/>
                  </a:lnTo>
                  <a:lnTo>
                    <a:pt x="982" y="1178"/>
                  </a:lnTo>
                  <a:lnTo>
                    <a:pt x="1029" y="1147"/>
                  </a:lnTo>
                  <a:lnTo>
                    <a:pt x="1072" y="1111"/>
                  </a:lnTo>
                  <a:lnTo>
                    <a:pt x="1112" y="1072"/>
                  </a:lnTo>
                  <a:lnTo>
                    <a:pt x="1148" y="1029"/>
                  </a:lnTo>
                  <a:lnTo>
                    <a:pt x="1179" y="981"/>
                  </a:lnTo>
                  <a:lnTo>
                    <a:pt x="1204" y="931"/>
                  </a:lnTo>
                  <a:lnTo>
                    <a:pt x="1225" y="878"/>
                  </a:lnTo>
                  <a:lnTo>
                    <a:pt x="1240" y="823"/>
                  </a:lnTo>
                  <a:lnTo>
                    <a:pt x="1250" y="765"/>
                  </a:lnTo>
                  <a:lnTo>
                    <a:pt x="1253" y="705"/>
                  </a:lnTo>
                  <a:lnTo>
                    <a:pt x="1250" y="645"/>
                  </a:lnTo>
                  <a:lnTo>
                    <a:pt x="1240" y="587"/>
                  </a:lnTo>
                  <a:lnTo>
                    <a:pt x="1225" y="531"/>
                  </a:lnTo>
                  <a:lnTo>
                    <a:pt x="1204" y="477"/>
                  </a:lnTo>
                  <a:lnTo>
                    <a:pt x="1179" y="427"/>
                  </a:lnTo>
                  <a:lnTo>
                    <a:pt x="1148" y="379"/>
                  </a:lnTo>
                  <a:lnTo>
                    <a:pt x="1112" y="335"/>
                  </a:lnTo>
                  <a:lnTo>
                    <a:pt x="1072" y="295"/>
                  </a:lnTo>
                  <a:lnTo>
                    <a:pt x="1029" y="259"/>
                  </a:lnTo>
                  <a:lnTo>
                    <a:pt x="982" y="228"/>
                  </a:lnTo>
                  <a:lnTo>
                    <a:pt x="931" y="201"/>
                  </a:lnTo>
                  <a:lnTo>
                    <a:pt x="879" y="179"/>
                  </a:lnTo>
                  <a:lnTo>
                    <a:pt x="823" y="164"/>
                  </a:lnTo>
                  <a:lnTo>
                    <a:pt x="765" y="155"/>
                  </a:lnTo>
                  <a:lnTo>
                    <a:pt x="705" y="151"/>
                  </a:lnTo>
                  <a:close/>
                  <a:moveTo>
                    <a:pt x="705" y="0"/>
                  </a:moveTo>
                  <a:lnTo>
                    <a:pt x="773" y="3"/>
                  </a:lnTo>
                  <a:lnTo>
                    <a:pt x="839" y="12"/>
                  </a:lnTo>
                  <a:lnTo>
                    <a:pt x="903" y="28"/>
                  </a:lnTo>
                  <a:lnTo>
                    <a:pt x="965" y="49"/>
                  </a:lnTo>
                  <a:lnTo>
                    <a:pt x="1024" y="76"/>
                  </a:lnTo>
                  <a:lnTo>
                    <a:pt x="1080" y="108"/>
                  </a:lnTo>
                  <a:lnTo>
                    <a:pt x="1132" y="144"/>
                  </a:lnTo>
                  <a:lnTo>
                    <a:pt x="1182" y="185"/>
                  </a:lnTo>
                  <a:lnTo>
                    <a:pt x="1226" y="231"/>
                  </a:lnTo>
                  <a:lnTo>
                    <a:pt x="1267" y="279"/>
                  </a:lnTo>
                  <a:lnTo>
                    <a:pt x="1303" y="332"/>
                  </a:lnTo>
                  <a:lnTo>
                    <a:pt x="1334" y="388"/>
                  </a:lnTo>
                  <a:lnTo>
                    <a:pt x="1361" y="446"/>
                  </a:lnTo>
                  <a:lnTo>
                    <a:pt x="1382" y="508"/>
                  </a:lnTo>
                  <a:lnTo>
                    <a:pt x="1397" y="571"/>
                  </a:lnTo>
                  <a:lnTo>
                    <a:pt x="1406" y="637"/>
                  </a:lnTo>
                  <a:lnTo>
                    <a:pt x="1410" y="705"/>
                  </a:lnTo>
                  <a:lnTo>
                    <a:pt x="1406" y="772"/>
                  </a:lnTo>
                  <a:lnTo>
                    <a:pt x="1397" y="838"/>
                  </a:lnTo>
                  <a:lnTo>
                    <a:pt x="1382" y="902"/>
                  </a:lnTo>
                  <a:lnTo>
                    <a:pt x="1360" y="963"/>
                  </a:lnTo>
                  <a:lnTo>
                    <a:pt x="1333" y="1022"/>
                  </a:lnTo>
                  <a:lnTo>
                    <a:pt x="1302" y="1077"/>
                  </a:lnTo>
                  <a:lnTo>
                    <a:pt x="1265" y="1130"/>
                  </a:lnTo>
                  <a:lnTo>
                    <a:pt x="1224" y="1179"/>
                  </a:lnTo>
                  <a:lnTo>
                    <a:pt x="1180" y="1224"/>
                  </a:lnTo>
                  <a:lnTo>
                    <a:pt x="1130" y="1265"/>
                  </a:lnTo>
                  <a:lnTo>
                    <a:pt x="1078" y="1302"/>
                  </a:lnTo>
                  <a:lnTo>
                    <a:pt x="1022" y="1333"/>
                  </a:lnTo>
                  <a:lnTo>
                    <a:pt x="963" y="1360"/>
                  </a:lnTo>
                  <a:lnTo>
                    <a:pt x="902" y="1381"/>
                  </a:lnTo>
                  <a:lnTo>
                    <a:pt x="838" y="1397"/>
                  </a:lnTo>
                  <a:lnTo>
                    <a:pt x="772" y="1406"/>
                  </a:lnTo>
                  <a:lnTo>
                    <a:pt x="705" y="1409"/>
                  </a:lnTo>
                  <a:lnTo>
                    <a:pt x="637" y="1406"/>
                  </a:lnTo>
                  <a:lnTo>
                    <a:pt x="572" y="1397"/>
                  </a:lnTo>
                  <a:lnTo>
                    <a:pt x="509" y="1381"/>
                  </a:lnTo>
                  <a:lnTo>
                    <a:pt x="447" y="1360"/>
                  </a:lnTo>
                  <a:lnTo>
                    <a:pt x="388" y="1333"/>
                  </a:lnTo>
                  <a:lnTo>
                    <a:pt x="332" y="1302"/>
                  </a:lnTo>
                  <a:lnTo>
                    <a:pt x="280" y="1265"/>
                  </a:lnTo>
                  <a:lnTo>
                    <a:pt x="231" y="1224"/>
                  </a:lnTo>
                  <a:lnTo>
                    <a:pt x="186" y="1179"/>
                  </a:lnTo>
                  <a:lnTo>
                    <a:pt x="145" y="1130"/>
                  </a:lnTo>
                  <a:lnTo>
                    <a:pt x="109" y="1077"/>
                  </a:lnTo>
                  <a:lnTo>
                    <a:pt x="77" y="1022"/>
                  </a:lnTo>
                  <a:lnTo>
                    <a:pt x="50" y="963"/>
                  </a:lnTo>
                  <a:lnTo>
                    <a:pt x="29" y="902"/>
                  </a:lnTo>
                  <a:lnTo>
                    <a:pt x="13" y="838"/>
                  </a:lnTo>
                  <a:lnTo>
                    <a:pt x="3" y="772"/>
                  </a:lnTo>
                  <a:lnTo>
                    <a:pt x="0" y="705"/>
                  </a:lnTo>
                  <a:lnTo>
                    <a:pt x="3" y="637"/>
                  </a:lnTo>
                  <a:lnTo>
                    <a:pt x="13" y="571"/>
                  </a:lnTo>
                  <a:lnTo>
                    <a:pt x="28" y="508"/>
                  </a:lnTo>
                  <a:lnTo>
                    <a:pt x="50" y="446"/>
                  </a:lnTo>
                  <a:lnTo>
                    <a:pt x="76" y="388"/>
                  </a:lnTo>
                  <a:lnTo>
                    <a:pt x="107" y="332"/>
                  </a:lnTo>
                  <a:lnTo>
                    <a:pt x="144" y="279"/>
                  </a:lnTo>
                  <a:lnTo>
                    <a:pt x="184" y="231"/>
                  </a:lnTo>
                  <a:lnTo>
                    <a:pt x="229" y="185"/>
                  </a:lnTo>
                  <a:lnTo>
                    <a:pt x="278" y="144"/>
                  </a:lnTo>
                  <a:lnTo>
                    <a:pt x="330" y="108"/>
                  </a:lnTo>
                  <a:lnTo>
                    <a:pt x="386" y="76"/>
                  </a:lnTo>
                  <a:lnTo>
                    <a:pt x="445" y="49"/>
                  </a:lnTo>
                  <a:lnTo>
                    <a:pt x="506" y="28"/>
                  </a:lnTo>
                  <a:lnTo>
                    <a:pt x="570" y="12"/>
                  </a:lnTo>
                  <a:lnTo>
                    <a:pt x="636" y="3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6"/>
            <p:cNvSpPr>
              <a:spLocks noEditPoints="1"/>
            </p:cNvSpPr>
            <p:nvPr/>
          </p:nvSpPr>
          <p:spPr bwMode="auto">
            <a:xfrm>
              <a:off x="6884068" y="4606471"/>
              <a:ext cx="76971" cy="76971"/>
            </a:xfrm>
            <a:custGeom>
              <a:avLst/>
              <a:gdLst>
                <a:gd name="T0" fmla="*/ 332 w 731"/>
                <a:gd name="T1" fmla="*/ 155 h 731"/>
                <a:gd name="T2" fmla="*/ 270 w 731"/>
                <a:gd name="T3" fmla="*/ 175 h 731"/>
                <a:gd name="T4" fmla="*/ 216 w 731"/>
                <a:gd name="T5" fmla="*/ 213 h 731"/>
                <a:gd name="T6" fmla="*/ 177 w 731"/>
                <a:gd name="T7" fmla="*/ 266 h 731"/>
                <a:gd name="T8" fmla="*/ 155 w 731"/>
                <a:gd name="T9" fmla="*/ 330 h 731"/>
                <a:gd name="T10" fmla="*/ 155 w 731"/>
                <a:gd name="T11" fmla="*/ 399 h 731"/>
                <a:gd name="T12" fmla="*/ 176 w 731"/>
                <a:gd name="T13" fmla="*/ 463 h 731"/>
                <a:gd name="T14" fmla="*/ 214 w 731"/>
                <a:gd name="T15" fmla="*/ 515 h 731"/>
                <a:gd name="T16" fmla="*/ 266 w 731"/>
                <a:gd name="T17" fmla="*/ 555 h 731"/>
                <a:gd name="T18" fmla="*/ 331 w 731"/>
                <a:gd name="T19" fmla="*/ 576 h 731"/>
                <a:gd name="T20" fmla="*/ 400 w 731"/>
                <a:gd name="T21" fmla="*/ 576 h 731"/>
                <a:gd name="T22" fmla="*/ 463 w 731"/>
                <a:gd name="T23" fmla="*/ 556 h 731"/>
                <a:gd name="T24" fmla="*/ 516 w 731"/>
                <a:gd name="T25" fmla="*/ 517 h 731"/>
                <a:gd name="T26" fmla="*/ 556 w 731"/>
                <a:gd name="T27" fmla="*/ 465 h 731"/>
                <a:gd name="T28" fmla="*/ 578 w 731"/>
                <a:gd name="T29" fmla="*/ 401 h 731"/>
                <a:gd name="T30" fmla="*/ 578 w 731"/>
                <a:gd name="T31" fmla="*/ 330 h 731"/>
                <a:gd name="T32" fmla="*/ 556 w 731"/>
                <a:gd name="T33" fmla="*/ 266 h 731"/>
                <a:gd name="T34" fmla="*/ 516 w 731"/>
                <a:gd name="T35" fmla="*/ 213 h 731"/>
                <a:gd name="T36" fmla="*/ 463 w 731"/>
                <a:gd name="T37" fmla="*/ 175 h 731"/>
                <a:gd name="T38" fmla="*/ 400 w 731"/>
                <a:gd name="T39" fmla="*/ 155 h 731"/>
                <a:gd name="T40" fmla="*/ 366 w 731"/>
                <a:gd name="T41" fmla="*/ 0 h 731"/>
                <a:gd name="T42" fmla="*/ 457 w 731"/>
                <a:gd name="T43" fmla="*/ 11 h 731"/>
                <a:gd name="T44" fmla="*/ 539 w 731"/>
                <a:gd name="T45" fmla="*/ 42 h 731"/>
                <a:gd name="T46" fmla="*/ 610 w 731"/>
                <a:gd name="T47" fmla="*/ 92 h 731"/>
                <a:gd name="T48" fmla="*/ 666 w 731"/>
                <a:gd name="T49" fmla="*/ 156 h 731"/>
                <a:gd name="T50" fmla="*/ 708 w 731"/>
                <a:gd name="T51" fmla="*/ 233 h 731"/>
                <a:gd name="T52" fmla="*/ 728 w 731"/>
                <a:gd name="T53" fmla="*/ 320 h 731"/>
                <a:gd name="T54" fmla="*/ 728 w 731"/>
                <a:gd name="T55" fmla="*/ 410 h 731"/>
                <a:gd name="T56" fmla="*/ 708 w 731"/>
                <a:gd name="T57" fmla="*/ 496 h 731"/>
                <a:gd name="T58" fmla="*/ 666 w 731"/>
                <a:gd name="T59" fmla="*/ 573 h 731"/>
                <a:gd name="T60" fmla="*/ 610 w 731"/>
                <a:gd name="T61" fmla="*/ 637 h 731"/>
                <a:gd name="T62" fmla="*/ 539 w 731"/>
                <a:gd name="T63" fmla="*/ 688 h 731"/>
                <a:gd name="T64" fmla="*/ 457 w 731"/>
                <a:gd name="T65" fmla="*/ 720 h 731"/>
                <a:gd name="T66" fmla="*/ 366 w 731"/>
                <a:gd name="T67" fmla="*/ 731 h 731"/>
                <a:gd name="T68" fmla="*/ 276 w 731"/>
                <a:gd name="T69" fmla="*/ 720 h 731"/>
                <a:gd name="T70" fmla="*/ 193 w 731"/>
                <a:gd name="T71" fmla="*/ 688 h 731"/>
                <a:gd name="T72" fmla="*/ 123 w 731"/>
                <a:gd name="T73" fmla="*/ 637 h 731"/>
                <a:gd name="T74" fmla="*/ 65 w 731"/>
                <a:gd name="T75" fmla="*/ 573 h 731"/>
                <a:gd name="T76" fmla="*/ 25 w 731"/>
                <a:gd name="T77" fmla="*/ 496 h 731"/>
                <a:gd name="T78" fmla="*/ 4 w 731"/>
                <a:gd name="T79" fmla="*/ 410 h 731"/>
                <a:gd name="T80" fmla="*/ 4 w 731"/>
                <a:gd name="T81" fmla="*/ 320 h 731"/>
                <a:gd name="T82" fmla="*/ 25 w 731"/>
                <a:gd name="T83" fmla="*/ 233 h 731"/>
                <a:gd name="T84" fmla="*/ 67 w 731"/>
                <a:gd name="T85" fmla="*/ 156 h 731"/>
                <a:gd name="T86" fmla="*/ 125 w 731"/>
                <a:gd name="T87" fmla="*/ 92 h 731"/>
                <a:gd name="T88" fmla="*/ 195 w 731"/>
                <a:gd name="T89" fmla="*/ 42 h 731"/>
                <a:gd name="T90" fmla="*/ 277 w 731"/>
                <a:gd name="T91" fmla="*/ 11 h 731"/>
                <a:gd name="T92" fmla="*/ 366 w 731"/>
                <a:gd name="T93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1" h="731">
                  <a:moveTo>
                    <a:pt x="366" y="151"/>
                  </a:moveTo>
                  <a:lnTo>
                    <a:pt x="332" y="155"/>
                  </a:lnTo>
                  <a:lnTo>
                    <a:pt x="299" y="162"/>
                  </a:lnTo>
                  <a:lnTo>
                    <a:pt x="270" y="175"/>
                  </a:lnTo>
                  <a:lnTo>
                    <a:pt x="241" y="192"/>
                  </a:lnTo>
                  <a:lnTo>
                    <a:pt x="216" y="213"/>
                  </a:lnTo>
                  <a:lnTo>
                    <a:pt x="194" y="238"/>
                  </a:lnTo>
                  <a:lnTo>
                    <a:pt x="177" y="266"/>
                  </a:lnTo>
                  <a:lnTo>
                    <a:pt x="163" y="297"/>
                  </a:lnTo>
                  <a:lnTo>
                    <a:pt x="155" y="330"/>
                  </a:lnTo>
                  <a:lnTo>
                    <a:pt x="152" y="366"/>
                  </a:lnTo>
                  <a:lnTo>
                    <a:pt x="155" y="399"/>
                  </a:lnTo>
                  <a:lnTo>
                    <a:pt x="162" y="432"/>
                  </a:lnTo>
                  <a:lnTo>
                    <a:pt x="176" y="463"/>
                  </a:lnTo>
                  <a:lnTo>
                    <a:pt x="193" y="491"/>
                  </a:lnTo>
                  <a:lnTo>
                    <a:pt x="214" y="515"/>
                  </a:lnTo>
                  <a:lnTo>
                    <a:pt x="239" y="537"/>
                  </a:lnTo>
                  <a:lnTo>
                    <a:pt x="266" y="555"/>
                  </a:lnTo>
                  <a:lnTo>
                    <a:pt x="297" y="568"/>
                  </a:lnTo>
                  <a:lnTo>
                    <a:pt x="331" y="576"/>
                  </a:lnTo>
                  <a:lnTo>
                    <a:pt x="366" y="579"/>
                  </a:lnTo>
                  <a:lnTo>
                    <a:pt x="400" y="576"/>
                  </a:lnTo>
                  <a:lnTo>
                    <a:pt x="432" y="569"/>
                  </a:lnTo>
                  <a:lnTo>
                    <a:pt x="463" y="556"/>
                  </a:lnTo>
                  <a:lnTo>
                    <a:pt x="491" y="539"/>
                  </a:lnTo>
                  <a:lnTo>
                    <a:pt x="516" y="517"/>
                  </a:lnTo>
                  <a:lnTo>
                    <a:pt x="538" y="493"/>
                  </a:lnTo>
                  <a:lnTo>
                    <a:pt x="556" y="465"/>
                  </a:lnTo>
                  <a:lnTo>
                    <a:pt x="568" y="434"/>
                  </a:lnTo>
                  <a:lnTo>
                    <a:pt x="578" y="401"/>
                  </a:lnTo>
                  <a:lnTo>
                    <a:pt x="580" y="366"/>
                  </a:lnTo>
                  <a:lnTo>
                    <a:pt x="578" y="330"/>
                  </a:lnTo>
                  <a:lnTo>
                    <a:pt x="568" y="297"/>
                  </a:lnTo>
                  <a:lnTo>
                    <a:pt x="556" y="266"/>
                  </a:lnTo>
                  <a:lnTo>
                    <a:pt x="538" y="238"/>
                  </a:lnTo>
                  <a:lnTo>
                    <a:pt x="516" y="213"/>
                  </a:lnTo>
                  <a:lnTo>
                    <a:pt x="491" y="192"/>
                  </a:lnTo>
                  <a:lnTo>
                    <a:pt x="463" y="175"/>
                  </a:lnTo>
                  <a:lnTo>
                    <a:pt x="432" y="162"/>
                  </a:lnTo>
                  <a:lnTo>
                    <a:pt x="400" y="155"/>
                  </a:lnTo>
                  <a:lnTo>
                    <a:pt x="366" y="151"/>
                  </a:lnTo>
                  <a:close/>
                  <a:moveTo>
                    <a:pt x="366" y="0"/>
                  </a:moveTo>
                  <a:lnTo>
                    <a:pt x="412" y="3"/>
                  </a:lnTo>
                  <a:lnTo>
                    <a:pt x="457" y="11"/>
                  </a:lnTo>
                  <a:lnTo>
                    <a:pt x="498" y="25"/>
                  </a:lnTo>
                  <a:lnTo>
                    <a:pt x="539" y="42"/>
                  </a:lnTo>
                  <a:lnTo>
                    <a:pt x="576" y="65"/>
                  </a:lnTo>
                  <a:lnTo>
                    <a:pt x="610" y="92"/>
                  </a:lnTo>
                  <a:lnTo>
                    <a:pt x="640" y="122"/>
                  </a:lnTo>
                  <a:lnTo>
                    <a:pt x="666" y="156"/>
                  </a:lnTo>
                  <a:lnTo>
                    <a:pt x="689" y="193"/>
                  </a:lnTo>
                  <a:lnTo>
                    <a:pt x="708" y="233"/>
                  </a:lnTo>
                  <a:lnTo>
                    <a:pt x="720" y="275"/>
                  </a:lnTo>
                  <a:lnTo>
                    <a:pt x="728" y="320"/>
                  </a:lnTo>
                  <a:lnTo>
                    <a:pt x="731" y="366"/>
                  </a:lnTo>
                  <a:lnTo>
                    <a:pt x="728" y="410"/>
                  </a:lnTo>
                  <a:lnTo>
                    <a:pt x="720" y="455"/>
                  </a:lnTo>
                  <a:lnTo>
                    <a:pt x="708" y="496"/>
                  </a:lnTo>
                  <a:lnTo>
                    <a:pt x="689" y="536"/>
                  </a:lnTo>
                  <a:lnTo>
                    <a:pt x="666" y="573"/>
                  </a:lnTo>
                  <a:lnTo>
                    <a:pt x="640" y="607"/>
                  </a:lnTo>
                  <a:lnTo>
                    <a:pt x="610" y="637"/>
                  </a:lnTo>
                  <a:lnTo>
                    <a:pt x="576" y="665"/>
                  </a:lnTo>
                  <a:lnTo>
                    <a:pt x="539" y="688"/>
                  </a:lnTo>
                  <a:lnTo>
                    <a:pt x="498" y="706"/>
                  </a:lnTo>
                  <a:lnTo>
                    <a:pt x="457" y="720"/>
                  </a:lnTo>
                  <a:lnTo>
                    <a:pt x="412" y="728"/>
                  </a:lnTo>
                  <a:lnTo>
                    <a:pt x="366" y="731"/>
                  </a:lnTo>
                  <a:lnTo>
                    <a:pt x="320" y="728"/>
                  </a:lnTo>
                  <a:lnTo>
                    <a:pt x="276" y="720"/>
                  </a:lnTo>
                  <a:lnTo>
                    <a:pt x="233" y="706"/>
                  </a:lnTo>
                  <a:lnTo>
                    <a:pt x="193" y="688"/>
                  </a:lnTo>
                  <a:lnTo>
                    <a:pt x="156" y="665"/>
                  </a:lnTo>
                  <a:lnTo>
                    <a:pt x="123" y="637"/>
                  </a:lnTo>
                  <a:lnTo>
                    <a:pt x="92" y="607"/>
                  </a:lnTo>
                  <a:lnTo>
                    <a:pt x="65" y="573"/>
                  </a:lnTo>
                  <a:lnTo>
                    <a:pt x="43" y="536"/>
                  </a:lnTo>
                  <a:lnTo>
                    <a:pt x="25" y="496"/>
                  </a:lnTo>
                  <a:lnTo>
                    <a:pt x="12" y="455"/>
                  </a:lnTo>
                  <a:lnTo>
                    <a:pt x="4" y="410"/>
                  </a:lnTo>
                  <a:lnTo>
                    <a:pt x="0" y="366"/>
                  </a:lnTo>
                  <a:lnTo>
                    <a:pt x="4" y="320"/>
                  </a:lnTo>
                  <a:lnTo>
                    <a:pt x="12" y="275"/>
                  </a:lnTo>
                  <a:lnTo>
                    <a:pt x="25" y="233"/>
                  </a:lnTo>
                  <a:lnTo>
                    <a:pt x="44" y="193"/>
                  </a:lnTo>
                  <a:lnTo>
                    <a:pt x="67" y="156"/>
                  </a:lnTo>
                  <a:lnTo>
                    <a:pt x="94" y="122"/>
                  </a:lnTo>
                  <a:lnTo>
                    <a:pt x="125" y="92"/>
                  </a:lnTo>
                  <a:lnTo>
                    <a:pt x="159" y="65"/>
                  </a:lnTo>
                  <a:lnTo>
                    <a:pt x="195" y="42"/>
                  </a:lnTo>
                  <a:lnTo>
                    <a:pt x="235" y="25"/>
                  </a:lnTo>
                  <a:lnTo>
                    <a:pt x="277" y="11"/>
                  </a:lnTo>
                  <a:lnTo>
                    <a:pt x="321" y="3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 flipV="1">
              <a:off x="7890414" y="3321912"/>
              <a:ext cx="1782000" cy="467863"/>
            </a:xfrm>
            <a:custGeom>
              <a:avLst/>
              <a:gdLst>
                <a:gd name="connsiteX0" fmla="*/ 54001 w 1782000"/>
                <a:gd name="connsiteY0" fmla="*/ 467863 h 467863"/>
                <a:gd name="connsiteX1" fmla="*/ 1727999 w 1782000"/>
                <a:gd name="connsiteY1" fmla="*/ 467863 h 467863"/>
                <a:gd name="connsiteX2" fmla="*/ 1782000 w 1782000"/>
                <a:gd name="connsiteY2" fmla="*/ 413862 h 467863"/>
                <a:gd name="connsiteX3" fmla="*/ 1782000 w 1782000"/>
                <a:gd name="connsiteY3" fmla="*/ 197864 h 467863"/>
                <a:gd name="connsiteX4" fmla="*/ 1727999 w 1782000"/>
                <a:gd name="connsiteY4" fmla="*/ 143863 h 467863"/>
                <a:gd name="connsiteX5" fmla="*/ 974441 w 1782000"/>
                <a:gd name="connsiteY5" fmla="*/ 143863 h 467863"/>
                <a:gd name="connsiteX6" fmla="*/ 891000 w 1782000"/>
                <a:gd name="connsiteY6" fmla="*/ 0 h 467863"/>
                <a:gd name="connsiteX7" fmla="*/ 807560 w 1782000"/>
                <a:gd name="connsiteY7" fmla="*/ 143863 h 467863"/>
                <a:gd name="connsiteX8" fmla="*/ 54001 w 1782000"/>
                <a:gd name="connsiteY8" fmla="*/ 143863 h 467863"/>
                <a:gd name="connsiteX9" fmla="*/ 0 w 1782000"/>
                <a:gd name="connsiteY9" fmla="*/ 197864 h 467863"/>
                <a:gd name="connsiteX10" fmla="*/ 0 w 1782000"/>
                <a:gd name="connsiteY10" fmla="*/ 413862 h 467863"/>
                <a:gd name="connsiteX11" fmla="*/ 54001 w 1782000"/>
                <a:gd name="connsiteY11" fmla="*/ 467863 h 46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000" h="467863">
                  <a:moveTo>
                    <a:pt x="54001" y="467863"/>
                  </a:moveTo>
                  <a:lnTo>
                    <a:pt x="1727999" y="467863"/>
                  </a:lnTo>
                  <a:cubicBezTo>
                    <a:pt x="1757823" y="467863"/>
                    <a:pt x="1782000" y="443686"/>
                    <a:pt x="1782000" y="413862"/>
                  </a:cubicBezTo>
                  <a:lnTo>
                    <a:pt x="1782000" y="197864"/>
                  </a:lnTo>
                  <a:cubicBezTo>
                    <a:pt x="1782000" y="168040"/>
                    <a:pt x="1757823" y="143863"/>
                    <a:pt x="1727999" y="143863"/>
                  </a:cubicBezTo>
                  <a:lnTo>
                    <a:pt x="974441" y="143863"/>
                  </a:lnTo>
                  <a:lnTo>
                    <a:pt x="891000" y="0"/>
                  </a:lnTo>
                  <a:lnTo>
                    <a:pt x="807560" y="143863"/>
                  </a:lnTo>
                  <a:lnTo>
                    <a:pt x="54001" y="143863"/>
                  </a:lnTo>
                  <a:cubicBezTo>
                    <a:pt x="24177" y="143863"/>
                    <a:pt x="0" y="168040"/>
                    <a:pt x="0" y="197864"/>
                  </a:cubicBezTo>
                  <a:lnTo>
                    <a:pt x="0" y="413862"/>
                  </a:lnTo>
                  <a:cubicBezTo>
                    <a:pt x="0" y="443686"/>
                    <a:pt x="24177" y="467863"/>
                    <a:pt x="54001" y="467863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/>
            <p:cNvSpPr/>
            <p:nvPr/>
          </p:nvSpPr>
          <p:spPr>
            <a:xfrm rot="18625344">
              <a:off x="8295415" y="1842454"/>
              <a:ext cx="968981" cy="968980"/>
            </a:xfrm>
            <a:prstGeom prst="arc">
              <a:avLst>
                <a:gd name="adj1" fmla="val 15883951"/>
                <a:gd name="adj2" fmla="val 866665"/>
              </a:avLst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/>
            <p:cNvSpPr/>
            <p:nvPr/>
          </p:nvSpPr>
          <p:spPr>
            <a:xfrm rot="3793204">
              <a:off x="8298434" y="1844593"/>
              <a:ext cx="968981" cy="968980"/>
            </a:xfrm>
            <a:prstGeom prst="arc">
              <a:avLst>
                <a:gd name="adj1" fmla="val 16200000"/>
                <a:gd name="adj2" fmla="val 1177729"/>
              </a:avLst>
            </a:prstGeom>
            <a:ln w="44450">
              <a:solidFill>
                <a:srgbClr val="B51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53"/>
            <p:cNvSpPr/>
            <p:nvPr/>
          </p:nvSpPr>
          <p:spPr>
            <a:xfrm rot="11666214">
              <a:off x="8295414" y="1845130"/>
              <a:ext cx="968980" cy="968981"/>
            </a:xfrm>
            <a:prstGeom prst="arc">
              <a:avLst>
                <a:gd name="adj1" fmla="val 15424206"/>
                <a:gd name="adj2" fmla="val 713697"/>
              </a:avLst>
            </a:prstGeom>
            <a:ln w="44450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74613" y="2790125"/>
              <a:ext cx="0" cy="449884"/>
            </a:xfrm>
            <a:prstGeom prst="line">
              <a:avLst/>
            </a:prstGeom>
            <a:ln w="34925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8314764" y="1862664"/>
              <a:ext cx="930913" cy="930914"/>
            </a:xfrm>
            <a:prstGeom prst="ellipse">
              <a:avLst/>
            </a:prstGeom>
            <a:solidFill>
              <a:srgbClr val="DB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890414" y="3957726"/>
              <a:ext cx="178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rgbClr val="1DC6A7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1600" dirty="0">
                  <a:solidFill>
                    <a:srgbClr val="B51117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此处输入标题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796784" y="4267926"/>
              <a:ext cx="197760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spc="2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/>
                <a:t>2018</a:t>
              </a:r>
              <a:r>
                <a:rPr lang="zh-CN" altLang="en-US" dirty="0"/>
                <a:t>年</a:t>
              </a:r>
              <a:r>
                <a:rPr lang="en-US" altLang="zh-CN" dirty="0"/>
                <a:t>12</a:t>
              </a:r>
              <a:r>
                <a:rPr lang="zh-CN" altLang="en-US" dirty="0"/>
                <a:t>月，经国家邮政局审定，中国邮政</a:t>
              </a:r>
              <a:r>
                <a:rPr lang="en-US" altLang="zh-CN" dirty="0"/>
                <a:t>2019</a:t>
              </a:r>
              <a:r>
                <a:rPr lang="zh-CN" altLang="en-US" dirty="0"/>
                <a:t>年纪特邮票发行计划</a:t>
              </a:r>
              <a:r>
                <a:rPr lang="en-US" altLang="zh-CN" dirty="0"/>
                <a:t>30</a:t>
              </a:r>
              <a:r>
                <a:rPr lang="zh-CN" altLang="en-US" dirty="0"/>
                <a:t>套。</a:t>
              </a:r>
            </a:p>
          </p:txBody>
        </p:sp>
        <p:sp>
          <p:nvSpPr>
            <p:cNvPr id="51" name="Freeform 71"/>
            <p:cNvSpPr>
              <a:spLocks noEditPoints="1"/>
            </p:cNvSpPr>
            <p:nvPr/>
          </p:nvSpPr>
          <p:spPr bwMode="auto">
            <a:xfrm>
              <a:off x="8609465" y="2151716"/>
              <a:ext cx="348043" cy="348043"/>
            </a:xfrm>
            <a:custGeom>
              <a:avLst/>
              <a:gdLst>
                <a:gd name="T0" fmla="*/ 2418 w 3389"/>
                <a:gd name="T1" fmla="*/ 285 h 3392"/>
                <a:gd name="T2" fmla="*/ 2133 w 3389"/>
                <a:gd name="T3" fmla="*/ 371 h 3392"/>
                <a:gd name="T4" fmla="*/ 1633 w 3389"/>
                <a:gd name="T5" fmla="*/ 640 h 3392"/>
                <a:gd name="T6" fmla="*/ 1056 w 3389"/>
                <a:gd name="T7" fmla="*/ 1130 h 3392"/>
                <a:gd name="T8" fmla="*/ 561 w 3389"/>
                <a:gd name="T9" fmla="*/ 1762 h 3392"/>
                <a:gd name="T10" fmla="*/ 327 w 3389"/>
                <a:gd name="T11" fmla="*/ 2254 h 3392"/>
                <a:gd name="T12" fmla="*/ 260 w 3389"/>
                <a:gd name="T13" fmla="*/ 2571 h 3392"/>
                <a:gd name="T14" fmla="*/ 296 w 3389"/>
                <a:gd name="T15" fmla="*/ 2826 h 3392"/>
                <a:gd name="T16" fmla="*/ 472 w 3389"/>
                <a:gd name="T17" fmla="*/ 3063 h 3392"/>
                <a:gd name="T18" fmla="*/ 647 w 3389"/>
                <a:gd name="T19" fmla="*/ 3134 h 3392"/>
                <a:gd name="T20" fmla="*/ 777 w 3389"/>
                <a:gd name="T21" fmla="*/ 3080 h 3392"/>
                <a:gd name="T22" fmla="*/ 1169 w 3389"/>
                <a:gd name="T23" fmla="*/ 2691 h 3392"/>
                <a:gd name="T24" fmla="*/ 1207 w 3389"/>
                <a:gd name="T25" fmla="*/ 2528 h 3392"/>
                <a:gd name="T26" fmla="*/ 1087 w 3389"/>
                <a:gd name="T27" fmla="*/ 2347 h 3392"/>
                <a:gd name="T28" fmla="*/ 988 w 3389"/>
                <a:gd name="T29" fmla="*/ 2129 h 3392"/>
                <a:gd name="T30" fmla="*/ 1064 w 3389"/>
                <a:gd name="T31" fmla="*/ 1842 h 3392"/>
                <a:gd name="T32" fmla="*/ 1316 w 3389"/>
                <a:gd name="T33" fmla="*/ 1500 h 3392"/>
                <a:gd name="T34" fmla="*/ 1762 w 3389"/>
                <a:gd name="T35" fmla="*/ 1113 h 3392"/>
                <a:gd name="T36" fmla="*/ 2096 w 3389"/>
                <a:gd name="T37" fmla="*/ 978 h 3392"/>
                <a:gd name="T38" fmla="*/ 2363 w 3389"/>
                <a:gd name="T39" fmla="*/ 1086 h 3392"/>
                <a:gd name="T40" fmla="*/ 2545 w 3389"/>
                <a:gd name="T41" fmla="*/ 1202 h 3392"/>
                <a:gd name="T42" fmla="*/ 2765 w 3389"/>
                <a:gd name="T43" fmla="*/ 1086 h 3392"/>
                <a:gd name="T44" fmla="*/ 3121 w 3389"/>
                <a:gd name="T45" fmla="*/ 721 h 3392"/>
                <a:gd name="T46" fmla="*/ 3129 w 3389"/>
                <a:gd name="T47" fmla="*/ 585 h 3392"/>
                <a:gd name="T48" fmla="*/ 3064 w 3389"/>
                <a:gd name="T49" fmla="*/ 459 h 3392"/>
                <a:gd name="T50" fmla="*/ 2898 w 3389"/>
                <a:gd name="T51" fmla="*/ 331 h 3392"/>
                <a:gd name="T52" fmla="*/ 2729 w 3389"/>
                <a:gd name="T53" fmla="*/ 264 h 3392"/>
                <a:gd name="T54" fmla="*/ 2675 w 3389"/>
                <a:gd name="T55" fmla="*/ 0 h 3392"/>
                <a:gd name="T56" fmla="*/ 2859 w 3389"/>
                <a:gd name="T57" fmla="*/ 33 h 3392"/>
                <a:gd name="T58" fmla="*/ 3114 w 3389"/>
                <a:gd name="T59" fmla="*/ 166 h 3392"/>
                <a:gd name="T60" fmla="*/ 3330 w 3389"/>
                <a:gd name="T61" fmla="*/ 409 h 3392"/>
                <a:gd name="T62" fmla="*/ 3387 w 3389"/>
                <a:gd name="T63" fmla="*/ 701 h 3392"/>
                <a:gd name="T64" fmla="*/ 3234 w 3389"/>
                <a:gd name="T65" fmla="*/ 980 h 3392"/>
                <a:gd name="T66" fmla="*/ 2812 w 3389"/>
                <a:gd name="T67" fmla="*/ 1385 h 3392"/>
                <a:gd name="T68" fmla="*/ 2546 w 3389"/>
                <a:gd name="T69" fmla="*/ 1462 h 3392"/>
                <a:gd name="T70" fmla="*/ 2280 w 3389"/>
                <a:gd name="T71" fmla="*/ 1367 h 3392"/>
                <a:gd name="T72" fmla="*/ 2128 w 3389"/>
                <a:gd name="T73" fmla="*/ 1239 h 3392"/>
                <a:gd name="T74" fmla="*/ 1957 w 3389"/>
                <a:gd name="T75" fmla="*/ 1299 h 3392"/>
                <a:gd name="T76" fmla="*/ 1572 w 3389"/>
                <a:gd name="T77" fmla="*/ 1601 h 3392"/>
                <a:gd name="T78" fmla="*/ 1303 w 3389"/>
                <a:gd name="T79" fmla="*/ 1935 h 3392"/>
                <a:gd name="T80" fmla="*/ 1243 w 3389"/>
                <a:gd name="T81" fmla="*/ 2118 h 3392"/>
                <a:gd name="T82" fmla="*/ 1363 w 3389"/>
                <a:gd name="T83" fmla="*/ 2275 h 3392"/>
                <a:gd name="T84" fmla="*/ 1460 w 3389"/>
                <a:gd name="T85" fmla="*/ 2543 h 3392"/>
                <a:gd name="T86" fmla="*/ 1377 w 3389"/>
                <a:gd name="T87" fmla="*/ 2822 h 3392"/>
                <a:gd name="T88" fmla="*/ 913 w 3389"/>
                <a:gd name="T89" fmla="*/ 3292 h 3392"/>
                <a:gd name="T90" fmla="*/ 806 w 3389"/>
                <a:gd name="T91" fmla="*/ 3356 h 3392"/>
                <a:gd name="T92" fmla="*/ 611 w 3389"/>
                <a:gd name="T93" fmla="*/ 3392 h 3392"/>
                <a:gd name="T94" fmla="*/ 452 w 3389"/>
                <a:gd name="T95" fmla="*/ 3356 h 3392"/>
                <a:gd name="T96" fmla="*/ 146 w 3389"/>
                <a:gd name="T97" fmla="*/ 3089 h 3392"/>
                <a:gd name="T98" fmla="*/ 21 w 3389"/>
                <a:gd name="T99" fmla="*/ 2806 h 3392"/>
                <a:gd name="T100" fmla="*/ 0 w 3389"/>
                <a:gd name="T101" fmla="*/ 2530 h 3392"/>
                <a:gd name="T102" fmla="*/ 20 w 3389"/>
                <a:gd name="T103" fmla="*/ 2419 h 3392"/>
                <a:gd name="T104" fmla="*/ 174 w 3389"/>
                <a:gd name="T105" fmla="*/ 1924 h 3392"/>
                <a:gd name="T106" fmla="*/ 578 w 3389"/>
                <a:gd name="T107" fmla="*/ 1273 h 3392"/>
                <a:gd name="T108" fmla="*/ 1202 w 3389"/>
                <a:gd name="T109" fmla="*/ 633 h 3392"/>
                <a:gd name="T110" fmla="*/ 1760 w 3389"/>
                <a:gd name="T111" fmla="*/ 256 h 3392"/>
                <a:gd name="T112" fmla="*/ 2210 w 3389"/>
                <a:gd name="T113" fmla="*/ 71 h 3392"/>
                <a:gd name="T114" fmla="*/ 2469 w 3389"/>
                <a:gd name="T115" fmla="*/ 11 h 3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89" h="3392">
                  <a:moveTo>
                    <a:pt x="2627" y="257"/>
                  </a:moveTo>
                  <a:lnTo>
                    <a:pt x="2595" y="258"/>
                  </a:lnTo>
                  <a:lnTo>
                    <a:pt x="2560" y="259"/>
                  </a:lnTo>
                  <a:lnTo>
                    <a:pt x="2507" y="267"/>
                  </a:lnTo>
                  <a:lnTo>
                    <a:pt x="2461" y="275"/>
                  </a:lnTo>
                  <a:lnTo>
                    <a:pt x="2418" y="285"/>
                  </a:lnTo>
                  <a:lnTo>
                    <a:pt x="2376" y="294"/>
                  </a:lnTo>
                  <a:lnTo>
                    <a:pt x="2337" y="305"/>
                  </a:lnTo>
                  <a:lnTo>
                    <a:pt x="2298" y="317"/>
                  </a:lnTo>
                  <a:lnTo>
                    <a:pt x="2258" y="329"/>
                  </a:lnTo>
                  <a:lnTo>
                    <a:pt x="2216" y="341"/>
                  </a:lnTo>
                  <a:lnTo>
                    <a:pt x="2133" y="371"/>
                  </a:lnTo>
                  <a:lnTo>
                    <a:pt x="2049" y="405"/>
                  </a:lnTo>
                  <a:lnTo>
                    <a:pt x="1966" y="443"/>
                  </a:lnTo>
                  <a:lnTo>
                    <a:pt x="1884" y="486"/>
                  </a:lnTo>
                  <a:lnTo>
                    <a:pt x="1800" y="533"/>
                  </a:lnTo>
                  <a:lnTo>
                    <a:pt x="1718" y="585"/>
                  </a:lnTo>
                  <a:lnTo>
                    <a:pt x="1633" y="640"/>
                  </a:lnTo>
                  <a:lnTo>
                    <a:pt x="1548" y="702"/>
                  </a:lnTo>
                  <a:lnTo>
                    <a:pt x="1462" y="768"/>
                  </a:lnTo>
                  <a:lnTo>
                    <a:pt x="1373" y="840"/>
                  </a:lnTo>
                  <a:lnTo>
                    <a:pt x="1262" y="935"/>
                  </a:lnTo>
                  <a:lnTo>
                    <a:pt x="1156" y="1031"/>
                  </a:lnTo>
                  <a:lnTo>
                    <a:pt x="1056" y="1130"/>
                  </a:lnTo>
                  <a:lnTo>
                    <a:pt x="961" y="1230"/>
                  </a:lnTo>
                  <a:lnTo>
                    <a:pt x="871" y="1332"/>
                  </a:lnTo>
                  <a:lnTo>
                    <a:pt x="787" y="1436"/>
                  </a:lnTo>
                  <a:lnTo>
                    <a:pt x="706" y="1543"/>
                  </a:lnTo>
                  <a:lnTo>
                    <a:pt x="631" y="1652"/>
                  </a:lnTo>
                  <a:lnTo>
                    <a:pt x="561" y="1762"/>
                  </a:lnTo>
                  <a:lnTo>
                    <a:pt x="493" y="1874"/>
                  </a:lnTo>
                  <a:lnTo>
                    <a:pt x="451" y="1955"/>
                  </a:lnTo>
                  <a:lnTo>
                    <a:pt x="414" y="2033"/>
                  </a:lnTo>
                  <a:lnTo>
                    <a:pt x="381" y="2108"/>
                  </a:lnTo>
                  <a:lnTo>
                    <a:pt x="352" y="2181"/>
                  </a:lnTo>
                  <a:lnTo>
                    <a:pt x="327" y="2254"/>
                  </a:lnTo>
                  <a:lnTo>
                    <a:pt x="308" y="2324"/>
                  </a:lnTo>
                  <a:lnTo>
                    <a:pt x="291" y="2393"/>
                  </a:lnTo>
                  <a:lnTo>
                    <a:pt x="279" y="2462"/>
                  </a:lnTo>
                  <a:lnTo>
                    <a:pt x="270" y="2530"/>
                  </a:lnTo>
                  <a:lnTo>
                    <a:pt x="267" y="2553"/>
                  </a:lnTo>
                  <a:lnTo>
                    <a:pt x="260" y="2571"/>
                  </a:lnTo>
                  <a:lnTo>
                    <a:pt x="260" y="2675"/>
                  </a:lnTo>
                  <a:lnTo>
                    <a:pt x="265" y="2698"/>
                  </a:lnTo>
                  <a:lnTo>
                    <a:pt x="270" y="2722"/>
                  </a:lnTo>
                  <a:lnTo>
                    <a:pt x="279" y="2758"/>
                  </a:lnTo>
                  <a:lnTo>
                    <a:pt x="287" y="2793"/>
                  </a:lnTo>
                  <a:lnTo>
                    <a:pt x="296" y="2826"/>
                  </a:lnTo>
                  <a:lnTo>
                    <a:pt x="316" y="2871"/>
                  </a:lnTo>
                  <a:lnTo>
                    <a:pt x="339" y="2914"/>
                  </a:lnTo>
                  <a:lnTo>
                    <a:pt x="366" y="2955"/>
                  </a:lnTo>
                  <a:lnTo>
                    <a:pt x="397" y="2994"/>
                  </a:lnTo>
                  <a:lnTo>
                    <a:pt x="433" y="3029"/>
                  </a:lnTo>
                  <a:lnTo>
                    <a:pt x="472" y="3063"/>
                  </a:lnTo>
                  <a:lnTo>
                    <a:pt x="515" y="3094"/>
                  </a:lnTo>
                  <a:lnTo>
                    <a:pt x="562" y="3122"/>
                  </a:lnTo>
                  <a:lnTo>
                    <a:pt x="588" y="3128"/>
                  </a:lnTo>
                  <a:lnTo>
                    <a:pt x="611" y="3132"/>
                  </a:lnTo>
                  <a:lnTo>
                    <a:pt x="630" y="3134"/>
                  </a:lnTo>
                  <a:lnTo>
                    <a:pt x="647" y="3134"/>
                  </a:lnTo>
                  <a:lnTo>
                    <a:pt x="664" y="3133"/>
                  </a:lnTo>
                  <a:lnTo>
                    <a:pt x="680" y="3131"/>
                  </a:lnTo>
                  <a:lnTo>
                    <a:pt x="697" y="3127"/>
                  </a:lnTo>
                  <a:lnTo>
                    <a:pt x="728" y="3111"/>
                  </a:lnTo>
                  <a:lnTo>
                    <a:pt x="754" y="3096"/>
                  </a:lnTo>
                  <a:lnTo>
                    <a:pt x="777" y="3080"/>
                  </a:lnTo>
                  <a:lnTo>
                    <a:pt x="796" y="3065"/>
                  </a:lnTo>
                  <a:lnTo>
                    <a:pt x="908" y="2956"/>
                  </a:lnTo>
                  <a:lnTo>
                    <a:pt x="1021" y="2845"/>
                  </a:lnTo>
                  <a:lnTo>
                    <a:pt x="1133" y="2732"/>
                  </a:lnTo>
                  <a:lnTo>
                    <a:pt x="1152" y="2712"/>
                  </a:lnTo>
                  <a:lnTo>
                    <a:pt x="1169" y="2691"/>
                  </a:lnTo>
                  <a:lnTo>
                    <a:pt x="1182" y="2667"/>
                  </a:lnTo>
                  <a:lnTo>
                    <a:pt x="1194" y="2641"/>
                  </a:lnTo>
                  <a:lnTo>
                    <a:pt x="1203" y="2614"/>
                  </a:lnTo>
                  <a:lnTo>
                    <a:pt x="1209" y="2587"/>
                  </a:lnTo>
                  <a:lnTo>
                    <a:pt x="1210" y="2558"/>
                  </a:lnTo>
                  <a:lnTo>
                    <a:pt x="1207" y="2528"/>
                  </a:lnTo>
                  <a:lnTo>
                    <a:pt x="1198" y="2499"/>
                  </a:lnTo>
                  <a:lnTo>
                    <a:pt x="1185" y="2470"/>
                  </a:lnTo>
                  <a:lnTo>
                    <a:pt x="1165" y="2441"/>
                  </a:lnTo>
                  <a:lnTo>
                    <a:pt x="1143" y="2413"/>
                  </a:lnTo>
                  <a:lnTo>
                    <a:pt x="1117" y="2382"/>
                  </a:lnTo>
                  <a:lnTo>
                    <a:pt x="1087" y="2347"/>
                  </a:lnTo>
                  <a:lnTo>
                    <a:pt x="1058" y="2314"/>
                  </a:lnTo>
                  <a:lnTo>
                    <a:pt x="1034" y="2279"/>
                  </a:lnTo>
                  <a:lnTo>
                    <a:pt x="1016" y="2243"/>
                  </a:lnTo>
                  <a:lnTo>
                    <a:pt x="1001" y="2206"/>
                  </a:lnTo>
                  <a:lnTo>
                    <a:pt x="992" y="2168"/>
                  </a:lnTo>
                  <a:lnTo>
                    <a:pt x="988" y="2129"/>
                  </a:lnTo>
                  <a:lnTo>
                    <a:pt x="988" y="2089"/>
                  </a:lnTo>
                  <a:lnTo>
                    <a:pt x="993" y="2046"/>
                  </a:lnTo>
                  <a:lnTo>
                    <a:pt x="1005" y="1991"/>
                  </a:lnTo>
                  <a:lnTo>
                    <a:pt x="1022" y="1939"/>
                  </a:lnTo>
                  <a:lnTo>
                    <a:pt x="1042" y="1890"/>
                  </a:lnTo>
                  <a:lnTo>
                    <a:pt x="1064" y="1842"/>
                  </a:lnTo>
                  <a:lnTo>
                    <a:pt x="1089" y="1798"/>
                  </a:lnTo>
                  <a:lnTo>
                    <a:pt x="1116" y="1756"/>
                  </a:lnTo>
                  <a:lnTo>
                    <a:pt x="1143" y="1715"/>
                  </a:lnTo>
                  <a:lnTo>
                    <a:pt x="1171" y="1677"/>
                  </a:lnTo>
                  <a:lnTo>
                    <a:pt x="1242" y="1587"/>
                  </a:lnTo>
                  <a:lnTo>
                    <a:pt x="1316" y="1500"/>
                  </a:lnTo>
                  <a:lnTo>
                    <a:pt x="1393" y="1420"/>
                  </a:lnTo>
                  <a:lnTo>
                    <a:pt x="1471" y="1343"/>
                  </a:lnTo>
                  <a:lnTo>
                    <a:pt x="1552" y="1271"/>
                  </a:lnTo>
                  <a:lnTo>
                    <a:pt x="1633" y="1204"/>
                  </a:lnTo>
                  <a:lnTo>
                    <a:pt x="1697" y="1157"/>
                  </a:lnTo>
                  <a:lnTo>
                    <a:pt x="1762" y="1113"/>
                  </a:lnTo>
                  <a:lnTo>
                    <a:pt x="1827" y="1074"/>
                  </a:lnTo>
                  <a:lnTo>
                    <a:pt x="1893" y="1038"/>
                  </a:lnTo>
                  <a:lnTo>
                    <a:pt x="1946" y="1013"/>
                  </a:lnTo>
                  <a:lnTo>
                    <a:pt x="1996" y="995"/>
                  </a:lnTo>
                  <a:lnTo>
                    <a:pt x="2046" y="984"/>
                  </a:lnTo>
                  <a:lnTo>
                    <a:pt x="2096" y="978"/>
                  </a:lnTo>
                  <a:lnTo>
                    <a:pt x="2143" y="979"/>
                  </a:lnTo>
                  <a:lnTo>
                    <a:pt x="2189" y="988"/>
                  </a:lnTo>
                  <a:lnTo>
                    <a:pt x="2235" y="1002"/>
                  </a:lnTo>
                  <a:lnTo>
                    <a:pt x="2278" y="1024"/>
                  </a:lnTo>
                  <a:lnTo>
                    <a:pt x="2322" y="1052"/>
                  </a:lnTo>
                  <a:lnTo>
                    <a:pt x="2363" y="1086"/>
                  </a:lnTo>
                  <a:lnTo>
                    <a:pt x="2403" y="1127"/>
                  </a:lnTo>
                  <a:lnTo>
                    <a:pt x="2428" y="1151"/>
                  </a:lnTo>
                  <a:lnTo>
                    <a:pt x="2456" y="1170"/>
                  </a:lnTo>
                  <a:lnTo>
                    <a:pt x="2484" y="1186"/>
                  </a:lnTo>
                  <a:lnTo>
                    <a:pt x="2514" y="1197"/>
                  </a:lnTo>
                  <a:lnTo>
                    <a:pt x="2545" y="1202"/>
                  </a:lnTo>
                  <a:lnTo>
                    <a:pt x="2575" y="1203"/>
                  </a:lnTo>
                  <a:lnTo>
                    <a:pt x="2604" y="1200"/>
                  </a:lnTo>
                  <a:lnTo>
                    <a:pt x="2633" y="1191"/>
                  </a:lnTo>
                  <a:lnTo>
                    <a:pt x="2660" y="1176"/>
                  </a:lnTo>
                  <a:lnTo>
                    <a:pt x="2685" y="1158"/>
                  </a:lnTo>
                  <a:lnTo>
                    <a:pt x="2765" y="1086"/>
                  </a:lnTo>
                  <a:lnTo>
                    <a:pt x="2843" y="1016"/>
                  </a:lnTo>
                  <a:lnTo>
                    <a:pt x="2915" y="945"/>
                  </a:lnTo>
                  <a:lnTo>
                    <a:pt x="2983" y="877"/>
                  </a:lnTo>
                  <a:lnTo>
                    <a:pt x="3046" y="809"/>
                  </a:lnTo>
                  <a:lnTo>
                    <a:pt x="3106" y="742"/>
                  </a:lnTo>
                  <a:lnTo>
                    <a:pt x="3121" y="721"/>
                  </a:lnTo>
                  <a:lnTo>
                    <a:pt x="3130" y="699"/>
                  </a:lnTo>
                  <a:lnTo>
                    <a:pt x="3136" y="675"/>
                  </a:lnTo>
                  <a:lnTo>
                    <a:pt x="3138" y="652"/>
                  </a:lnTo>
                  <a:lnTo>
                    <a:pt x="3137" y="629"/>
                  </a:lnTo>
                  <a:lnTo>
                    <a:pt x="3134" y="606"/>
                  </a:lnTo>
                  <a:lnTo>
                    <a:pt x="3129" y="585"/>
                  </a:lnTo>
                  <a:lnTo>
                    <a:pt x="3123" y="565"/>
                  </a:lnTo>
                  <a:lnTo>
                    <a:pt x="3116" y="549"/>
                  </a:lnTo>
                  <a:lnTo>
                    <a:pt x="3111" y="534"/>
                  </a:lnTo>
                  <a:lnTo>
                    <a:pt x="3106" y="524"/>
                  </a:lnTo>
                  <a:lnTo>
                    <a:pt x="3087" y="490"/>
                  </a:lnTo>
                  <a:lnTo>
                    <a:pt x="3064" y="459"/>
                  </a:lnTo>
                  <a:lnTo>
                    <a:pt x="3039" y="431"/>
                  </a:lnTo>
                  <a:lnTo>
                    <a:pt x="3012" y="406"/>
                  </a:lnTo>
                  <a:lnTo>
                    <a:pt x="2983" y="384"/>
                  </a:lnTo>
                  <a:lnTo>
                    <a:pt x="2954" y="364"/>
                  </a:lnTo>
                  <a:lnTo>
                    <a:pt x="2925" y="346"/>
                  </a:lnTo>
                  <a:lnTo>
                    <a:pt x="2898" y="331"/>
                  </a:lnTo>
                  <a:lnTo>
                    <a:pt x="2863" y="313"/>
                  </a:lnTo>
                  <a:lnTo>
                    <a:pt x="2832" y="298"/>
                  </a:lnTo>
                  <a:lnTo>
                    <a:pt x="2803" y="287"/>
                  </a:lnTo>
                  <a:lnTo>
                    <a:pt x="2777" y="276"/>
                  </a:lnTo>
                  <a:lnTo>
                    <a:pt x="2752" y="269"/>
                  </a:lnTo>
                  <a:lnTo>
                    <a:pt x="2729" y="264"/>
                  </a:lnTo>
                  <a:lnTo>
                    <a:pt x="2706" y="260"/>
                  </a:lnTo>
                  <a:lnTo>
                    <a:pt x="2681" y="258"/>
                  </a:lnTo>
                  <a:lnTo>
                    <a:pt x="2655" y="257"/>
                  </a:lnTo>
                  <a:lnTo>
                    <a:pt x="2627" y="257"/>
                  </a:lnTo>
                  <a:close/>
                  <a:moveTo>
                    <a:pt x="2642" y="0"/>
                  </a:moveTo>
                  <a:lnTo>
                    <a:pt x="2675" y="0"/>
                  </a:lnTo>
                  <a:lnTo>
                    <a:pt x="2705" y="1"/>
                  </a:lnTo>
                  <a:lnTo>
                    <a:pt x="2736" y="4"/>
                  </a:lnTo>
                  <a:lnTo>
                    <a:pt x="2765" y="8"/>
                  </a:lnTo>
                  <a:lnTo>
                    <a:pt x="2795" y="14"/>
                  </a:lnTo>
                  <a:lnTo>
                    <a:pt x="2826" y="23"/>
                  </a:lnTo>
                  <a:lnTo>
                    <a:pt x="2859" y="33"/>
                  </a:lnTo>
                  <a:lnTo>
                    <a:pt x="2893" y="46"/>
                  </a:lnTo>
                  <a:lnTo>
                    <a:pt x="2931" y="62"/>
                  </a:lnTo>
                  <a:lnTo>
                    <a:pt x="2970" y="80"/>
                  </a:lnTo>
                  <a:lnTo>
                    <a:pt x="3012" y="102"/>
                  </a:lnTo>
                  <a:lnTo>
                    <a:pt x="3066" y="133"/>
                  </a:lnTo>
                  <a:lnTo>
                    <a:pt x="3114" y="166"/>
                  </a:lnTo>
                  <a:lnTo>
                    <a:pt x="3161" y="201"/>
                  </a:lnTo>
                  <a:lnTo>
                    <a:pt x="3202" y="238"/>
                  </a:lnTo>
                  <a:lnTo>
                    <a:pt x="3240" y="278"/>
                  </a:lnTo>
                  <a:lnTo>
                    <a:pt x="3274" y="320"/>
                  </a:lnTo>
                  <a:lnTo>
                    <a:pt x="3304" y="364"/>
                  </a:lnTo>
                  <a:lnTo>
                    <a:pt x="3330" y="409"/>
                  </a:lnTo>
                  <a:lnTo>
                    <a:pt x="3352" y="459"/>
                  </a:lnTo>
                  <a:lnTo>
                    <a:pt x="3368" y="508"/>
                  </a:lnTo>
                  <a:lnTo>
                    <a:pt x="3381" y="558"/>
                  </a:lnTo>
                  <a:lnTo>
                    <a:pt x="3387" y="606"/>
                  </a:lnTo>
                  <a:lnTo>
                    <a:pt x="3389" y="655"/>
                  </a:lnTo>
                  <a:lnTo>
                    <a:pt x="3387" y="701"/>
                  </a:lnTo>
                  <a:lnTo>
                    <a:pt x="3379" y="746"/>
                  </a:lnTo>
                  <a:lnTo>
                    <a:pt x="3366" y="791"/>
                  </a:lnTo>
                  <a:lnTo>
                    <a:pt x="3349" y="832"/>
                  </a:lnTo>
                  <a:lnTo>
                    <a:pt x="3326" y="871"/>
                  </a:lnTo>
                  <a:lnTo>
                    <a:pt x="3299" y="908"/>
                  </a:lnTo>
                  <a:lnTo>
                    <a:pt x="3234" y="980"/>
                  </a:lnTo>
                  <a:lnTo>
                    <a:pt x="3166" y="1054"/>
                  </a:lnTo>
                  <a:lnTo>
                    <a:pt x="3095" y="1128"/>
                  </a:lnTo>
                  <a:lnTo>
                    <a:pt x="3018" y="1202"/>
                  </a:lnTo>
                  <a:lnTo>
                    <a:pt x="2937" y="1278"/>
                  </a:lnTo>
                  <a:lnTo>
                    <a:pt x="2851" y="1355"/>
                  </a:lnTo>
                  <a:lnTo>
                    <a:pt x="2812" y="1385"/>
                  </a:lnTo>
                  <a:lnTo>
                    <a:pt x="2772" y="1409"/>
                  </a:lnTo>
                  <a:lnTo>
                    <a:pt x="2728" y="1430"/>
                  </a:lnTo>
                  <a:lnTo>
                    <a:pt x="2684" y="1445"/>
                  </a:lnTo>
                  <a:lnTo>
                    <a:pt x="2639" y="1456"/>
                  </a:lnTo>
                  <a:lnTo>
                    <a:pt x="2592" y="1462"/>
                  </a:lnTo>
                  <a:lnTo>
                    <a:pt x="2546" y="1462"/>
                  </a:lnTo>
                  <a:lnTo>
                    <a:pt x="2499" y="1459"/>
                  </a:lnTo>
                  <a:lnTo>
                    <a:pt x="2454" y="1450"/>
                  </a:lnTo>
                  <a:lnTo>
                    <a:pt x="2408" y="1436"/>
                  </a:lnTo>
                  <a:lnTo>
                    <a:pt x="2364" y="1419"/>
                  </a:lnTo>
                  <a:lnTo>
                    <a:pt x="2321" y="1395"/>
                  </a:lnTo>
                  <a:lnTo>
                    <a:pt x="2280" y="1367"/>
                  </a:lnTo>
                  <a:lnTo>
                    <a:pt x="2242" y="1335"/>
                  </a:lnTo>
                  <a:lnTo>
                    <a:pt x="2206" y="1298"/>
                  </a:lnTo>
                  <a:lnTo>
                    <a:pt x="2185" y="1276"/>
                  </a:lnTo>
                  <a:lnTo>
                    <a:pt x="2166" y="1259"/>
                  </a:lnTo>
                  <a:lnTo>
                    <a:pt x="2147" y="1247"/>
                  </a:lnTo>
                  <a:lnTo>
                    <a:pt x="2128" y="1239"/>
                  </a:lnTo>
                  <a:lnTo>
                    <a:pt x="2107" y="1236"/>
                  </a:lnTo>
                  <a:lnTo>
                    <a:pt x="2086" y="1238"/>
                  </a:lnTo>
                  <a:lnTo>
                    <a:pt x="2065" y="1243"/>
                  </a:lnTo>
                  <a:lnTo>
                    <a:pt x="2040" y="1253"/>
                  </a:lnTo>
                  <a:lnTo>
                    <a:pt x="2013" y="1267"/>
                  </a:lnTo>
                  <a:lnTo>
                    <a:pt x="1957" y="1299"/>
                  </a:lnTo>
                  <a:lnTo>
                    <a:pt x="1899" y="1333"/>
                  </a:lnTo>
                  <a:lnTo>
                    <a:pt x="1843" y="1369"/>
                  </a:lnTo>
                  <a:lnTo>
                    <a:pt x="1790" y="1407"/>
                  </a:lnTo>
                  <a:lnTo>
                    <a:pt x="1715" y="1467"/>
                  </a:lnTo>
                  <a:lnTo>
                    <a:pt x="1642" y="1531"/>
                  </a:lnTo>
                  <a:lnTo>
                    <a:pt x="1572" y="1601"/>
                  </a:lnTo>
                  <a:lnTo>
                    <a:pt x="1503" y="1674"/>
                  </a:lnTo>
                  <a:lnTo>
                    <a:pt x="1437" y="1752"/>
                  </a:lnTo>
                  <a:lnTo>
                    <a:pt x="1373" y="1833"/>
                  </a:lnTo>
                  <a:lnTo>
                    <a:pt x="1349" y="1867"/>
                  </a:lnTo>
                  <a:lnTo>
                    <a:pt x="1325" y="1900"/>
                  </a:lnTo>
                  <a:lnTo>
                    <a:pt x="1303" y="1935"/>
                  </a:lnTo>
                  <a:lnTo>
                    <a:pt x="1283" y="1971"/>
                  </a:lnTo>
                  <a:lnTo>
                    <a:pt x="1266" y="2008"/>
                  </a:lnTo>
                  <a:lnTo>
                    <a:pt x="1252" y="2046"/>
                  </a:lnTo>
                  <a:lnTo>
                    <a:pt x="1243" y="2088"/>
                  </a:lnTo>
                  <a:lnTo>
                    <a:pt x="1242" y="2103"/>
                  </a:lnTo>
                  <a:lnTo>
                    <a:pt x="1243" y="2118"/>
                  </a:lnTo>
                  <a:lnTo>
                    <a:pt x="1247" y="2132"/>
                  </a:lnTo>
                  <a:lnTo>
                    <a:pt x="1256" y="2148"/>
                  </a:lnTo>
                  <a:lnTo>
                    <a:pt x="1270" y="2166"/>
                  </a:lnTo>
                  <a:lnTo>
                    <a:pt x="1304" y="2205"/>
                  </a:lnTo>
                  <a:lnTo>
                    <a:pt x="1335" y="2242"/>
                  </a:lnTo>
                  <a:lnTo>
                    <a:pt x="1363" y="2275"/>
                  </a:lnTo>
                  <a:lnTo>
                    <a:pt x="1392" y="2317"/>
                  </a:lnTo>
                  <a:lnTo>
                    <a:pt x="1415" y="2359"/>
                  </a:lnTo>
                  <a:lnTo>
                    <a:pt x="1434" y="2404"/>
                  </a:lnTo>
                  <a:lnTo>
                    <a:pt x="1447" y="2450"/>
                  </a:lnTo>
                  <a:lnTo>
                    <a:pt x="1456" y="2496"/>
                  </a:lnTo>
                  <a:lnTo>
                    <a:pt x="1460" y="2543"/>
                  </a:lnTo>
                  <a:lnTo>
                    <a:pt x="1458" y="2591"/>
                  </a:lnTo>
                  <a:lnTo>
                    <a:pt x="1451" y="2639"/>
                  </a:lnTo>
                  <a:lnTo>
                    <a:pt x="1440" y="2686"/>
                  </a:lnTo>
                  <a:lnTo>
                    <a:pt x="1425" y="2732"/>
                  </a:lnTo>
                  <a:lnTo>
                    <a:pt x="1403" y="2777"/>
                  </a:lnTo>
                  <a:lnTo>
                    <a:pt x="1377" y="2822"/>
                  </a:lnTo>
                  <a:lnTo>
                    <a:pt x="1346" y="2864"/>
                  </a:lnTo>
                  <a:lnTo>
                    <a:pt x="1311" y="2904"/>
                  </a:lnTo>
                  <a:lnTo>
                    <a:pt x="1140" y="3079"/>
                  </a:lnTo>
                  <a:lnTo>
                    <a:pt x="967" y="3246"/>
                  </a:lnTo>
                  <a:lnTo>
                    <a:pt x="940" y="3271"/>
                  </a:lnTo>
                  <a:lnTo>
                    <a:pt x="913" y="3292"/>
                  </a:lnTo>
                  <a:lnTo>
                    <a:pt x="886" y="3309"/>
                  </a:lnTo>
                  <a:lnTo>
                    <a:pt x="858" y="3325"/>
                  </a:lnTo>
                  <a:lnTo>
                    <a:pt x="846" y="3331"/>
                  </a:lnTo>
                  <a:lnTo>
                    <a:pt x="833" y="3339"/>
                  </a:lnTo>
                  <a:lnTo>
                    <a:pt x="822" y="3345"/>
                  </a:lnTo>
                  <a:lnTo>
                    <a:pt x="806" y="3356"/>
                  </a:lnTo>
                  <a:lnTo>
                    <a:pt x="786" y="3361"/>
                  </a:lnTo>
                  <a:lnTo>
                    <a:pt x="747" y="3374"/>
                  </a:lnTo>
                  <a:lnTo>
                    <a:pt x="710" y="3385"/>
                  </a:lnTo>
                  <a:lnTo>
                    <a:pt x="675" y="3391"/>
                  </a:lnTo>
                  <a:lnTo>
                    <a:pt x="640" y="3392"/>
                  </a:lnTo>
                  <a:lnTo>
                    <a:pt x="611" y="3392"/>
                  </a:lnTo>
                  <a:lnTo>
                    <a:pt x="582" y="3390"/>
                  </a:lnTo>
                  <a:lnTo>
                    <a:pt x="552" y="3386"/>
                  </a:lnTo>
                  <a:lnTo>
                    <a:pt x="519" y="3379"/>
                  </a:lnTo>
                  <a:lnTo>
                    <a:pt x="483" y="3371"/>
                  </a:lnTo>
                  <a:lnTo>
                    <a:pt x="468" y="3366"/>
                  </a:lnTo>
                  <a:lnTo>
                    <a:pt x="452" y="3356"/>
                  </a:lnTo>
                  <a:lnTo>
                    <a:pt x="390" y="3320"/>
                  </a:lnTo>
                  <a:lnTo>
                    <a:pt x="332" y="3279"/>
                  </a:lnTo>
                  <a:lnTo>
                    <a:pt x="279" y="3237"/>
                  </a:lnTo>
                  <a:lnTo>
                    <a:pt x="230" y="3191"/>
                  </a:lnTo>
                  <a:lnTo>
                    <a:pt x="185" y="3141"/>
                  </a:lnTo>
                  <a:lnTo>
                    <a:pt x="146" y="3089"/>
                  </a:lnTo>
                  <a:lnTo>
                    <a:pt x="109" y="3033"/>
                  </a:lnTo>
                  <a:lnTo>
                    <a:pt x="78" y="2975"/>
                  </a:lnTo>
                  <a:lnTo>
                    <a:pt x="52" y="2914"/>
                  </a:lnTo>
                  <a:lnTo>
                    <a:pt x="38" y="2878"/>
                  </a:lnTo>
                  <a:lnTo>
                    <a:pt x="28" y="2842"/>
                  </a:lnTo>
                  <a:lnTo>
                    <a:pt x="21" y="2806"/>
                  </a:lnTo>
                  <a:lnTo>
                    <a:pt x="15" y="2774"/>
                  </a:lnTo>
                  <a:lnTo>
                    <a:pt x="11" y="2757"/>
                  </a:lnTo>
                  <a:lnTo>
                    <a:pt x="8" y="2739"/>
                  </a:lnTo>
                  <a:lnTo>
                    <a:pt x="5" y="2722"/>
                  </a:lnTo>
                  <a:lnTo>
                    <a:pt x="0" y="2706"/>
                  </a:lnTo>
                  <a:lnTo>
                    <a:pt x="0" y="2530"/>
                  </a:lnTo>
                  <a:lnTo>
                    <a:pt x="5" y="2513"/>
                  </a:lnTo>
                  <a:lnTo>
                    <a:pt x="5" y="2510"/>
                  </a:lnTo>
                  <a:lnTo>
                    <a:pt x="7" y="2506"/>
                  </a:lnTo>
                  <a:lnTo>
                    <a:pt x="9" y="2502"/>
                  </a:lnTo>
                  <a:lnTo>
                    <a:pt x="10" y="2498"/>
                  </a:lnTo>
                  <a:lnTo>
                    <a:pt x="20" y="2419"/>
                  </a:lnTo>
                  <a:lnTo>
                    <a:pt x="33" y="2338"/>
                  </a:lnTo>
                  <a:lnTo>
                    <a:pt x="52" y="2258"/>
                  </a:lnTo>
                  <a:lnTo>
                    <a:pt x="75" y="2176"/>
                  </a:lnTo>
                  <a:lnTo>
                    <a:pt x="103" y="2094"/>
                  </a:lnTo>
                  <a:lnTo>
                    <a:pt x="136" y="2009"/>
                  </a:lnTo>
                  <a:lnTo>
                    <a:pt x="174" y="1924"/>
                  </a:lnTo>
                  <a:lnTo>
                    <a:pt x="217" y="1835"/>
                  </a:lnTo>
                  <a:lnTo>
                    <a:pt x="265" y="1744"/>
                  </a:lnTo>
                  <a:lnTo>
                    <a:pt x="335" y="1623"/>
                  </a:lnTo>
                  <a:lnTo>
                    <a:pt x="412" y="1504"/>
                  </a:lnTo>
                  <a:lnTo>
                    <a:pt x="492" y="1388"/>
                  </a:lnTo>
                  <a:lnTo>
                    <a:pt x="578" y="1273"/>
                  </a:lnTo>
                  <a:lnTo>
                    <a:pt x="669" y="1162"/>
                  </a:lnTo>
                  <a:lnTo>
                    <a:pt x="765" y="1052"/>
                  </a:lnTo>
                  <a:lnTo>
                    <a:pt x="866" y="944"/>
                  </a:lnTo>
                  <a:lnTo>
                    <a:pt x="972" y="838"/>
                  </a:lnTo>
                  <a:lnTo>
                    <a:pt x="1084" y="735"/>
                  </a:lnTo>
                  <a:lnTo>
                    <a:pt x="1202" y="633"/>
                  </a:lnTo>
                  <a:lnTo>
                    <a:pt x="1298" y="558"/>
                  </a:lnTo>
                  <a:lnTo>
                    <a:pt x="1392" y="488"/>
                  </a:lnTo>
                  <a:lnTo>
                    <a:pt x="1485" y="422"/>
                  </a:lnTo>
                  <a:lnTo>
                    <a:pt x="1577" y="362"/>
                  </a:lnTo>
                  <a:lnTo>
                    <a:pt x="1668" y="306"/>
                  </a:lnTo>
                  <a:lnTo>
                    <a:pt x="1760" y="256"/>
                  </a:lnTo>
                  <a:lnTo>
                    <a:pt x="1851" y="209"/>
                  </a:lnTo>
                  <a:lnTo>
                    <a:pt x="1943" y="168"/>
                  </a:lnTo>
                  <a:lnTo>
                    <a:pt x="2035" y="131"/>
                  </a:lnTo>
                  <a:lnTo>
                    <a:pt x="2128" y="97"/>
                  </a:lnTo>
                  <a:lnTo>
                    <a:pt x="2170" y="84"/>
                  </a:lnTo>
                  <a:lnTo>
                    <a:pt x="2210" y="71"/>
                  </a:lnTo>
                  <a:lnTo>
                    <a:pt x="2250" y="60"/>
                  </a:lnTo>
                  <a:lnTo>
                    <a:pt x="2290" y="49"/>
                  </a:lnTo>
                  <a:lnTo>
                    <a:pt x="2331" y="38"/>
                  </a:lnTo>
                  <a:lnTo>
                    <a:pt x="2373" y="28"/>
                  </a:lnTo>
                  <a:lnTo>
                    <a:pt x="2420" y="20"/>
                  </a:lnTo>
                  <a:lnTo>
                    <a:pt x="2469" y="11"/>
                  </a:lnTo>
                  <a:lnTo>
                    <a:pt x="2523" y="4"/>
                  </a:lnTo>
                  <a:lnTo>
                    <a:pt x="2534" y="4"/>
                  </a:lnTo>
                  <a:lnTo>
                    <a:pt x="2572" y="2"/>
                  </a:lnTo>
                  <a:lnTo>
                    <a:pt x="2609" y="0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  <a:effectLst>
              <a:outerShdw blurRad="25400" dist="12700" dir="8100000" algn="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077611" y="168172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发行邮票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091678" y="2247632"/>
            <a:ext cx="2009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2018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12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月，经国家邮政局审定，中国邮政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年纪特邮票发行计划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30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套，其中包括中华人民共和国成立七十周年、澳门回归祖国二十周年、中国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世界集邮展览、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年北京世界园艺博览会、“五四”运动一百周年等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16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套纪念邮票。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9480" y="0"/>
            <a:ext cx="7752520" cy="6858000"/>
          </a:xfrm>
          <a:prstGeom prst="rect">
            <a:avLst/>
          </a:prstGeom>
          <a:blipFill>
            <a:blip r:embed="rId3" cstate="print"/>
            <a:srcRect/>
            <a:stretch>
              <a:fillRect t="-4629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4-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纪念活动</a:t>
            </a:r>
          </a:p>
        </p:txBody>
      </p:sp>
      <p:sp>
        <p:nvSpPr>
          <p:cNvPr id="15" name="矩形 14" hidden="1"/>
          <p:cNvSpPr/>
          <p:nvPr/>
        </p:nvSpPr>
        <p:spPr>
          <a:xfrm>
            <a:off x="1703281" y="4329511"/>
            <a:ext cx="408114" cy="650292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15" hidden="1"/>
          <p:cNvSpPr/>
          <p:nvPr/>
        </p:nvSpPr>
        <p:spPr>
          <a:xfrm>
            <a:off x="2991641" y="4128730"/>
            <a:ext cx="408114" cy="851073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16" hidden="1"/>
          <p:cNvSpPr/>
          <p:nvPr/>
        </p:nvSpPr>
        <p:spPr>
          <a:xfrm>
            <a:off x="4280001" y="3277656"/>
            <a:ext cx="408114" cy="1702146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 hidden="1"/>
          <p:cNvSpPr/>
          <p:nvPr/>
        </p:nvSpPr>
        <p:spPr>
          <a:xfrm>
            <a:off x="5568361" y="2426583"/>
            <a:ext cx="408114" cy="2553219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115227" y="1827956"/>
            <a:ext cx="381530" cy="461665"/>
            <a:chOff x="1330044" y="2791009"/>
            <a:chExt cx="735203" cy="88962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1330044" y="2875706"/>
              <a:ext cx="735203" cy="735202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404156" y="2791009"/>
              <a:ext cx="597275" cy="88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rgbClr val="F4F4F4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728283" y="1787349"/>
            <a:ext cx="327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经国家邮政局审定，中国邮政</a:t>
            </a: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年纪特邮票发行计划</a:t>
            </a: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30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套。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115227" y="2707788"/>
            <a:ext cx="381530" cy="461665"/>
            <a:chOff x="1330044" y="2791009"/>
            <a:chExt cx="735203" cy="889627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1330044" y="2875706"/>
              <a:ext cx="735203" cy="735202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1404156" y="2791009"/>
              <a:ext cx="597275" cy="88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rgbClr val="F4F4F4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728283" y="2667181"/>
            <a:ext cx="327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其中包括中华人民共和国成立七十周年、澳门回归祖国二十周年、中国</a:t>
            </a: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世界集邮展览、</a:t>
            </a: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年北京世界园艺博览会、“五四”运动一百周年等</a:t>
            </a: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16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套纪念邮票。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1115227" y="4137257"/>
            <a:ext cx="381530" cy="461665"/>
            <a:chOff x="1330044" y="2791009"/>
            <a:chExt cx="735203" cy="889627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18" t="-8529" r="8174" b="-8529"/>
            <a:stretch>
              <a:fillRect/>
            </a:stretch>
          </p:blipFill>
          <p:spPr>
            <a:xfrm>
              <a:off x="1330044" y="2875706"/>
              <a:ext cx="735203" cy="735202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404156" y="2791009"/>
              <a:ext cx="597275" cy="88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4F4F4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rgbClr val="F4F4F4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728283" y="4096650"/>
            <a:ext cx="327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5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 “六一”国际儿童节前夕，中宣部宣教局发布以庆祝建国</a:t>
            </a:r>
            <a:r>
              <a:rPr lang="en-US" altLang="zh-CN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rgbClr val="B51117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周年为主题的公益广告。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07121" y="1605207"/>
            <a:ext cx="6060666" cy="4233949"/>
            <a:chOff x="5507121" y="1605207"/>
            <a:chExt cx="6060666" cy="423394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" t="16505" b="1260"/>
            <a:stretch>
              <a:fillRect/>
            </a:stretch>
          </p:blipFill>
          <p:spPr>
            <a:xfrm>
              <a:off x="6208544" y="1871909"/>
              <a:ext cx="4682528" cy="2072537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6208544" y="1871908"/>
              <a:ext cx="4682528" cy="2072537"/>
            </a:xfrm>
            <a:prstGeom prst="rect">
              <a:avLst/>
            </a:prstGeom>
            <a:gradFill flip="none" rotWithShape="1">
              <a:gsLst>
                <a:gs pos="67000">
                  <a:schemeClr val="tx1">
                    <a:lumMod val="95000"/>
                    <a:lumOff val="5000"/>
                    <a:alpha val="70000"/>
                  </a:schemeClr>
                </a:gs>
                <a:gs pos="33000">
                  <a:schemeClr val="tx1">
                    <a:lumMod val="95000"/>
                    <a:lumOff val="5000"/>
                    <a:alpha val="80000"/>
                  </a:schemeClr>
                </a:gs>
                <a:gs pos="0">
                  <a:schemeClr val="tx1">
                    <a:lumMod val="95000"/>
                    <a:lumOff val="5000"/>
                    <a:alpha val="85000"/>
                  </a:schemeClr>
                </a:gs>
                <a:gs pos="100000">
                  <a:schemeClr val="tx1">
                    <a:lumMod val="95000"/>
                    <a:lumOff val="5000"/>
                    <a:alpha val="5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246" y="2455745"/>
              <a:ext cx="3447308" cy="1036065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6208544" y="3839941"/>
              <a:ext cx="4682528" cy="761985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885167" y="3833520"/>
              <a:ext cx="3252032" cy="547294"/>
              <a:chOff x="6885167" y="3833520"/>
              <a:chExt cx="3252032" cy="547294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914186" y="3833520"/>
                <a:ext cx="0" cy="535424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6885167" y="3886600"/>
                <a:ext cx="7711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C09450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19</a:t>
                </a:r>
                <a:endParaRPr lang="zh-CN" altLang="en-US" sz="1600" dirty="0">
                  <a:solidFill>
                    <a:srgbClr val="C09450"/>
                  </a:solidFill>
                  <a:latin typeface="Impact" panose="020B080603090205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885167" y="4149982"/>
                <a:ext cx="7110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庆祝中华人民共和国成立</a:t>
                </a:r>
                <a:r>
                  <a:rPr lang="en-US" altLang="zh-CN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70</a:t>
                </a: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周年主题宣传活动</a:t>
                </a: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7719938" y="3833520"/>
                <a:ext cx="0" cy="535424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>
                <a:off x="7692471" y="3886600"/>
                <a:ext cx="7711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C09450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500</a:t>
                </a:r>
                <a:endParaRPr lang="zh-CN" altLang="en-US" sz="1600" dirty="0">
                  <a:solidFill>
                    <a:srgbClr val="C09450"/>
                  </a:solidFill>
                  <a:latin typeface="Impact" panose="020B080603090205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7692471" y="4149982"/>
                <a:ext cx="7110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庆祝中华人民共和国成立</a:t>
                </a:r>
                <a:r>
                  <a:rPr lang="en-US" altLang="zh-CN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70</a:t>
                </a: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周年主题宣传活动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8525691" y="3833520"/>
                <a:ext cx="0" cy="535424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/>
              <p:cNvSpPr txBox="1"/>
              <p:nvPr/>
            </p:nvSpPr>
            <p:spPr>
              <a:xfrm>
                <a:off x="8499774" y="3886600"/>
                <a:ext cx="7711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C09450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30</a:t>
                </a:r>
                <a:endParaRPr lang="zh-CN" altLang="en-US" sz="1600" dirty="0">
                  <a:solidFill>
                    <a:srgbClr val="C09450"/>
                  </a:solidFill>
                  <a:latin typeface="Impact" panose="020B080603090205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499774" y="4149982"/>
                <a:ext cx="7110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庆祝中华人民共和国成立</a:t>
                </a:r>
                <a:r>
                  <a:rPr lang="en-US" altLang="zh-CN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70</a:t>
                </a: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周年主题宣传活动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9331444" y="3833520"/>
                <a:ext cx="0" cy="535424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9307076" y="3886600"/>
                <a:ext cx="7711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C09450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6</a:t>
                </a:r>
                <a:endParaRPr lang="zh-CN" altLang="en-US" sz="1600" dirty="0">
                  <a:solidFill>
                    <a:srgbClr val="C09450"/>
                  </a:solidFill>
                  <a:latin typeface="Impact" panose="020B080603090205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307076" y="4149982"/>
                <a:ext cx="7110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庆祝中华人民共和国成立</a:t>
                </a:r>
                <a:r>
                  <a:rPr lang="en-US" altLang="zh-CN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70</a:t>
                </a:r>
                <a:r>
                  <a:rPr lang="zh-CN" altLang="en-US" sz="300" dirty="0">
                    <a:solidFill>
                      <a:srgbClr val="C094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周年主题宣传活动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0137199" y="3833520"/>
                <a:ext cx="0" cy="535424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7" t="7907" r="7907" b="3859"/>
            <a:stretch>
              <a:fillRect/>
            </a:stretch>
          </p:blipFill>
          <p:spPr>
            <a:xfrm>
              <a:off x="5507121" y="1605207"/>
              <a:ext cx="6060666" cy="423394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" y="0"/>
            <a:ext cx="12187238" cy="6858000"/>
          </a:xfrm>
          <a:prstGeom prst="rect">
            <a:avLst/>
          </a:prstGeom>
        </p:spPr>
      </p:pic>
      <p:sp>
        <p:nvSpPr>
          <p:cNvPr id="2" name="object 3"/>
          <p:cNvSpPr/>
          <p:nvPr/>
        </p:nvSpPr>
        <p:spPr>
          <a:xfrm>
            <a:off x="5056099" y="-16329"/>
            <a:ext cx="7135901" cy="775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4-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纪念活动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55670" y="162544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公益广告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69737" y="2191360"/>
            <a:ext cx="2085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5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30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日， “六一”国际儿童节前夕，中宣部宣教局、中国文明网联合发布以庆祝中华人民共和国成立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周年为主题的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幅儿童画公益广告。展现了新时代少年儿童健康阳光、向上向善、敢于有梦、奋发向上的崭新风貌。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251976" y="1515506"/>
            <a:ext cx="4206287" cy="1539000"/>
            <a:chOff x="1251976" y="1515506"/>
            <a:chExt cx="4206287" cy="1539000"/>
          </a:xfrm>
        </p:grpSpPr>
        <p:grpSp>
          <p:nvGrpSpPr>
            <p:cNvPr id="9" name="组合 8"/>
            <p:cNvGrpSpPr/>
            <p:nvPr/>
          </p:nvGrpSpPr>
          <p:grpSpPr>
            <a:xfrm>
              <a:off x="1251976" y="1515506"/>
              <a:ext cx="1334528" cy="1334526"/>
              <a:chOff x="1404579" y="1820281"/>
              <a:chExt cx="1563898" cy="1563896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1404579" y="1820281"/>
                <a:ext cx="1563898" cy="1563896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1894336" y="2348405"/>
                <a:ext cx="508766" cy="507648"/>
                <a:chOff x="3721100" y="-804863"/>
                <a:chExt cx="722313" cy="720725"/>
              </a:xfrm>
              <a:solidFill>
                <a:srgbClr val="F4F4F4"/>
              </a:solidFill>
            </p:grpSpPr>
            <p:sp>
              <p:nvSpPr>
                <p:cNvPr id="12" name="Freeform 5"/>
                <p:cNvSpPr>
                  <a:spLocks noEditPoints="1"/>
                </p:cNvSpPr>
                <p:nvPr/>
              </p:nvSpPr>
              <p:spPr bwMode="auto">
                <a:xfrm>
                  <a:off x="4060825" y="-466726"/>
                  <a:ext cx="241300" cy="174625"/>
                </a:xfrm>
                <a:custGeom>
                  <a:avLst/>
                  <a:gdLst>
                    <a:gd name="T0" fmla="*/ 961 w 1104"/>
                    <a:gd name="T1" fmla="*/ 565 h 792"/>
                    <a:gd name="T2" fmla="*/ 121 w 1104"/>
                    <a:gd name="T3" fmla="*/ 565 h 792"/>
                    <a:gd name="T4" fmla="*/ 21 w 1104"/>
                    <a:gd name="T5" fmla="*/ 621 h 792"/>
                    <a:gd name="T6" fmla="*/ 21 w 1104"/>
                    <a:gd name="T7" fmla="*/ 736 h 792"/>
                    <a:gd name="T8" fmla="*/ 121 w 1104"/>
                    <a:gd name="T9" fmla="*/ 792 h 792"/>
                    <a:gd name="T10" fmla="*/ 961 w 1104"/>
                    <a:gd name="T11" fmla="*/ 792 h 792"/>
                    <a:gd name="T12" fmla="*/ 1061 w 1104"/>
                    <a:gd name="T13" fmla="*/ 736 h 792"/>
                    <a:gd name="T14" fmla="*/ 1061 w 1104"/>
                    <a:gd name="T15" fmla="*/ 621 h 792"/>
                    <a:gd name="T16" fmla="*/ 961 w 1104"/>
                    <a:gd name="T17" fmla="*/ 565 h 792"/>
                    <a:gd name="T18" fmla="*/ 984 w 1104"/>
                    <a:gd name="T19" fmla="*/ 1 h 792"/>
                    <a:gd name="T20" fmla="*/ 314 w 1104"/>
                    <a:gd name="T21" fmla="*/ 1 h 792"/>
                    <a:gd name="T22" fmla="*/ 214 w 1104"/>
                    <a:gd name="T23" fmla="*/ 57 h 792"/>
                    <a:gd name="T24" fmla="*/ 214 w 1104"/>
                    <a:gd name="T25" fmla="*/ 171 h 792"/>
                    <a:gd name="T26" fmla="*/ 314 w 1104"/>
                    <a:gd name="T27" fmla="*/ 227 h 792"/>
                    <a:gd name="T28" fmla="*/ 984 w 1104"/>
                    <a:gd name="T29" fmla="*/ 227 h 792"/>
                    <a:gd name="T30" fmla="*/ 1084 w 1104"/>
                    <a:gd name="T31" fmla="*/ 171 h 792"/>
                    <a:gd name="T32" fmla="*/ 1084 w 1104"/>
                    <a:gd name="T33" fmla="*/ 57 h 792"/>
                    <a:gd name="T34" fmla="*/ 984 w 1104"/>
                    <a:gd name="T35" fmla="*/ 1 h 792"/>
                    <a:gd name="T36" fmla="*/ 984 w 1104"/>
                    <a:gd name="T37" fmla="*/ 1 h 792"/>
                    <a:gd name="T38" fmla="*/ 984 w 1104"/>
                    <a:gd name="T39" fmla="*/ 1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04" h="792">
                      <a:moveTo>
                        <a:pt x="961" y="565"/>
                      </a:moveTo>
                      <a:cubicBezTo>
                        <a:pt x="121" y="565"/>
                        <a:pt x="121" y="565"/>
                        <a:pt x="121" y="565"/>
                      </a:cubicBezTo>
                      <a:cubicBezTo>
                        <a:pt x="80" y="564"/>
                        <a:pt x="42" y="586"/>
                        <a:pt x="21" y="621"/>
                      </a:cubicBezTo>
                      <a:cubicBezTo>
                        <a:pt x="0" y="657"/>
                        <a:pt x="0" y="700"/>
                        <a:pt x="21" y="736"/>
                      </a:cubicBezTo>
                      <a:cubicBezTo>
                        <a:pt x="42" y="771"/>
                        <a:pt x="80" y="792"/>
                        <a:pt x="121" y="792"/>
                      </a:cubicBezTo>
                      <a:cubicBezTo>
                        <a:pt x="961" y="792"/>
                        <a:pt x="961" y="792"/>
                        <a:pt x="961" y="792"/>
                      </a:cubicBezTo>
                      <a:cubicBezTo>
                        <a:pt x="1002" y="792"/>
                        <a:pt x="1040" y="771"/>
                        <a:pt x="1061" y="736"/>
                      </a:cubicBezTo>
                      <a:cubicBezTo>
                        <a:pt x="1082" y="700"/>
                        <a:pt x="1082" y="657"/>
                        <a:pt x="1061" y="621"/>
                      </a:cubicBezTo>
                      <a:cubicBezTo>
                        <a:pt x="1040" y="586"/>
                        <a:pt x="1002" y="564"/>
                        <a:pt x="961" y="565"/>
                      </a:cubicBezTo>
                      <a:close/>
                      <a:moveTo>
                        <a:pt x="984" y="1"/>
                      </a:moveTo>
                      <a:cubicBezTo>
                        <a:pt x="314" y="1"/>
                        <a:pt x="314" y="1"/>
                        <a:pt x="314" y="1"/>
                      </a:cubicBezTo>
                      <a:cubicBezTo>
                        <a:pt x="273" y="0"/>
                        <a:pt x="235" y="21"/>
                        <a:pt x="214" y="57"/>
                      </a:cubicBezTo>
                      <a:cubicBezTo>
                        <a:pt x="194" y="92"/>
                        <a:pt x="194" y="136"/>
                        <a:pt x="214" y="171"/>
                      </a:cubicBezTo>
                      <a:cubicBezTo>
                        <a:pt x="235" y="207"/>
                        <a:pt x="273" y="228"/>
                        <a:pt x="314" y="227"/>
                      </a:cubicBezTo>
                      <a:cubicBezTo>
                        <a:pt x="984" y="227"/>
                        <a:pt x="984" y="227"/>
                        <a:pt x="984" y="227"/>
                      </a:cubicBezTo>
                      <a:cubicBezTo>
                        <a:pt x="1025" y="228"/>
                        <a:pt x="1063" y="207"/>
                        <a:pt x="1084" y="171"/>
                      </a:cubicBezTo>
                      <a:cubicBezTo>
                        <a:pt x="1104" y="136"/>
                        <a:pt x="1104" y="92"/>
                        <a:pt x="1084" y="57"/>
                      </a:cubicBezTo>
                      <a:cubicBezTo>
                        <a:pt x="1063" y="21"/>
                        <a:pt x="1025" y="0"/>
                        <a:pt x="984" y="1"/>
                      </a:cubicBezTo>
                      <a:close/>
                      <a:moveTo>
                        <a:pt x="984" y="1"/>
                      </a:moveTo>
                      <a:cubicBezTo>
                        <a:pt x="984" y="1"/>
                        <a:pt x="984" y="1"/>
                        <a:pt x="98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6"/>
                <p:cNvSpPr>
                  <a:spLocks noEditPoints="1"/>
                </p:cNvSpPr>
                <p:nvPr/>
              </p:nvSpPr>
              <p:spPr bwMode="auto">
                <a:xfrm>
                  <a:off x="3871913" y="-804863"/>
                  <a:ext cx="571500" cy="695325"/>
                </a:xfrm>
                <a:custGeom>
                  <a:avLst/>
                  <a:gdLst>
                    <a:gd name="T0" fmla="*/ 1812 w 2606"/>
                    <a:gd name="T1" fmla="*/ 0 h 3167"/>
                    <a:gd name="T2" fmla="*/ 451 w 2606"/>
                    <a:gd name="T3" fmla="*/ 0 h 3167"/>
                    <a:gd name="T4" fmla="*/ 0 w 2606"/>
                    <a:gd name="T5" fmla="*/ 409 h 3167"/>
                    <a:gd name="T6" fmla="*/ 0 w 2606"/>
                    <a:gd name="T7" fmla="*/ 664 h 3167"/>
                    <a:gd name="T8" fmla="*/ 0 w 2606"/>
                    <a:gd name="T9" fmla="*/ 664 h 3167"/>
                    <a:gd name="T10" fmla="*/ 0 w 2606"/>
                    <a:gd name="T11" fmla="*/ 818 h 3167"/>
                    <a:gd name="T12" fmla="*/ 243 w 2606"/>
                    <a:gd name="T13" fmla="*/ 692 h 3167"/>
                    <a:gd name="T14" fmla="*/ 243 w 2606"/>
                    <a:gd name="T15" fmla="*/ 449 h 3167"/>
                    <a:gd name="T16" fmla="*/ 452 w 2606"/>
                    <a:gd name="T17" fmla="*/ 226 h 3167"/>
                    <a:gd name="T18" fmla="*/ 1586 w 2606"/>
                    <a:gd name="T19" fmla="*/ 226 h 3167"/>
                    <a:gd name="T20" fmla="*/ 1586 w 2606"/>
                    <a:gd name="T21" fmla="*/ 681 h 3167"/>
                    <a:gd name="T22" fmla="*/ 2040 w 2606"/>
                    <a:gd name="T23" fmla="*/ 1131 h 3167"/>
                    <a:gd name="T24" fmla="*/ 2380 w 2606"/>
                    <a:gd name="T25" fmla="*/ 1131 h 3167"/>
                    <a:gd name="T26" fmla="*/ 2380 w 2606"/>
                    <a:gd name="T27" fmla="*/ 2714 h 3167"/>
                    <a:gd name="T28" fmla="*/ 2153 w 2606"/>
                    <a:gd name="T29" fmla="*/ 2940 h 3167"/>
                    <a:gd name="T30" fmla="*/ 1745 w 2606"/>
                    <a:gd name="T31" fmla="*/ 2940 h 3167"/>
                    <a:gd name="T32" fmla="*/ 1745 w 2606"/>
                    <a:gd name="T33" fmla="*/ 3012 h 3167"/>
                    <a:gd name="T34" fmla="*/ 1745 w 2606"/>
                    <a:gd name="T35" fmla="*/ 3167 h 3167"/>
                    <a:gd name="T36" fmla="*/ 2153 w 2606"/>
                    <a:gd name="T37" fmla="*/ 3167 h 3167"/>
                    <a:gd name="T38" fmla="*/ 2606 w 2606"/>
                    <a:gd name="T39" fmla="*/ 2714 h 3167"/>
                    <a:gd name="T40" fmla="*/ 2606 w 2606"/>
                    <a:gd name="T41" fmla="*/ 908 h 3167"/>
                    <a:gd name="T42" fmla="*/ 1812 w 2606"/>
                    <a:gd name="T43" fmla="*/ 0 h 3167"/>
                    <a:gd name="T44" fmla="*/ 2039 w 2606"/>
                    <a:gd name="T45" fmla="*/ 904 h 3167"/>
                    <a:gd name="T46" fmla="*/ 1813 w 2606"/>
                    <a:gd name="T47" fmla="*/ 567 h 3167"/>
                    <a:gd name="T48" fmla="*/ 1813 w 2606"/>
                    <a:gd name="T49" fmla="*/ 229 h 3167"/>
                    <a:gd name="T50" fmla="*/ 2379 w 2606"/>
                    <a:gd name="T51" fmla="*/ 904 h 3167"/>
                    <a:gd name="T52" fmla="*/ 2039 w 2606"/>
                    <a:gd name="T53" fmla="*/ 904 h 3167"/>
                    <a:gd name="T54" fmla="*/ 2039 w 2606"/>
                    <a:gd name="T55" fmla="*/ 904 h 3167"/>
                    <a:gd name="T56" fmla="*/ 2039 w 2606"/>
                    <a:gd name="T57" fmla="*/ 904 h 3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606" h="3167">
                      <a:moveTo>
                        <a:pt x="1812" y="0"/>
                      </a:moveTo>
                      <a:cubicBezTo>
                        <a:pt x="451" y="0"/>
                        <a:pt x="451" y="0"/>
                        <a:pt x="451" y="0"/>
                      </a:cubicBezTo>
                      <a:cubicBezTo>
                        <a:pt x="226" y="0"/>
                        <a:pt x="24" y="193"/>
                        <a:pt x="0" y="409"/>
                      </a:cubicBezTo>
                      <a:cubicBezTo>
                        <a:pt x="0" y="664"/>
                        <a:pt x="0" y="664"/>
                        <a:pt x="0" y="664"/>
                      </a:cubicBezTo>
                      <a:cubicBezTo>
                        <a:pt x="0" y="664"/>
                        <a:pt x="0" y="664"/>
                        <a:pt x="0" y="664"/>
                      </a:cubicBezTo>
                      <a:cubicBezTo>
                        <a:pt x="0" y="818"/>
                        <a:pt x="0" y="818"/>
                        <a:pt x="0" y="818"/>
                      </a:cubicBezTo>
                      <a:cubicBezTo>
                        <a:pt x="75" y="760"/>
                        <a:pt x="148" y="725"/>
                        <a:pt x="243" y="692"/>
                      </a:cubicBezTo>
                      <a:cubicBezTo>
                        <a:pt x="243" y="449"/>
                        <a:pt x="243" y="449"/>
                        <a:pt x="243" y="449"/>
                      </a:cubicBezTo>
                      <a:cubicBezTo>
                        <a:pt x="243" y="333"/>
                        <a:pt x="332" y="226"/>
                        <a:pt x="452" y="226"/>
                      </a:cubicBezTo>
                      <a:cubicBezTo>
                        <a:pt x="1586" y="226"/>
                        <a:pt x="1586" y="226"/>
                        <a:pt x="1586" y="226"/>
                      </a:cubicBezTo>
                      <a:cubicBezTo>
                        <a:pt x="1585" y="486"/>
                        <a:pt x="1586" y="681"/>
                        <a:pt x="1586" y="681"/>
                      </a:cubicBezTo>
                      <a:cubicBezTo>
                        <a:pt x="1586" y="916"/>
                        <a:pt x="1798" y="1131"/>
                        <a:pt x="2040" y="1131"/>
                      </a:cubicBezTo>
                      <a:cubicBezTo>
                        <a:pt x="2380" y="1131"/>
                        <a:pt x="2380" y="1131"/>
                        <a:pt x="2380" y="1131"/>
                      </a:cubicBezTo>
                      <a:cubicBezTo>
                        <a:pt x="2380" y="2714"/>
                        <a:pt x="2380" y="2714"/>
                        <a:pt x="2380" y="2714"/>
                      </a:cubicBezTo>
                      <a:cubicBezTo>
                        <a:pt x="2380" y="2829"/>
                        <a:pt x="2272" y="2940"/>
                        <a:pt x="2153" y="2940"/>
                      </a:cubicBezTo>
                      <a:cubicBezTo>
                        <a:pt x="1745" y="2940"/>
                        <a:pt x="1745" y="2940"/>
                        <a:pt x="1745" y="2940"/>
                      </a:cubicBezTo>
                      <a:cubicBezTo>
                        <a:pt x="1745" y="2986"/>
                        <a:pt x="1745" y="2985"/>
                        <a:pt x="1745" y="3012"/>
                      </a:cubicBezTo>
                      <a:cubicBezTo>
                        <a:pt x="1745" y="3167"/>
                        <a:pt x="1745" y="3167"/>
                        <a:pt x="1745" y="3167"/>
                      </a:cubicBezTo>
                      <a:cubicBezTo>
                        <a:pt x="2153" y="3167"/>
                        <a:pt x="2153" y="3167"/>
                        <a:pt x="2153" y="3167"/>
                      </a:cubicBezTo>
                      <a:cubicBezTo>
                        <a:pt x="2392" y="3167"/>
                        <a:pt x="2606" y="2947"/>
                        <a:pt x="2606" y="2714"/>
                      </a:cubicBezTo>
                      <a:cubicBezTo>
                        <a:pt x="2606" y="908"/>
                        <a:pt x="2606" y="908"/>
                        <a:pt x="2606" y="908"/>
                      </a:cubicBezTo>
                      <a:lnTo>
                        <a:pt x="1812" y="0"/>
                      </a:lnTo>
                      <a:close/>
                      <a:moveTo>
                        <a:pt x="2039" y="904"/>
                      </a:moveTo>
                      <a:cubicBezTo>
                        <a:pt x="1919" y="904"/>
                        <a:pt x="1813" y="685"/>
                        <a:pt x="1813" y="567"/>
                      </a:cubicBezTo>
                      <a:cubicBezTo>
                        <a:pt x="1813" y="229"/>
                        <a:pt x="1813" y="229"/>
                        <a:pt x="1813" y="229"/>
                      </a:cubicBezTo>
                      <a:cubicBezTo>
                        <a:pt x="2379" y="904"/>
                        <a:pt x="2379" y="904"/>
                        <a:pt x="2379" y="904"/>
                      </a:cubicBezTo>
                      <a:lnTo>
                        <a:pt x="2039" y="904"/>
                      </a:lnTo>
                      <a:close/>
                      <a:moveTo>
                        <a:pt x="2039" y="904"/>
                      </a:moveTo>
                      <a:cubicBezTo>
                        <a:pt x="2039" y="904"/>
                        <a:pt x="2039" y="904"/>
                        <a:pt x="2039" y="90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7"/>
                <p:cNvSpPr>
                  <a:spLocks noEditPoints="1"/>
                </p:cNvSpPr>
                <p:nvPr/>
              </p:nvSpPr>
              <p:spPr bwMode="auto">
                <a:xfrm>
                  <a:off x="3721100" y="-644526"/>
                  <a:ext cx="517525" cy="560388"/>
                </a:xfrm>
                <a:custGeom>
                  <a:avLst/>
                  <a:gdLst>
                    <a:gd name="T0" fmla="*/ 2201 w 2361"/>
                    <a:gd name="T1" fmla="*/ 1991 h 2549"/>
                    <a:gd name="T2" fmla="*/ 1607 w 2361"/>
                    <a:gd name="T3" fmla="*/ 1662 h 2549"/>
                    <a:gd name="T4" fmla="*/ 1888 w 2361"/>
                    <a:gd name="T5" fmla="*/ 956 h 2549"/>
                    <a:gd name="T6" fmla="*/ 1888 w 2361"/>
                    <a:gd name="T7" fmla="*/ 558 h 2549"/>
                    <a:gd name="T8" fmla="*/ 1185 w 2361"/>
                    <a:gd name="T9" fmla="*/ 0 h 2549"/>
                    <a:gd name="T10" fmla="*/ 473 w 2361"/>
                    <a:gd name="T11" fmla="*/ 558 h 2549"/>
                    <a:gd name="T12" fmla="*/ 473 w 2361"/>
                    <a:gd name="T13" fmla="*/ 956 h 2549"/>
                    <a:gd name="T14" fmla="*/ 770 w 2361"/>
                    <a:gd name="T15" fmla="*/ 1661 h 2549"/>
                    <a:gd name="T16" fmla="*/ 160 w 2361"/>
                    <a:gd name="T17" fmla="*/ 1991 h 2549"/>
                    <a:gd name="T18" fmla="*/ 1 w 2361"/>
                    <a:gd name="T19" fmla="*/ 2150 h 2549"/>
                    <a:gd name="T20" fmla="*/ 1 w 2361"/>
                    <a:gd name="T21" fmla="*/ 2390 h 2549"/>
                    <a:gd name="T22" fmla="*/ 47 w 2361"/>
                    <a:gd name="T23" fmla="*/ 2502 h 2549"/>
                    <a:gd name="T24" fmla="*/ 160 w 2361"/>
                    <a:gd name="T25" fmla="*/ 2549 h 2549"/>
                    <a:gd name="T26" fmla="*/ 2201 w 2361"/>
                    <a:gd name="T27" fmla="*/ 2549 h 2549"/>
                    <a:gd name="T28" fmla="*/ 2314 w 2361"/>
                    <a:gd name="T29" fmla="*/ 2502 h 2549"/>
                    <a:gd name="T30" fmla="*/ 2361 w 2361"/>
                    <a:gd name="T31" fmla="*/ 2390 h 2549"/>
                    <a:gd name="T32" fmla="*/ 2361 w 2361"/>
                    <a:gd name="T33" fmla="*/ 2150 h 2549"/>
                    <a:gd name="T34" fmla="*/ 2201 w 2361"/>
                    <a:gd name="T35" fmla="*/ 1991 h 2549"/>
                    <a:gd name="T36" fmla="*/ 189 w 2361"/>
                    <a:gd name="T37" fmla="*/ 2360 h 2549"/>
                    <a:gd name="T38" fmla="*/ 189 w 2361"/>
                    <a:gd name="T39" fmla="*/ 2192 h 2549"/>
                    <a:gd name="T40" fmla="*/ 237 w 2361"/>
                    <a:gd name="T41" fmla="*/ 2163 h 2549"/>
                    <a:gd name="T42" fmla="*/ 250 w 2361"/>
                    <a:gd name="T43" fmla="*/ 2157 h 2549"/>
                    <a:gd name="T44" fmla="*/ 859 w 2361"/>
                    <a:gd name="T45" fmla="*/ 1826 h 2549"/>
                    <a:gd name="T46" fmla="*/ 958 w 2361"/>
                    <a:gd name="T47" fmla="*/ 1678 h 2549"/>
                    <a:gd name="T48" fmla="*/ 888 w 2361"/>
                    <a:gd name="T49" fmla="*/ 1514 h 2549"/>
                    <a:gd name="T50" fmla="*/ 661 w 2361"/>
                    <a:gd name="T51" fmla="*/ 956 h 2549"/>
                    <a:gd name="T52" fmla="*/ 661 w 2361"/>
                    <a:gd name="T53" fmla="*/ 558 h 2549"/>
                    <a:gd name="T54" fmla="*/ 1185 w 2361"/>
                    <a:gd name="T55" fmla="*/ 189 h 2549"/>
                    <a:gd name="T56" fmla="*/ 1699 w 2361"/>
                    <a:gd name="T57" fmla="*/ 558 h 2549"/>
                    <a:gd name="T58" fmla="*/ 1699 w 2361"/>
                    <a:gd name="T59" fmla="*/ 956 h 2549"/>
                    <a:gd name="T60" fmla="*/ 1490 w 2361"/>
                    <a:gd name="T61" fmla="*/ 1514 h 2549"/>
                    <a:gd name="T62" fmla="*/ 1419 w 2361"/>
                    <a:gd name="T63" fmla="*/ 1678 h 2549"/>
                    <a:gd name="T64" fmla="*/ 1517 w 2361"/>
                    <a:gd name="T65" fmla="*/ 1828 h 2549"/>
                    <a:gd name="T66" fmla="*/ 2111 w 2361"/>
                    <a:gd name="T67" fmla="*/ 2157 h 2549"/>
                    <a:gd name="T68" fmla="*/ 2128 w 2361"/>
                    <a:gd name="T69" fmla="*/ 2165 h 2549"/>
                    <a:gd name="T70" fmla="*/ 2172 w 2361"/>
                    <a:gd name="T71" fmla="*/ 2189 h 2549"/>
                    <a:gd name="T72" fmla="*/ 2172 w 2361"/>
                    <a:gd name="T73" fmla="*/ 2360 h 2549"/>
                    <a:gd name="T74" fmla="*/ 189 w 2361"/>
                    <a:gd name="T75" fmla="*/ 2360 h 2549"/>
                    <a:gd name="T76" fmla="*/ 189 w 2361"/>
                    <a:gd name="T77" fmla="*/ 2360 h 2549"/>
                    <a:gd name="T78" fmla="*/ 189 w 2361"/>
                    <a:gd name="T79" fmla="*/ 2360 h 2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61" h="2549">
                      <a:moveTo>
                        <a:pt x="2201" y="1991"/>
                      </a:moveTo>
                      <a:cubicBezTo>
                        <a:pt x="1607" y="1662"/>
                        <a:pt x="1607" y="1662"/>
                        <a:pt x="1607" y="1662"/>
                      </a:cubicBezTo>
                      <a:cubicBezTo>
                        <a:pt x="1828" y="1489"/>
                        <a:pt x="1888" y="1147"/>
                        <a:pt x="1888" y="956"/>
                      </a:cubicBezTo>
                      <a:cubicBezTo>
                        <a:pt x="1888" y="558"/>
                        <a:pt x="1888" y="558"/>
                        <a:pt x="1888" y="558"/>
                      </a:cubicBezTo>
                      <a:cubicBezTo>
                        <a:pt x="1888" y="294"/>
                        <a:pt x="1537" y="0"/>
                        <a:pt x="1185" y="0"/>
                      </a:cubicBezTo>
                      <a:cubicBezTo>
                        <a:pt x="832" y="0"/>
                        <a:pt x="473" y="294"/>
                        <a:pt x="473" y="558"/>
                      </a:cubicBezTo>
                      <a:cubicBezTo>
                        <a:pt x="473" y="956"/>
                        <a:pt x="473" y="956"/>
                        <a:pt x="473" y="956"/>
                      </a:cubicBezTo>
                      <a:cubicBezTo>
                        <a:pt x="473" y="1130"/>
                        <a:pt x="546" y="1482"/>
                        <a:pt x="770" y="1661"/>
                      </a:cubicBezTo>
                      <a:cubicBezTo>
                        <a:pt x="160" y="1991"/>
                        <a:pt x="160" y="1991"/>
                        <a:pt x="160" y="1991"/>
                      </a:cubicBezTo>
                      <a:cubicBezTo>
                        <a:pt x="160" y="1991"/>
                        <a:pt x="1" y="2062"/>
                        <a:pt x="1" y="2150"/>
                      </a:cubicBezTo>
                      <a:cubicBezTo>
                        <a:pt x="1" y="2390"/>
                        <a:pt x="1" y="2390"/>
                        <a:pt x="1" y="2390"/>
                      </a:cubicBezTo>
                      <a:cubicBezTo>
                        <a:pt x="0" y="2432"/>
                        <a:pt x="17" y="2472"/>
                        <a:pt x="47" y="2502"/>
                      </a:cubicBezTo>
                      <a:cubicBezTo>
                        <a:pt x="77" y="2532"/>
                        <a:pt x="117" y="2549"/>
                        <a:pt x="160" y="2549"/>
                      </a:cubicBezTo>
                      <a:cubicBezTo>
                        <a:pt x="2201" y="2549"/>
                        <a:pt x="2201" y="2549"/>
                        <a:pt x="2201" y="2549"/>
                      </a:cubicBezTo>
                      <a:cubicBezTo>
                        <a:pt x="2244" y="2549"/>
                        <a:pt x="2284" y="2532"/>
                        <a:pt x="2314" y="2502"/>
                      </a:cubicBezTo>
                      <a:cubicBezTo>
                        <a:pt x="2344" y="2472"/>
                        <a:pt x="2361" y="2432"/>
                        <a:pt x="2361" y="2390"/>
                      </a:cubicBezTo>
                      <a:cubicBezTo>
                        <a:pt x="2361" y="2150"/>
                        <a:pt x="2361" y="2150"/>
                        <a:pt x="2361" y="2150"/>
                      </a:cubicBezTo>
                      <a:cubicBezTo>
                        <a:pt x="2361" y="2057"/>
                        <a:pt x="2201" y="1991"/>
                        <a:pt x="2201" y="1991"/>
                      </a:cubicBezTo>
                      <a:close/>
                      <a:moveTo>
                        <a:pt x="189" y="2360"/>
                      </a:moveTo>
                      <a:cubicBezTo>
                        <a:pt x="189" y="2192"/>
                        <a:pt x="189" y="2192"/>
                        <a:pt x="189" y="2192"/>
                      </a:cubicBezTo>
                      <a:cubicBezTo>
                        <a:pt x="204" y="2181"/>
                        <a:pt x="220" y="2171"/>
                        <a:pt x="237" y="2163"/>
                      </a:cubicBezTo>
                      <a:cubicBezTo>
                        <a:pt x="241" y="2161"/>
                        <a:pt x="245" y="2159"/>
                        <a:pt x="250" y="2157"/>
                      </a:cubicBezTo>
                      <a:cubicBezTo>
                        <a:pt x="859" y="1826"/>
                        <a:pt x="859" y="1826"/>
                        <a:pt x="859" y="1826"/>
                      </a:cubicBezTo>
                      <a:cubicBezTo>
                        <a:pt x="915" y="1796"/>
                        <a:pt x="952" y="1741"/>
                        <a:pt x="958" y="1678"/>
                      </a:cubicBezTo>
                      <a:cubicBezTo>
                        <a:pt x="963" y="1615"/>
                        <a:pt x="937" y="1553"/>
                        <a:pt x="888" y="1514"/>
                      </a:cubicBezTo>
                      <a:cubicBezTo>
                        <a:pt x="729" y="1387"/>
                        <a:pt x="661" y="1106"/>
                        <a:pt x="661" y="956"/>
                      </a:cubicBezTo>
                      <a:cubicBezTo>
                        <a:pt x="661" y="558"/>
                        <a:pt x="661" y="558"/>
                        <a:pt x="661" y="558"/>
                      </a:cubicBezTo>
                      <a:cubicBezTo>
                        <a:pt x="661" y="422"/>
                        <a:pt x="917" y="189"/>
                        <a:pt x="1185" y="189"/>
                      </a:cubicBezTo>
                      <a:cubicBezTo>
                        <a:pt x="1457" y="189"/>
                        <a:pt x="1699" y="419"/>
                        <a:pt x="1699" y="558"/>
                      </a:cubicBezTo>
                      <a:cubicBezTo>
                        <a:pt x="1699" y="956"/>
                        <a:pt x="1699" y="956"/>
                        <a:pt x="1699" y="956"/>
                      </a:cubicBezTo>
                      <a:cubicBezTo>
                        <a:pt x="1699" y="1104"/>
                        <a:pt x="1653" y="1386"/>
                        <a:pt x="1490" y="1514"/>
                      </a:cubicBezTo>
                      <a:cubicBezTo>
                        <a:pt x="1440" y="1553"/>
                        <a:pt x="1414" y="1615"/>
                        <a:pt x="1419" y="1678"/>
                      </a:cubicBezTo>
                      <a:cubicBezTo>
                        <a:pt x="1424" y="1741"/>
                        <a:pt x="1461" y="1797"/>
                        <a:pt x="1517" y="1828"/>
                      </a:cubicBezTo>
                      <a:cubicBezTo>
                        <a:pt x="2111" y="2157"/>
                        <a:pt x="2111" y="2157"/>
                        <a:pt x="2111" y="2157"/>
                      </a:cubicBezTo>
                      <a:cubicBezTo>
                        <a:pt x="2116" y="2160"/>
                        <a:pt x="2123" y="2163"/>
                        <a:pt x="2128" y="2165"/>
                      </a:cubicBezTo>
                      <a:cubicBezTo>
                        <a:pt x="2144" y="2172"/>
                        <a:pt x="2158" y="2180"/>
                        <a:pt x="2172" y="2189"/>
                      </a:cubicBezTo>
                      <a:cubicBezTo>
                        <a:pt x="2172" y="2360"/>
                        <a:pt x="2172" y="2360"/>
                        <a:pt x="2172" y="2360"/>
                      </a:cubicBezTo>
                      <a:cubicBezTo>
                        <a:pt x="189" y="2360"/>
                        <a:pt x="189" y="2360"/>
                        <a:pt x="189" y="2360"/>
                      </a:cubicBezTo>
                      <a:close/>
                      <a:moveTo>
                        <a:pt x="189" y="2360"/>
                      </a:moveTo>
                      <a:cubicBezTo>
                        <a:pt x="189" y="2360"/>
                        <a:pt x="189" y="2360"/>
                        <a:pt x="189" y="236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2684019" y="1634515"/>
              <a:ext cx="2774244" cy="1419991"/>
              <a:chOff x="3093203" y="1609114"/>
              <a:chExt cx="2774244" cy="141999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3093203" y="1609114"/>
                <a:ext cx="25839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B51117"/>
                    </a:solidFill>
                    <a:effectLst>
                      <a:outerShdw blurRad="25400" dist="25400" dir="8100000" algn="tr" rotWithShape="0">
                        <a:prstClr val="black">
                          <a:alpha val="10000"/>
                        </a:prst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学习体验活动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07270" y="2175025"/>
                <a:ext cx="2760177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2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8100000" algn="tr" rotWithShape="0">
                        <a:prstClr val="black">
                          <a:alpha val="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精心设计推出学习体验线路，引导干部群众就近就便开展实地考察、国情调研，观城乡新貌、看身边变化。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251976" y="3355908"/>
            <a:ext cx="4206287" cy="1534294"/>
            <a:chOff x="1251976" y="3355908"/>
            <a:chExt cx="4206287" cy="1534294"/>
          </a:xfrm>
        </p:grpSpPr>
        <p:grpSp>
          <p:nvGrpSpPr>
            <p:cNvPr id="15" name="组合 14"/>
            <p:cNvGrpSpPr/>
            <p:nvPr/>
          </p:nvGrpSpPr>
          <p:grpSpPr>
            <a:xfrm>
              <a:off x="1251976" y="3355908"/>
              <a:ext cx="1334528" cy="1334526"/>
              <a:chOff x="4010840" y="1820281"/>
              <a:chExt cx="1563898" cy="156389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18" t="-8529" r="8174" b="-8529"/>
              <a:stretch>
                <a:fillRect/>
              </a:stretch>
            </p:blipFill>
            <p:spPr>
              <a:xfrm>
                <a:off x="4010840" y="1820281"/>
                <a:ext cx="1563898" cy="1563896"/>
              </a:xfrm>
              <a:prstGeom prst="rect">
                <a:avLst/>
              </a:prstGeom>
            </p:spPr>
          </p:pic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4515170" y="2324609"/>
                <a:ext cx="555242" cy="555240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84019" y="3470211"/>
              <a:ext cx="2774244" cy="1419991"/>
              <a:chOff x="3093203" y="1609114"/>
              <a:chExt cx="2774244" cy="1419991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093203" y="1609114"/>
                <a:ext cx="25839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B51117"/>
                    </a:solidFill>
                    <a:effectLst>
                      <a:outerShdw blurRad="25400" dist="25400" dir="8100000" algn="tr" rotWithShape="0">
                        <a:prstClr val="black">
                          <a:alpha val="10000"/>
                        </a:prst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缅怀先烈活动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107270" y="2175025"/>
                <a:ext cx="2760177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spc="2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8100000" algn="tr" rotWithShape="0">
                        <a:prstClr val="black">
                          <a:alpha val="5000"/>
                        </a:prstClr>
                      </a:outerShdw>
                    </a:effectLst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集中开展祭扫烈士墓、敬献花篮、宣读祭文、瞻仰遗物、入党入团入队誓词和继承先烈遗志宣誓活动。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205883" y="5018808"/>
            <a:ext cx="1632863" cy="430033"/>
            <a:chOff x="8195493" y="4930350"/>
            <a:chExt cx="1968748" cy="51849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8195493" y="4930350"/>
              <a:ext cx="518492" cy="518492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8370056" y="5102787"/>
              <a:ext cx="175170" cy="174784"/>
              <a:chOff x="3721100" y="-804863"/>
              <a:chExt cx="722313" cy="720725"/>
            </a:xfrm>
            <a:solidFill>
              <a:srgbClr val="B51117"/>
            </a:solidFill>
            <a:effectLst/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9645749" y="4930350"/>
              <a:ext cx="518492" cy="518492"/>
            </a:xfrm>
            <a:prstGeom prst="rect">
              <a:avLst/>
            </a:prstGeom>
          </p:spPr>
        </p:pic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9839064" y="5102979"/>
              <a:ext cx="175556" cy="174399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8920621" y="4930350"/>
              <a:ext cx="518492" cy="518492"/>
            </a:xfrm>
            <a:prstGeom prst="rect">
              <a:avLst/>
            </a:prstGeom>
          </p:spPr>
        </p:pic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9100297" y="5101246"/>
              <a:ext cx="177866" cy="177864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>
            <a:blip r:embed="rId3" cstate="print"/>
            <a:srcRect/>
            <a:stretch>
              <a:fillRect r="-37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组合 59"/>
          <p:cNvGrpSpPr/>
          <p:nvPr/>
        </p:nvGrpSpPr>
        <p:grpSpPr>
          <a:xfrm>
            <a:off x="2188515" y="1704629"/>
            <a:ext cx="8169572" cy="2083346"/>
            <a:chOff x="2188515" y="1704629"/>
            <a:chExt cx="8169572" cy="2083346"/>
          </a:xfrm>
        </p:grpSpPr>
        <p:grpSp>
          <p:nvGrpSpPr>
            <p:cNvPr id="3" name="组合 2"/>
            <p:cNvGrpSpPr/>
            <p:nvPr/>
          </p:nvGrpSpPr>
          <p:grpSpPr>
            <a:xfrm>
              <a:off x="2188515" y="1777091"/>
              <a:ext cx="2451299" cy="2010884"/>
              <a:chOff x="8727900" y="4775200"/>
              <a:chExt cx="3039534" cy="2493433"/>
            </a:xfrm>
            <a:effectLst>
              <a:outerShdw blurRad="25400" dist="25400" dir="8100000" algn="tr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4" name="组合 3"/>
              <p:cNvGrpSpPr/>
              <p:nvPr/>
            </p:nvGrpSpPr>
            <p:grpSpPr>
              <a:xfrm>
                <a:off x="8727900" y="4775200"/>
                <a:ext cx="3039534" cy="2493433"/>
                <a:chOff x="8727900" y="4775200"/>
                <a:chExt cx="3039534" cy="2493433"/>
              </a:xfrm>
              <a:gradFill>
                <a:gsLst>
                  <a:gs pos="0">
                    <a:srgbClr val="FFD78E"/>
                  </a:gs>
                  <a:gs pos="25000">
                    <a:srgbClr val="D7BE6C"/>
                  </a:gs>
                  <a:gs pos="75000">
                    <a:srgbClr val="B89A54"/>
                  </a:gs>
                  <a:gs pos="50000">
                    <a:srgbClr val="CBB25D"/>
                  </a:gs>
                  <a:gs pos="100000">
                    <a:srgbClr val="C1934F"/>
                  </a:gs>
                </a:gsLst>
                <a:lin ang="0" scaled="1"/>
              </a:gradFill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8727900" y="4775200"/>
                  <a:ext cx="1528234" cy="2493433"/>
                </a:xfrm>
                <a:custGeom>
                  <a:avLst/>
                  <a:gdLst>
                    <a:gd name="connsiteX0" fmla="*/ 0 w 1528234"/>
                    <a:gd name="connsiteY0" fmla="*/ 0 h 2493433"/>
                    <a:gd name="connsiteX1" fmla="*/ 1528234 w 1528234"/>
                    <a:gd name="connsiteY1" fmla="*/ 0 h 2493433"/>
                    <a:gd name="connsiteX2" fmla="*/ 770467 w 1528234"/>
                    <a:gd name="connsiteY2" fmla="*/ 2319867 h 2493433"/>
                    <a:gd name="connsiteX3" fmla="*/ 25400 w 1528234"/>
                    <a:gd name="connsiteY3" fmla="*/ 2493433 h 2493433"/>
                    <a:gd name="connsiteX4" fmla="*/ 1020234 w 1528234"/>
                    <a:gd name="connsiteY4" fmla="*/ 389467 h 2493433"/>
                    <a:gd name="connsiteX5" fmla="*/ 207434 w 1528234"/>
                    <a:gd name="connsiteY5" fmla="*/ 389467 h 2493433"/>
                    <a:gd name="connsiteX6" fmla="*/ 0 w 1528234"/>
                    <a:gd name="connsiteY6" fmla="*/ 0 h 2493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234" h="2493433">
                      <a:moveTo>
                        <a:pt x="0" y="0"/>
                      </a:moveTo>
                      <a:lnTo>
                        <a:pt x="1528234" y="0"/>
                      </a:lnTo>
                      <a:lnTo>
                        <a:pt x="770467" y="2319867"/>
                      </a:lnTo>
                      <a:lnTo>
                        <a:pt x="25400" y="2493433"/>
                      </a:lnTo>
                      <a:lnTo>
                        <a:pt x="1020234" y="389467"/>
                      </a:lnTo>
                      <a:lnTo>
                        <a:pt x="207434" y="389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10002134" y="4851402"/>
                  <a:ext cx="1765300" cy="1765300"/>
                </a:xfrm>
                <a:custGeom>
                  <a:avLst/>
                  <a:gdLst>
                    <a:gd name="connsiteX0" fmla="*/ 882650 w 1765300"/>
                    <a:gd name="connsiteY0" fmla="*/ 349157 h 1765300"/>
                    <a:gd name="connsiteX1" fmla="*/ 349157 w 1765300"/>
                    <a:gd name="connsiteY1" fmla="*/ 882650 h 1765300"/>
                    <a:gd name="connsiteX2" fmla="*/ 882650 w 1765300"/>
                    <a:gd name="connsiteY2" fmla="*/ 1416143 h 1765300"/>
                    <a:gd name="connsiteX3" fmla="*/ 1416143 w 1765300"/>
                    <a:gd name="connsiteY3" fmla="*/ 882650 h 1765300"/>
                    <a:gd name="connsiteX4" fmla="*/ 882650 w 1765300"/>
                    <a:gd name="connsiteY4" fmla="*/ 349157 h 1765300"/>
                    <a:gd name="connsiteX5" fmla="*/ 882650 w 1765300"/>
                    <a:gd name="connsiteY5" fmla="*/ 0 h 1765300"/>
                    <a:gd name="connsiteX6" fmla="*/ 1765300 w 1765300"/>
                    <a:gd name="connsiteY6" fmla="*/ 882650 h 1765300"/>
                    <a:gd name="connsiteX7" fmla="*/ 882650 w 1765300"/>
                    <a:gd name="connsiteY7" fmla="*/ 1765300 h 1765300"/>
                    <a:gd name="connsiteX8" fmla="*/ 0 w 1765300"/>
                    <a:gd name="connsiteY8" fmla="*/ 882650 h 1765300"/>
                    <a:gd name="connsiteX9" fmla="*/ 882650 w 1765300"/>
                    <a:gd name="connsiteY9" fmla="*/ 0 h 176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5300" h="1765300">
                      <a:moveTo>
                        <a:pt x="882650" y="349157"/>
                      </a:moveTo>
                      <a:cubicBezTo>
                        <a:pt x="588010" y="349157"/>
                        <a:pt x="349157" y="588010"/>
                        <a:pt x="349157" y="882650"/>
                      </a:cubicBezTo>
                      <a:cubicBezTo>
                        <a:pt x="349157" y="1177290"/>
                        <a:pt x="588010" y="1416143"/>
                        <a:pt x="882650" y="1416143"/>
                      </a:cubicBezTo>
                      <a:cubicBezTo>
                        <a:pt x="1177290" y="1416143"/>
                        <a:pt x="1416143" y="1177290"/>
                        <a:pt x="1416143" y="882650"/>
                      </a:cubicBezTo>
                      <a:cubicBezTo>
                        <a:pt x="1416143" y="588010"/>
                        <a:pt x="1177290" y="349157"/>
                        <a:pt x="882650" y="349157"/>
                      </a:cubicBezTo>
                      <a:close/>
                      <a:moveTo>
                        <a:pt x="882650" y="0"/>
                      </a:moveTo>
                      <a:cubicBezTo>
                        <a:pt x="1370124" y="0"/>
                        <a:pt x="1765300" y="395176"/>
                        <a:pt x="1765300" y="882650"/>
                      </a:cubicBezTo>
                      <a:cubicBezTo>
                        <a:pt x="1765300" y="1370124"/>
                        <a:pt x="1370124" y="1765300"/>
                        <a:pt x="882650" y="1765300"/>
                      </a:cubicBezTo>
                      <a:cubicBezTo>
                        <a:pt x="395176" y="1765300"/>
                        <a:pt x="0" y="1370124"/>
                        <a:pt x="0" y="882650"/>
                      </a:cubicBezTo>
                      <a:cubicBezTo>
                        <a:pt x="0" y="395176"/>
                        <a:pt x="395176" y="0"/>
                        <a:pt x="8826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Freeform 12"/>
                <p:cNvSpPr/>
                <p:nvPr/>
              </p:nvSpPr>
              <p:spPr bwMode="auto">
                <a:xfrm>
                  <a:off x="10601152" y="5337571"/>
                  <a:ext cx="122201" cy="116616"/>
                </a:xfrm>
                <a:custGeom>
                  <a:avLst/>
                  <a:gdLst>
                    <a:gd name="T0" fmla="*/ 1869 w 3740"/>
                    <a:gd name="T1" fmla="*/ 0 h 3571"/>
                    <a:gd name="T2" fmla="*/ 2486 w 3740"/>
                    <a:gd name="T3" fmla="*/ 1122 h 3571"/>
                    <a:gd name="T4" fmla="*/ 3740 w 3740"/>
                    <a:gd name="T5" fmla="*/ 1365 h 3571"/>
                    <a:gd name="T6" fmla="*/ 2867 w 3740"/>
                    <a:gd name="T7" fmla="*/ 2299 h 3571"/>
                    <a:gd name="T8" fmla="*/ 3026 w 3740"/>
                    <a:gd name="T9" fmla="*/ 3571 h 3571"/>
                    <a:gd name="T10" fmla="*/ 1869 w 3740"/>
                    <a:gd name="T11" fmla="*/ 3027 h 3571"/>
                    <a:gd name="T12" fmla="*/ 714 w 3740"/>
                    <a:gd name="T13" fmla="*/ 3571 h 3571"/>
                    <a:gd name="T14" fmla="*/ 873 w 3740"/>
                    <a:gd name="T15" fmla="*/ 2299 h 3571"/>
                    <a:gd name="T16" fmla="*/ 0 w 3740"/>
                    <a:gd name="T17" fmla="*/ 1365 h 3571"/>
                    <a:gd name="T18" fmla="*/ 1254 w 3740"/>
                    <a:gd name="T19" fmla="*/ 1122 h 3571"/>
                    <a:gd name="T20" fmla="*/ 1869 w 3740"/>
                    <a:gd name="T21" fmla="*/ 0 h 3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40" h="3571">
                      <a:moveTo>
                        <a:pt x="1869" y="0"/>
                      </a:moveTo>
                      <a:lnTo>
                        <a:pt x="2486" y="1122"/>
                      </a:lnTo>
                      <a:lnTo>
                        <a:pt x="3740" y="1365"/>
                      </a:lnTo>
                      <a:lnTo>
                        <a:pt x="2867" y="2299"/>
                      </a:lnTo>
                      <a:lnTo>
                        <a:pt x="3026" y="3571"/>
                      </a:lnTo>
                      <a:lnTo>
                        <a:pt x="1869" y="3027"/>
                      </a:lnTo>
                      <a:lnTo>
                        <a:pt x="714" y="3571"/>
                      </a:lnTo>
                      <a:lnTo>
                        <a:pt x="873" y="2299"/>
                      </a:lnTo>
                      <a:lnTo>
                        <a:pt x="0" y="1365"/>
                      </a:lnTo>
                      <a:lnTo>
                        <a:pt x="1254" y="1122"/>
                      </a:lnTo>
                      <a:lnTo>
                        <a:pt x="18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12"/>
                <p:cNvSpPr/>
                <p:nvPr/>
              </p:nvSpPr>
              <p:spPr bwMode="auto">
                <a:xfrm>
                  <a:off x="10409309" y="5505879"/>
                  <a:ext cx="122201" cy="116616"/>
                </a:xfrm>
                <a:custGeom>
                  <a:avLst/>
                  <a:gdLst>
                    <a:gd name="T0" fmla="*/ 1869 w 3740"/>
                    <a:gd name="T1" fmla="*/ 0 h 3571"/>
                    <a:gd name="T2" fmla="*/ 2486 w 3740"/>
                    <a:gd name="T3" fmla="*/ 1122 h 3571"/>
                    <a:gd name="T4" fmla="*/ 3740 w 3740"/>
                    <a:gd name="T5" fmla="*/ 1365 h 3571"/>
                    <a:gd name="T6" fmla="*/ 2867 w 3740"/>
                    <a:gd name="T7" fmla="*/ 2299 h 3571"/>
                    <a:gd name="T8" fmla="*/ 3026 w 3740"/>
                    <a:gd name="T9" fmla="*/ 3571 h 3571"/>
                    <a:gd name="T10" fmla="*/ 1869 w 3740"/>
                    <a:gd name="T11" fmla="*/ 3027 h 3571"/>
                    <a:gd name="T12" fmla="*/ 714 w 3740"/>
                    <a:gd name="T13" fmla="*/ 3571 h 3571"/>
                    <a:gd name="T14" fmla="*/ 873 w 3740"/>
                    <a:gd name="T15" fmla="*/ 2299 h 3571"/>
                    <a:gd name="T16" fmla="*/ 0 w 3740"/>
                    <a:gd name="T17" fmla="*/ 1365 h 3571"/>
                    <a:gd name="T18" fmla="*/ 1254 w 3740"/>
                    <a:gd name="T19" fmla="*/ 1122 h 3571"/>
                    <a:gd name="T20" fmla="*/ 1869 w 3740"/>
                    <a:gd name="T21" fmla="*/ 0 h 3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40" h="3571">
                      <a:moveTo>
                        <a:pt x="1869" y="0"/>
                      </a:moveTo>
                      <a:lnTo>
                        <a:pt x="2486" y="1122"/>
                      </a:lnTo>
                      <a:lnTo>
                        <a:pt x="3740" y="1365"/>
                      </a:lnTo>
                      <a:lnTo>
                        <a:pt x="2867" y="2299"/>
                      </a:lnTo>
                      <a:lnTo>
                        <a:pt x="3026" y="3571"/>
                      </a:lnTo>
                      <a:lnTo>
                        <a:pt x="1869" y="3027"/>
                      </a:lnTo>
                      <a:lnTo>
                        <a:pt x="714" y="3571"/>
                      </a:lnTo>
                      <a:lnTo>
                        <a:pt x="873" y="2299"/>
                      </a:lnTo>
                      <a:lnTo>
                        <a:pt x="0" y="1365"/>
                      </a:lnTo>
                      <a:lnTo>
                        <a:pt x="1254" y="1122"/>
                      </a:lnTo>
                      <a:lnTo>
                        <a:pt x="18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12"/>
                <p:cNvSpPr/>
                <p:nvPr/>
              </p:nvSpPr>
              <p:spPr bwMode="auto">
                <a:xfrm>
                  <a:off x="10813091" y="5249646"/>
                  <a:ext cx="122201" cy="116616"/>
                </a:xfrm>
                <a:custGeom>
                  <a:avLst/>
                  <a:gdLst>
                    <a:gd name="T0" fmla="*/ 1869 w 3740"/>
                    <a:gd name="T1" fmla="*/ 0 h 3571"/>
                    <a:gd name="T2" fmla="*/ 2486 w 3740"/>
                    <a:gd name="T3" fmla="*/ 1122 h 3571"/>
                    <a:gd name="T4" fmla="*/ 3740 w 3740"/>
                    <a:gd name="T5" fmla="*/ 1365 h 3571"/>
                    <a:gd name="T6" fmla="*/ 2867 w 3740"/>
                    <a:gd name="T7" fmla="*/ 2299 h 3571"/>
                    <a:gd name="T8" fmla="*/ 3026 w 3740"/>
                    <a:gd name="T9" fmla="*/ 3571 h 3571"/>
                    <a:gd name="T10" fmla="*/ 1869 w 3740"/>
                    <a:gd name="T11" fmla="*/ 3027 h 3571"/>
                    <a:gd name="T12" fmla="*/ 714 w 3740"/>
                    <a:gd name="T13" fmla="*/ 3571 h 3571"/>
                    <a:gd name="T14" fmla="*/ 873 w 3740"/>
                    <a:gd name="T15" fmla="*/ 2299 h 3571"/>
                    <a:gd name="T16" fmla="*/ 0 w 3740"/>
                    <a:gd name="T17" fmla="*/ 1365 h 3571"/>
                    <a:gd name="T18" fmla="*/ 1254 w 3740"/>
                    <a:gd name="T19" fmla="*/ 1122 h 3571"/>
                    <a:gd name="T20" fmla="*/ 1869 w 3740"/>
                    <a:gd name="T21" fmla="*/ 0 h 3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40" h="3571">
                      <a:moveTo>
                        <a:pt x="1869" y="0"/>
                      </a:moveTo>
                      <a:lnTo>
                        <a:pt x="2486" y="1122"/>
                      </a:lnTo>
                      <a:lnTo>
                        <a:pt x="3740" y="1365"/>
                      </a:lnTo>
                      <a:lnTo>
                        <a:pt x="2867" y="2299"/>
                      </a:lnTo>
                      <a:lnTo>
                        <a:pt x="3026" y="3571"/>
                      </a:lnTo>
                      <a:lnTo>
                        <a:pt x="1869" y="3027"/>
                      </a:lnTo>
                      <a:lnTo>
                        <a:pt x="714" y="3571"/>
                      </a:lnTo>
                      <a:lnTo>
                        <a:pt x="873" y="2299"/>
                      </a:lnTo>
                      <a:lnTo>
                        <a:pt x="0" y="1365"/>
                      </a:lnTo>
                      <a:lnTo>
                        <a:pt x="1254" y="1122"/>
                      </a:lnTo>
                      <a:lnTo>
                        <a:pt x="18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12"/>
                <p:cNvSpPr/>
                <p:nvPr/>
              </p:nvSpPr>
              <p:spPr bwMode="auto">
                <a:xfrm>
                  <a:off x="11025030" y="5337571"/>
                  <a:ext cx="122201" cy="116616"/>
                </a:xfrm>
                <a:custGeom>
                  <a:avLst/>
                  <a:gdLst>
                    <a:gd name="T0" fmla="*/ 1869 w 3740"/>
                    <a:gd name="T1" fmla="*/ 0 h 3571"/>
                    <a:gd name="T2" fmla="*/ 2486 w 3740"/>
                    <a:gd name="T3" fmla="*/ 1122 h 3571"/>
                    <a:gd name="T4" fmla="*/ 3740 w 3740"/>
                    <a:gd name="T5" fmla="*/ 1365 h 3571"/>
                    <a:gd name="T6" fmla="*/ 2867 w 3740"/>
                    <a:gd name="T7" fmla="*/ 2299 h 3571"/>
                    <a:gd name="T8" fmla="*/ 3026 w 3740"/>
                    <a:gd name="T9" fmla="*/ 3571 h 3571"/>
                    <a:gd name="T10" fmla="*/ 1869 w 3740"/>
                    <a:gd name="T11" fmla="*/ 3027 h 3571"/>
                    <a:gd name="T12" fmla="*/ 714 w 3740"/>
                    <a:gd name="T13" fmla="*/ 3571 h 3571"/>
                    <a:gd name="T14" fmla="*/ 873 w 3740"/>
                    <a:gd name="T15" fmla="*/ 2299 h 3571"/>
                    <a:gd name="T16" fmla="*/ 0 w 3740"/>
                    <a:gd name="T17" fmla="*/ 1365 h 3571"/>
                    <a:gd name="T18" fmla="*/ 1254 w 3740"/>
                    <a:gd name="T19" fmla="*/ 1122 h 3571"/>
                    <a:gd name="T20" fmla="*/ 1869 w 3740"/>
                    <a:gd name="T21" fmla="*/ 0 h 3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40" h="3571">
                      <a:moveTo>
                        <a:pt x="1869" y="0"/>
                      </a:moveTo>
                      <a:lnTo>
                        <a:pt x="2486" y="1122"/>
                      </a:lnTo>
                      <a:lnTo>
                        <a:pt x="3740" y="1365"/>
                      </a:lnTo>
                      <a:lnTo>
                        <a:pt x="2867" y="2299"/>
                      </a:lnTo>
                      <a:lnTo>
                        <a:pt x="3026" y="3571"/>
                      </a:lnTo>
                      <a:lnTo>
                        <a:pt x="1869" y="3027"/>
                      </a:lnTo>
                      <a:lnTo>
                        <a:pt x="714" y="3571"/>
                      </a:lnTo>
                      <a:lnTo>
                        <a:pt x="873" y="2299"/>
                      </a:lnTo>
                      <a:lnTo>
                        <a:pt x="0" y="1365"/>
                      </a:lnTo>
                      <a:lnTo>
                        <a:pt x="1254" y="1122"/>
                      </a:lnTo>
                      <a:lnTo>
                        <a:pt x="18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11216872" y="5505879"/>
                  <a:ext cx="122201" cy="116616"/>
                </a:xfrm>
                <a:custGeom>
                  <a:avLst/>
                  <a:gdLst>
                    <a:gd name="T0" fmla="*/ 1869 w 3740"/>
                    <a:gd name="T1" fmla="*/ 0 h 3571"/>
                    <a:gd name="T2" fmla="*/ 2486 w 3740"/>
                    <a:gd name="T3" fmla="*/ 1122 h 3571"/>
                    <a:gd name="T4" fmla="*/ 3740 w 3740"/>
                    <a:gd name="T5" fmla="*/ 1365 h 3571"/>
                    <a:gd name="T6" fmla="*/ 2867 w 3740"/>
                    <a:gd name="T7" fmla="*/ 2299 h 3571"/>
                    <a:gd name="T8" fmla="*/ 3026 w 3740"/>
                    <a:gd name="T9" fmla="*/ 3571 h 3571"/>
                    <a:gd name="T10" fmla="*/ 1869 w 3740"/>
                    <a:gd name="T11" fmla="*/ 3027 h 3571"/>
                    <a:gd name="T12" fmla="*/ 714 w 3740"/>
                    <a:gd name="T13" fmla="*/ 3571 h 3571"/>
                    <a:gd name="T14" fmla="*/ 873 w 3740"/>
                    <a:gd name="T15" fmla="*/ 2299 h 3571"/>
                    <a:gd name="T16" fmla="*/ 0 w 3740"/>
                    <a:gd name="T17" fmla="*/ 1365 h 3571"/>
                    <a:gd name="T18" fmla="*/ 1254 w 3740"/>
                    <a:gd name="T19" fmla="*/ 1122 h 3571"/>
                    <a:gd name="T20" fmla="*/ 1869 w 3740"/>
                    <a:gd name="T21" fmla="*/ 0 h 3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40" h="3571">
                      <a:moveTo>
                        <a:pt x="1869" y="0"/>
                      </a:moveTo>
                      <a:lnTo>
                        <a:pt x="2486" y="1122"/>
                      </a:lnTo>
                      <a:lnTo>
                        <a:pt x="3740" y="1365"/>
                      </a:lnTo>
                      <a:lnTo>
                        <a:pt x="2867" y="2299"/>
                      </a:lnTo>
                      <a:lnTo>
                        <a:pt x="3026" y="3571"/>
                      </a:lnTo>
                      <a:lnTo>
                        <a:pt x="1869" y="3027"/>
                      </a:lnTo>
                      <a:lnTo>
                        <a:pt x="714" y="3571"/>
                      </a:lnTo>
                      <a:lnTo>
                        <a:pt x="873" y="2299"/>
                      </a:lnTo>
                      <a:lnTo>
                        <a:pt x="0" y="1365"/>
                      </a:lnTo>
                      <a:lnTo>
                        <a:pt x="1254" y="1122"/>
                      </a:lnTo>
                      <a:lnTo>
                        <a:pt x="18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7"/>
                <p:cNvSpPr>
                  <a:spLocks noEditPoints="1"/>
                </p:cNvSpPr>
                <p:nvPr/>
              </p:nvSpPr>
              <p:spPr bwMode="auto">
                <a:xfrm>
                  <a:off x="10420713" y="5575272"/>
                  <a:ext cx="928364" cy="442713"/>
                </a:xfrm>
                <a:custGeom>
                  <a:avLst/>
                  <a:gdLst>
                    <a:gd name="T0" fmla="*/ 3011 w 5016"/>
                    <a:gd name="T1" fmla="*/ 485 h 2392"/>
                    <a:gd name="T2" fmla="*/ 3434 w 5016"/>
                    <a:gd name="T3" fmla="*/ 670 h 2392"/>
                    <a:gd name="T4" fmla="*/ 3628 w 5016"/>
                    <a:gd name="T5" fmla="*/ 535 h 2392"/>
                    <a:gd name="T6" fmla="*/ 3215 w 5016"/>
                    <a:gd name="T7" fmla="*/ 232 h 2392"/>
                    <a:gd name="T8" fmla="*/ 3086 w 5016"/>
                    <a:gd name="T9" fmla="*/ 356 h 2392"/>
                    <a:gd name="T10" fmla="*/ 2725 w 5016"/>
                    <a:gd name="T11" fmla="*/ 553 h 2392"/>
                    <a:gd name="T12" fmla="*/ 2791 w 5016"/>
                    <a:gd name="T13" fmla="*/ 558 h 2392"/>
                    <a:gd name="T14" fmla="*/ 3096 w 5016"/>
                    <a:gd name="T15" fmla="*/ 384 h 2392"/>
                    <a:gd name="T16" fmla="*/ 3303 w 5016"/>
                    <a:gd name="T17" fmla="*/ 0 h 2392"/>
                    <a:gd name="T18" fmla="*/ 3332 w 5016"/>
                    <a:gd name="T19" fmla="*/ 161 h 2392"/>
                    <a:gd name="T20" fmla="*/ 4023 w 5016"/>
                    <a:gd name="T21" fmla="*/ 720 h 2392"/>
                    <a:gd name="T22" fmla="*/ 4042 w 5016"/>
                    <a:gd name="T23" fmla="*/ 687 h 2392"/>
                    <a:gd name="T24" fmla="*/ 4068 w 5016"/>
                    <a:gd name="T25" fmla="*/ 719 h 2392"/>
                    <a:gd name="T26" fmla="*/ 4235 w 5016"/>
                    <a:gd name="T27" fmla="*/ 743 h 2392"/>
                    <a:gd name="T28" fmla="*/ 4210 w 5016"/>
                    <a:gd name="T29" fmla="*/ 842 h 2392"/>
                    <a:gd name="T30" fmla="*/ 4017 w 5016"/>
                    <a:gd name="T31" fmla="*/ 980 h 2392"/>
                    <a:gd name="T32" fmla="*/ 4340 w 5016"/>
                    <a:gd name="T33" fmla="*/ 1057 h 2392"/>
                    <a:gd name="T34" fmla="*/ 4355 w 5016"/>
                    <a:gd name="T35" fmla="*/ 1039 h 2392"/>
                    <a:gd name="T36" fmla="*/ 4384 w 5016"/>
                    <a:gd name="T37" fmla="*/ 1069 h 2392"/>
                    <a:gd name="T38" fmla="*/ 4586 w 5016"/>
                    <a:gd name="T39" fmla="*/ 1097 h 2392"/>
                    <a:gd name="T40" fmla="*/ 4540 w 5016"/>
                    <a:gd name="T41" fmla="*/ 1192 h 2392"/>
                    <a:gd name="T42" fmla="*/ 4318 w 5016"/>
                    <a:gd name="T43" fmla="*/ 1302 h 2392"/>
                    <a:gd name="T44" fmla="*/ 5016 w 5016"/>
                    <a:gd name="T45" fmla="*/ 2392 h 2392"/>
                    <a:gd name="T46" fmla="*/ 929 w 5016"/>
                    <a:gd name="T47" fmla="*/ 1770 h 2392"/>
                    <a:gd name="T48" fmla="*/ 935 w 5016"/>
                    <a:gd name="T49" fmla="*/ 1742 h 2392"/>
                    <a:gd name="T50" fmla="*/ 947 w 5016"/>
                    <a:gd name="T51" fmla="*/ 1759 h 2392"/>
                    <a:gd name="T52" fmla="*/ 964 w 5016"/>
                    <a:gd name="T53" fmla="*/ 1767 h 2392"/>
                    <a:gd name="T54" fmla="*/ 974 w 5016"/>
                    <a:gd name="T55" fmla="*/ 1736 h 2392"/>
                    <a:gd name="T56" fmla="*/ 982 w 5016"/>
                    <a:gd name="T57" fmla="*/ 1764 h 2392"/>
                    <a:gd name="T58" fmla="*/ 1002 w 5016"/>
                    <a:gd name="T59" fmla="*/ 1744 h 2392"/>
                    <a:gd name="T60" fmla="*/ 1014 w 5016"/>
                    <a:gd name="T61" fmla="*/ 1732 h 2392"/>
                    <a:gd name="T62" fmla="*/ 1037 w 5016"/>
                    <a:gd name="T63" fmla="*/ 1757 h 2392"/>
                    <a:gd name="T64" fmla="*/ 1041 w 5016"/>
                    <a:gd name="T65" fmla="*/ 1732 h 2392"/>
                    <a:gd name="T66" fmla="*/ 1056 w 5016"/>
                    <a:gd name="T67" fmla="*/ 1736 h 2392"/>
                    <a:gd name="T68" fmla="*/ 1084 w 5016"/>
                    <a:gd name="T69" fmla="*/ 1527 h 2392"/>
                    <a:gd name="T70" fmla="*/ 1070 w 5016"/>
                    <a:gd name="T71" fmla="*/ 1501 h 2392"/>
                    <a:gd name="T72" fmla="*/ 886 w 5016"/>
                    <a:gd name="T73" fmla="*/ 1431 h 2392"/>
                    <a:gd name="T74" fmla="*/ 880 w 5016"/>
                    <a:gd name="T75" fmla="*/ 1378 h 2392"/>
                    <a:gd name="T76" fmla="*/ 1040 w 5016"/>
                    <a:gd name="T77" fmla="*/ 1363 h 2392"/>
                    <a:gd name="T78" fmla="*/ 1041 w 5016"/>
                    <a:gd name="T79" fmla="*/ 1334 h 2392"/>
                    <a:gd name="T80" fmla="*/ 1066 w 5016"/>
                    <a:gd name="T81" fmla="*/ 1352 h 2392"/>
                    <a:gd name="T82" fmla="*/ 1234 w 5016"/>
                    <a:gd name="T83" fmla="*/ 1202 h 2392"/>
                    <a:gd name="T84" fmla="*/ 1090 w 5016"/>
                    <a:gd name="T85" fmla="*/ 1127 h 2392"/>
                    <a:gd name="T86" fmla="*/ 1094 w 5016"/>
                    <a:gd name="T87" fmla="*/ 1104 h 2392"/>
                    <a:gd name="T88" fmla="*/ 1157 w 5016"/>
                    <a:gd name="T89" fmla="*/ 1091 h 2392"/>
                    <a:gd name="T90" fmla="*/ 1254 w 5016"/>
                    <a:gd name="T91" fmla="*/ 1059 h 2392"/>
                    <a:gd name="T92" fmla="*/ 1275 w 5016"/>
                    <a:gd name="T93" fmla="*/ 1030 h 2392"/>
                    <a:gd name="T94" fmla="*/ 1333 w 5016"/>
                    <a:gd name="T95" fmla="*/ 1015 h 2392"/>
                    <a:gd name="T96" fmla="*/ 1737 w 5016"/>
                    <a:gd name="T97" fmla="*/ 814 h 2392"/>
                    <a:gd name="T98" fmla="*/ 1874 w 5016"/>
                    <a:gd name="T99" fmla="*/ 597 h 2392"/>
                    <a:gd name="T100" fmla="*/ 1883 w 5016"/>
                    <a:gd name="T101" fmla="*/ 583 h 2392"/>
                    <a:gd name="T102" fmla="*/ 1891 w 5016"/>
                    <a:gd name="T103" fmla="*/ 612 h 2392"/>
                    <a:gd name="T104" fmla="*/ 1924 w 5016"/>
                    <a:gd name="T105" fmla="*/ 641 h 2392"/>
                    <a:gd name="T106" fmla="*/ 3230 w 5016"/>
                    <a:gd name="T107" fmla="*/ 79 h 2392"/>
                    <a:gd name="T108" fmla="*/ 3270 w 5016"/>
                    <a:gd name="T109" fmla="*/ 26 h 2392"/>
                    <a:gd name="T110" fmla="*/ 3303 w 5016"/>
                    <a:gd name="T111" fmla="*/ 0 h 2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016" h="2392">
                      <a:moveTo>
                        <a:pt x="3326" y="223"/>
                      </a:moveTo>
                      <a:lnTo>
                        <a:pt x="3283" y="269"/>
                      </a:lnTo>
                      <a:lnTo>
                        <a:pt x="3236" y="314"/>
                      </a:lnTo>
                      <a:lnTo>
                        <a:pt x="3187" y="359"/>
                      </a:lnTo>
                      <a:lnTo>
                        <a:pt x="3134" y="403"/>
                      </a:lnTo>
                      <a:lnTo>
                        <a:pt x="3075" y="444"/>
                      </a:lnTo>
                      <a:lnTo>
                        <a:pt x="3011" y="485"/>
                      </a:lnTo>
                      <a:lnTo>
                        <a:pt x="2941" y="524"/>
                      </a:lnTo>
                      <a:lnTo>
                        <a:pt x="2864" y="562"/>
                      </a:lnTo>
                      <a:lnTo>
                        <a:pt x="2779" y="597"/>
                      </a:lnTo>
                      <a:lnTo>
                        <a:pt x="3139" y="640"/>
                      </a:lnTo>
                      <a:lnTo>
                        <a:pt x="3244" y="650"/>
                      </a:lnTo>
                      <a:lnTo>
                        <a:pt x="3317" y="658"/>
                      </a:lnTo>
                      <a:lnTo>
                        <a:pt x="3434" y="670"/>
                      </a:lnTo>
                      <a:lnTo>
                        <a:pt x="3496" y="676"/>
                      </a:lnTo>
                      <a:lnTo>
                        <a:pt x="3540" y="681"/>
                      </a:lnTo>
                      <a:lnTo>
                        <a:pt x="3726" y="699"/>
                      </a:lnTo>
                      <a:lnTo>
                        <a:pt x="3724" y="697"/>
                      </a:lnTo>
                      <a:lnTo>
                        <a:pt x="3847" y="708"/>
                      </a:lnTo>
                      <a:lnTo>
                        <a:pt x="3736" y="624"/>
                      </a:lnTo>
                      <a:lnTo>
                        <a:pt x="3628" y="535"/>
                      </a:lnTo>
                      <a:lnTo>
                        <a:pt x="3525" y="438"/>
                      </a:lnTo>
                      <a:lnTo>
                        <a:pt x="3423" y="334"/>
                      </a:lnTo>
                      <a:lnTo>
                        <a:pt x="3326" y="223"/>
                      </a:lnTo>
                      <a:close/>
                      <a:moveTo>
                        <a:pt x="3238" y="188"/>
                      </a:moveTo>
                      <a:lnTo>
                        <a:pt x="1906" y="687"/>
                      </a:lnTo>
                      <a:lnTo>
                        <a:pt x="1903" y="708"/>
                      </a:lnTo>
                      <a:lnTo>
                        <a:pt x="3215" y="232"/>
                      </a:lnTo>
                      <a:lnTo>
                        <a:pt x="3241" y="207"/>
                      </a:lnTo>
                      <a:lnTo>
                        <a:pt x="3238" y="188"/>
                      </a:lnTo>
                      <a:close/>
                      <a:moveTo>
                        <a:pt x="3303" y="150"/>
                      </a:moveTo>
                      <a:lnTo>
                        <a:pt x="3251" y="207"/>
                      </a:lnTo>
                      <a:lnTo>
                        <a:pt x="3197" y="260"/>
                      </a:lnTo>
                      <a:lnTo>
                        <a:pt x="3142" y="310"/>
                      </a:lnTo>
                      <a:lnTo>
                        <a:pt x="3086" y="356"/>
                      </a:lnTo>
                      <a:lnTo>
                        <a:pt x="3029" y="398"/>
                      </a:lnTo>
                      <a:lnTo>
                        <a:pt x="2973" y="434"/>
                      </a:lnTo>
                      <a:lnTo>
                        <a:pt x="2920" y="468"/>
                      </a:lnTo>
                      <a:lnTo>
                        <a:pt x="2867" y="497"/>
                      </a:lnTo>
                      <a:lnTo>
                        <a:pt x="2817" y="521"/>
                      </a:lnTo>
                      <a:lnTo>
                        <a:pt x="2769" y="539"/>
                      </a:lnTo>
                      <a:lnTo>
                        <a:pt x="2725" y="553"/>
                      </a:lnTo>
                      <a:lnTo>
                        <a:pt x="2686" y="562"/>
                      </a:lnTo>
                      <a:lnTo>
                        <a:pt x="2651" y="565"/>
                      </a:lnTo>
                      <a:lnTo>
                        <a:pt x="2669" y="574"/>
                      </a:lnTo>
                      <a:lnTo>
                        <a:pt x="2693" y="577"/>
                      </a:lnTo>
                      <a:lnTo>
                        <a:pt x="2722" y="576"/>
                      </a:lnTo>
                      <a:lnTo>
                        <a:pt x="2754" y="568"/>
                      </a:lnTo>
                      <a:lnTo>
                        <a:pt x="2791" y="558"/>
                      </a:lnTo>
                      <a:lnTo>
                        <a:pt x="2830" y="542"/>
                      </a:lnTo>
                      <a:lnTo>
                        <a:pt x="2871" y="524"/>
                      </a:lnTo>
                      <a:lnTo>
                        <a:pt x="2914" y="501"/>
                      </a:lnTo>
                      <a:lnTo>
                        <a:pt x="2959" y="477"/>
                      </a:lnTo>
                      <a:lnTo>
                        <a:pt x="3004" y="448"/>
                      </a:lnTo>
                      <a:lnTo>
                        <a:pt x="3051" y="418"/>
                      </a:lnTo>
                      <a:lnTo>
                        <a:pt x="3096" y="384"/>
                      </a:lnTo>
                      <a:lnTo>
                        <a:pt x="3142" y="349"/>
                      </a:lnTo>
                      <a:lnTo>
                        <a:pt x="3186" y="313"/>
                      </a:lnTo>
                      <a:lnTo>
                        <a:pt x="3228" y="275"/>
                      </a:lnTo>
                      <a:lnTo>
                        <a:pt x="3270" y="237"/>
                      </a:lnTo>
                      <a:lnTo>
                        <a:pt x="3308" y="198"/>
                      </a:lnTo>
                      <a:lnTo>
                        <a:pt x="3303" y="150"/>
                      </a:lnTo>
                      <a:close/>
                      <a:moveTo>
                        <a:pt x="3303" y="0"/>
                      </a:moveTo>
                      <a:lnTo>
                        <a:pt x="3309" y="5"/>
                      </a:lnTo>
                      <a:lnTo>
                        <a:pt x="3315" y="12"/>
                      </a:lnTo>
                      <a:lnTo>
                        <a:pt x="3315" y="56"/>
                      </a:lnTo>
                      <a:lnTo>
                        <a:pt x="3326" y="81"/>
                      </a:lnTo>
                      <a:lnTo>
                        <a:pt x="3332" y="105"/>
                      </a:lnTo>
                      <a:lnTo>
                        <a:pt x="3330" y="129"/>
                      </a:lnTo>
                      <a:lnTo>
                        <a:pt x="3332" y="161"/>
                      </a:lnTo>
                      <a:lnTo>
                        <a:pt x="3415" y="267"/>
                      </a:lnTo>
                      <a:lnTo>
                        <a:pt x="3505" y="366"/>
                      </a:lnTo>
                      <a:lnTo>
                        <a:pt x="3599" y="457"/>
                      </a:lnTo>
                      <a:lnTo>
                        <a:pt x="3697" y="542"/>
                      </a:lnTo>
                      <a:lnTo>
                        <a:pt x="3798" y="621"/>
                      </a:lnTo>
                      <a:lnTo>
                        <a:pt x="3906" y="693"/>
                      </a:lnTo>
                      <a:lnTo>
                        <a:pt x="4023" y="720"/>
                      </a:lnTo>
                      <a:lnTo>
                        <a:pt x="4023" y="699"/>
                      </a:lnTo>
                      <a:lnTo>
                        <a:pt x="4022" y="693"/>
                      </a:lnTo>
                      <a:lnTo>
                        <a:pt x="4022" y="688"/>
                      </a:lnTo>
                      <a:lnTo>
                        <a:pt x="4025" y="684"/>
                      </a:lnTo>
                      <a:lnTo>
                        <a:pt x="4026" y="679"/>
                      </a:lnTo>
                      <a:lnTo>
                        <a:pt x="4030" y="676"/>
                      </a:lnTo>
                      <a:lnTo>
                        <a:pt x="4042" y="687"/>
                      </a:lnTo>
                      <a:lnTo>
                        <a:pt x="4055" y="696"/>
                      </a:lnTo>
                      <a:lnTo>
                        <a:pt x="4077" y="702"/>
                      </a:lnTo>
                      <a:lnTo>
                        <a:pt x="4077" y="706"/>
                      </a:lnTo>
                      <a:lnTo>
                        <a:pt x="4077" y="709"/>
                      </a:lnTo>
                      <a:lnTo>
                        <a:pt x="4075" y="712"/>
                      </a:lnTo>
                      <a:lnTo>
                        <a:pt x="4072" y="715"/>
                      </a:lnTo>
                      <a:lnTo>
                        <a:pt x="4068" y="719"/>
                      </a:lnTo>
                      <a:lnTo>
                        <a:pt x="4063" y="720"/>
                      </a:lnTo>
                      <a:lnTo>
                        <a:pt x="4057" y="723"/>
                      </a:lnTo>
                      <a:lnTo>
                        <a:pt x="4057" y="737"/>
                      </a:lnTo>
                      <a:lnTo>
                        <a:pt x="4109" y="743"/>
                      </a:lnTo>
                      <a:lnTo>
                        <a:pt x="4156" y="746"/>
                      </a:lnTo>
                      <a:lnTo>
                        <a:pt x="4198" y="746"/>
                      </a:lnTo>
                      <a:lnTo>
                        <a:pt x="4235" y="743"/>
                      </a:lnTo>
                      <a:lnTo>
                        <a:pt x="4267" y="735"/>
                      </a:lnTo>
                      <a:lnTo>
                        <a:pt x="4292" y="726"/>
                      </a:lnTo>
                      <a:lnTo>
                        <a:pt x="4296" y="749"/>
                      </a:lnTo>
                      <a:lnTo>
                        <a:pt x="4288" y="773"/>
                      </a:lnTo>
                      <a:lnTo>
                        <a:pt x="4271" y="796"/>
                      </a:lnTo>
                      <a:lnTo>
                        <a:pt x="4245" y="819"/>
                      </a:lnTo>
                      <a:lnTo>
                        <a:pt x="4210" y="842"/>
                      </a:lnTo>
                      <a:lnTo>
                        <a:pt x="4168" y="864"/>
                      </a:lnTo>
                      <a:lnTo>
                        <a:pt x="4118" y="886"/>
                      </a:lnTo>
                      <a:lnTo>
                        <a:pt x="4060" y="907"/>
                      </a:lnTo>
                      <a:lnTo>
                        <a:pt x="3996" y="928"/>
                      </a:lnTo>
                      <a:lnTo>
                        <a:pt x="4007" y="934"/>
                      </a:lnTo>
                      <a:lnTo>
                        <a:pt x="4017" y="939"/>
                      </a:lnTo>
                      <a:lnTo>
                        <a:pt x="4017" y="980"/>
                      </a:lnTo>
                      <a:lnTo>
                        <a:pt x="4043" y="1003"/>
                      </a:lnTo>
                      <a:lnTo>
                        <a:pt x="4051" y="1013"/>
                      </a:lnTo>
                      <a:lnTo>
                        <a:pt x="4060" y="1025"/>
                      </a:lnTo>
                      <a:lnTo>
                        <a:pt x="4338" y="1072"/>
                      </a:lnTo>
                      <a:lnTo>
                        <a:pt x="4340" y="1066"/>
                      </a:lnTo>
                      <a:lnTo>
                        <a:pt x="4340" y="1062"/>
                      </a:lnTo>
                      <a:lnTo>
                        <a:pt x="4340" y="1057"/>
                      </a:lnTo>
                      <a:lnTo>
                        <a:pt x="4338" y="1053"/>
                      </a:lnTo>
                      <a:lnTo>
                        <a:pt x="4337" y="1048"/>
                      </a:lnTo>
                      <a:lnTo>
                        <a:pt x="4335" y="1038"/>
                      </a:lnTo>
                      <a:lnTo>
                        <a:pt x="4337" y="1028"/>
                      </a:lnTo>
                      <a:lnTo>
                        <a:pt x="4344" y="1021"/>
                      </a:lnTo>
                      <a:lnTo>
                        <a:pt x="4349" y="1030"/>
                      </a:lnTo>
                      <a:lnTo>
                        <a:pt x="4355" y="1039"/>
                      </a:lnTo>
                      <a:lnTo>
                        <a:pt x="4364" y="1045"/>
                      </a:lnTo>
                      <a:lnTo>
                        <a:pt x="4378" y="1050"/>
                      </a:lnTo>
                      <a:lnTo>
                        <a:pt x="4397" y="1051"/>
                      </a:lnTo>
                      <a:lnTo>
                        <a:pt x="4396" y="1057"/>
                      </a:lnTo>
                      <a:lnTo>
                        <a:pt x="4393" y="1062"/>
                      </a:lnTo>
                      <a:lnTo>
                        <a:pt x="4388" y="1066"/>
                      </a:lnTo>
                      <a:lnTo>
                        <a:pt x="4384" y="1069"/>
                      </a:lnTo>
                      <a:lnTo>
                        <a:pt x="4378" y="1072"/>
                      </a:lnTo>
                      <a:lnTo>
                        <a:pt x="4375" y="1086"/>
                      </a:lnTo>
                      <a:lnTo>
                        <a:pt x="4431" y="1094"/>
                      </a:lnTo>
                      <a:lnTo>
                        <a:pt x="4479" y="1100"/>
                      </a:lnTo>
                      <a:lnTo>
                        <a:pt x="4520" y="1101"/>
                      </a:lnTo>
                      <a:lnTo>
                        <a:pt x="4555" y="1100"/>
                      </a:lnTo>
                      <a:lnTo>
                        <a:pt x="4586" y="1097"/>
                      </a:lnTo>
                      <a:lnTo>
                        <a:pt x="4610" y="1091"/>
                      </a:lnTo>
                      <a:lnTo>
                        <a:pt x="4628" y="1082"/>
                      </a:lnTo>
                      <a:lnTo>
                        <a:pt x="4624" y="1110"/>
                      </a:lnTo>
                      <a:lnTo>
                        <a:pt x="4610" y="1135"/>
                      </a:lnTo>
                      <a:lnTo>
                        <a:pt x="4592" y="1156"/>
                      </a:lnTo>
                      <a:lnTo>
                        <a:pt x="4569" y="1176"/>
                      </a:lnTo>
                      <a:lnTo>
                        <a:pt x="4540" y="1192"/>
                      </a:lnTo>
                      <a:lnTo>
                        <a:pt x="4510" y="1206"/>
                      </a:lnTo>
                      <a:lnTo>
                        <a:pt x="4475" y="1220"/>
                      </a:lnTo>
                      <a:lnTo>
                        <a:pt x="4437" y="1232"/>
                      </a:lnTo>
                      <a:lnTo>
                        <a:pt x="4399" y="1243"/>
                      </a:lnTo>
                      <a:lnTo>
                        <a:pt x="4359" y="1253"/>
                      </a:lnTo>
                      <a:lnTo>
                        <a:pt x="4320" y="1262"/>
                      </a:lnTo>
                      <a:lnTo>
                        <a:pt x="4318" y="1302"/>
                      </a:lnTo>
                      <a:lnTo>
                        <a:pt x="4299" y="1314"/>
                      </a:lnTo>
                      <a:lnTo>
                        <a:pt x="4139" y="1344"/>
                      </a:lnTo>
                      <a:lnTo>
                        <a:pt x="4137" y="1369"/>
                      </a:lnTo>
                      <a:lnTo>
                        <a:pt x="4510" y="1398"/>
                      </a:lnTo>
                      <a:lnTo>
                        <a:pt x="4510" y="2277"/>
                      </a:lnTo>
                      <a:lnTo>
                        <a:pt x="5016" y="2277"/>
                      </a:lnTo>
                      <a:lnTo>
                        <a:pt x="5016" y="2392"/>
                      </a:lnTo>
                      <a:lnTo>
                        <a:pt x="0" y="2392"/>
                      </a:lnTo>
                      <a:lnTo>
                        <a:pt x="0" y="2277"/>
                      </a:lnTo>
                      <a:lnTo>
                        <a:pt x="344" y="2277"/>
                      </a:lnTo>
                      <a:lnTo>
                        <a:pt x="342" y="1881"/>
                      </a:lnTo>
                      <a:lnTo>
                        <a:pt x="927" y="1777"/>
                      </a:lnTo>
                      <a:lnTo>
                        <a:pt x="927" y="1773"/>
                      </a:lnTo>
                      <a:lnTo>
                        <a:pt x="929" y="1770"/>
                      </a:lnTo>
                      <a:lnTo>
                        <a:pt x="930" y="1765"/>
                      </a:lnTo>
                      <a:lnTo>
                        <a:pt x="929" y="1762"/>
                      </a:lnTo>
                      <a:lnTo>
                        <a:pt x="927" y="1757"/>
                      </a:lnTo>
                      <a:lnTo>
                        <a:pt x="929" y="1754"/>
                      </a:lnTo>
                      <a:lnTo>
                        <a:pt x="930" y="1750"/>
                      </a:lnTo>
                      <a:lnTo>
                        <a:pt x="933" y="1747"/>
                      </a:lnTo>
                      <a:lnTo>
                        <a:pt x="935" y="1742"/>
                      </a:lnTo>
                      <a:lnTo>
                        <a:pt x="936" y="1741"/>
                      </a:lnTo>
                      <a:lnTo>
                        <a:pt x="938" y="1742"/>
                      </a:lnTo>
                      <a:lnTo>
                        <a:pt x="941" y="1745"/>
                      </a:lnTo>
                      <a:lnTo>
                        <a:pt x="942" y="1748"/>
                      </a:lnTo>
                      <a:lnTo>
                        <a:pt x="945" y="1751"/>
                      </a:lnTo>
                      <a:lnTo>
                        <a:pt x="947" y="1754"/>
                      </a:lnTo>
                      <a:lnTo>
                        <a:pt x="947" y="1759"/>
                      </a:lnTo>
                      <a:lnTo>
                        <a:pt x="947" y="1762"/>
                      </a:lnTo>
                      <a:lnTo>
                        <a:pt x="947" y="1765"/>
                      </a:lnTo>
                      <a:lnTo>
                        <a:pt x="947" y="1767"/>
                      </a:lnTo>
                      <a:lnTo>
                        <a:pt x="948" y="1770"/>
                      </a:lnTo>
                      <a:lnTo>
                        <a:pt x="948" y="1773"/>
                      </a:lnTo>
                      <a:lnTo>
                        <a:pt x="964" y="1770"/>
                      </a:lnTo>
                      <a:lnTo>
                        <a:pt x="964" y="1767"/>
                      </a:lnTo>
                      <a:lnTo>
                        <a:pt x="965" y="1762"/>
                      </a:lnTo>
                      <a:lnTo>
                        <a:pt x="965" y="1757"/>
                      </a:lnTo>
                      <a:lnTo>
                        <a:pt x="964" y="1751"/>
                      </a:lnTo>
                      <a:lnTo>
                        <a:pt x="965" y="1745"/>
                      </a:lnTo>
                      <a:lnTo>
                        <a:pt x="967" y="1741"/>
                      </a:lnTo>
                      <a:lnTo>
                        <a:pt x="971" y="1738"/>
                      </a:lnTo>
                      <a:lnTo>
                        <a:pt x="974" y="1736"/>
                      </a:lnTo>
                      <a:lnTo>
                        <a:pt x="977" y="1739"/>
                      </a:lnTo>
                      <a:lnTo>
                        <a:pt x="980" y="1742"/>
                      </a:lnTo>
                      <a:lnTo>
                        <a:pt x="982" y="1747"/>
                      </a:lnTo>
                      <a:lnTo>
                        <a:pt x="982" y="1751"/>
                      </a:lnTo>
                      <a:lnTo>
                        <a:pt x="982" y="1756"/>
                      </a:lnTo>
                      <a:lnTo>
                        <a:pt x="982" y="1759"/>
                      </a:lnTo>
                      <a:lnTo>
                        <a:pt x="982" y="1764"/>
                      </a:lnTo>
                      <a:lnTo>
                        <a:pt x="983" y="1767"/>
                      </a:lnTo>
                      <a:lnTo>
                        <a:pt x="1000" y="1764"/>
                      </a:lnTo>
                      <a:lnTo>
                        <a:pt x="1000" y="1761"/>
                      </a:lnTo>
                      <a:lnTo>
                        <a:pt x="1002" y="1756"/>
                      </a:lnTo>
                      <a:lnTo>
                        <a:pt x="1003" y="1753"/>
                      </a:lnTo>
                      <a:lnTo>
                        <a:pt x="1003" y="1748"/>
                      </a:lnTo>
                      <a:lnTo>
                        <a:pt x="1002" y="1744"/>
                      </a:lnTo>
                      <a:lnTo>
                        <a:pt x="1003" y="1739"/>
                      </a:lnTo>
                      <a:lnTo>
                        <a:pt x="1006" y="1735"/>
                      </a:lnTo>
                      <a:lnTo>
                        <a:pt x="1008" y="1732"/>
                      </a:lnTo>
                      <a:lnTo>
                        <a:pt x="1009" y="1730"/>
                      </a:lnTo>
                      <a:lnTo>
                        <a:pt x="1011" y="1729"/>
                      </a:lnTo>
                      <a:lnTo>
                        <a:pt x="1012" y="1730"/>
                      </a:lnTo>
                      <a:lnTo>
                        <a:pt x="1014" y="1732"/>
                      </a:lnTo>
                      <a:lnTo>
                        <a:pt x="1017" y="1736"/>
                      </a:lnTo>
                      <a:lnTo>
                        <a:pt x="1018" y="1742"/>
                      </a:lnTo>
                      <a:lnTo>
                        <a:pt x="1017" y="1748"/>
                      </a:lnTo>
                      <a:lnTo>
                        <a:pt x="1017" y="1753"/>
                      </a:lnTo>
                      <a:lnTo>
                        <a:pt x="1018" y="1756"/>
                      </a:lnTo>
                      <a:lnTo>
                        <a:pt x="1020" y="1761"/>
                      </a:lnTo>
                      <a:lnTo>
                        <a:pt x="1037" y="1757"/>
                      </a:lnTo>
                      <a:lnTo>
                        <a:pt x="1038" y="1753"/>
                      </a:lnTo>
                      <a:lnTo>
                        <a:pt x="1040" y="1750"/>
                      </a:lnTo>
                      <a:lnTo>
                        <a:pt x="1041" y="1747"/>
                      </a:lnTo>
                      <a:lnTo>
                        <a:pt x="1040" y="1744"/>
                      </a:lnTo>
                      <a:lnTo>
                        <a:pt x="1040" y="1739"/>
                      </a:lnTo>
                      <a:lnTo>
                        <a:pt x="1040" y="1735"/>
                      </a:lnTo>
                      <a:lnTo>
                        <a:pt x="1041" y="1732"/>
                      </a:lnTo>
                      <a:lnTo>
                        <a:pt x="1044" y="1729"/>
                      </a:lnTo>
                      <a:lnTo>
                        <a:pt x="1046" y="1724"/>
                      </a:lnTo>
                      <a:lnTo>
                        <a:pt x="1049" y="1723"/>
                      </a:lnTo>
                      <a:lnTo>
                        <a:pt x="1050" y="1724"/>
                      </a:lnTo>
                      <a:lnTo>
                        <a:pt x="1053" y="1727"/>
                      </a:lnTo>
                      <a:lnTo>
                        <a:pt x="1056" y="1732"/>
                      </a:lnTo>
                      <a:lnTo>
                        <a:pt x="1056" y="1736"/>
                      </a:lnTo>
                      <a:lnTo>
                        <a:pt x="1058" y="1742"/>
                      </a:lnTo>
                      <a:lnTo>
                        <a:pt x="1058" y="1745"/>
                      </a:lnTo>
                      <a:lnTo>
                        <a:pt x="1059" y="1750"/>
                      </a:lnTo>
                      <a:lnTo>
                        <a:pt x="1061" y="1754"/>
                      </a:lnTo>
                      <a:lnTo>
                        <a:pt x="1076" y="1753"/>
                      </a:lnTo>
                      <a:lnTo>
                        <a:pt x="1088" y="1530"/>
                      </a:lnTo>
                      <a:lnTo>
                        <a:pt x="1084" y="1527"/>
                      </a:lnTo>
                      <a:lnTo>
                        <a:pt x="1079" y="1525"/>
                      </a:lnTo>
                      <a:lnTo>
                        <a:pt x="1076" y="1522"/>
                      </a:lnTo>
                      <a:lnTo>
                        <a:pt x="1075" y="1517"/>
                      </a:lnTo>
                      <a:lnTo>
                        <a:pt x="1073" y="1514"/>
                      </a:lnTo>
                      <a:lnTo>
                        <a:pt x="1075" y="1510"/>
                      </a:lnTo>
                      <a:lnTo>
                        <a:pt x="1073" y="1505"/>
                      </a:lnTo>
                      <a:lnTo>
                        <a:pt x="1070" y="1501"/>
                      </a:lnTo>
                      <a:lnTo>
                        <a:pt x="1050" y="1495"/>
                      </a:lnTo>
                      <a:lnTo>
                        <a:pt x="1032" y="1484"/>
                      </a:lnTo>
                      <a:lnTo>
                        <a:pt x="1015" y="1467"/>
                      </a:lnTo>
                      <a:lnTo>
                        <a:pt x="985" y="1455"/>
                      </a:lnTo>
                      <a:lnTo>
                        <a:pt x="910" y="1437"/>
                      </a:lnTo>
                      <a:lnTo>
                        <a:pt x="897" y="1435"/>
                      </a:lnTo>
                      <a:lnTo>
                        <a:pt x="886" y="1431"/>
                      </a:lnTo>
                      <a:lnTo>
                        <a:pt x="880" y="1425"/>
                      </a:lnTo>
                      <a:lnTo>
                        <a:pt x="876" y="1416"/>
                      </a:lnTo>
                      <a:lnTo>
                        <a:pt x="892" y="1419"/>
                      </a:lnTo>
                      <a:lnTo>
                        <a:pt x="880" y="1404"/>
                      </a:lnTo>
                      <a:lnTo>
                        <a:pt x="874" y="1388"/>
                      </a:lnTo>
                      <a:lnTo>
                        <a:pt x="874" y="1370"/>
                      </a:lnTo>
                      <a:lnTo>
                        <a:pt x="880" y="1378"/>
                      </a:lnTo>
                      <a:lnTo>
                        <a:pt x="894" y="1381"/>
                      </a:lnTo>
                      <a:lnTo>
                        <a:pt x="912" y="1382"/>
                      </a:lnTo>
                      <a:lnTo>
                        <a:pt x="933" y="1381"/>
                      </a:lnTo>
                      <a:lnTo>
                        <a:pt x="958" y="1376"/>
                      </a:lnTo>
                      <a:lnTo>
                        <a:pt x="985" y="1373"/>
                      </a:lnTo>
                      <a:lnTo>
                        <a:pt x="1012" y="1369"/>
                      </a:lnTo>
                      <a:lnTo>
                        <a:pt x="1040" y="1363"/>
                      </a:lnTo>
                      <a:lnTo>
                        <a:pt x="1041" y="1352"/>
                      </a:lnTo>
                      <a:lnTo>
                        <a:pt x="1037" y="1350"/>
                      </a:lnTo>
                      <a:lnTo>
                        <a:pt x="1032" y="1347"/>
                      </a:lnTo>
                      <a:lnTo>
                        <a:pt x="1029" y="1343"/>
                      </a:lnTo>
                      <a:lnTo>
                        <a:pt x="1028" y="1338"/>
                      </a:lnTo>
                      <a:lnTo>
                        <a:pt x="1028" y="1332"/>
                      </a:lnTo>
                      <a:lnTo>
                        <a:pt x="1041" y="1334"/>
                      </a:lnTo>
                      <a:lnTo>
                        <a:pt x="1050" y="1332"/>
                      </a:lnTo>
                      <a:lnTo>
                        <a:pt x="1055" y="1328"/>
                      </a:lnTo>
                      <a:lnTo>
                        <a:pt x="1059" y="1323"/>
                      </a:lnTo>
                      <a:lnTo>
                        <a:pt x="1062" y="1317"/>
                      </a:lnTo>
                      <a:lnTo>
                        <a:pt x="1067" y="1323"/>
                      </a:lnTo>
                      <a:lnTo>
                        <a:pt x="1069" y="1334"/>
                      </a:lnTo>
                      <a:lnTo>
                        <a:pt x="1066" y="1352"/>
                      </a:lnTo>
                      <a:lnTo>
                        <a:pt x="1260" y="1303"/>
                      </a:lnTo>
                      <a:lnTo>
                        <a:pt x="1263" y="1271"/>
                      </a:lnTo>
                      <a:lnTo>
                        <a:pt x="1272" y="1268"/>
                      </a:lnTo>
                      <a:lnTo>
                        <a:pt x="1281" y="1267"/>
                      </a:lnTo>
                      <a:lnTo>
                        <a:pt x="1283" y="1226"/>
                      </a:lnTo>
                      <a:lnTo>
                        <a:pt x="1256" y="1215"/>
                      </a:lnTo>
                      <a:lnTo>
                        <a:pt x="1234" y="1202"/>
                      </a:lnTo>
                      <a:lnTo>
                        <a:pt x="1218" y="1186"/>
                      </a:lnTo>
                      <a:lnTo>
                        <a:pt x="1205" y="1170"/>
                      </a:lnTo>
                      <a:lnTo>
                        <a:pt x="1137" y="1150"/>
                      </a:lnTo>
                      <a:lnTo>
                        <a:pt x="1119" y="1151"/>
                      </a:lnTo>
                      <a:lnTo>
                        <a:pt x="1107" y="1148"/>
                      </a:lnTo>
                      <a:lnTo>
                        <a:pt x="1096" y="1139"/>
                      </a:lnTo>
                      <a:lnTo>
                        <a:pt x="1090" y="1127"/>
                      </a:lnTo>
                      <a:lnTo>
                        <a:pt x="1093" y="1130"/>
                      </a:lnTo>
                      <a:lnTo>
                        <a:pt x="1097" y="1130"/>
                      </a:lnTo>
                      <a:lnTo>
                        <a:pt x="1100" y="1132"/>
                      </a:lnTo>
                      <a:lnTo>
                        <a:pt x="1105" y="1133"/>
                      </a:lnTo>
                      <a:lnTo>
                        <a:pt x="1110" y="1132"/>
                      </a:lnTo>
                      <a:lnTo>
                        <a:pt x="1099" y="1118"/>
                      </a:lnTo>
                      <a:lnTo>
                        <a:pt x="1094" y="1104"/>
                      </a:lnTo>
                      <a:lnTo>
                        <a:pt x="1097" y="1091"/>
                      </a:lnTo>
                      <a:lnTo>
                        <a:pt x="1105" y="1079"/>
                      </a:lnTo>
                      <a:lnTo>
                        <a:pt x="1114" y="1071"/>
                      </a:lnTo>
                      <a:lnTo>
                        <a:pt x="1116" y="1082"/>
                      </a:lnTo>
                      <a:lnTo>
                        <a:pt x="1123" y="1088"/>
                      </a:lnTo>
                      <a:lnTo>
                        <a:pt x="1138" y="1091"/>
                      </a:lnTo>
                      <a:lnTo>
                        <a:pt x="1157" y="1091"/>
                      </a:lnTo>
                      <a:lnTo>
                        <a:pt x="1178" y="1088"/>
                      </a:lnTo>
                      <a:lnTo>
                        <a:pt x="1204" y="1083"/>
                      </a:lnTo>
                      <a:lnTo>
                        <a:pt x="1231" y="1079"/>
                      </a:lnTo>
                      <a:lnTo>
                        <a:pt x="1260" y="1072"/>
                      </a:lnTo>
                      <a:lnTo>
                        <a:pt x="1260" y="1066"/>
                      </a:lnTo>
                      <a:lnTo>
                        <a:pt x="1259" y="1060"/>
                      </a:lnTo>
                      <a:lnTo>
                        <a:pt x="1254" y="1059"/>
                      </a:lnTo>
                      <a:lnTo>
                        <a:pt x="1249" y="1056"/>
                      </a:lnTo>
                      <a:lnTo>
                        <a:pt x="1246" y="1051"/>
                      </a:lnTo>
                      <a:lnTo>
                        <a:pt x="1246" y="1048"/>
                      </a:lnTo>
                      <a:lnTo>
                        <a:pt x="1246" y="1044"/>
                      </a:lnTo>
                      <a:lnTo>
                        <a:pt x="1249" y="1038"/>
                      </a:lnTo>
                      <a:lnTo>
                        <a:pt x="1265" y="1034"/>
                      </a:lnTo>
                      <a:lnTo>
                        <a:pt x="1275" y="1030"/>
                      </a:lnTo>
                      <a:lnTo>
                        <a:pt x="1281" y="1022"/>
                      </a:lnTo>
                      <a:lnTo>
                        <a:pt x="1284" y="1028"/>
                      </a:lnTo>
                      <a:lnTo>
                        <a:pt x="1289" y="1034"/>
                      </a:lnTo>
                      <a:lnTo>
                        <a:pt x="1307" y="1027"/>
                      </a:lnTo>
                      <a:lnTo>
                        <a:pt x="1319" y="1016"/>
                      </a:lnTo>
                      <a:lnTo>
                        <a:pt x="1328" y="1004"/>
                      </a:lnTo>
                      <a:lnTo>
                        <a:pt x="1333" y="1015"/>
                      </a:lnTo>
                      <a:lnTo>
                        <a:pt x="1335" y="1025"/>
                      </a:lnTo>
                      <a:lnTo>
                        <a:pt x="1333" y="1038"/>
                      </a:lnTo>
                      <a:lnTo>
                        <a:pt x="1426" y="1001"/>
                      </a:lnTo>
                      <a:lnTo>
                        <a:pt x="1512" y="960"/>
                      </a:lnTo>
                      <a:lnTo>
                        <a:pt x="1593" y="914"/>
                      </a:lnTo>
                      <a:lnTo>
                        <a:pt x="1667" y="866"/>
                      </a:lnTo>
                      <a:lnTo>
                        <a:pt x="1737" y="814"/>
                      </a:lnTo>
                      <a:lnTo>
                        <a:pt x="1801" y="760"/>
                      </a:lnTo>
                      <a:lnTo>
                        <a:pt x="1859" y="702"/>
                      </a:lnTo>
                      <a:lnTo>
                        <a:pt x="1860" y="673"/>
                      </a:lnTo>
                      <a:lnTo>
                        <a:pt x="1864" y="646"/>
                      </a:lnTo>
                      <a:lnTo>
                        <a:pt x="1873" y="620"/>
                      </a:lnTo>
                      <a:lnTo>
                        <a:pt x="1874" y="608"/>
                      </a:lnTo>
                      <a:lnTo>
                        <a:pt x="1874" y="597"/>
                      </a:lnTo>
                      <a:lnTo>
                        <a:pt x="1876" y="589"/>
                      </a:lnTo>
                      <a:lnTo>
                        <a:pt x="1877" y="585"/>
                      </a:lnTo>
                      <a:lnTo>
                        <a:pt x="1879" y="582"/>
                      </a:lnTo>
                      <a:lnTo>
                        <a:pt x="1879" y="579"/>
                      </a:lnTo>
                      <a:lnTo>
                        <a:pt x="1880" y="579"/>
                      </a:lnTo>
                      <a:lnTo>
                        <a:pt x="1882" y="580"/>
                      </a:lnTo>
                      <a:lnTo>
                        <a:pt x="1883" y="583"/>
                      </a:lnTo>
                      <a:lnTo>
                        <a:pt x="1883" y="586"/>
                      </a:lnTo>
                      <a:lnTo>
                        <a:pt x="1885" y="589"/>
                      </a:lnTo>
                      <a:lnTo>
                        <a:pt x="1886" y="594"/>
                      </a:lnTo>
                      <a:lnTo>
                        <a:pt x="1888" y="599"/>
                      </a:lnTo>
                      <a:lnTo>
                        <a:pt x="1888" y="603"/>
                      </a:lnTo>
                      <a:lnTo>
                        <a:pt x="1889" y="608"/>
                      </a:lnTo>
                      <a:lnTo>
                        <a:pt x="1891" y="612"/>
                      </a:lnTo>
                      <a:lnTo>
                        <a:pt x="1898" y="586"/>
                      </a:lnTo>
                      <a:lnTo>
                        <a:pt x="1905" y="570"/>
                      </a:lnTo>
                      <a:lnTo>
                        <a:pt x="1912" y="564"/>
                      </a:lnTo>
                      <a:lnTo>
                        <a:pt x="1918" y="568"/>
                      </a:lnTo>
                      <a:lnTo>
                        <a:pt x="1926" y="583"/>
                      </a:lnTo>
                      <a:lnTo>
                        <a:pt x="1924" y="614"/>
                      </a:lnTo>
                      <a:lnTo>
                        <a:pt x="1924" y="641"/>
                      </a:lnTo>
                      <a:lnTo>
                        <a:pt x="1923" y="659"/>
                      </a:lnTo>
                      <a:lnTo>
                        <a:pt x="1924" y="671"/>
                      </a:lnTo>
                      <a:lnTo>
                        <a:pt x="3225" y="181"/>
                      </a:lnTo>
                      <a:lnTo>
                        <a:pt x="3233" y="161"/>
                      </a:lnTo>
                      <a:lnTo>
                        <a:pt x="3239" y="141"/>
                      </a:lnTo>
                      <a:lnTo>
                        <a:pt x="3238" y="111"/>
                      </a:lnTo>
                      <a:lnTo>
                        <a:pt x="3230" y="79"/>
                      </a:lnTo>
                      <a:lnTo>
                        <a:pt x="3227" y="59"/>
                      </a:lnTo>
                      <a:lnTo>
                        <a:pt x="3230" y="43"/>
                      </a:lnTo>
                      <a:lnTo>
                        <a:pt x="3236" y="30"/>
                      </a:lnTo>
                      <a:lnTo>
                        <a:pt x="3244" y="21"/>
                      </a:lnTo>
                      <a:lnTo>
                        <a:pt x="3253" y="18"/>
                      </a:lnTo>
                      <a:lnTo>
                        <a:pt x="3262" y="20"/>
                      </a:lnTo>
                      <a:lnTo>
                        <a:pt x="3270" y="26"/>
                      </a:lnTo>
                      <a:lnTo>
                        <a:pt x="3276" y="38"/>
                      </a:lnTo>
                      <a:lnTo>
                        <a:pt x="3277" y="56"/>
                      </a:lnTo>
                      <a:lnTo>
                        <a:pt x="3286" y="67"/>
                      </a:lnTo>
                      <a:lnTo>
                        <a:pt x="3289" y="21"/>
                      </a:lnTo>
                      <a:lnTo>
                        <a:pt x="3292" y="8"/>
                      </a:lnTo>
                      <a:lnTo>
                        <a:pt x="3298" y="0"/>
                      </a:lnTo>
                      <a:lnTo>
                        <a:pt x="33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0638006" y="6074296"/>
                  <a:ext cx="490450" cy="83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040" h="93364">
                      <a:moveTo>
                        <a:pt x="253079" y="53988"/>
                      </a:moveTo>
                      <a:lnTo>
                        <a:pt x="286264" y="53988"/>
                      </a:lnTo>
                      <a:lnTo>
                        <a:pt x="286264" y="61417"/>
                      </a:lnTo>
                      <a:lnTo>
                        <a:pt x="253079" y="61417"/>
                      </a:lnTo>
                      <a:close/>
                      <a:moveTo>
                        <a:pt x="161458" y="24889"/>
                      </a:moveTo>
                      <a:lnTo>
                        <a:pt x="135207" y="61912"/>
                      </a:lnTo>
                      <a:lnTo>
                        <a:pt x="161458" y="61912"/>
                      </a:lnTo>
                      <a:close/>
                      <a:moveTo>
                        <a:pt x="520674" y="8668"/>
                      </a:moveTo>
                      <a:cubicBezTo>
                        <a:pt x="515474" y="8668"/>
                        <a:pt x="511057" y="10484"/>
                        <a:pt x="507425" y="14116"/>
                      </a:cubicBezTo>
                      <a:cubicBezTo>
                        <a:pt x="503793" y="17748"/>
                        <a:pt x="501977" y="22165"/>
                        <a:pt x="501977" y="27365"/>
                      </a:cubicBezTo>
                      <a:cubicBezTo>
                        <a:pt x="501977" y="32566"/>
                        <a:pt x="503793" y="36982"/>
                        <a:pt x="507425" y="40615"/>
                      </a:cubicBezTo>
                      <a:cubicBezTo>
                        <a:pt x="511057" y="44247"/>
                        <a:pt x="515474" y="46063"/>
                        <a:pt x="520674" y="46063"/>
                      </a:cubicBezTo>
                      <a:cubicBezTo>
                        <a:pt x="525875" y="46063"/>
                        <a:pt x="530292" y="44226"/>
                        <a:pt x="533924" y="40553"/>
                      </a:cubicBezTo>
                      <a:cubicBezTo>
                        <a:pt x="537556" y="36879"/>
                        <a:pt x="539372" y="32483"/>
                        <a:pt x="539372" y="27365"/>
                      </a:cubicBezTo>
                      <a:cubicBezTo>
                        <a:pt x="539372" y="22247"/>
                        <a:pt x="537556" y="17851"/>
                        <a:pt x="533924" y="14178"/>
                      </a:cubicBezTo>
                      <a:cubicBezTo>
                        <a:pt x="530292" y="10504"/>
                        <a:pt x="525875" y="8668"/>
                        <a:pt x="520674" y="8668"/>
                      </a:cubicBezTo>
                      <a:close/>
                      <a:moveTo>
                        <a:pt x="215875" y="8668"/>
                      </a:moveTo>
                      <a:cubicBezTo>
                        <a:pt x="210674" y="8668"/>
                        <a:pt x="206257" y="10484"/>
                        <a:pt x="202625" y="14116"/>
                      </a:cubicBezTo>
                      <a:cubicBezTo>
                        <a:pt x="198993" y="17748"/>
                        <a:pt x="197177" y="22165"/>
                        <a:pt x="197177" y="27365"/>
                      </a:cubicBezTo>
                      <a:cubicBezTo>
                        <a:pt x="197177" y="32566"/>
                        <a:pt x="198993" y="36982"/>
                        <a:pt x="202625" y="40615"/>
                      </a:cubicBezTo>
                      <a:cubicBezTo>
                        <a:pt x="206257" y="44247"/>
                        <a:pt x="210674" y="46063"/>
                        <a:pt x="215875" y="46063"/>
                      </a:cubicBezTo>
                      <a:cubicBezTo>
                        <a:pt x="221075" y="46063"/>
                        <a:pt x="225492" y="44226"/>
                        <a:pt x="229124" y="40553"/>
                      </a:cubicBezTo>
                      <a:cubicBezTo>
                        <a:pt x="232756" y="36879"/>
                        <a:pt x="234572" y="32483"/>
                        <a:pt x="234572" y="27365"/>
                      </a:cubicBezTo>
                      <a:cubicBezTo>
                        <a:pt x="234572" y="22247"/>
                        <a:pt x="232756" y="17851"/>
                        <a:pt x="229124" y="14178"/>
                      </a:cubicBezTo>
                      <a:cubicBezTo>
                        <a:pt x="225492" y="10504"/>
                        <a:pt x="221075" y="8668"/>
                        <a:pt x="215875" y="8668"/>
                      </a:cubicBezTo>
                      <a:close/>
                      <a:moveTo>
                        <a:pt x="82524" y="8668"/>
                      </a:moveTo>
                      <a:cubicBezTo>
                        <a:pt x="77324" y="8668"/>
                        <a:pt x="72907" y="10484"/>
                        <a:pt x="69275" y="14116"/>
                      </a:cubicBezTo>
                      <a:cubicBezTo>
                        <a:pt x="65643" y="17748"/>
                        <a:pt x="63827" y="22165"/>
                        <a:pt x="63827" y="27365"/>
                      </a:cubicBezTo>
                      <a:cubicBezTo>
                        <a:pt x="63827" y="32566"/>
                        <a:pt x="65643" y="36982"/>
                        <a:pt x="69275" y="40615"/>
                      </a:cubicBezTo>
                      <a:cubicBezTo>
                        <a:pt x="72907" y="44247"/>
                        <a:pt x="77324" y="46063"/>
                        <a:pt x="82524" y="46063"/>
                      </a:cubicBezTo>
                      <a:cubicBezTo>
                        <a:pt x="87725" y="46063"/>
                        <a:pt x="92142" y="44226"/>
                        <a:pt x="95774" y="40553"/>
                      </a:cubicBezTo>
                      <a:cubicBezTo>
                        <a:pt x="99406" y="36879"/>
                        <a:pt x="101222" y="32483"/>
                        <a:pt x="101222" y="27365"/>
                      </a:cubicBezTo>
                      <a:cubicBezTo>
                        <a:pt x="101222" y="22247"/>
                        <a:pt x="99406" y="17851"/>
                        <a:pt x="95774" y="14178"/>
                      </a:cubicBezTo>
                      <a:cubicBezTo>
                        <a:pt x="92142" y="10504"/>
                        <a:pt x="87725" y="8668"/>
                        <a:pt x="82524" y="8668"/>
                      </a:cubicBezTo>
                      <a:close/>
                      <a:moveTo>
                        <a:pt x="387944" y="8420"/>
                      </a:moveTo>
                      <a:cubicBezTo>
                        <a:pt x="381092" y="8420"/>
                        <a:pt x="375767" y="11722"/>
                        <a:pt x="371970" y="18326"/>
                      </a:cubicBezTo>
                      <a:cubicBezTo>
                        <a:pt x="368173" y="24930"/>
                        <a:pt x="366274" y="34465"/>
                        <a:pt x="366274" y="46930"/>
                      </a:cubicBezTo>
                      <a:cubicBezTo>
                        <a:pt x="366274" y="72520"/>
                        <a:pt x="373497" y="85315"/>
                        <a:pt x="387944" y="85315"/>
                      </a:cubicBezTo>
                      <a:cubicBezTo>
                        <a:pt x="394960" y="85315"/>
                        <a:pt x="400429" y="81951"/>
                        <a:pt x="404350" y="75224"/>
                      </a:cubicBezTo>
                      <a:cubicBezTo>
                        <a:pt x="408272" y="68496"/>
                        <a:pt x="410232" y="59064"/>
                        <a:pt x="410232" y="46930"/>
                      </a:cubicBezTo>
                      <a:cubicBezTo>
                        <a:pt x="410232" y="34465"/>
                        <a:pt x="408210" y="24930"/>
                        <a:pt x="404165" y="18326"/>
                      </a:cubicBezTo>
                      <a:cubicBezTo>
                        <a:pt x="400120" y="11722"/>
                        <a:pt x="394713" y="8420"/>
                        <a:pt x="387944" y="8420"/>
                      </a:cubicBezTo>
                      <a:close/>
                      <a:moveTo>
                        <a:pt x="443474" y="2229"/>
                      </a:moveTo>
                      <a:lnTo>
                        <a:pt x="460934" y="2229"/>
                      </a:lnTo>
                      <a:lnTo>
                        <a:pt x="460934" y="91135"/>
                      </a:lnTo>
                      <a:lnTo>
                        <a:pt x="452142" y="91135"/>
                      </a:lnTo>
                      <a:lnTo>
                        <a:pt x="452142" y="10897"/>
                      </a:lnTo>
                      <a:lnTo>
                        <a:pt x="438150" y="10897"/>
                      </a:lnTo>
                      <a:close/>
                      <a:moveTo>
                        <a:pt x="5324" y="2229"/>
                      </a:moveTo>
                      <a:lnTo>
                        <a:pt x="22784" y="2229"/>
                      </a:lnTo>
                      <a:lnTo>
                        <a:pt x="22784" y="91135"/>
                      </a:lnTo>
                      <a:lnTo>
                        <a:pt x="13992" y="91135"/>
                      </a:lnTo>
                      <a:lnTo>
                        <a:pt x="13992" y="10897"/>
                      </a:lnTo>
                      <a:lnTo>
                        <a:pt x="0" y="10897"/>
                      </a:lnTo>
                      <a:close/>
                      <a:moveTo>
                        <a:pt x="521046" y="0"/>
                      </a:moveTo>
                      <a:cubicBezTo>
                        <a:pt x="528888" y="0"/>
                        <a:pt x="535348" y="2662"/>
                        <a:pt x="540425" y="7987"/>
                      </a:cubicBezTo>
                      <a:cubicBezTo>
                        <a:pt x="545501" y="13311"/>
                        <a:pt x="548040" y="19688"/>
                        <a:pt x="548040" y="27118"/>
                      </a:cubicBezTo>
                      <a:cubicBezTo>
                        <a:pt x="548040" y="31245"/>
                        <a:pt x="547194" y="35393"/>
                        <a:pt x="545501" y="39562"/>
                      </a:cubicBezTo>
                      <a:cubicBezTo>
                        <a:pt x="543809" y="43731"/>
                        <a:pt x="541312" y="48250"/>
                        <a:pt x="538010" y="53121"/>
                      </a:cubicBezTo>
                      <a:lnTo>
                        <a:pt x="511016" y="93364"/>
                      </a:lnTo>
                      <a:lnTo>
                        <a:pt x="503710" y="88659"/>
                      </a:lnTo>
                      <a:lnTo>
                        <a:pt x="527733" y="52254"/>
                      </a:lnTo>
                      <a:cubicBezTo>
                        <a:pt x="524596" y="53327"/>
                        <a:pt x="521500" y="53864"/>
                        <a:pt x="518446" y="53864"/>
                      </a:cubicBezTo>
                      <a:cubicBezTo>
                        <a:pt x="511346" y="53864"/>
                        <a:pt x="505382" y="51305"/>
                        <a:pt x="500553" y="46187"/>
                      </a:cubicBezTo>
                      <a:cubicBezTo>
                        <a:pt x="495724" y="41069"/>
                        <a:pt x="493309" y="34795"/>
                        <a:pt x="493309" y="27365"/>
                      </a:cubicBezTo>
                      <a:cubicBezTo>
                        <a:pt x="493309" y="19523"/>
                        <a:pt x="495992" y="13002"/>
                        <a:pt x="501358" y="7801"/>
                      </a:cubicBezTo>
                      <a:cubicBezTo>
                        <a:pt x="506723" y="2600"/>
                        <a:pt x="513286" y="0"/>
                        <a:pt x="521046" y="0"/>
                      </a:cubicBezTo>
                      <a:close/>
                      <a:moveTo>
                        <a:pt x="387696" y="0"/>
                      </a:moveTo>
                      <a:cubicBezTo>
                        <a:pt x="397107" y="0"/>
                        <a:pt x="404598" y="4024"/>
                        <a:pt x="410170" y="12073"/>
                      </a:cubicBezTo>
                      <a:cubicBezTo>
                        <a:pt x="415742" y="20121"/>
                        <a:pt x="418528" y="31658"/>
                        <a:pt x="418528" y="46682"/>
                      </a:cubicBezTo>
                      <a:cubicBezTo>
                        <a:pt x="418528" y="61706"/>
                        <a:pt x="415722" y="73242"/>
                        <a:pt x="410108" y="81291"/>
                      </a:cubicBezTo>
                      <a:cubicBezTo>
                        <a:pt x="404495" y="89340"/>
                        <a:pt x="397024" y="93364"/>
                        <a:pt x="387696" y="93364"/>
                      </a:cubicBezTo>
                      <a:cubicBezTo>
                        <a:pt x="378120" y="93364"/>
                        <a:pt x="370753" y="89422"/>
                        <a:pt x="365593" y="81539"/>
                      </a:cubicBezTo>
                      <a:cubicBezTo>
                        <a:pt x="360434" y="73655"/>
                        <a:pt x="357854" y="62036"/>
                        <a:pt x="357854" y="46682"/>
                      </a:cubicBezTo>
                      <a:cubicBezTo>
                        <a:pt x="357854" y="31328"/>
                        <a:pt x="360434" y="19709"/>
                        <a:pt x="365593" y="11825"/>
                      </a:cubicBezTo>
                      <a:cubicBezTo>
                        <a:pt x="370753" y="3942"/>
                        <a:pt x="378120" y="0"/>
                        <a:pt x="387696" y="0"/>
                      </a:cubicBezTo>
                      <a:close/>
                      <a:moveTo>
                        <a:pt x="322631" y="0"/>
                      </a:moveTo>
                      <a:cubicBezTo>
                        <a:pt x="330473" y="0"/>
                        <a:pt x="337015" y="2580"/>
                        <a:pt x="342257" y="7739"/>
                      </a:cubicBezTo>
                      <a:cubicBezTo>
                        <a:pt x="347499" y="12898"/>
                        <a:pt x="350120" y="19193"/>
                        <a:pt x="350120" y="26622"/>
                      </a:cubicBezTo>
                      <a:cubicBezTo>
                        <a:pt x="350120" y="32153"/>
                        <a:pt x="348655" y="37271"/>
                        <a:pt x="345724" y="41977"/>
                      </a:cubicBezTo>
                      <a:cubicBezTo>
                        <a:pt x="342794" y="46682"/>
                        <a:pt x="338356" y="52254"/>
                        <a:pt x="332413" y="58693"/>
                      </a:cubicBezTo>
                      <a:lnTo>
                        <a:pt x="310248" y="82591"/>
                      </a:lnTo>
                      <a:lnTo>
                        <a:pt x="351358" y="82591"/>
                      </a:lnTo>
                      <a:lnTo>
                        <a:pt x="351358" y="91135"/>
                      </a:lnTo>
                      <a:lnTo>
                        <a:pt x="290931" y="91135"/>
                      </a:lnTo>
                      <a:lnTo>
                        <a:pt x="324860" y="54483"/>
                      </a:lnTo>
                      <a:cubicBezTo>
                        <a:pt x="330803" y="48044"/>
                        <a:pt x="335054" y="42967"/>
                        <a:pt x="337614" y="39252"/>
                      </a:cubicBezTo>
                      <a:cubicBezTo>
                        <a:pt x="340173" y="35538"/>
                        <a:pt x="341452" y="31369"/>
                        <a:pt x="341452" y="26746"/>
                      </a:cubicBezTo>
                      <a:cubicBezTo>
                        <a:pt x="341452" y="21793"/>
                        <a:pt x="339574" y="17501"/>
                        <a:pt x="335818" y="13868"/>
                      </a:cubicBezTo>
                      <a:cubicBezTo>
                        <a:pt x="332062" y="10236"/>
                        <a:pt x="327501" y="8420"/>
                        <a:pt x="322135" y="8420"/>
                      </a:cubicBezTo>
                      <a:cubicBezTo>
                        <a:pt x="316357" y="8420"/>
                        <a:pt x="311631" y="10298"/>
                        <a:pt x="307957" y="14054"/>
                      </a:cubicBezTo>
                      <a:cubicBezTo>
                        <a:pt x="304284" y="17810"/>
                        <a:pt x="302158" y="23155"/>
                        <a:pt x="301580" y="30089"/>
                      </a:cubicBezTo>
                      <a:lnTo>
                        <a:pt x="293037" y="30089"/>
                      </a:lnTo>
                      <a:cubicBezTo>
                        <a:pt x="293449" y="21009"/>
                        <a:pt x="296462" y="13724"/>
                        <a:pt x="302076" y="8234"/>
                      </a:cubicBezTo>
                      <a:cubicBezTo>
                        <a:pt x="307689" y="2745"/>
                        <a:pt x="314541" y="0"/>
                        <a:pt x="322631" y="0"/>
                      </a:cubicBezTo>
                      <a:close/>
                      <a:moveTo>
                        <a:pt x="216246" y="0"/>
                      </a:moveTo>
                      <a:cubicBezTo>
                        <a:pt x="224088" y="0"/>
                        <a:pt x="230548" y="2662"/>
                        <a:pt x="235625" y="7987"/>
                      </a:cubicBezTo>
                      <a:cubicBezTo>
                        <a:pt x="240701" y="13311"/>
                        <a:pt x="243240" y="19688"/>
                        <a:pt x="243240" y="27118"/>
                      </a:cubicBezTo>
                      <a:cubicBezTo>
                        <a:pt x="243240" y="31245"/>
                        <a:pt x="242394" y="35393"/>
                        <a:pt x="240701" y="39562"/>
                      </a:cubicBezTo>
                      <a:cubicBezTo>
                        <a:pt x="239009" y="43731"/>
                        <a:pt x="236512" y="48250"/>
                        <a:pt x="233210" y="53121"/>
                      </a:cubicBezTo>
                      <a:lnTo>
                        <a:pt x="206216" y="93364"/>
                      </a:lnTo>
                      <a:lnTo>
                        <a:pt x="198910" y="88659"/>
                      </a:lnTo>
                      <a:lnTo>
                        <a:pt x="222933" y="52254"/>
                      </a:lnTo>
                      <a:cubicBezTo>
                        <a:pt x="219796" y="53327"/>
                        <a:pt x="216700" y="53864"/>
                        <a:pt x="213646" y="53864"/>
                      </a:cubicBezTo>
                      <a:cubicBezTo>
                        <a:pt x="206546" y="53864"/>
                        <a:pt x="200582" y="51305"/>
                        <a:pt x="195753" y="46187"/>
                      </a:cubicBezTo>
                      <a:cubicBezTo>
                        <a:pt x="190924" y="41069"/>
                        <a:pt x="188509" y="34795"/>
                        <a:pt x="188509" y="27365"/>
                      </a:cubicBezTo>
                      <a:cubicBezTo>
                        <a:pt x="188509" y="19523"/>
                        <a:pt x="191192" y="13002"/>
                        <a:pt x="196558" y="7801"/>
                      </a:cubicBezTo>
                      <a:cubicBezTo>
                        <a:pt x="201924" y="2600"/>
                        <a:pt x="208486" y="0"/>
                        <a:pt x="216246" y="0"/>
                      </a:cubicBezTo>
                      <a:close/>
                      <a:moveTo>
                        <a:pt x="168516" y="0"/>
                      </a:moveTo>
                      <a:lnTo>
                        <a:pt x="170250" y="0"/>
                      </a:lnTo>
                      <a:lnTo>
                        <a:pt x="170250" y="61912"/>
                      </a:lnTo>
                      <a:lnTo>
                        <a:pt x="181023" y="61912"/>
                      </a:lnTo>
                      <a:lnTo>
                        <a:pt x="181023" y="70456"/>
                      </a:lnTo>
                      <a:lnTo>
                        <a:pt x="170250" y="70456"/>
                      </a:lnTo>
                      <a:lnTo>
                        <a:pt x="170250" y="91135"/>
                      </a:lnTo>
                      <a:lnTo>
                        <a:pt x="161458" y="91135"/>
                      </a:lnTo>
                      <a:lnTo>
                        <a:pt x="161458" y="70456"/>
                      </a:lnTo>
                      <a:lnTo>
                        <a:pt x="118862" y="70456"/>
                      </a:lnTo>
                      <a:close/>
                      <a:moveTo>
                        <a:pt x="82896" y="0"/>
                      </a:moveTo>
                      <a:cubicBezTo>
                        <a:pt x="90738" y="0"/>
                        <a:pt x="97198" y="2662"/>
                        <a:pt x="102275" y="7987"/>
                      </a:cubicBezTo>
                      <a:cubicBezTo>
                        <a:pt x="107351" y="13311"/>
                        <a:pt x="109890" y="19688"/>
                        <a:pt x="109890" y="27118"/>
                      </a:cubicBezTo>
                      <a:cubicBezTo>
                        <a:pt x="109890" y="31245"/>
                        <a:pt x="109044" y="35393"/>
                        <a:pt x="107351" y="39562"/>
                      </a:cubicBezTo>
                      <a:cubicBezTo>
                        <a:pt x="105659" y="43731"/>
                        <a:pt x="103162" y="48250"/>
                        <a:pt x="99860" y="53121"/>
                      </a:cubicBezTo>
                      <a:lnTo>
                        <a:pt x="72866" y="93364"/>
                      </a:lnTo>
                      <a:lnTo>
                        <a:pt x="65560" y="88659"/>
                      </a:lnTo>
                      <a:lnTo>
                        <a:pt x="89583" y="52254"/>
                      </a:lnTo>
                      <a:cubicBezTo>
                        <a:pt x="86446" y="53327"/>
                        <a:pt x="83350" y="53864"/>
                        <a:pt x="80296" y="53864"/>
                      </a:cubicBezTo>
                      <a:cubicBezTo>
                        <a:pt x="73196" y="53864"/>
                        <a:pt x="67232" y="51305"/>
                        <a:pt x="62403" y="46187"/>
                      </a:cubicBezTo>
                      <a:cubicBezTo>
                        <a:pt x="57574" y="41069"/>
                        <a:pt x="55159" y="34795"/>
                        <a:pt x="55159" y="27365"/>
                      </a:cubicBezTo>
                      <a:cubicBezTo>
                        <a:pt x="55159" y="19523"/>
                        <a:pt x="57842" y="13002"/>
                        <a:pt x="63208" y="7801"/>
                      </a:cubicBezTo>
                      <a:cubicBezTo>
                        <a:pt x="68574" y="2600"/>
                        <a:pt x="75136" y="0"/>
                        <a:pt x="828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algn="ctr"/>
                  <a:endParaRPr lang="zh-CN" altLang="en-US" sz="1000" dirty="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10485121" y="5621357"/>
                <a:ext cx="767159" cy="375344"/>
              </a:xfrm>
              <a:custGeom>
                <a:avLst/>
                <a:gdLst>
                  <a:gd name="T0" fmla="*/ 1570 w 4145"/>
                  <a:gd name="T1" fmla="*/ 1639 h 2028"/>
                  <a:gd name="T2" fmla="*/ 2148 w 4145"/>
                  <a:gd name="T3" fmla="*/ 1641 h 2028"/>
                  <a:gd name="T4" fmla="*/ 853 w 4145"/>
                  <a:gd name="T5" fmla="*/ 1237 h 2028"/>
                  <a:gd name="T6" fmla="*/ 1041 w 4145"/>
                  <a:gd name="T7" fmla="*/ 1442 h 2028"/>
                  <a:gd name="T8" fmla="*/ 898 w 4145"/>
                  <a:gd name="T9" fmla="*/ 1273 h 2028"/>
                  <a:gd name="T10" fmla="*/ 949 w 4145"/>
                  <a:gd name="T11" fmla="*/ 1423 h 2028"/>
                  <a:gd name="T12" fmla="*/ 1157 w 4145"/>
                  <a:gd name="T13" fmla="*/ 1161 h 2028"/>
                  <a:gd name="T14" fmla="*/ 1195 w 4145"/>
                  <a:gd name="T15" fmla="*/ 1417 h 2028"/>
                  <a:gd name="T16" fmla="*/ 1441 w 4145"/>
                  <a:gd name="T17" fmla="*/ 1138 h 2028"/>
                  <a:gd name="T18" fmla="*/ 1315 w 4145"/>
                  <a:gd name="T19" fmla="*/ 1385 h 2028"/>
                  <a:gd name="T20" fmla="*/ 1414 w 4145"/>
                  <a:gd name="T21" fmla="*/ 1357 h 2028"/>
                  <a:gd name="T22" fmla="*/ 1309 w 4145"/>
                  <a:gd name="T23" fmla="*/ 1121 h 2028"/>
                  <a:gd name="T24" fmla="*/ 1508 w 4145"/>
                  <a:gd name="T25" fmla="*/ 1231 h 2028"/>
                  <a:gd name="T26" fmla="*/ 1607 w 4145"/>
                  <a:gd name="T27" fmla="*/ 1311 h 2028"/>
                  <a:gd name="T28" fmla="*/ 1511 w 4145"/>
                  <a:gd name="T29" fmla="*/ 1071 h 2028"/>
                  <a:gd name="T30" fmla="*/ 1696 w 4145"/>
                  <a:gd name="T31" fmla="*/ 1325 h 2028"/>
                  <a:gd name="T32" fmla="*/ 1785 w 4145"/>
                  <a:gd name="T33" fmla="*/ 1282 h 2028"/>
                  <a:gd name="T34" fmla="*/ 1661 w 4145"/>
                  <a:gd name="T35" fmla="*/ 1036 h 2028"/>
                  <a:gd name="T36" fmla="*/ 1879 w 4145"/>
                  <a:gd name="T37" fmla="*/ 1293 h 2028"/>
                  <a:gd name="T38" fmla="*/ 1967 w 4145"/>
                  <a:gd name="T39" fmla="*/ 1249 h 2028"/>
                  <a:gd name="T40" fmla="*/ 1496 w 4145"/>
                  <a:gd name="T41" fmla="*/ 994 h 2028"/>
                  <a:gd name="T42" fmla="*/ 2510 w 4145"/>
                  <a:gd name="T43" fmla="*/ 1168 h 2028"/>
                  <a:gd name="T44" fmla="*/ 2713 w 4145"/>
                  <a:gd name="T45" fmla="*/ 1098 h 2028"/>
                  <a:gd name="T46" fmla="*/ 2917 w 4145"/>
                  <a:gd name="T47" fmla="*/ 1103 h 2028"/>
                  <a:gd name="T48" fmla="*/ 2084 w 4145"/>
                  <a:gd name="T49" fmla="*/ 1004 h 2028"/>
                  <a:gd name="T50" fmla="*/ 2122 w 4145"/>
                  <a:gd name="T51" fmla="*/ 1252 h 2028"/>
                  <a:gd name="T52" fmla="*/ 2222 w 4145"/>
                  <a:gd name="T53" fmla="*/ 983 h 2028"/>
                  <a:gd name="T54" fmla="*/ 2324 w 4145"/>
                  <a:gd name="T55" fmla="*/ 962 h 2028"/>
                  <a:gd name="T56" fmla="*/ 2399 w 4145"/>
                  <a:gd name="T57" fmla="*/ 977 h 2028"/>
                  <a:gd name="T58" fmla="*/ 3391 w 4145"/>
                  <a:gd name="T59" fmla="*/ 962 h 2028"/>
                  <a:gd name="T60" fmla="*/ 2224 w 4145"/>
                  <a:gd name="T61" fmla="*/ 933 h 2028"/>
                  <a:gd name="T62" fmla="*/ 4030 w 4145"/>
                  <a:gd name="T63" fmla="*/ 858 h 2028"/>
                  <a:gd name="T64" fmla="*/ 2634 w 4145"/>
                  <a:gd name="T65" fmla="*/ 904 h 2028"/>
                  <a:gd name="T66" fmla="*/ 1520 w 4145"/>
                  <a:gd name="T67" fmla="*/ 825 h 2028"/>
                  <a:gd name="T68" fmla="*/ 3505 w 4145"/>
                  <a:gd name="T69" fmla="*/ 858 h 2028"/>
                  <a:gd name="T70" fmla="*/ 2256 w 4145"/>
                  <a:gd name="T71" fmla="*/ 834 h 2028"/>
                  <a:gd name="T72" fmla="*/ 3023 w 4145"/>
                  <a:gd name="T73" fmla="*/ 810 h 2028"/>
                  <a:gd name="T74" fmla="*/ 2852 w 4145"/>
                  <a:gd name="T75" fmla="*/ 749 h 2028"/>
                  <a:gd name="T76" fmla="*/ 1528 w 4145"/>
                  <a:gd name="T77" fmla="*/ 723 h 2028"/>
                  <a:gd name="T78" fmla="*/ 2326 w 4145"/>
                  <a:gd name="T79" fmla="*/ 722 h 2028"/>
                  <a:gd name="T80" fmla="*/ 1868 w 4145"/>
                  <a:gd name="T81" fmla="*/ 623 h 2028"/>
                  <a:gd name="T82" fmla="*/ 1889 w 4145"/>
                  <a:gd name="T83" fmla="*/ 615 h 2028"/>
                  <a:gd name="T84" fmla="*/ 3058 w 4145"/>
                  <a:gd name="T85" fmla="*/ 561 h 2028"/>
                  <a:gd name="T86" fmla="*/ 3742 w 4145"/>
                  <a:gd name="T87" fmla="*/ 532 h 2028"/>
                  <a:gd name="T88" fmla="*/ 3531 w 4145"/>
                  <a:gd name="T89" fmla="*/ 489 h 2028"/>
                  <a:gd name="T90" fmla="*/ 3340 w 4145"/>
                  <a:gd name="T91" fmla="*/ 482 h 2028"/>
                  <a:gd name="T92" fmla="*/ 1579 w 4145"/>
                  <a:gd name="T93" fmla="*/ 480 h 2028"/>
                  <a:gd name="T94" fmla="*/ 1500 w 4145"/>
                  <a:gd name="T95" fmla="*/ 591 h 2028"/>
                  <a:gd name="T96" fmla="*/ 1446 w 4145"/>
                  <a:gd name="T97" fmla="*/ 662 h 2028"/>
                  <a:gd name="T98" fmla="*/ 2751 w 4145"/>
                  <a:gd name="T99" fmla="*/ 448 h 2028"/>
                  <a:gd name="T100" fmla="*/ 2624 w 4145"/>
                  <a:gd name="T101" fmla="*/ 436 h 2028"/>
                  <a:gd name="T102" fmla="*/ 2538 w 4145"/>
                  <a:gd name="T103" fmla="*/ 392 h 2028"/>
                  <a:gd name="T104" fmla="*/ 1702 w 4145"/>
                  <a:gd name="T105" fmla="*/ 576 h 2028"/>
                  <a:gd name="T106" fmla="*/ 1882 w 4145"/>
                  <a:gd name="T107" fmla="*/ 395 h 2028"/>
                  <a:gd name="T108" fmla="*/ 2543 w 4145"/>
                  <a:gd name="T109" fmla="*/ 479 h 2028"/>
                  <a:gd name="T110" fmla="*/ 1824 w 4145"/>
                  <a:gd name="T111" fmla="*/ 532 h 2028"/>
                  <a:gd name="T112" fmla="*/ 1937 w 4145"/>
                  <a:gd name="T113" fmla="*/ 497 h 2028"/>
                  <a:gd name="T114" fmla="*/ 2110 w 4145"/>
                  <a:gd name="T115" fmla="*/ 415 h 2028"/>
                  <a:gd name="T116" fmla="*/ 2292 w 4145"/>
                  <a:gd name="T117" fmla="*/ 296 h 2028"/>
                  <a:gd name="T118" fmla="*/ 2444 w 4145"/>
                  <a:gd name="T119" fmla="*/ 264 h 2028"/>
                  <a:gd name="T120" fmla="*/ 3207 w 4145"/>
                  <a:gd name="T121" fmla="*/ 309 h 2028"/>
                  <a:gd name="T122" fmla="*/ 2753 w 4145"/>
                  <a:gd name="T123" fmla="*/ 81 h 2028"/>
                  <a:gd name="T124" fmla="*/ 2386 w 4145"/>
                  <a:gd name="T125" fmla="*/ 283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45" h="2028">
                    <a:moveTo>
                      <a:pt x="648" y="1805"/>
                    </a:moveTo>
                    <a:lnTo>
                      <a:pt x="620" y="1812"/>
                    </a:lnTo>
                    <a:lnTo>
                      <a:pt x="597" y="1826"/>
                    </a:lnTo>
                    <a:lnTo>
                      <a:pt x="579" y="1847"/>
                    </a:lnTo>
                    <a:lnTo>
                      <a:pt x="567" y="1873"/>
                    </a:lnTo>
                    <a:lnTo>
                      <a:pt x="562" y="1900"/>
                    </a:lnTo>
                    <a:lnTo>
                      <a:pt x="562" y="2028"/>
                    </a:lnTo>
                    <a:lnTo>
                      <a:pt x="734" y="2028"/>
                    </a:lnTo>
                    <a:lnTo>
                      <a:pt x="734" y="1879"/>
                    </a:lnTo>
                    <a:lnTo>
                      <a:pt x="731" y="1858"/>
                    </a:lnTo>
                    <a:lnTo>
                      <a:pt x="722" y="1838"/>
                    </a:lnTo>
                    <a:lnTo>
                      <a:pt x="708" y="1821"/>
                    </a:lnTo>
                    <a:lnTo>
                      <a:pt x="690" y="1811"/>
                    </a:lnTo>
                    <a:lnTo>
                      <a:pt x="670" y="1805"/>
                    </a:lnTo>
                    <a:lnTo>
                      <a:pt x="648" y="1805"/>
                    </a:lnTo>
                    <a:close/>
                    <a:moveTo>
                      <a:pt x="1032" y="1753"/>
                    </a:moveTo>
                    <a:lnTo>
                      <a:pt x="1006" y="1759"/>
                    </a:lnTo>
                    <a:lnTo>
                      <a:pt x="982" y="1773"/>
                    </a:lnTo>
                    <a:lnTo>
                      <a:pt x="962" y="1789"/>
                    </a:lnTo>
                    <a:lnTo>
                      <a:pt x="947" y="1812"/>
                    </a:lnTo>
                    <a:lnTo>
                      <a:pt x="936" y="1837"/>
                    </a:lnTo>
                    <a:lnTo>
                      <a:pt x="933" y="1864"/>
                    </a:lnTo>
                    <a:lnTo>
                      <a:pt x="933" y="2028"/>
                    </a:lnTo>
                    <a:lnTo>
                      <a:pt x="1132" y="2028"/>
                    </a:lnTo>
                    <a:lnTo>
                      <a:pt x="1132" y="1841"/>
                    </a:lnTo>
                    <a:lnTo>
                      <a:pt x="1128" y="1815"/>
                    </a:lnTo>
                    <a:lnTo>
                      <a:pt x="1119" y="1793"/>
                    </a:lnTo>
                    <a:lnTo>
                      <a:pt x="1102" y="1774"/>
                    </a:lnTo>
                    <a:lnTo>
                      <a:pt x="1082" y="1761"/>
                    </a:lnTo>
                    <a:lnTo>
                      <a:pt x="1058" y="1753"/>
                    </a:lnTo>
                    <a:lnTo>
                      <a:pt x="1032" y="1753"/>
                    </a:lnTo>
                    <a:close/>
                    <a:moveTo>
                      <a:pt x="1570" y="1639"/>
                    </a:moveTo>
                    <a:lnTo>
                      <a:pt x="1538" y="1639"/>
                    </a:lnTo>
                    <a:lnTo>
                      <a:pt x="1506" y="1647"/>
                    </a:lnTo>
                    <a:lnTo>
                      <a:pt x="1478" y="1660"/>
                    </a:lnTo>
                    <a:lnTo>
                      <a:pt x="1452" y="1679"/>
                    </a:lnTo>
                    <a:lnTo>
                      <a:pt x="1430" y="1703"/>
                    </a:lnTo>
                    <a:lnTo>
                      <a:pt x="1415" y="1730"/>
                    </a:lnTo>
                    <a:lnTo>
                      <a:pt x="1405" y="1761"/>
                    </a:lnTo>
                    <a:lnTo>
                      <a:pt x="1400" y="1793"/>
                    </a:lnTo>
                    <a:lnTo>
                      <a:pt x="1400" y="2028"/>
                    </a:lnTo>
                    <a:lnTo>
                      <a:pt x="1677" y="2028"/>
                    </a:lnTo>
                    <a:lnTo>
                      <a:pt x="1677" y="1761"/>
                    </a:lnTo>
                    <a:lnTo>
                      <a:pt x="1672" y="1729"/>
                    </a:lnTo>
                    <a:lnTo>
                      <a:pt x="1663" y="1701"/>
                    </a:lnTo>
                    <a:lnTo>
                      <a:pt x="1646" y="1677"/>
                    </a:lnTo>
                    <a:lnTo>
                      <a:pt x="1625" y="1659"/>
                    </a:lnTo>
                    <a:lnTo>
                      <a:pt x="1599" y="1645"/>
                    </a:lnTo>
                    <a:lnTo>
                      <a:pt x="1570" y="1639"/>
                    </a:lnTo>
                    <a:close/>
                    <a:moveTo>
                      <a:pt x="2090" y="1635"/>
                    </a:moveTo>
                    <a:lnTo>
                      <a:pt x="2055" y="1642"/>
                    </a:lnTo>
                    <a:lnTo>
                      <a:pt x="2023" y="1660"/>
                    </a:lnTo>
                    <a:lnTo>
                      <a:pt x="1997" y="1683"/>
                    </a:lnTo>
                    <a:lnTo>
                      <a:pt x="1976" y="1712"/>
                    </a:lnTo>
                    <a:lnTo>
                      <a:pt x="1964" y="1745"/>
                    </a:lnTo>
                    <a:lnTo>
                      <a:pt x="1959" y="1780"/>
                    </a:lnTo>
                    <a:lnTo>
                      <a:pt x="1959" y="2028"/>
                    </a:lnTo>
                    <a:lnTo>
                      <a:pt x="2221" y="2028"/>
                    </a:lnTo>
                    <a:lnTo>
                      <a:pt x="2221" y="1750"/>
                    </a:lnTo>
                    <a:lnTo>
                      <a:pt x="2218" y="1720"/>
                    </a:lnTo>
                    <a:lnTo>
                      <a:pt x="2207" y="1694"/>
                    </a:lnTo>
                    <a:lnTo>
                      <a:pt x="2192" y="1671"/>
                    </a:lnTo>
                    <a:lnTo>
                      <a:pt x="2172" y="1653"/>
                    </a:lnTo>
                    <a:lnTo>
                      <a:pt x="2148" y="1641"/>
                    </a:lnTo>
                    <a:lnTo>
                      <a:pt x="2120" y="1635"/>
                    </a:lnTo>
                    <a:lnTo>
                      <a:pt x="2090" y="1635"/>
                    </a:lnTo>
                    <a:close/>
                    <a:moveTo>
                      <a:pt x="2618" y="1581"/>
                    </a:moveTo>
                    <a:lnTo>
                      <a:pt x="2584" y="1581"/>
                    </a:lnTo>
                    <a:lnTo>
                      <a:pt x="2551" y="1589"/>
                    </a:lnTo>
                    <a:lnTo>
                      <a:pt x="2520" y="1603"/>
                    </a:lnTo>
                    <a:lnTo>
                      <a:pt x="2494" y="1624"/>
                    </a:lnTo>
                    <a:lnTo>
                      <a:pt x="2472" y="1648"/>
                    </a:lnTo>
                    <a:lnTo>
                      <a:pt x="2453" y="1677"/>
                    </a:lnTo>
                    <a:lnTo>
                      <a:pt x="2443" y="1709"/>
                    </a:lnTo>
                    <a:lnTo>
                      <a:pt x="2440" y="1742"/>
                    </a:lnTo>
                    <a:lnTo>
                      <a:pt x="2440" y="2028"/>
                    </a:lnTo>
                    <a:lnTo>
                      <a:pt x="2730" y="2028"/>
                    </a:lnTo>
                    <a:lnTo>
                      <a:pt x="2730" y="1709"/>
                    </a:lnTo>
                    <a:lnTo>
                      <a:pt x="2725" y="1676"/>
                    </a:lnTo>
                    <a:lnTo>
                      <a:pt x="2715" y="1647"/>
                    </a:lnTo>
                    <a:lnTo>
                      <a:pt x="2698" y="1622"/>
                    </a:lnTo>
                    <a:lnTo>
                      <a:pt x="2675" y="1603"/>
                    </a:lnTo>
                    <a:lnTo>
                      <a:pt x="2648" y="1587"/>
                    </a:lnTo>
                    <a:lnTo>
                      <a:pt x="2618" y="1581"/>
                    </a:lnTo>
                    <a:close/>
                    <a:moveTo>
                      <a:pt x="806" y="1244"/>
                    </a:moveTo>
                    <a:lnTo>
                      <a:pt x="754" y="1259"/>
                    </a:lnTo>
                    <a:lnTo>
                      <a:pt x="752" y="1294"/>
                    </a:lnTo>
                    <a:lnTo>
                      <a:pt x="806" y="1281"/>
                    </a:lnTo>
                    <a:lnTo>
                      <a:pt x="806" y="1244"/>
                    </a:lnTo>
                    <a:close/>
                    <a:moveTo>
                      <a:pt x="965" y="1240"/>
                    </a:moveTo>
                    <a:lnTo>
                      <a:pt x="965" y="1241"/>
                    </a:lnTo>
                    <a:lnTo>
                      <a:pt x="953" y="1244"/>
                    </a:lnTo>
                    <a:lnTo>
                      <a:pt x="953" y="1243"/>
                    </a:lnTo>
                    <a:lnTo>
                      <a:pt x="965" y="1240"/>
                    </a:lnTo>
                    <a:close/>
                    <a:moveTo>
                      <a:pt x="904" y="1221"/>
                    </a:moveTo>
                    <a:lnTo>
                      <a:pt x="853" y="1237"/>
                    </a:lnTo>
                    <a:lnTo>
                      <a:pt x="851" y="1270"/>
                    </a:lnTo>
                    <a:lnTo>
                      <a:pt x="904" y="1256"/>
                    </a:lnTo>
                    <a:lnTo>
                      <a:pt x="904" y="1221"/>
                    </a:lnTo>
                    <a:close/>
                    <a:moveTo>
                      <a:pt x="1098" y="1218"/>
                    </a:moveTo>
                    <a:lnTo>
                      <a:pt x="1076" y="1221"/>
                    </a:lnTo>
                    <a:lnTo>
                      <a:pt x="1053" y="1226"/>
                    </a:lnTo>
                    <a:lnTo>
                      <a:pt x="1032" y="1231"/>
                    </a:lnTo>
                    <a:lnTo>
                      <a:pt x="1029" y="1237"/>
                    </a:lnTo>
                    <a:lnTo>
                      <a:pt x="1026" y="1243"/>
                    </a:lnTo>
                    <a:lnTo>
                      <a:pt x="1026" y="1247"/>
                    </a:lnTo>
                    <a:lnTo>
                      <a:pt x="1022" y="1252"/>
                    </a:lnTo>
                    <a:lnTo>
                      <a:pt x="1017" y="1255"/>
                    </a:lnTo>
                    <a:lnTo>
                      <a:pt x="1014" y="1261"/>
                    </a:lnTo>
                    <a:lnTo>
                      <a:pt x="1011" y="1267"/>
                    </a:lnTo>
                    <a:lnTo>
                      <a:pt x="1008" y="1451"/>
                    </a:lnTo>
                    <a:lnTo>
                      <a:pt x="1015" y="1449"/>
                    </a:lnTo>
                    <a:lnTo>
                      <a:pt x="1012" y="1445"/>
                    </a:lnTo>
                    <a:lnTo>
                      <a:pt x="1012" y="1442"/>
                    </a:lnTo>
                    <a:lnTo>
                      <a:pt x="1014" y="1437"/>
                    </a:lnTo>
                    <a:lnTo>
                      <a:pt x="1018" y="1434"/>
                    </a:lnTo>
                    <a:lnTo>
                      <a:pt x="1020" y="1423"/>
                    </a:lnTo>
                    <a:lnTo>
                      <a:pt x="1022" y="1416"/>
                    </a:lnTo>
                    <a:lnTo>
                      <a:pt x="1023" y="1411"/>
                    </a:lnTo>
                    <a:lnTo>
                      <a:pt x="1025" y="1408"/>
                    </a:lnTo>
                    <a:lnTo>
                      <a:pt x="1026" y="1407"/>
                    </a:lnTo>
                    <a:lnTo>
                      <a:pt x="1028" y="1410"/>
                    </a:lnTo>
                    <a:lnTo>
                      <a:pt x="1031" y="1414"/>
                    </a:lnTo>
                    <a:lnTo>
                      <a:pt x="1032" y="1420"/>
                    </a:lnTo>
                    <a:lnTo>
                      <a:pt x="1034" y="1430"/>
                    </a:lnTo>
                    <a:lnTo>
                      <a:pt x="1038" y="1434"/>
                    </a:lnTo>
                    <a:lnTo>
                      <a:pt x="1040" y="1437"/>
                    </a:lnTo>
                    <a:lnTo>
                      <a:pt x="1041" y="1442"/>
                    </a:lnTo>
                    <a:lnTo>
                      <a:pt x="1040" y="1446"/>
                    </a:lnTo>
                    <a:lnTo>
                      <a:pt x="1049" y="1445"/>
                    </a:lnTo>
                    <a:lnTo>
                      <a:pt x="1060" y="1445"/>
                    </a:lnTo>
                    <a:lnTo>
                      <a:pt x="1069" y="1443"/>
                    </a:lnTo>
                    <a:lnTo>
                      <a:pt x="1069" y="1436"/>
                    </a:lnTo>
                    <a:lnTo>
                      <a:pt x="1069" y="1430"/>
                    </a:lnTo>
                    <a:lnTo>
                      <a:pt x="1073" y="1422"/>
                    </a:lnTo>
                    <a:lnTo>
                      <a:pt x="1075" y="1413"/>
                    </a:lnTo>
                    <a:lnTo>
                      <a:pt x="1076" y="1405"/>
                    </a:lnTo>
                    <a:lnTo>
                      <a:pt x="1078" y="1401"/>
                    </a:lnTo>
                    <a:lnTo>
                      <a:pt x="1079" y="1401"/>
                    </a:lnTo>
                    <a:lnTo>
                      <a:pt x="1081" y="1402"/>
                    </a:lnTo>
                    <a:lnTo>
                      <a:pt x="1082" y="1405"/>
                    </a:lnTo>
                    <a:lnTo>
                      <a:pt x="1084" y="1413"/>
                    </a:lnTo>
                    <a:lnTo>
                      <a:pt x="1087" y="1422"/>
                    </a:lnTo>
                    <a:lnTo>
                      <a:pt x="1090" y="1426"/>
                    </a:lnTo>
                    <a:lnTo>
                      <a:pt x="1091" y="1431"/>
                    </a:lnTo>
                    <a:lnTo>
                      <a:pt x="1091" y="1436"/>
                    </a:lnTo>
                    <a:lnTo>
                      <a:pt x="1104" y="1436"/>
                    </a:lnTo>
                    <a:lnTo>
                      <a:pt x="1113" y="1240"/>
                    </a:lnTo>
                    <a:lnTo>
                      <a:pt x="1105" y="1237"/>
                    </a:lnTo>
                    <a:lnTo>
                      <a:pt x="1102" y="1232"/>
                    </a:lnTo>
                    <a:lnTo>
                      <a:pt x="1099" y="1227"/>
                    </a:lnTo>
                    <a:lnTo>
                      <a:pt x="1098" y="1218"/>
                    </a:lnTo>
                    <a:close/>
                    <a:moveTo>
                      <a:pt x="1006" y="1196"/>
                    </a:moveTo>
                    <a:lnTo>
                      <a:pt x="953" y="1211"/>
                    </a:lnTo>
                    <a:lnTo>
                      <a:pt x="953" y="1243"/>
                    </a:lnTo>
                    <a:lnTo>
                      <a:pt x="911" y="1252"/>
                    </a:lnTo>
                    <a:lnTo>
                      <a:pt x="906" y="1258"/>
                    </a:lnTo>
                    <a:lnTo>
                      <a:pt x="904" y="1264"/>
                    </a:lnTo>
                    <a:lnTo>
                      <a:pt x="903" y="1270"/>
                    </a:lnTo>
                    <a:lnTo>
                      <a:pt x="898" y="1273"/>
                    </a:lnTo>
                    <a:lnTo>
                      <a:pt x="894" y="1278"/>
                    </a:lnTo>
                    <a:lnTo>
                      <a:pt x="891" y="1282"/>
                    </a:lnTo>
                    <a:lnTo>
                      <a:pt x="889" y="1288"/>
                    </a:lnTo>
                    <a:lnTo>
                      <a:pt x="885" y="1472"/>
                    </a:lnTo>
                    <a:lnTo>
                      <a:pt x="892" y="1471"/>
                    </a:lnTo>
                    <a:lnTo>
                      <a:pt x="889" y="1467"/>
                    </a:lnTo>
                    <a:lnTo>
                      <a:pt x="889" y="1463"/>
                    </a:lnTo>
                    <a:lnTo>
                      <a:pt x="892" y="1460"/>
                    </a:lnTo>
                    <a:lnTo>
                      <a:pt x="895" y="1455"/>
                    </a:lnTo>
                    <a:lnTo>
                      <a:pt x="897" y="1446"/>
                    </a:lnTo>
                    <a:lnTo>
                      <a:pt x="898" y="1439"/>
                    </a:lnTo>
                    <a:lnTo>
                      <a:pt x="900" y="1433"/>
                    </a:lnTo>
                    <a:lnTo>
                      <a:pt x="901" y="1430"/>
                    </a:lnTo>
                    <a:lnTo>
                      <a:pt x="904" y="1430"/>
                    </a:lnTo>
                    <a:lnTo>
                      <a:pt x="906" y="1431"/>
                    </a:lnTo>
                    <a:lnTo>
                      <a:pt x="908" y="1436"/>
                    </a:lnTo>
                    <a:lnTo>
                      <a:pt x="909" y="1443"/>
                    </a:lnTo>
                    <a:lnTo>
                      <a:pt x="912" y="1452"/>
                    </a:lnTo>
                    <a:lnTo>
                      <a:pt x="915" y="1455"/>
                    </a:lnTo>
                    <a:lnTo>
                      <a:pt x="918" y="1460"/>
                    </a:lnTo>
                    <a:lnTo>
                      <a:pt x="918" y="1464"/>
                    </a:lnTo>
                    <a:lnTo>
                      <a:pt x="917" y="1469"/>
                    </a:lnTo>
                    <a:lnTo>
                      <a:pt x="927" y="1466"/>
                    </a:lnTo>
                    <a:lnTo>
                      <a:pt x="936" y="1464"/>
                    </a:lnTo>
                    <a:lnTo>
                      <a:pt x="935" y="1458"/>
                    </a:lnTo>
                    <a:lnTo>
                      <a:pt x="936" y="1451"/>
                    </a:lnTo>
                    <a:lnTo>
                      <a:pt x="939" y="1443"/>
                    </a:lnTo>
                    <a:lnTo>
                      <a:pt x="942" y="1434"/>
                    </a:lnTo>
                    <a:lnTo>
                      <a:pt x="944" y="1428"/>
                    </a:lnTo>
                    <a:lnTo>
                      <a:pt x="946" y="1423"/>
                    </a:lnTo>
                    <a:lnTo>
                      <a:pt x="947" y="1422"/>
                    </a:lnTo>
                    <a:lnTo>
                      <a:pt x="949" y="1423"/>
                    </a:lnTo>
                    <a:lnTo>
                      <a:pt x="950" y="1428"/>
                    </a:lnTo>
                    <a:lnTo>
                      <a:pt x="952" y="1434"/>
                    </a:lnTo>
                    <a:lnTo>
                      <a:pt x="953" y="1445"/>
                    </a:lnTo>
                    <a:lnTo>
                      <a:pt x="956" y="1448"/>
                    </a:lnTo>
                    <a:lnTo>
                      <a:pt x="959" y="1452"/>
                    </a:lnTo>
                    <a:lnTo>
                      <a:pt x="959" y="1458"/>
                    </a:lnTo>
                    <a:lnTo>
                      <a:pt x="971" y="1457"/>
                    </a:lnTo>
                    <a:lnTo>
                      <a:pt x="980" y="1261"/>
                    </a:lnTo>
                    <a:lnTo>
                      <a:pt x="976" y="1259"/>
                    </a:lnTo>
                    <a:lnTo>
                      <a:pt x="973" y="1259"/>
                    </a:lnTo>
                    <a:lnTo>
                      <a:pt x="970" y="1253"/>
                    </a:lnTo>
                    <a:lnTo>
                      <a:pt x="967" y="1249"/>
                    </a:lnTo>
                    <a:lnTo>
                      <a:pt x="965" y="1241"/>
                    </a:lnTo>
                    <a:lnTo>
                      <a:pt x="1006" y="1232"/>
                    </a:lnTo>
                    <a:lnTo>
                      <a:pt x="1006" y="1196"/>
                    </a:lnTo>
                    <a:close/>
                    <a:moveTo>
                      <a:pt x="1195" y="1185"/>
                    </a:moveTo>
                    <a:lnTo>
                      <a:pt x="1167" y="1193"/>
                    </a:lnTo>
                    <a:lnTo>
                      <a:pt x="1169" y="1190"/>
                    </a:lnTo>
                    <a:lnTo>
                      <a:pt x="1190" y="1186"/>
                    </a:lnTo>
                    <a:lnTo>
                      <a:pt x="1195" y="1185"/>
                    </a:lnTo>
                    <a:close/>
                    <a:moveTo>
                      <a:pt x="1107" y="1171"/>
                    </a:moveTo>
                    <a:lnTo>
                      <a:pt x="1055" y="1186"/>
                    </a:lnTo>
                    <a:lnTo>
                      <a:pt x="1053" y="1220"/>
                    </a:lnTo>
                    <a:lnTo>
                      <a:pt x="1107" y="1206"/>
                    </a:lnTo>
                    <a:lnTo>
                      <a:pt x="1107" y="1171"/>
                    </a:lnTo>
                    <a:close/>
                    <a:moveTo>
                      <a:pt x="892" y="1150"/>
                    </a:moveTo>
                    <a:lnTo>
                      <a:pt x="792" y="1177"/>
                    </a:lnTo>
                    <a:lnTo>
                      <a:pt x="853" y="1223"/>
                    </a:lnTo>
                    <a:lnTo>
                      <a:pt x="946" y="1199"/>
                    </a:lnTo>
                    <a:lnTo>
                      <a:pt x="892" y="1150"/>
                    </a:lnTo>
                    <a:close/>
                    <a:moveTo>
                      <a:pt x="1207" y="1145"/>
                    </a:moveTo>
                    <a:lnTo>
                      <a:pt x="1157" y="1161"/>
                    </a:lnTo>
                    <a:lnTo>
                      <a:pt x="1155" y="1196"/>
                    </a:lnTo>
                    <a:lnTo>
                      <a:pt x="1167" y="1193"/>
                    </a:lnTo>
                    <a:lnTo>
                      <a:pt x="1164" y="1196"/>
                    </a:lnTo>
                    <a:lnTo>
                      <a:pt x="1161" y="1202"/>
                    </a:lnTo>
                    <a:lnTo>
                      <a:pt x="1161" y="1208"/>
                    </a:lnTo>
                    <a:lnTo>
                      <a:pt x="1157" y="1211"/>
                    </a:lnTo>
                    <a:lnTo>
                      <a:pt x="1152" y="1215"/>
                    </a:lnTo>
                    <a:lnTo>
                      <a:pt x="1149" y="1220"/>
                    </a:lnTo>
                    <a:lnTo>
                      <a:pt x="1146" y="1226"/>
                    </a:lnTo>
                    <a:lnTo>
                      <a:pt x="1146" y="1291"/>
                    </a:lnTo>
                    <a:lnTo>
                      <a:pt x="1145" y="1360"/>
                    </a:lnTo>
                    <a:lnTo>
                      <a:pt x="1143" y="1425"/>
                    </a:lnTo>
                    <a:lnTo>
                      <a:pt x="1151" y="1423"/>
                    </a:lnTo>
                    <a:lnTo>
                      <a:pt x="1148" y="1419"/>
                    </a:lnTo>
                    <a:lnTo>
                      <a:pt x="1148" y="1416"/>
                    </a:lnTo>
                    <a:lnTo>
                      <a:pt x="1149" y="1411"/>
                    </a:lnTo>
                    <a:lnTo>
                      <a:pt x="1154" y="1408"/>
                    </a:lnTo>
                    <a:lnTo>
                      <a:pt x="1155" y="1398"/>
                    </a:lnTo>
                    <a:lnTo>
                      <a:pt x="1157" y="1390"/>
                    </a:lnTo>
                    <a:lnTo>
                      <a:pt x="1158" y="1385"/>
                    </a:lnTo>
                    <a:lnTo>
                      <a:pt x="1160" y="1382"/>
                    </a:lnTo>
                    <a:lnTo>
                      <a:pt x="1161" y="1381"/>
                    </a:lnTo>
                    <a:lnTo>
                      <a:pt x="1163" y="1384"/>
                    </a:lnTo>
                    <a:lnTo>
                      <a:pt x="1166" y="1388"/>
                    </a:lnTo>
                    <a:lnTo>
                      <a:pt x="1167" y="1395"/>
                    </a:lnTo>
                    <a:lnTo>
                      <a:pt x="1170" y="1404"/>
                    </a:lnTo>
                    <a:lnTo>
                      <a:pt x="1174" y="1408"/>
                    </a:lnTo>
                    <a:lnTo>
                      <a:pt x="1175" y="1411"/>
                    </a:lnTo>
                    <a:lnTo>
                      <a:pt x="1177" y="1416"/>
                    </a:lnTo>
                    <a:lnTo>
                      <a:pt x="1175" y="1420"/>
                    </a:lnTo>
                    <a:lnTo>
                      <a:pt x="1183" y="1419"/>
                    </a:lnTo>
                    <a:lnTo>
                      <a:pt x="1195" y="1417"/>
                    </a:lnTo>
                    <a:lnTo>
                      <a:pt x="1205" y="1416"/>
                    </a:lnTo>
                    <a:lnTo>
                      <a:pt x="1213" y="1416"/>
                    </a:lnTo>
                    <a:lnTo>
                      <a:pt x="1212" y="1408"/>
                    </a:lnTo>
                    <a:lnTo>
                      <a:pt x="1213" y="1401"/>
                    </a:lnTo>
                    <a:lnTo>
                      <a:pt x="1218" y="1395"/>
                    </a:lnTo>
                    <a:lnTo>
                      <a:pt x="1219" y="1384"/>
                    </a:lnTo>
                    <a:lnTo>
                      <a:pt x="1221" y="1378"/>
                    </a:lnTo>
                    <a:lnTo>
                      <a:pt x="1222" y="1373"/>
                    </a:lnTo>
                    <a:lnTo>
                      <a:pt x="1224" y="1372"/>
                    </a:lnTo>
                    <a:lnTo>
                      <a:pt x="1225" y="1373"/>
                    </a:lnTo>
                    <a:lnTo>
                      <a:pt x="1227" y="1378"/>
                    </a:lnTo>
                    <a:lnTo>
                      <a:pt x="1228" y="1385"/>
                    </a:lnTo>
                    <a:lnTo>
                      <a:pt x="1230" y="1395"/>
                    </a:lnTo>
                    <a:lnTo>
                      <a:pt x="1234" y="1399"/>
                    </a:lnTo>
                    <a:lnTo>
                      <a:pt x="1236" y="1404"/>
                    </a:lnTo>
                    <a:lnTo>
                      <a:pt x="1236" y="1408"/>
                    </a:lnTo>
                    <a:lnTo>
                      <a:pt x="1248" y="1408"/>
                    </a:lnTo>
                    <a:lnTo>
                      <a:pt x="1251" y="1338"/>
                    </a:lnTo>
                    <a:lnTo>
                      <a:pt x="1251" y="1267"/>
                    </a:lnTo>
                    <a:lnTo>
                      <a:pt x="1254" y="1199"/>
                    </a:lnTo>
                    <a:lnTo>
                      <a:pt x="1250" y="1197"/>
                    </a:lnTo>
                    <a:lnTo>
                      <a:pt x="1245" y="1197"/>
                    </a:lnTo>
                    <a:lnTo>
                      <a:pt x="1242" y="1191"/>
                    </a:lnTo>
                    <a:lnTo>
                      <a:pt x="1239" y="1186"/>
                    </a:lnTo>
                    <a:lnTo>
                      <a:pt x="1239" y="1182"/>
                    </a:lnTo>
                    <a:lnTo>
                      <a:pt x="1237" y="1177"/>
                    </a:lnTo>
                    <a:lnTo>
                      <a:pt x="1216" y="1182"/>
                    </a:lnTo>
                    <a:lnTo>
                      <a:pt x="1195" y="1185"/>
                    </a:lnTo>
                    <a:lnTo>
                      <a:pt x="1208" y="1182"/>
                    </a:lnTo>
                    <a:lnTo>
                      <a:pt x="1207" y="1145"/>
                    </a:lnTo>
                    <a:close/>
                    <a:moveTo>
                      <a:pt x="1452" y="1136"/>
                    </a:moveTo>
                    <a:lnTo>
                      <a:pt x="1441" y="1138"/>
                    </a:lnTo>
                    <a:lnTo>
                      <a:pt x="1424" y="1142"/>
                    </a:lnTo>
                    <a:lnTo>
                      <a:pt x="1403" y="1147"/>
                    </a:lnTo>
                    <a:lnTo>
                      <a:pt x="1380" y="1152"/>
                    </a:lnTo>
                    <a:lnTo>
                      <a:pt x="1357" y="1156"/>
                    </a:lnTo>
                    <a:lnTo>
                      <a:pt x="1336" y="1161"/>
                    </a:lnTo>
                    <a:lnTo>
                      <a:pt x="1319" y="1164"/>
                    </a:lnTo>
                    <a:lnTo>
                      <a:pt x="1309" y="1167"/>
                    </a:lnTo>
                    <a:lnTo>
                      <a:pt x="1306" y="1173"/>
                    </a:lnTo>
                    <a:lnTo>
                      <a:pt x="1303" y="1179"/>
                    </a:lnTo>
                    <a:lnTo>
                      <a:pt x="1303" y="1185"/>
                    </a:lnTo>
                    <a:lnTo>
                      <a:pt x="1298" y="1188"/>
                    </a:lnTo>
                    <a:lnTo>
                      <a:pt x="1294" y="1193"/>
                    </a:lnTo>
                    <a:lnTo>
                      <a:pt x="1291" y="1197"/>
                    </a:lnTo>
                    <a:lnTo>
                      <a:pt x="1288" y="1203"/>
                    </a:lnTo>
                    <a:lnTo>
                      <a:pt x="1288" y="1268"/>
                    </a:lnTo>
                    <a:lnTo>
                      <a:pt x="1286" y="1337"/>
                    </a:lnTo>
                    <a:lnTo>
                      <a:pt x="1284" y="1402"/>
                    </a:lnTo>
                    <a:lnTo>
                      <a:pt x="1292" y="1401"/>
                    </a:lnTo>
                    <a:lnTo>
                      <a:pt x="1289" y="1396"/>
                    </a:lnTo>
                    <a:lnTo>
                      <a:pt x="1289" y="1392"/>
                    </a:lnTo>
                    <a:lnTo>
                      <a:pt x="1291" y="1388"/>
                    </a:lnTo>
                    <a:lnTo>
                      <a:pt x="1295" y="1385"/>
                    </a:lnTo>
                    <a:lnTo>
                      <a:pt x="1297" y="1375"/>
                    </a:lnTo>
                    <a:lnTo>
                      <a:pt x="1298" y="1367"/>
                    </a:lnTo>
                    <a:lnTo>
                      <a:pt x="1300" y="1361"/>
                    </a:lnTo>
                    <a:lnTo>
                      <a:pt x="1301" y="1360"/>
                    </a:lnTo>
                    <a:lnTo>
                      <a:pt x="1303" y="1358"/>
                    </a:lnTo>
                    <a:lnTo>
                      <a:pt x="1304" y="1361"/>
                    </a:lnTo>
                    <a:lnTo>
                      <a:pt x="1307" y="1366"/>
                    </a:lnTo>
                    <a:lnTo>
                      <a:pt x="1309" y="1372"/>
                    </a:lnTo>
                    <a:lnTo>
                      <a:pt x="1312" y="1381"/>
                    </a:lnTo>
                    <a:lnTo>
                      <a:pt x="1315" y="1385"/>
                    </a:lnTo>
                    <a:lnTo>
                      <a:pt x="1316" y="1388"/>
                    </a:lnTo>
                    <a:lnTo>
                      <a:pt x="1318" y="1393"/>
                    </a:lnTo>
                    <a:lnTo>
                      <a:pt x="1316" y="1398"/>
                    </a:lnTo>
                    <a:lnTo>
                      <a:pt x="1324" y="1396"/>
                    </a:lnTo>
                    <a:lnTo>
                      <a:pt x="1336" y="1395"/>
                    </a:lnTo>
                    <a:lnTo>
                      <a:pt x="1347" y="1393"/>
                    </a:lnTo>
                    <a:lnTo>
                      <a:pt x="1354" y="1392"/>
                    </a:lnTo>
                    <a:lnTo>
                      <a:pt x="1353" y="1385"/>
                    </a:lnTo>
                    <a:lnTo>
                      <a:pt x="1354" y="1378"/>
                    </a:lnTo>
                    <a:lnTo>
                      <a:pt x="1357" y="1370"/>
                    </a:lnTo>
                    <a:lnTo>
                      <a:pt x="1360" y="1361"/>
                    </a:lnTo>
                    <a:lnTo>
                      <a:pt x="1362" y="1355"/>
                    </a:lnTo>
                    <a:lnTo>
                      <a:pt x="1364" y="1351"/>
                    </a:lnTo>
                    <a:lnTo>
                      <a:pt x="1365" y="1349"/>
                    </a:lnTo>
                    <a:lnTo>
                      <a:pt x="1367" y="1351"/>
                    </a:lnTo>
                    <a:lnTo>
                      <a:pt x="1368" y="1355"/>
                    </a:lnTo>
                    <a:lnTo>
                      <a:pt x="1370" y="1363"/>
                    </a:lnTo>
                    <a:lnTo>
                      <a:pt x="1371" y="1372"/>
                    </a:lnTo>
                    <a:lnTo>
                      <a:pt x="1374" y="1376"/>
                    </a:lnTo>
                    <a:lnTo>
                      <a:pt x="1377" y="1379"/>
                    </a:lnTo>
                    <a:lnTo>
                      <a:pt x="1377" y="1385"/>
                    </a:lnTo>
                    <a:lnTo>
                      <a:pt x="1382" y="1384"/>
                    </a:lnTo>
                    <a:lnTo>
                      <a:pt x="1394" y="1382"/>
                    </a:lnTo>
                    <a:lnTo>
                      <a:pt x="1411" y="1381"/>
                    </a:lnTo>
                    <a:lnTo>
                      <a:pt x="1409" y="1379"/>
                    </a:lnTo>
                    <a:lnTo>
                      <a:pt x="1411" y="1376"/>
                    </a:lnTo>
                    <a:lnTo>
                      <a:pt x="1411" y="1373"/>
                    </a:lnTo>
                    <a:lnTo>
                      <a:pt x="1411" y="1370"/>
                    </a:lnTo>
                    <a:lnTo>
                      <a:pt x="1412" y="1366"/>
                    </a:lnTo>
                    <a:lnTo>
                      <a:pt x="1414" y="1363"/>
                    </a:lnTo>
                    <a:lnTo>
                      <a:pt x="1414" y="1361"/>
                    </a:lnTo>
                    <a:lnTo>
                      <a:pt x="1414" y="1357"/>
                    </a:lnTo>
                    <a:lnTo>
                      <a:pt x="1414" y="1351"/>
                    </a:lnTo>
                    <a:lnTo>
                      <a:pt x="1414" y="1347"/>
                    </a:lnTo>
                    <a:lnTo>
                      <a:pt x="1415" y="1343"/>
                    </a:lnTo>
                    <a:lnTo>
                      <a:pt x="1417" y="1341"/>
                    </a:lnTo>
                    <a:lnTo>
                      <a:pt x="1418" y="1340"/>
                    </a:lnTo>
                    <a:lnTo>
                      <a:pt x="1420" y="1341"/>
                    </a:lnTo>
                    <a:lnTo>
                      <a:pt x="1421" y="1343"/>
                    </a:lnTo>
                    <a:lnTo>
                      <a:pt x="1423" y="1346"/>
                    </a:lnTo>
                    <a:lnTo>
                      <a:pt x="1423" y="1352"/>
                    </a:lnTo>
                    <a:lnTo>
                      <a:pt x="1424" y="1360"/>
                    </a:lnTo>
                    <a:lnTo>
                      <a:pt x="1426" y="1361"/>
                    </a:lnTo>
                    <a:lnTo>
                      <a:pt x="1427" y="1364"/>
                    </a:lnTo>
                    <a:lnTo>
                      <a:pt x="1430" y="1367"/>
                    </a:lnTo>
                    <a:lnTo>
                      <a:pt x="1432" y="1370"/>
                    </a:lnTo>
                    <a:lnTo>
                      <a:pt x="1432" y="1373"/>
                    </a:lnTo>
                    <a:lnTo>
                      <a:pt x="1433" y="1376"/>
                    </a:lnTo>
                    <a:lnTo>
                      <a:pt x="1433" y="1378"/>
                    </a:lnTo>
                    <a:lnTo>
                      <a:pt x="1447" y="1375"/>
                    </a:lnTo>
                    <a:lnTo>
                      <a:pt x="1456" y="1373"/>
                    </a:lnTo>
                    <a:lnTo>
                      <a:pt x="1462" y="1373"/>
                    </a:lnTo>
                    <a:lnTo>
                      <a:pt x="1464" y="1322"/>
                    </a:lnTo>
                    <a:lnTo>
                      <a:pt x="1465" y="1265"/>
                    </a:lnTo>
                    <a:lnTo>
                      <a:pt x="1467" y="1209"/>
                    </a:lnTo>
                    <a:lnTo>
                      <a:pt x="1468" y="1158"/>
                    </a:lnTo>
                    <a:lnTo>
                      <a:pt x="1459" y="1155"/>
                    </a:lnTo>
                    <a:lnTo>
                      <a:pt x="1453" y="1144"/>
                    </a:lnTo>
                    <a:lnTo>
                      <a:pt x="1452" y="1136"/>
                    </a:lnTo>
                    <a:close/>
                    <a:moveTo>
                      <a:pt x="1309" y="1121"/>
                    </a:moveTo>
                    <a:lnTo>
                      <a:pt x="1257" y="1136"/>
                    </a:lnTo>
                    <a:lnTo>
                      <a:pt x="1256" y="1170"/>
                    </a:lnTo>
                    <a:lnTo>
                      <a:pt x="1309" y="1156"/>
                    </a:lnTo>
                    <a:lnTo>
                      <a:pt x="1309" y="1121"/>
                    </a:lnTo>
                    <a:close/>
                    <a:moveTo>
                      <a:pt x="1012" y="1118"/>
                    </a:moveTo>
                    <a:lnTo>
                      <a:pt x="915" y="1142"/>
                    </a:lnTo>
                    <a:lnTo>
                      <a:pt x="973" y="1190"/>
                    </a:lnTo>
                    <a:lnTo>
                      <a:pt x="1066" y="1167"/>
                    </a:lnTo>
                    <a:lnTo>
                      <a:pt x="1012" y="1118"/>
                    </a:lnTo>
                    <a:close/>
                    <a:moveTo>
                      <a:pt x="3232" y="1098"/>
                    </a:moveTo>
                    <a:lnTo>
                      <a:pt x="0" y="1644"/>
                    </a:lnTo>
                    <a:lnTo>
                      <a:pt x="0" y="1697"/>
                    </a:lnTo>
                    <a:lnTo>
                      <a:pt x="3227" y="1223"/>
                    </a:lnTo>
                    <a:lnTo>
                      <a:pt x="4139" y="1293"/>
                    </a:lnTo>
                    <a:lnTo>
                      <a:pt x="4145" y="1174"/>
                    </a:lnTo>
                    <a:lnTo>
                      <a:pt x="3232" y="1098"/>
                    </a:lnTo>
                    <a:close/>
                    <a:moveTo>
                      <a:pt x="1409" y="1095"/>
                    </a:moveTo>
                    <a:lnTo>
                      <a:pt x="1357" y="1111"/>
                    </a:lnTo>
                    <a:lnTo>
                      <a:pt x="1357" y="1145"/>
                    </a:lnTo>
                    <a:lnTo>
                      <a:pt x="1411" y="1132"/>
                    </a:lnTo>
                    <a:lnTo>
                      <a:pt x="1409" y="1095"/>
                    </a:lnTo>
                    <a:close/>
                    <a:moveTo>
                      <a:pt x="1623" y="1091"/>
                    </a:moveTo>
                    <a:lnTo>
                      <a:pt x="1610" y="1094"/>
                    </a:lnTo>
                    <a:lnTo>
                      <a:pt x="1588" y="1097"/>
                    </a:lnTo>
                    <a:lnTo>
                      <a:pt x="1566" y="1101"/>
                    </a:lnTo>
                    <a:lnTo>
                      <a:pt x="1546" y="1104"/>
                    </a:lnTo>
                    <a:lnTo>
                      <a:pt x="1531" y="1107"/>
                    </a:lnTo>
                    <a:lnTo>
                      <a:pt x="1528" y="1114"/>
                    </a:lnTo>
                    <a:lnTo>
                      <a:pt x="1525" y="1120"/>
                    </a:lnTo>
                    <a:lnTo>
                      <a:pt x="1525" y="1126"/>
                    </a:lnTo>
                    <a:lnTo>
                      <a:pt x="1520" y="1129"/>
                    </a:lnTo>
                    <a:lnTo>
                      <a:pt x="1516" y="1133"/>
                    </a:lnTo>
                    <a:lnTo>
                      <a:pt x="1512" y="1139"/>
                    </a:lnTo>
                    <a:lnTo>
                      <a:pt x="1509" y="1145"/>
                    </a:lnTo>
                    <a:lnTo>
                      <a:pt x="1509" y="1185"/>
                    </a:lnTo>
                    <a:lnTo>
                      <a:pt x="1508" y="1231"/>
                    </a:lnTo>
                    <a:lnTo>
                      <a:pt x="1508" y="1278"/>
                    </a:lnTo>
                    <a:lnTo>
                      <a:pt x="1506" y="1323"/>
                    </a:lnTo>
                    <a:lnTo>
                      <a:pt x="1505" y="1364"/>
                    </a:lnTo>
                    <a:lnTo>
                      <a:pt x="1512" y="1363"/>
                    </a:lnTo>
                    <a:lnTo>
                      <a:pt x="1511" y="1358"/>
                    </a:lnTo>
                    <a:lnTo>
                      <a:pt x="1511" y="1355"/>
                    </a:lnTo>
                    <a:lnTo>
                      <a:pt x="1512" y="1351"/>
                    </a:lnTo>
                    <a:lnTo>
                      <a:pt x="1517" y="1347"/>
                    </a:lnTo>
                    <a:lnTo>
                      <a:pt x="1519" y="1337"/>
                    </a:lnTo>
                    <a:lnTo>
                      <a:pt x="1520" y="1329"/>
                    </a:lnTo>
                    <a:lnTo>
                      <a:pt x="1522" y="1325"/>
                    </a:lnTo>
                    <a:lnTo>
                      <a:pt x="1523" y="1322"/>
                    </a:lnTo>
                    <a:lnTo>
                      <a:pt x="1525" y="1322"/>
                    </a:lnTo>
                    <a:lnTo>
                      <a:pt x="1526" y="1323"/>
                    </a:lnTo>
                    <a:lnTo>
                      <a:pt x="1529" y="1328"/>
                    </a:lnTo>
                    <a:lnTo>
                      <a:pt x="1531" y="1334"/>
                    </a:lnTo>
                    <a:lnTo>
                      <a:pt x="1532" y="1344"/>
                    </a:lnTo>
                    <a:lnTo>
                      <a:pt x="1537" y="1347"/>
                    </a:lnTo>
                    <a:lnTo>
                      <a:pt x="1538" y="1351"/>
                    </a:lnTo>
                    <a:lnTo>
                      <a:pt x="1538" y="1355"/>
                    </a:lnTo>
                    <a:lnTo>
                      <a:pt x="1538" y="1360"/>
                    </a:lnTo>
                    <a:lnTo>
                      <a:pt x="1544" y="1358"/>
                    </a:lnTo>
                    <a:lnTo>
                      <a:pt x="1555" y="1357"/>
                    </a:lnTo>
                    <a:lnTo>
                      <a:pt x="1569" y="1354"/>
                    </a:lnTo>
                    <a:lnTo>
                      <a:pt x="1582" y="1352"/>
                    </a:lnTo>
                    <a:lnTo>
                      <a:pt x="1593" y="1349"/>
                    </a:lnTo>
                    <a:lnTo>
                      <a:pt x="1599" y="1349"/>
                    </a:lnTo>
                    <a:lnTo>
                      <a:pt x="1599" y="1341"/>
                    </a:lnTo>
                    <a:lnTo>
                      <a:pt x="1599" y="1334"/>
                    </a:lnTo>
                    <a:lnTo>
                      <a:pt x="1604" y="1328"/>
                    </a:lnTo>
                    <a:lnTo>
                      <a:pt x="1605" y="1317"/>
                    </a:lnTo>
                    <a:lnTo>
                      <a:pt x="1607" y="1311"/>
                    </a:lnTo>
                    <a:lnTo>
                      <a:pt x="1608" y="1306"/>
                    </a:lnTo>
                    <a:lnTo>
                      <a:pt x="1610" y="1305"/>
                    </a:lnTo>
                    <a:lnTo>
                      <a:pt x="1611" y="1306"/>
                    </a:lnTo>
                    <a:lnTo>
                      <a:pt x="1613" y="1311"/>
                    </a:lnTo>
                    <a:lnTo>
                      <a:pt x="1614" y="1319"/>
                    </a:lnTo>
                    <a:lnTo>
                      <a:pt x="1617" y="1328"/>
                    </a:lnTo>
                    <a:lnTo>
                      <a:pt x="1620" y="1332"/>
                    </a:lnTo>
                    <a:lnTo>
                      <a:pt x="1622" y="1337"/>
                    </a:lnTo>
                    <a:lnTo>
                      <a:pt x="1622" y="1341"/>
                    </a:lnTo>
                    <a:lnTo>
                      <a:pt x="1628" y="1341"/>
                    </a:lnTo>
                    <a:lnTo>
                      <a:pt x="1634" y="1341"/>
                    </a:lnTo>
                    <a:lnTo>
                      <a:pt x="1636" y="1299"/>
                    </a:lnTo>
                    <a:lnTo>
                      <a:pt x="1637" y="1250"/>
                    </a:lnTo>
                    <a:lnTo>
                      <a:pt x="1637" y="1202"/>
                    </a:lnTo>
                    <a:lnTo>
                      <a:pt x="1639" y="1155"/>
                    </a:lnTo>
                    <a:lnTo>
                      <a:pt x="1640" y="1111"/>
                    </a:lnTo>
                    <a:lnTo>
                      <a:pt x="1636" y="1111"/>
                    </a:lnTo>
                    <a:lnTo>
                      <a:pt x="1631" y="1109"/>
                    </a:lnTo>
                    <a:lnTo>
                      <a:pt x="1628" y="1104"/>
                    </a:lnTo>
                    <a:lnTo>
                      <a:pt x="1625" y="1098"/>
                    </a:lnTo>
                    <a:lnTo>
                      <a:pt x="1625" y="1094"/>
                    </a:lnTo>
                    <a:lnTo>
                      <a:pt x="1623" y="1091"/>
                    </a:lnTo>
                    <a:close/>
                    <a:moveTo>
                      <a:pt x="1132" y="1088"/>
                    </a:moveTo>
                    <a:lnTo>
                      <a:pt x="1035" y="1112"/>
                    </a:lnTo>
                    <a:lnTo>
                      <a:pt x="1093" y="1159"/>
                    </a:lnTo>
                    <a:lnTo>
                      <a:pt x="1186" y="1135"/>
                    </a:lnTo>
                    <a:lnTo>
                      <a:pt x="1132" y="1088"/>
                    </a:lnTo>
                    <a:close/>
                    <a:moveTo>
                      <a:pt x="1511" y="1071"/>
                    </a:moveTo>
                    <a:lnTo>
                      <a:pt x="1459" y="1086"/>
                    </a:lnTo>
                    <a:lnTo>
                      <a:pt x="1458" y="1120"/>
                    </a:lnTo>
                    <a:lnTo>
                      <a:pt x="1511" y="1107"/>
                    </a:lnTo>
                    <a:lnTo>
                      <a:pt x="1511" y="1071"/>
                    </a:lnTo>
                    <a:close/>
                    <a:moveTo>
                      <a:pt x="1254" y="1056"/>
                    </a:moveTo>
                    <a:lnTo>
                      <a:pt x="1157" y="1080"/>
                    </a:lnTo>
                    <a:lnTo>
                      <a:pt x="1215" y="1127"/>
                    </a:lnTo>
                    <a:lnTo>
                      <a:pt x="1307" y="1104"/>
                    </a:lnTo>
                    <a:lnTo>
                      <a:pt x="1254" y="1056"/>
                    </a:lnTo>
                    <a:close/>
                    <a:moveTo>
                      <a:pt x="1806" y="1050"/>
                    </a:moveTo>
                    <a:lnTo>
                      <a:pt x="1791" y="1054"/>
                    </a:lnTo>
                    <a:lnTo>
                      <a:pt x="1772" y="1059"/>
                    </a:lnTo>
                    <a:lnTo>
                      <a:pt x="1751" y="1063"/>
                    </a:lnTo>
                    <a:lnTo>
                      <a:pt x="1733" y="1068"/>
                    </a:lnTo>
                    <a:lnTo>
                      <a:pt x="1718" y="1071"/>
                    </a:lnTo>
                    <a:lnTo>
                      <a:pt x="1715" y="1077"/>
                    </a:lnTo>
                    <a:lnTo>
                      <a:pt x="1712" y="1083"/>
                    </a:lnTo>
                    <a:lnTo>
                      <a:pt x="1712" y="1089"/>
                    </a:lnTo>
                    <a:lnTo>
                      <a:pt x="1704" y="1092"/>
                    </a:lnTo>
                    <a:lnTo>
                      <a:pt x="1695" y="1098"/>
                    </a:lnTo>
                    <a:lnTo>
                      <a:pt x="1686" y="1104"/>
                    </a:lnTo>
                    <a:lnTo>
                      <a:pt x="1681" y="1112"/>
                    </a:lnTo>
                    <a:lnTo>
                      <a:pt x="1680" y="1153"/>
                    </a:lnTo>
                    <a:lnTo>
                      <a:pt x="1678" y="1200"/>
                    </a:lnTo>
                    <a:lnTo>
                      <a:pt x="1678" y="1249"/>
                    </a:lnTo>
                    <a:lnTo>
                      <a:pt x="1677" y="1296"/>
                    </a:lnTo>
                    <a:lnTo>
                      <a:pt x="1675" y="1337"/>
                    </a:lnTo>
                    <a:lnTo>
                      <a:pt x="1677" y="1337"/>
                    </a:lnTo>
                    <a:lnTo>
                      <a:pt x="1681" y="1335"/>
                    </a:lnTo>
                    <a:lnTo>
                      <a:pt x="1684" y="1335"/>
                    </a:lnTo>
                    <a:lnTo>
                      <a:pt x="1689" y="1334"/>
                    </a:lnTo>
                    <a:lnTo>
                      <a:pt x="1693" y="1332"/>
                    </a:lnTo>
                    <a:lnTo>
                      <a:pt x="1696" y="1332"/>
                    </a:lnTo>
                    <a:lnTo>
                      <a:pt x="1699" y="1332"/>
                    </a:lnTo>
                    <a:lnTo>
                      <a:pt x="1698" y="1329"/>
                    </a:lnTo>
                    <a:lnTo>
                      <a:pt x="1696" y="1325"/>
                    </a:lnTo>
                    <a:lnTo>
                      <a:pt x="1696" y="1320"/>
                    </a:lnTo>
                    <a:lnTo>
                      <a:pt x="1698" y="1317"/>
                    </a:lnTo>
                    <a:lnTo>
                      <a:pt x="1701" y="1313"/>
                    </a:lnTo>
                    <a:lnTo>
                      <a:pt x="1704" y="1311"/>
                    </a:lnTo>
                    <a:lnTo>
                      <a:pt x="1706" y="1300"/>
                    </a:lnTo>
                    <a:lnTo>
                      <a:pt x="1707" y="1293"/>
                    </a:lnTo>
                    <a:lnTo>
                      <a:pt x="1709" y="1287"/>
                    </a:lnTo>
                    <a:lnTo>
                      <a:pt x="1710" y="1284"/>
                    </a:lnTo>
                    <a:lnTo>
                      <a:pt x="1712" y="1284"/>
                    </a:lnTo>
                    <a:lnTo>
                      <a:pt x="1713" y="1287"/>
                    </a:lnTo>
                    <a:lnTo>
                      <a:pt x="1716" y="1291"/>
                    </a:lnTo>
                    <a:lnTo>
                      <a:pt x="1718" y="1297"/>
                    </a:lnTo>
                    <a:lnTo>
                      <a:pt x="1719" y="1306"/>
                    </a:lnTo>
                    <a:lnTo>
                      <a:pt x="1724" y="1310"/>
                    </a:lnTo>
                    <a:lnTo>
                      <a:pt x="1725" y="1314"/>
                    </a:lnTo>
                    <a:lnTo>
                      <a:pt x="1727" y="1320"/>
                    </a:lnTo>
                    <a:lnTo>
                      <a:pt x="1727" y="1325"/>
                    </a:lnTo>
                    <a:lnTo>
                      <a:pt x="1725" y="1329"/>
                    </a:lnTo>
                    <a:lnTo>
                      <a:pt x="1731" y="1328"/>
                    </a:lnTo>
                    <a:lnTo>
                      <a:pt x="1742" y="1325"/>
                    </a:lnTo>
                    <a:lnTo>
                      <a:pt x="1754" y="1323"/>
                    </a:lnTo>
                    <a:lnTo>
                      <a:pt x="1765" y="1320"/>
                    </a:lnTo>
                    <a:lnTo>
                      <a:pt x="1771" y="1319"/>
                    </a:lnTo>
                    <a:lnTo>
                      <a:pt x="1769" y="1311"/>
                    </a:lnTo>
                    <a:lnTo>
                      <a:pt x="1771" y="1305"/>
                    </a:lnTo>
                    <a:lnTo>
                      <a:pt x="1774" y="1297"/>
                    </a:lnTo>
                    <a:lnTo>
                      <a:pt x="1775" y="1288"/>
                    </a:lnTo>
                    <a:lnTo>
                      <a:pt x="1777" y="1281"/>
                    </a:lnTo>
                    <a:lnTo>
                      <a:pt x="1780" y="1278"/>
                    </a:lnTo>
                    <a:lnTo>
                      <a:pt x="1782" y="1276"/>
                    </a:lnTo>
                    <a:lnTo>
                      <a:pt x="1783" y="1278"/>
                    </a:lnTo>
                    <a:lnTo>
                      <a:pt x="1785" y="1282"/>
                    </a:lnTo>
                    <a:lnTo>
                      <a:pt x="1786" y="1288"/>
                    </a:lnTo>
                    <a:lnTo>
                      <a:pt x="1788" y="1299"/>
                    </a:lnTo>
                    <a:lnTo>
                      <a:pt x="1791" y="1302"/>
                    </a:lnTo>
                    <a:lnTo>
                      <a:pt x="1792" y="1306"/>
                    </a:lnTo>
                    <a:lnTo>
                      <a:pt x="1792" y="1313"/>
                    </a:lnTo>
                    <a:lnTo>
                      <a:pt x="1800" y="1311"/>
                    </a:lnTo>
                    <a:lnTo>
                      <a:pt x="1810" y="1308"/>
                    </a:lnTo>
                    <a:lnTo>
                      <a:pt x="1818" y="1308"/>
                    </a:lnTo>
                    <a:lnTo>
                      <a:pt x="1820" y="1264"/>
                    </a:lnTo>
                    <a:lnTo>
                      <a:pt x="1821" y="1217"/>
                    </a:lnTo>
                    <a:lnTo>
                      <a:pt x="1821" y="1168"/>
                    </a:lnTo>
                    <a:lnTo>
                      <a:pt x="1823" y="1121"/>
                    </a:lnTo>
                    <a:lnTo>
                      <a:pt x="1824" y="1079"/>
                    </a:lnTo>
                    <a:lnTo>
                      <a:pt x="1815" y="1076"/>
                    </a:lnTo>
                    <a:lnTo>
                      <a:pt x="1809" y="1065"/>
                    </a:lnTo>
                    <a:lnTo>
                      <a:pt x="1809" y="1063"/>
                    </a:lnTo>
                    <a:lnTo>
                      <a:pt x="1807" y="1059"/>
                    </a:lnTo>
                    <a:lnTo>
                      <a:pt x="1806" y="1056"/>
                    </a:lnTo>
                    <a:lnTo>
                      <a:pt x="1806" y="1053"/>
                    </a:lnTo>
                    <a:lnTo>
                      <a:pt x="1806" y="1050"/>
                    </a:lnTo>
                    <a:close/>
                    <a:moveTo>
                      <a:pt x="1611" y="1045"/>
                    </a:moveTo>
                    <a:lnTo>
                      <a:pt x="1560" y="1062"/>
                    </a:lnTo>
                    <a:lnTo>
                      <a:pt x="1560" y="1095"/>
                    </a:lnTo>
                    <a:lnTo>
                      <a:pt x="1613" y="1082"/>
                    </a:lnTo>
                    <a:lnTo>
                      <a:pt x="1611" y="1045"/>
                    </a:lnTo>
                    <a:close/>
                    <a:moveTo>
                      <a:pt x="1376" y="1024"/>
                    </a:moveTo>
                    <a:lnTo>
                      <a:pt x="1278" y="1050"/>
                    </a:lnTo>
                    <a:lnTo>
                      <a:pt x="1336" y="1097"/>
                    </a:lnTo>
                    <a:lnTo>
                      <a:pt x="1429" y="1074"/>
                    </a:lnTo>
                    <a:lnTo>
                      <a:pt x="1376" y="1024"/>
                    </a:lnTo>
                    <a:close/>
                    <a:moveTo>
                      <a:pt x="1713" y="1021"/>
                    </a:moveTo>
                    <a:lnTo>
                      <a:pt x="1661" y="1036"/>
                    </a:lnTo>
                    <a:lnTo>
                      <a:pt x="1660" y="1070"/>
                    </a:lnTo>
                    <a:lnTo>
                      <a:pt x="1713" y="1057"/>
                    </a:lnTo>
                    <a:lnTo>
                      <a:pt x="1713" y="1021"/>
                    </a:lnTo>
                    <a:close/>
                    <a:moveTo>
                      <a:pt x="1999" y="1006"/>
                    </a:moveTo>
                    <a:lnTo>
                      <a:pt x="1987" y="1009"/>
                    </a:lnTo>
                    <a:lnTo>
                      <a:pt x="1968" y="1012"/>
                    </a:lnTo>
                    <a:lnTo>
                      <a:pt x="1949" y="1016"/>
                    </a:lnTo>
                    <a:lnTo>
                      <a:pt x="1929" y="1021"/>
                    </a:lnTo>
                    <a:lnTo>
                      <a:pt x="1911" y="1025"/>
                    </a:lnTo>
                    <a:lnTo>
                      <a:pt x="1899" y="1027"/>
                    </a:lnTo>
                    <a:lnTo>
                      <a:pt x="1894" y="1033"/>
                    </a:lnTo>
                    <a:lnTo>
                      <a:pt x="1892" y="1039"/>
                    </a:lnTo>
                    <a:lnTo>
                      <a:pt x="1891" y="1045"/>
                    </a:lnTo>
                    <a:lnTo>
                      <a:pt x="1883" y="1050"/>
                    </a:lnTo>
                    <a:lnTo>
                      <a:pt x="1874" y="1054"/>
                    </a:lnTo>
                    <a:lnTo>
                      <a:pt x="1865" y="1062"/>
                    </a:lnTo>
                    <a:lnTo>
                      <a:pt x="1861" y="1068"/>
                    </a:lnTo>
                    <a:lnTo>
                      <a:pt x="1861" y="1103"/>
                    </a:lnTo>
                    <a:lnTo>
                      <a:pt x="1859" y="1142"/>
                    </a:lnTo>
                    <a:lnTo>
                      <a:pt x="1859" y="1186"/>
                    </a:lnTo>
                    <a:lnTo>
                      <a:pt x="1859" y="1229"/>
                    </a:lnTo>
                    <a:lnTo>
                      <a:pt x="1858" y="1270"/>
                    </a:lnTo>
                    <a:lnTo>
                      <a:pt x="1858" y="1305"/>
                    </a:lnTo>
                    <a:lnTo>
                      <a:pt x="1859" y="1303"/>
                    </a:lnTo>
                    <a:lnTo>
                      <a:pt x="1862" y="1303"/>
                    </a:lnTo>
                    <a:lnTo>
                      <a:pt x="1867" y="1302"/>
                    </a:lnTo>
                    <a:lnTo>
                      <a:pt x="1871" y="1300"/>
                    </a:lnTo>
                    <a:lnTo>
                      <a:pt x="1876" y="1300"/>
                    </a:lnTo>
                    <a:lnTo>
                      <a:pt x="1879" y="1299"/>
                    </a:lnTo>
                    <a:lnTo>
                      <a:pt x="1882" y="1299"/>
                    </a:lnTo>
                    <a:lnTo>
                      <a:pt x="1879" y="1296"/>
                    </a:lnTo>
                    <a:lnTo>
                      <a:pt x="1879" y="1293"/>
                    </a:lnTo>
                    <a:lnTo>
                      <a:pt x="1879" y="1288"/>
                    </a:lnTo>
                    <a:lnTo>
                      <a:pt x="1880" y="1284"/>
                    </a:lnTo>
                    <a:lnTo>
                      <a:pt x="1883" y="1281"/>
                    </a:lnTo>
                    <a:lnTo>
                      <a:pt x="1886" y="1278"/>
                    </a:lnTo>
                    <a:lnTo>
                      <a:pt x="1888" y="1267"/>
                    </a:lnTo>
                    <a:lnTo>
                      <a:pt x="1889" y="1259"/>
                    </a:lnTo>
                    <a:lnTo>
                      <a:pt x="1891" y="1255"/>
                    </a:lnTo>
                    <a:lnTo>
                      <a:pt x="1892" y="1252"/>
                    </a:lnTo>
                    <a:lnTo>
                      <a:pt x="1894" y="1252"/>
                    </a:lnTo>
                    <a:lnTo>
                      <a:pt x="1896" y="1253"/>
                    </a:lnTo>
                    <a:lnTo>
                      <a:pt x="1899" y="1258"/>
                    </a:lnTo>
                    <a:lnTo>
                      <a:pt x="1900" y="1264"/>
                    </a:lnTo>
                    <a:lnTo>
                      <a:pt x="1902" y="1275"/>
                    </a:lnTo>
                    <a:lnTo>
                      <a:pt x="1905" y="1278"/>
                    </a:lnTo>
                    <a:lnTo>
                      <a:pt x="1908" y="1282"/>
                    </a:lnTo>
                    <a:lnTo>
                      <a:pt x="1908" y="1287"/>
                    </a:lnTo>
                    <a:lnTo>
                      <a:pt x="1908" y="1291"/>
                    </a:lnTo>
                    <a:lnTo>
                      <a:pt x="1908" y="1296"/>
                    </a:lnTo>
                    <a:lnTo>
                      <a:pt x="1914" y="1294"/>
                    </a:lnTo>
                    <a:lnTo>
                      <a:pt x="1924" y="1293"/>
                    </a:lnTo>
                    <a:lnTo>
                      <a:pt x="1937" y="1290"/>
                    </a:lnTo>
                    <a:lnTo>
                      <a:pt x="1946" y="1288"/>
                    </a:lnTo>
                    <a:lnTo>
                      <a:pt x="1953" y="1287"/>
                    </a:lnTo>
                    <a:lnTo>
                      <a:pt x="1952" y="1279"/>
                    </a:lnTo>
                    <a:lnTo>
                      <a:pt x="1953" y="1272"/>
                    </a:lnTo>
                    <a:lnTo>
                      <a:pt x="1956" y="1265"/>
                    </a:lnTo>
                    <a:lnTo>
                      <a:pt x="1958" y="1255"/>
                    </a:lnTo>
                    <a:lnTo>
                      <a:pt x="1959" y="1249"/>
                    </a:lnTo>
                    <a:lnTo>
                      <a:pt x="1961" y="1244"/>
                    </a:lnTo>
                    <a:lnTo>
                      <a:pt x="1962" y="1243"/>
                    </a:lnTo>
                    <a:lnTo>
                      <a:pt x="1965" y="1244"/>
                    </a:lnTo>
                    <a:lnTo>
                      <a:pt x="1967" y="1249"/>
                    </a:lnTo>
                    <a:lnTo>
                      <a:pt x="1968" y="1256"/>
                    </a:lnTo>
                    <a:lnTo>
                      <a:pt x="1970" y="1265"/>
                    </a:lnTo>
                    <a:lnTo>
                      <a:pt x="1973" y="1270"/>
                    </a:lnTo>
                    <a:lnTo>
                      <a:pt x="1975" y="1275"/>
                    </a:lnTo>
                    <a:lnTo>
                      <a:pt x="1975" y="1279"/>
                    </a:lnTo>
                    <a:lnTo>
                      <a:pt x="1982" y="1278"/>
                    </a:lnTo>
                    <a:lnTo>
                      <a:pt x="1994" y="1276"/>
                    </a:lnTo>
                    <a:lnTo>
                      <a:pt x="2006" y="1275"/>
                    </a:lnTo>
                    <a:lnTo>
                      <a:pt x="2014" y="1273"/>
                    </a:lnTo>
                    <a:lnTo>
                      <a:pt x="2016" y="1238"/>
                    </a:lnTo>
                    <a:lnTo>
                      <a:pt x="2016" y="1197"/>
                    </a:lnTo>
                    <a:lnTo>
                      <a:pt x="2016" y="1153"/>
                    </a:lnTo>
                    <a:lnTo>
                      <a:pt x="2016" y="1111"/>
                    </a:lnTo>
                    <a:lnTo>
                      <a:pt x="2017" y="1070"/>
                    </a:lnTo>
                    <a:lnTo>
                      <a:pt x="2017" y="1033"/>
                    </a:lnTo>
                    <a:lnTo>
                      <a:pt x="2010" y="1032"/>
                    </a:lnTo>
                    <a:lnTo>
                      <a:pt x="2003" y="1021"/>
                    </a:lnTo>
                    <a:lnTo>
                      <a:pt x="2003" y="1018"/>
                    </a:lnTo>
                    <a:lnTo>
                      <a:pt x="2002" y="1015"/>
                    </a:lnTo>
                    <a:lnTo>
                      <a:pt x="2000" y="1012"/>
                    </a:lnTo>
                    <a:lnTo>
                      <a:pt x="2000" y="1009"/>
                    </a:lnTo>
                    <a:lnTo>
                      <a:pt x="1999" y="1006"/>
                    </a:lnTo>
                    <a:close/>
                    <a:moveTo>
                      <a:pt x="1813" y="997"/>
                    </a:moveTo>
                    <a:lnTo>
                      <a:pt x="1762" y="1012"/>
                    </a:lnTo>
                    <a:lnTo>
                      <a:pt x="1762" y="1045"/>
                    </a:lnTo>
                    <a:lnTo>
                      <a:pt x="1815" y="1032"/>
                    </a:lnTo>
                    <a:lnTo>
                      <a:pt x="1813" y="997"/>
                    </a:lnTo>
                    <a:close/>
                    <a:moveTo>
                      <a:pt x="1496" y="994"/>
                    </a:moveTo>
                    <a:lnTo>
                      <a:pt x="1398" y="1018"/>
                    </a:lnTo>
                    <a:lnTo>
                      <a:pt x="1458" y="1065"/>
                    </a:lnTo>
                    <a:lnTo>
                      <a:pt x="1550" y="1042"/>
                    </a:lnTo>
                    <a:lnTo>
                      <a:pt x="1496" y="994"/>
                    </a:lnTo>
                    <a:close/>
                    <a:moveTo>
                      <a:pt x="1017" y="971"/>
                    </a:moveTo>
                    <a:lnTo>
                      <a:pt x="965" y="989"/>
                    </a:lnTo>
                    <a:lnTo>
                      <a:pt x="964" y="1022"/>
                    </a:lnTo>
                    <a:lnTo>
                      <a:pt x="1017" y="1007"/>
                    </a:lnTo>
                    <a:lnTo>
                      <a:pt x="1017" y="971"/>
                    </a:lnTo>
                    <a:close/>
                    <a:moveTo>
                      <a:pt x="1915" y="971"/>
                    </a:moveTo>
                    <a:lnTo>
                      <a:pt x="1864" y="986"/>
                    </a:lnTo>
                    <a:lnTo>
                      <a:pt x="1862" y="1019"/>
                    </a:lnTo>
                    <a:lnTo>
                      <a:pt x="1915" y="1007"/>
                    </a:lnTo>
                    <a:lnTo>
                      <a:pt x="1915" y="971"/>
                    </a:lnTo>
                    <a:close/>
                    <a:moveTo>
                      <a:pt x="1617" y="962"/>
                    </a:moveTo>
                    <a:lnTo>
                      <a:pt x="1520" y="986"/>
                    </a:lnTo>
                    <a:lnTo>
                      <a:pt x="1578" y="1035"/>
                    </a:lnTo>
                    <a:lnTo>
                      <a:pt x="1672" y="1010"/>
                    </a:lnTo>
                    <a:lnTo>
                      <a:pt x="1617" y="962"/>
                    </a:lnTo>
                    <a:close/>
                    <a:moveTo>
                      <a:pt x="2450" y="960"/>
                    </a:moveTo>
                    <a:lnTo>
                      <a:pt x="2450" y="1199"/>
                    </a:lnTo>
                    <a:lnTo>
                      <a:pt x="2478" y="1194"/>
                    </a:lnTo>
                    <a:lnTo>
                      <a:pt x="2476" y="1185"/>
                    </a:lnTo>
                    <a:lnTo>
                      <a:pt x="2479" y="1176"/>
                    </a:lnTo>
                    <a:lnTo>
                      <a:pt x="2485" y="1168"/>
                    </a:lnTo>
                    <a:lnTo>
                      <a:pt x="2487" y="1156"/>
                    </a:lnTo>
                    <a:lnTo>
                      <a:pt x="2490" y="1147"/>
                    </a:lnTo>
                    <a:lnTo>
                      <a:pt x="2491" y="1141"/>
                    </a:lnTo>
                    <a:lnTo>
                      <a:pt x="2493" y="1136"/>
                    </a:lnTo>
                    <a:lnTo>
                      <a:pt x="2494" y="1135"/>
                    </a:lnTo>
                    <a:lnTo>
                      <a:pt x="2497" y="1135"/>
                    </a:lnTo>
                    <a:lnTo>
                      <a:pt x="2499" y="1139"/>
                    </a:lnTo>
                    <a:lnTo>
                      <a:pt x="2502" y="1144"/>
                    </a:lnTo>
                    <a:lnTo>
                      <a:pt x="2504" y="1153"/>
                    </a:lnTo>
                    <a:lnTo>
                      <a:pt x="2507" y="1164"/>
                    </a:lnTo>
                    <a:lnTo>
                      <a:pt x="2510" y="1168"/>
                    </a:lnTo>
                    <a:lnTo>
                      <a:pt x="2513" y="1173"/>
                    </a:lnTo>
                    <a:lnTo>
                      <a:pt x="2514" y="1177"/>
                    </a:lnTo>
                    <a:lnTo>
                      <a:pt x="2516" y="1183"/>
                    </a:lnTo>
                    <a:lnTo>
                      <a:pt x="2514" y="1188"/>
                    </a:lnTo>
                    <a:lnTo>
                      <a:pt x="2587" y="1176"/>
                    </a:lnTo>
                    <a:lnTo>
                      <a:pt x="2586" y="1167"/>
                    </a:lnTo>
                    <a:lnTo>
                      <a:pt x="2589" y="1158"/>
                    </a:lnTo>
                    <a:lnTo>
                      <a:pt x="2595" y="1150"/>
                    </a:lnTo>
                    <a:lnTo>
                      <a:pt x="2596" y="1138"/>
                    </a:lnTo>
                    <a:lnTo>
                      <a:pt x="2598" y="1129"/>
                    </a:lnTo>
                    <a:lnTo>
                      <a:pt x="2601" y="1123"/>
                    </a:lnTo>
                    <a:lnTo>
                      <a:pt x="2602" y="1118"/>
                    </a:lnTo>
                    <a:lnTo>
                      <a:pt x="2604" y="1117"/>
                    </a:lnTo>
                    <a:lnTo>
                      <a:pt x="2607" y="1117"/>
                    </a:lnTo>
                    <a:lnTo>
                      <a:pt x="2608" y="1121"/>
                    </a:lnTo>
                    <a:lnTo>
                      <a:pt x="2611" y="1127"/>
                    </a:lnTo>
                    <a:lnTo>
                      <a:pt x="2613" y="1135"/>
                    </a:lnTo>
                    <a:lnTo>
                      <a:pt x="2616" y="1145"/>
                    </a:lnTo>
                    <a:lnTo>
                      <a:pt x="2619" y="1150"/>
                    </a:lnTo>
                    <a:lnTo>
                      <a:pt x="2622" y="1155"/>
                    </a:lnTo>
                    <a:lnTo>
                      <a:pt x="2624" y="1159"/>
                    </a:lnTo>
                    <a:lnTo>
                      <a:pt x="2624" y="1164"/>
                    </a:lnTo>
                    <a:lnTo>
                      <a:pt x="2624" y="1170"/>
                    </a:lnTo>
                    <a:lnTo>
                      <a:pt x="2697" y="1158"/>
                    </a:lnTo>
                    <a:lnTo>
                      <a:pt x="2695" y="1149"/>
                    </a:lnTo>
                    <a:lnTo>
                      <a:pt x="2698" y="1139"/>
                    </a:lnTo>
                    <a:lnTo>
                      <a:pt x="2704" y="1132"/>
                    </a:lnTo>
                    <a:lnTo>
                      <a:pt x="2706" y="1121"/>
                    </a:lnTo>
                    <a:lnTo>
                      <a:pt x="2707" y="1111"/>
                    </a:lnTo>
                    <a:lnTo>
                      <a:pt x="2710" y="1104"/>
                    </a:lnTo>
                    <a:lnTo>
                      <a:pt x="2712" y="1100"/>
                    </a:lnTo>
                    <a:lnTo>
                      <a:pt x="2713" y="1098"/>
                    </a:lnTo>
                    <a:lnTo>
                      <a:pt x="2716" y="1098"/>
                    </a:lnTo>
                    <a:lnTo>
                      <a:pt x="2718" y="1103"/>
                    </a:lnTo>
                    <a:lnTo>
                      <a:pt x="2721" y="1109"/>
                    </a:lnTo>
                    <a:lnTo>
                      <a:pt x="2722" y="1117"/>
                    </a:lnTo>
                    <a:lnTo>
                      <a:pt x="2725" y="1127"/>
                    </a:lnTo>
                    <a:lnTo>
                      <a:pt x="2728" y="1132"/>
                    </a:lnTo>
                    <a:lnTo>
                      <a:pt x="2732" y="1136"/>
                    </a:lnTo>
                    <a:lnTo>
                      <a:pt x="2733" y="1141"/>
                    </a:lnTo>
                    <a:lnTo>
                      <a:pt x="2733" y="1145"/>
                    </a:lnTo>
                    <a:lnTo>
                      <a:pt x="2733" y="1152"/>
                    </a:lnTo>
                    <a:lnTo>
                      <a:pt x="2806" y="1139"/>
                    </a:lnTo>
                    <a:lnTo>
                      <a:pt x="2804" y="1130"/>
                    </a:lnTo>
                    <a:lnTo>
                      <a:pt x="2808" y="1121"/>
                    </a:lnTo>
                    <a:lnTo>
                      <a:pt x="2814" y="1114"/>
                    </a:lnTo>
                    <a:lnTo>
                      <a:pt x="2815" y="1103"/>
                    </a:lnTo>
                    <a:lnTo>
                      <a:pt x="2817" y="1092"/>
                    </a:lnTo>
                    <a:lnTo>
                      <a:pt x="2820" y="1086"/>
                    </a:lnTo>
                    <a:lnTo>
                      <a:pt x="2821" y="1082"/>
                    </a:lnTo>
                    <a:lnTo>
                      <a:pt x="2823" y="1080"/>
                    </a:lnTo>
                    <a:lnTo>
                      <a:pt x="2826" y="1080"/>
                    </a:lnTo>
                    <a:lnTo>
                      <a:pt x="2827" y="1085"/>
                    </a:lnTo>
                    <a:lnTo>
                      <a:pt x="2830" y="1091"/>
                    </a:lnTo>
                    <a:lnTo>
                      <a:pt x="2832" y="1098"/>
                    </a:lnTo>
                    <a:lnTo>
                      <a:pt x="2835" y="1109"/>
                    </a:lnTo>
                    <a:lnTo>
                      <a:pt x="2838" y="1114"/>
                    </a:lnTo>
                    <a:lnTo>
                      <a:pt x="2841" y="1117"/>
                    </a:lnTo>
                    <a:lnTo>
                      <a:pt x="2842" y="1123"/>
                    </a:lnTo>
                    <a:lnTo>
                      <a:pt x="2842" y="1127"/>
                    </a:lnTo>
                    <a:lnTo>
                      <a:pt x="2842" y="1133"/>
                    </a:lnTo>
                    <a:lnTo>
                      <a:pt x="2915" y="1121"/>
                    </a:lnTo>
                    <a:lnTo>
                      <a:pt x="2914" y="1112"/>
                    </a:lnTo>
                    <a:lnTo>
                      <a:pt x="2917" y="1103"/>
                    </a:lnTo>
                    <a:lnTo>
                      <a:pt x="2923" y="1095"/>
                    </a:lnTo>
                    <a:lnTo>
                      <a:pt x="2925" y="1085"/>
                    </a:lnTo>
                    <a:lnTo>
                      <a:pt x="2926" y="1074"/>
                    </a:lnTo>
                    <a:lnTo>
                      <a:pt x="2929" y="1068"/>
                    </a:lnTo>
                    <a:lnTo>
                      <a:pt x="2931" y="1063"/>
                    </a:lnTo>
                    <a:lnTo>
                      <a:pt x="2932" y="1062"/>
                    </a:lnTo>
                    <a:lnTo>
                      <a:pt x="2935" y="1062"/>
                    </a:lnTo>
                    <a:lnTo>
                      <a:pt x="2937" y="1066"/>
                    </a:lnTo>
                    <a:lnTo>
                      <a:pt x="2940" y="1073"/>
                    </a:lnTo>
                    <a:lnTo>
                      <a:pt x="2941" y="1080"/>
                    </a:lnTo>
                    <a:lnTo>
                      <a:pt x="2944" y="1092"/>
                    </a:lnTo>
                    <a:lnTo>
                      <a:pt x="2947" y="1095"/>
                    </a:lnTo>
                    <a:lnTo>
                      <a:pt x="2950" y="1098"/>
                    </a:lnTo>
                    <a:lnTo>
                      <a:pt x="2952" y="1104"/>
                    </a:lnTo>
                    <a:lnTo>
                      <a:pt x="2952" y="1109"/>
                    </a:lnTo>
                    <a:lnTo>
                      <a:pt x="2952" y="1114"/>
                    </a:lnTo>
                    <a:lnTo>
                      <a:pt x="3227" y="1068"/>
                    </a:lnTo>
                    <a:lnTo>
                      <a:pt x="3753" y="1115"/>
                    </a:lnTo>
                    <a:lnTo>
                      <a:pt x="3753" y="1054"/>
                    </a:lnTo>
                    <a:lnTo>
                      <a:pt x="2450" y="960"/>
                    </a:lnTo>
                    <a:close/>
                    <a:moveTo>
                      <a:pt x="2213" y="957"/>
                    </a:moveTo>
                    <a:lnTo>
                      <a:pt x="2203" y="960"/>
                    </a:lnTo>
                    <a:lnTo>
                      <a:pt x="2186" y="963"/>
                    </a:lnTo>
                    <a:lnTo>
                      <a:pt x="2166" y="968"/>
                    </a:lnTo>
                    <a:lnTo>
                      <a:pt x="2145" y="972"/>
                    </a:lnTo>
                    <a:lnTo>
                      <a:pt x="2125" y="975"/>
                    </a:lnTo>
                    <a:lnTo>
                      <a:pt x="2108" y="980"/>
                    </a:lnTo>
                    <a:lnTo>
                      <a:pt x="2098" y="981"/>
                    </a:lnTo>
                    <a:lnTo>
                      <a:pt x="2095" y="987"/>
                    </a:lnTo>
                    <a:lnTo>
                      <a:pt x="2092" y="994"/>
                    </a:lnTo>
                    <a:lnTo>
                      <a:pt x="2092" y="1000"/>
                    </a:lnTo>
                    <a:lnTo>
                      <a:pt x="2084" y="1004"/>
                    </a:lnTo>
                    <a:lnTo>
                      <a:pt x="2073" y="1009"/>
                    </a:lnTo>
                    <a:lnTo>
                      <a:pt x="2066" y="1015"/>
                    </a:lnTo>
                    <a:lnTo>
                      <a:pt x="2060" y="1022"/>
                    </a:lnTo>
                    <a:lnTo>
                      <a:pt x="2060" y="1057"/>
                    </a:lnTo>
                    <a:lnTo>
                      <a:pt x="2060" y="1100"/>
                    </a:lnTo>
                    <a:lnTo>
                      <a:pt x="2058" y="1147"/>
                    </a:lnTo>
                    <a:lnTo>
                      <a:pt x="2058" y="1193"/>
                    </a:lnTo>
                    <a:lnTo>
                      <a:pt x="2058" y="1237"/>
                    </a:lnTo>
                    <a:lnTo>
                      <a:pt x="2057" y="1272"/>
                    </a:lnTo>
                    <a:lnTo>
                      <a:pt x="2061" y="1270"/>
                    </a:lnTo>
                    <a:lnTo>
                      <a:pt x="2070" y="1268"/>
                    </a:lnTo>
                    <a:lnTo>
                      <a:pt x="2081" y="1267"/>
                    </a:lnTo>
                    <a:lnTo>
                      <a:pt x="2090" y="1265"/>
                    </a:lnTo>
                    <a:lnTo>
                      <a:pt x="2095" y="1264"/>
                    </a:lnTo>
                    <a:lnTo>
                      <a:pt x="2093" y="1261"/>
                    </a:lnTo>
                    <a:lnTo>
                      <a:pt x="2093" y="1258"/>
                    </a:lnTo>
                    <a:lnTo>
                      <a:pt x="2093" y="1253"/>
                    </a:lnTo>
                    <a:lnTo>
                      <a:pt x="2095" y="1249"/>
                    </a:lnTo>
                    <a:lnTo>
                      <a:pt x="2096" y="1246"/>
                    </a:lnTo>
                    <a:lnTo>
                      <a:pt x="2099" y="1243"/>
                    </a:lnTo>
                    <a:lnTo>
                      <a:pt x="2101" y="1232"/>
                    </a:lnTo>
                    <a:lnTo>
                      <a:pt x="2102" y="1224"/>
                    </a:lnTo>
                    <a:lnTo>
                      <a:pt x="2104" y="1220"/>
                    </a:lnTo>
                    <a:lnTo>
                      <a:pt x="2107" y="1217"/>
                    </a:lnTo>
                    <a:lnTo>
                      <a:pt x="2108" y="1217"/>
                    </a:lnTo>
                    <a:lnTo>
                      <a:pt x="2110" y="1218"/>
                    </a:lnTo>
                    <a:lnTo>
                      <a:pt x="2111" y="1223"/>
                    </a:lnTo>
                    <a:lnTo>
                      <a:pt x="2114" y="1231"/>
                    </a:lnTo>
                    <a:lnTo>
                      <a:pt x="2116" y="1240"/>
                    </a:lnTo>
                    <a:lnTo>
                      <a:pt x="2119" y="1243"/>
                    </a:lnTo>
                    <a:lnTo>
                      <a:pt x="2120" y="1247"/>
                    </a:lnTo>
                    <a:lnTo>
                      <a:pt x="2122" y="1252"/>
                    </a:lnTo>
                    <a:lnTo>
                      <a:pt x="2122" y="1258"/>
                    </a:lnTo>
                    <a:lnTo>
                      <a:pt x="2120" y="1261"/>
                    </a:lnTo>
                    <a:lnTo>
                      <a:pt x="2128" y="1261"/>
                    </a:lnTo>
                    <a:lnTo>
                      <a:pt x="2139" y="1258"/>
                    </a:lnTo>
                    <a:lnTo>
                      <a:pt x="2149" y="1255"/>
                    </a:lnTo>
                    <a:lnTo>
                      <a:pt x="2160" y="1253"/>
                    </a:lnTo>
                    <a:lnTo>
                      <a:pt x="2166" y="1252"/>
                    </a:lnTo>
                    <a:lnTo>
                      <a:pt x="2166" y="1244"/>
                    </a:lnTo>
                    <a:lnTo>
                      <a:pt x="2168" y="1237"/>
                    </a:lnTo>
                    <a:lnTo>
                      <a:pt x="2171" y="1231"/>
                    </a:lnTo>
                    <a:lnTo>
                      <a:pt x="2172" y="1220"/>
                    </a:lnTo>
                    <a:lnTo>
                      <a:pt x="2174" y="1214"/>
                    </a:lnTo>
                    <a:lnTo>
                      <a:pt x="2175" y="1209"/>
                    </a:lnTo>
                    <a:lnTo>
                      <a:pt x="2177" y="1208"/>
                    </a:lnTo>
                    <a:lnTo>
                      <a:pt x="2178" y="1209"/>
                    </a:lnTo>
                    <a:lnTo>
                      <a:pt x="2180" y="1214"/>
                    </a:lnTo>
                    <a:lnTo>
                      <a:pt x="2183" y="1221"/>
                    </a:lnTo>
                    <a:lnTo>
                      <a:pt x="2184" y="1231"/>
                    </a:lnTo>
                    <a:lnTo>
                      <a:pt x="2187" y="1235"/>
                    </a:lnTo>
                    <a:lnTo>
                      <a:pt x="2189" y="1240"/>
                    </a:lnTo>
                    <a:lnTo>
                      <a:pt x="2189" y="1244"/>
                    </a:lnTo>
                    <a:lnTo>
                      <a:pt x="2196" y="1244"/>
                    </a:lnTo>
                    <a:lnTo>
                      <a:pt x="2209" y="1241"/>
                    </a:lnTo>
                    <a:lnTo>
                      <a:pt x="2221" y="1240"/>
                    </a:lnTo>
                    <a:lnTo>
                      <a:pt x="2228" y="1238"/>
                    </a:lnTo>
                    <a:lnTo>
                      <a:pt x="2230" y="1202"/>
                    </a:lnTo>
                    <a:lnTo>
                      <a:pt x="2230" y="1159"/>
                    </a:lnTo>
                    <a:lnTo>
                      <a:pt x="2230" y="1112"/>
                    </a:lnTo>
                    <a:lnTo>
                      <a:pt x="2230" y="1065"/>
                    </a:lnTo>
                    <a:lnTo>
                      <a:pt x="2230" y="1022"/>
                    </a:lnTo>
                    <a:lnTo>
                      <a:pt x="2231" y="986"/>
                    </a:lnTo>
                    <a:lnTo>
                      <a:pt x="2222" y="983"/>
                    </a:lnTo>
                    <a:lnTo>
                      <a:pt x="2218" y="972"/>
                    </a:lnTo>
                    <a:lnTo>
                      <a:pt x="2216" y="971"/>
                    </a:lnTo>
                    <a:lnTo>
                      <a:pt x="2216" y="968"/>
                    </a:lnTo>
                    <a:lnTo>
                      <a:pt x="2215" y="963"/>
                    </a:lnTo>
                    <a:lnTo>
                      <a:pt x="2213" y="960"/>
                    </a:lnTo>
                    <a:lnTo>
                      <a:pt x="2213" y="957"/>
                    </a:lnTo>
                    <a:close/>
                    <a:moveTo>
                      <a:pt x="4046" y="946"/>
                    </a:moveTo>
                    <a:lnTo>
                      <a:pt x="3926" y="953"/>
                    </a:lnTo>
                    <a:lnTo>
                      <a:pt x="3917" y="966"/>
                    </a:lnTo>
                    <a:lnTo>
                      <a:pt x="3906" y="975"/>
                    </a:lnTo>
                    <a:lnTo>
                      <a:pt x="3894" y="984"/>
                    </a:lnTo>
                    <a:lnTo>
                      <a:pt x="3879" y="997"/>
                    </a:lnTo>
                    <a:lnTo>
                      <a:pt x="3897" y="998"/>
                    </a:lnTo>
                    <a:lnTo>
                      <a:pt x="3910" y="998"/>
                    </a:lnTo>
                    <a:lnTo>
                      <a:pt x="3923" y="1000"/>
                    </a:lnTo>
                    <a:lnTo>
                      <a:pt x="3940" y="1000"/>
                    </a:lnTo>
                    <a:lnTo>
                      <a:pt x="3960" y="994"/>
                    </a:lnTo>
                    <a:lnTo>
                      <a:pt x="3982" y="984"/>
                    </a:lnTo>
                    <a:lnTo>
                      <a:pt x="4007" y="975"/>
                    </a:lnTo>
                    <a:lnTo>
                      <a:pt x="4028" y="963"/>
                    </a:lnTo>
                    <a:lnTo>
                      <a:pt x="4046" y="946"/>
                    </a:lnTo>
                    <a:close/>
                    <a:moveTo>
                      <a:pt x="2016" y="946"/>
                    </a:moveTo>
                    <a:lnTo>
                      <a:pt x="1964" y="962"/>
                    </a:lnTo>
                    <a:lnTo>
                      <a:pt x="1962" y="995"/>
                    </a:lnTo>
                    <a:lnTo>
                      <a:pt x="2016" y="981"/>
                    </a:lnTo>
                    <a:lnTo>
                      <a:pt x="2016" y="946"/>
                    </a:lnTo>
                    <a:close/>
                    <a:moveTo>
                      <a:pt x="2344" y="945"/>
                    </a:moveTo>
                    <a:lnTo>
                      <a:pt x="2338" y="951"/>
                    </a:lnTo>
                    <a:lnTo>
                      <a:pt x="2333" y="956"/>
                    </a:lnTo>
                    <a:lnTo>
                      <a:pt x="2330" y="962"/>
                    </a:lnTo>
                    <a:lnTo>
                      <a:pt x="2327" y="962"/>
                    </a:lnTo>
                    <a:lnTo>
                      <a:pt x="2324" y="962"/>
                    </a:lnTo>
                    <a:lnTo>
                      <a:pt x="2320" y="963"/>
                    </a:lnTo>
                    <a:lnTo>
                      <a:pt x="2317" y="965"/>
                    </a:lnTo>
                    <a:lnTo>
                      <a:pt x="2314" y="968"/>
                    </a:lnTo>
                    <a:lnTo>
                      <a:pt x="2310" y="972"/>
                    </a:lnTo>
                    <a:lnTo>
                      <a:pt x="2297" y="975"/>
                    </a:lnTo>
                    <a:lnTo>
                      <a:pt x="2288" y="978"/>
                    </a:lnTo>
                    <a:lnTo>
                      <a:pt x="2283" y="984"/>
                    </a:lnTo>
                    <a:lnTo>
                      <a:pt x="2283" y="1227"/>
                    </a:lnTo>
                    <a:lnTo>
                      <a:pt x="2332" y="1218"/>
                    </a:lnTo>
                    <a:lnTo>
                      <a:pt x="2332" y="1218"/>
                    </a:lnTo>
                    <a:lnTo>
                      <a:pt x="2330" y="1215"/>
                    </a:lnTo>
                    <a:lnTo>
                      <a:pt x="2330" y="1212"/>
                    </a:lnTo>
                    <a:lnTo>
                      <a:pt x="2330" y="1208"/>
                    </a:lnTo>
                    <a:lnTo>
                      <a:pt x="2332" y="1205"/>
                    </a:lnTo>
                    <a:lnTo>
                      <a:pt x="2333" y="1200"/>
                    </a:lnTo>
                    <a:lnTo>
                      <a:pt x="2336" y="1197"/>
                    </a:lnTo>
                    <a:lnTo>
                      <a:pt x="2338" y="1188"/>
                    </a:lnTo>
                    <a:lnTo>
                      <a:pt x="2339" y="1180"/>
                    </a:lnTo>
                    <a:lnTo>
                      <a:pt x="2341" y="1174"/>
                    </a:lnTo>
                    <a:lnTo>
                      <a:pt x="2344" y="1171"/>
                    </a:lnTo>
                    <a:lnTo>
                      <a:pt x="2345" y="1171"/>
                    </a:lnTo>
                    <a:lnTo>
                      <a:pt x="2347" y="1173"/>
                    </a:lnTo>
                    <a:lnTo>
                      <a:pt x="2348" y="1177"/>
                    </a:lnTo>
                    <a:lnTo>
                      <a:pt x="2352" y="1185"/>
                    </a:lnTo>
                    <a:lnTo>
                      <a:pt x="2353" y="1194"/>
                    </a:lnTo>
                    <a:lnTo>
                      <a:pt x="2356" y="1197"/>
                    </a:lnTo>
                    <a:lnTo>
                      <a:pt x="2358" y="1202"/>
                    </a:lnTo>
                    <a:lnTo>
                      <a:pt x="2359" y="1206"/>
                    </a:lnTo>
                    <a:lnTo>
                      <a:pt x="2359" y="1211"/>
                    </a:lnTo>
                    <a:lnTo>
                      <a:pt x="2359" y="1215"/>
                    </a:lnTo>
                    <a:lnTo>
                      <a:pt x="2402" y="1208"/>
                    </a:lnTo>
                    <a:lnTo>
                      <a:pt x="2399" y="977"/>
                    </a:lnTo>
                    <a:lnTo>
                      <a:pt x="2396" y="971"/>
                    </a:lnTo>
                    <a:lnTo>
                      <a:pt x="2390" y="966"/>
                    </a:lnTo>
                    <a:lnTo>
                      <a:pt x="2383" y="963"/>
                    </a:lnTo>
                    <a:lnTo>
                      <a:pt x="2379" y="946"/>
                    </a:lnTo>
                    <a:lnTo>
                      <a:pt x="2344" y="945"/>
                    </a:lnTo>
                    <a:close/>
                    <a:moveTo>
                      <a:pt x="1116" y="942"/>
                    </a:moveTo>
                    <a:lnTo>
                      <a:pt x="1064" y="960"/>
                    </a:lnTo>
                    <a:lnTo>
                      <a:pt x="1063" y="994"/>
                    </a:lnTo>
                    <a:lnTo>
                      <a:pt x="1116" y="978"/>
                    </a:lnTo>
                    <a:lnTo>
                      <a:pt x="1116" y="942"/>
                    </a:lnTo>
                    <a:close/>
                    <a:moveTo>
                      <a:pt x="3796" y="942"/>
                    </a:moveTo>
                    <a:lnTo>
                      <a:pt x="3759" y="980"/>
                    </a:lnTo>
                    <a:lnTo>
                      <a:pt x="3840" y="989"/>
                    </a:lnTo>
                    <a:lnTo>
                      <a:pt x="3876" y="946"/>
                    </a:lnTo>
                    <a:lnTo>
                      <a:pt x="3796" y="942"/>
                    </a:lnTo>
                    <a:close/>
                    <a:moveTo>
                      <a:pt x="3672" y="931"/>
                    </a:moveTo>
                    <a:lnTo>
                      <a:pt x="3636" y="971"/>
                    </a:lnTo>
                    <a:lnTo>
                      <a:pt x="3715" y="980"/>
                    </a:lnTo>
                    <a:lnTo>
                      <a:pt x="3753" y="936"/>
                    </a:lnTo>
                    <a:lnTo>
                      <a:pt x="3672" y="931"/>
                    </a:lnTo>
                    <a:close/>
                    <a:moveTo>
                      <a:pt x="1739" y="931"/>
                    </a:moveTo>
                    <a:lnTo>
                      <a:pt x="1642" y="956"/>
                    </a:lnTo>
                    <a:lnTo>
                      <a:pt x="1699" y="1003"/>
                    </a:lnTo>
                    <a:lnTo>
                      <a:pt x="1792" y="980"/>
                    </a:lnTo>
                    <a:lnTo>
                      <a:pt x="1739" y="931"/>
                    </a:lnTo>
                    <a:close/>
                    <a:moveTo>
                      <a:pt x="3543" y="930"/>
                    </a:moveTo>
                    <a:lnTo>
                      <a:pt x="3507" y="969"/>
                    </a:lnTo>
                    <a:lnTo>
                      <a:pt x="3586" y="977"/>
                    </a:lnTo>
                    <a:lnTo>
                      <a:pt x="3624" y="934"/>
                    </a:lnTo>
                    <a:lnTo>
                      <a:pt x="3543" y="930"/>
                    </a:lnTo>
                    <a:close/>
                    <a:moveTo>
                      <a:pt x="3426" y="922"/>
                    </a:moveTo>
                    <a:lnTo>
                      <a:pt x="3391" y="962"/>
                    </a:lnTo>
                    <a:lnTo>
                      <a:pt x="3470" y="971"/>
                    </a:lnTo>
                    <a:lnTo>
                      <a:pt x="3508" y="927"/>
                    </a:lnTo>
                    <a:lnTo>
                      <a:pt x="3426" y="922"/>
                    </a:lnTo>
                    <a:close/>
                    <a:moveTo>
                      <a:pt x="2117" y="921"/>
                    </a:moveTo>
                    <a:lnTo>
                      <a:pt x="2066" y="936"/>
                    </a:lnTo>
                    <a:lnTo>
                      <a:pt x="2064" y="971"/>
                    </a:lnTo>
                    <a:lnTo>
                      <a:pt x="2117" y="957"/>
                    </a:lnTo>
                    <a:lnTo>
                      <a:pt x="2117" y="921"/>
                    </a:lnTo>
                    <a:close/>
                    <a:moveTo>
                      <a:pt x="1216" y="913"/>
                    </a:moveTo>
                    <a:lnTo>
                      <a:pt x="1164" y="931"/>
                    </a:lnTo>
                    <a:lnTo>
                      <a:pt x="1164" y="965"/>
                    </a:lnTo>
                    <a:lnTo>
                      <a:pt x="1218" y="950"/>
                    </a:lnTo>
                    <a:lnTo>
                      <a:pt x="1216" y="913"/>
                    </a:lnTo>
                    <a:close/>
                    <a:moveTo>
                      <a:pt x="3303" y="913"/>
                    </a:moveTo>
                    <a:lnTo>
                      <a:pt x="3280" y="953"/>
                    </a:lnTo>
                    <a:lnTo>
                      <a:pt x="3365" y="962"/>
                    </a:lnTo>
                    <a:lnTo>
                      <a:pt x="3394" y="921"/>
                    </a:lnTo>
                    <a:lnTo>
                      <a:pt x="3303" y="913"/>
                    </a:lnTo>
                    <a:close/>
                    <a:moveTo>
                      <a:pt x="3194" y="901"/>
                    </a:moveTo>
                    <a:lnTo>
                      <a:pt x="3175" y="946"/>
                    </a:lnTo>
                    <a:lnTo>
                      <a:pt x="3259" y="956"/>
                    </a:lnTo>
                    <a:lnTo>
                      <a:pt x="3277" y="910"/>
                    </a:lnTo>
                    <a:lnTo>
                      <a:pt x="3194" y="901"/>
                    </a:lnTo>
                    <a:close/>
                    <a:moveTo>
                      <a:pt x="1861" y="899"/>
                    </a:moveTo>
                    <a:lnTo>
                      <a:pt x="1763" y="925"/>
                    </a:lnTo>
                    <a:lnTo>
                      <a:pt x="1821" y="972"/>
                    </a:lnTo>
                    <a:lnTo>
                      <a:pt x="1914" y="948"/>
                    </a:lnTo>
                    <a:lnTo>
                      <a:pt x="1861" y="899"/>
                    </a:lnTo>
                    <a:close/>
                    <a:moveTo>
                      <a:pt x="2224" y="892"/>
                    </a:moveTo>
                    <a:lnTo>
                      <a:pt x="2151" y="912"/>
                    </a:lnTo>
                    <a:lnTo>
                      <a:pt x="2151" y="950"/>
                    </a:lnTo>
                    <a:lnTo>
                      <a:pt x="2224" y="933"/>
                    </a:lnTo>
                    <a:lnTo>
                      <a:pt x="2224" y="892"/>
                    </a:lnTo>
                    <a:close/>
                    <a:moveTo>
                      <a:pt x="3089" y="892"/>
                    </a:moveTo>
                    <a:lnTo>
                      <a:pt x="3070" y="936"/>
                    </a:lnTo>
                    <a:lnTo>
                      <a:pt x="3154" y="945"/>
                    </a:lnTo>
                    <a:lnTo>
                      <a:pt x="3172" y="899"/>
                    </a:lnTo>
                    <a:lnTo>
                      <a:pt x="3089" y="892"/>
                    </a:lnTo>
                    <a:close/>
                    <a:moveTo>
                      <a:pt x="1318" y="884"/>
                    </a:moveTo>
                    <a:lnTo>
                      <a:pt x="1266" y="901"/>
                    </a:lnTo>
                    <a:lnTo>
                      <a:pt x="1265" y="934"/>
                    </a:lnTo>
                    <a:lnTo>
                      <a:pt x="1318" y="919"/>
                    </a:lnTo>
                    <a:lnTo>
                      <a:pt x="1318" y="884"/>
                    </a:lnTo>
                    <a:close/>
                    <a:moveTo>
                      <a:pt x="2984" y="881"/>
                    </a:moveTo>
                    <a:lnTo>
                      <a:pt x="2966" y="927"/>
                    </a:lnTo>
                    <a:lnTo>
                      <a:pt x="3049" y="936"/>
                    </a:lnTo>
                    <a:lnTo>
                      <a:pt x="3067" y="890"/>
                    </a:lnTo>
                    <a:lnTo>
                      <a:pt x="2984" y="881"/>
                    </a:lnTo>
                    <a:close/>
                    <a:moveTo>
                      <a:pt x="2876" y="874"/>
                    </a:moveTo>
                    <a:lnTo>
                      <a:pt x="2862" y="919"/>
                    </a:lnTo>
                    <a:lnTo>
                      <a:pt x="2946" y="927"/>
                    </a:lnTo>
                    <a:lnTo>
                      <a:pt x="2960" y="883"/>
                    </a:lnTo>
                    <a:lnTo>
                      <a:pt x="2876" y="874"/>
                    </a:lnTo>
                    <a:close/>
                    <a:moveTo>
                      <a:pt x="1982" y="869"/>
                    </a:moveTo>
                    <a:lnTo>
                      <a:pt x="1885" y="893"/>
                    </a:lnTo>
                    <a:lnTo>
                      <a:pt x="1943" y="940"/>
                    </a:lnTo>
                    <a:lnTo>
                      <a:pt x="2035" y="918"/>
                    </a:lnTo>
                    <a:lnTo>
                      <a:pt x="1982" y="869"/>
                    </a:lnTo>
                    <a:close/>
                    <a:moveTo>
                      <a:pt x="2770" y="866"/>
                    </a:moveTo>
                    <a:lnTo>
                      <a:pt x="2757" y="913"/>
                    </a:lnTo>
                    <a:lnTo>
                      <a:pt x="2841" y="921"/>
                    </a:lnTo>
                    <a:lnTo>
                      <a:pt x="2853" y="875"/>
                    </a:lnTo>
                    <a:lnTo>
                      <a:pt x="2770" y="866"/>
                    </a:lnTo>
                    <a:close/>
                    <a:moveTo>
                      <a:pt x="4030" y="858"/>
                    </a:moveTo>
                    <a:lnTo>
                      <a:pt x="4080" y="878"/>
                    </a:lnTo>
                    <a:lnTo>
                      <a:pt x="4113" y="881"/>
                    </a:lnTo>
                    <a:lnTo>
                      <a:pt x="4060" y="861"/>
                    </a:lnTo>
                    <a:lnTo>
                      <a:pt x="4030" y="858"/>
                    </a:lnTo>
                    <a:close/>
                    <a:moveTo>
                      <a:pt x="1078" y="858"/>
                    </a:moveTo>
                    <a:lnTo>
                      <a:pt x="985" y="887"/>
                    </a:lnTo>
                    <a:lnTo>
                      <a:pt x="1049" y="943"/>
                    </a:lnTo>
                    <a:lnTo>
                      <a:pt x="1136" y="919"/>
                    </a:lnTo>
                    <a:lnTo>
                      <a:pt x="1078" y="858"/>
                    </a:lnTo>
                    <a:close/>
                    <a:moveTo>
                      <a:pt x="2659" y="857"/>
                    </a:moveTo>
                    <a:lnTo>
                      <a:pt x="2652" y="904"/>
                    </a:lnTo>
                    <a:lnTo>
                      <a:pt x="2736" y="913"/>
                    </a:lnTo>
                    <a:lnTo>
                      <a:pt x="2745" y="866"/>
                    </a:lnTo>
                    <a:lnTo>
                      <a:pt x="2659" y="857"/>
                    </a:lnTo>
                    <a:close/>
                    <a:moveTo>
                      <a:pt x="1418" y="854"/>
                    </a:moveTo>
                    <a:lnTo>
                      <a:pt x="1367" y="872"/>
                    </a:lnTo>
                    <a:lnTo>
                      <a:pt x="1365" y="905"/>
                    </a:lnTo>
                    <a:lnTo>
                      <a:pt x="1420" y="890"/>
                    </a:lnTo>
                    <a:lnTo>
                      <a:pt x="1418" y="854"/>
                    </a:lnTo>
                    <a:close/>
                    <a:moveTo>
                      <a:pt x="3973" y="852"/>
                    </a:moveTo>
                    <a:lnTo>
                      <a:pt x="4025" y="881"/>
                    </a:lnTo>
                    <a:lnTo>
                      <a:pt x="4060" y="884"/>
                    </a:lnTo>
                    <a:lnTo>
                      <a:pt x="4004" y="855"/>
                    </a:lnTo>
                    <a:lnTo>
                      <a:pt x="3973" y="852"/>
                    </a:lnTo>
                    <a:close/>
                    <a:moveTo>
                      <a:pt x="3914" y="848"/>
                    </a:moveTo>
                    <a:lnTo>
                      <a:pt x="3976" y="886"/>
                    </a:lnTo>
                    <a:lnTo>
                      <a:pt x="4011" y="889"/>
                    </a:lnTo>
                    <a:lnTo>
                      <a:pt x="3944" y="851"/>
                    </a:lnTo>
                    <a:lnTo>
                      <a:pt x="3914" y="848"/>
                    </a:lnTo>
                    <a:close/>
                    <a:moveTo>
                      <a:pt x="2557" y="848"/>
                    </a:moveTo>
                    <a:lnTo>
                      <a:pt x="2551" y="895"/>
                    </a:lnTo>
                    <a:lnTo>
                      <a:pt x="2634" y="904"/>
                    </a:lnTo>
                    <a:lnTo>
                      <a:pt x="2640" y="857"/>
                    </a:lnTo>
                    <a:lnTo>
                      <a:pt x="2557" y="848"/>
                    </a:lnTo>
                    <a:close/>
                    <a:moveTo>
                      <a:pt x="3849" y="837"/>
                    </a:moveTo>
                    <a:lnTo>
                      <a:pt x="3922" y="890"/>
                    </a:lnTo>
                    <a:lnTo>
                      <a:pt x="3957" y="893"/>
                    </a:lnTo>
                    <a:lnTo>
                      <a:pt x="3879" y="839"/>
                    </a:lnTo>
                    <a:lnTo>
                      <a:pt x="3849" y="837"/>
                    </a:lnTo>
                    <a:close/>
                    <a:moveTo>
                      <a:pt x="2104" y="837"/>
                    </a:moveTo>
                    <a:lnTo>
                      <a:pt x="2006" y="861"/>
                    </a:lnTo>
                    <a:lnTo>
                      <a:pt x="2064" y="910"/>
                    </a:lnTo>
                    <a:lnTo>
                      <a:pt x="2157" y="886"/>
                    </a:lnTo>
                    <a:lnTo>
                      <a:pt x="2104" y="837"/>
                    </a:lnTo>
                    <a:close/>
                    <a:moveTo>
                      <a:pt x="2455" y="831"/>
                    </a:moveTo>
                    <a:lnTo>
                      <a:pt x="2449" y="878"/>
                    </a:lnTo>
                    <a:lnTo>
                      <a:pt x="2532" y="892"/>
                    </a:lnTo>
                    <a:lnTo>
                      <a:pt x="2538" y="846"/>
                    </a:lnTo>
                    <a:lnTo>
                      <a:pt x="2455" y="831"/>
                    </a:lnTo>
                    <a:close/>
                    <a:moveTo>
                      <a:pt x="3782" y="828"/>
                    </a:moveTo>
                    <a:lnTo>
                      <a:pt x="3859" y="890"/>
                    </a:lnTo>
                    <a:lnTo>
                      <a:pt x="3894" y="895"/>
                    </a:lnTo>
                    <a:lnTo>
                      <a:pt x="3811" y="831"/>
                    </a:lnTo>
                    <a:lnTo>
                      <a:pt x="3782" y="828"/>
                    </a:lnTo>
                    <a:close/>
                    <a:moveTo>
                      <a:pt x="1190" y="825"/>
                    </a:moveTo>
                    <a:lnTo>
                      <a:pt x="1099" y="851"/>
                    </a:lnTo>
                    <a:lnTo>
                      <a:pt x="1160" y="909"/>
                    </a:lnTo>
                    <a:lnTo>
                      <a:pt x="1246" y="884"/>
                    </a:lnTo>
                    <a:lnTo>
                      <a:pt x="1190" y="825"/>
                    </a:lnTo>
                    <a:close/>
                    <a:moveTo>
                      <a:pt x="1520" y="825"/>
                    </a:moveTo>
                    <a:lnTo>
                      <a:pt x="1468" y="842"/>
                    </a:lnTo>
                    <a:lnTo>
                      <a:pt x="1467" y="877"/>
                    </a:lnTo>
                    <a:lnTo>
                      <a:pt x="1520" y="860"/>
                    </a:lnTo>
                    <a:lnTo>
                      <a:pt x="1520" y="825"/>
                    </a:lnTo>
                    <a:close/>
                    <a:moveTo>
                      <a:pt x="3721" y="822"/>
                    </a:moveTo>
                    <a:lnTo>
                      <a:pt x="3802" y="886"/>
                    </a:lnTo>
                    <a:lnTo>
                      <a:pt x="3837" y="889"/>
                    </a:lnTo>
                    <a:lnTo>
                      <a:pt x="3750" y="823"/>
                    </a:lnTo>
                    <a:lnTo>
                      <a:pt x="3721" y="822"/>
                    </a:lnTo>
                    <a:close/>
                    <a:moveTo>
                      <a:pt x="3615" y="817"/>
                    </a:moveTo>
                    <a:lnTo>
                      <a:pt x="3683" y="875"/>
                    </a:lnTo>
                    <a:lnTo>
                      <a:pt x="3718" y="878"/>
                    </a:lnTo>
                    <a:lnTo>
                      <a:pt x="3645" y="819"/>
                    </a:lnTo>
                    <a:lnTo>
                      <a:pt x="3615" y="817"/>
                    </a:lnTo>
                    <a:close/>
                    <a:moveTo>
                      <a:pt x="3665" y="816"/>
                    </a:moveTo>
                    <a:lnTo>
                      <a:pt x="3742" y="881"/>
                    </a:lnTo>
                    <a:lnTo>
                      <a:pt x="3777" y="884"/>
                    </a:lnTo>
                    <a:lnTo>
                      <a:pt x="3695" y="817"/>
                    </a:lnTo>
                    <a:lnTo>
                      <a:pt x="3665" y="816"/>
                    </a:lnTo>
                    <a:close/>
                    <a:moveTo>
                      <a:pt x="2355" y="814"/>
                    </a:moveTo>
                    <a:lnTo>
                      <a:pt x="2352" y="861"/>
                    </a:lnTo>
                    <a:lnTo>
                      <a:pt x="2428" y="877"/>
                    </a:lnTo>
                    <a:lnTo>
                      <a:pt x="2438" y="830"/>
                    </a:lnTo>
                    <a:lnTo>
                      <a:pt x="2355" y="814"/>
                    </a:lnTo>
                    <a:close/>
                    <a:moveTo>
                      <a:pt x="3566" y="814"/>
                    </a:moveTo>
                    <a:lnTo>
                      <a:pt x="3621" y="869"/>
                    </a:lnTo>
                    <a:lnTo>
                      <a:pt x="3656" y="872"/>
                    </a:lnTo>
                    <a:lnTo>
                      <a:pt x="3595" y="817"/>
                    </a:lnTo>
                    <a:lnTo>
                      <a:pt x="3566" y="814"/>
                    </a:lnTo>
                    <a:close/>
                    <a:moveTo>
                      <a:pt x="3511" y="813"/>
                    </a:moveTo>
                    <a:lnTo>
                      <a:pt x="3564" y="864"/>
                    </a:lnTo>
                    <a:lnTo>
                      <a:pt x="3598" y="867"/>
                    </a:lnTo>
                    <a:lnTo>
                      <a:pt x="3542" y="814"/>
                    </a:lnTo>
                    <a:lnTo>
                      <a:pt x="3511" y="813"/>
                    </a:lnTo>
                    <a:close/>
                    <a:moveTo>
                      <a:pt x="3452" y="807"/>
                    </a:moveTo>
                    <a:lnTo>
                      <a:pt x="3505" y="858"/>
                    </a:lnTo>
                    <a:lnTo>
                      <a:pt x="3539" y="861"/>
                    </a:lnTo>
                    <a:lnTo>
                      <a:pt x="3482" y="810"/>
                    </a:lnTo>
                    <a:lnTo>
                      <a:pt x="3452" y="807"/>
                    </a:lnTo>
                    <a:close/>
                    <a:moveTo>
                      <a:pt x="3393" y="802"/>
                    </a:moveTo>
                    <a:lnTo>
                      <a:pt x="3446" y="852"/>
                    </a:lnTo>
                    <a:lnTo>
                      <a:pt x="3479" y="857"/>
                    </a:lnTo>
                    <a:lnTo>
                      <a:pt x="3423" y="804"/>
                    </a:lnTo>
                    <a:lnTo>
                      <a:pt x="3393" y="802"/>
                    </a:lnTo>
                    <a:close/>
                    <a:moveTo>
                      <a:pt x="3346" y="798"/>
                    </a:moveTo>
                    <a:lnTo>
                      <a:pt x="3387" y="848"/>
                    </a:lnTo>
                    <a:lnTo>
                      <a:pt x="3420" y="851"/>
                    </a:lnTo>
                    <a:lnTo>
                      <a:pt x="3374" y="799"/>
                    </a:lnTo>
                    <a:lnTo>
                      <a:pt x="3346" y="798"/>
                    </a:lnTo>
                    <a:close/>
                    <a:moveTo>
                      <a:pt x="1620" y="795"/>
                    </a:moveTo>
                    <a:lnTo>
                      <a:pt x="1569" y="813"/>
                    </a:lnTo>
                    <a:lnTo>
                      <a:pt x="1567" y="846"/>
                    </a:lnTo>
                    <a:lnTo>
                      <a:pt x="1622" y="831"/>
                    </a:lnTo>
                    <a:lnTo>
                      <a:pt x="1620" y="795"/>
                    </a:lnTo>
                    <a:close/>
                    <a:moveTo>
                      <a:pt x="3286" y="792"/>
                    </a:moveTo>
                    <a:lnTo>
                      <a:pt x="3327" y="842"/>
                    </a:lnTo>
                    <a:lnTo>
                      <a:pt x="3361" y="845"/>
                    </a:lnTo>
                    <a:lnTo>
                      <a:pt x="3315" y="793"/>
                    </a:lnTo>
                    <a:lnTo>
                      <a:pt x="3286" y="792"/>
                    </a:lnTo>
                    <a:close/>
                    <a:moveTo>
                      <a:pt x="1301" y="792"/>
                    </a:moveTo>
                    <a:lnTo>
                      <a:pt x="1212" y="817"/>
                    </a:lnTo>
                    <a:lnTo>
                      <a:pt x="1272" y="875"/>
                    </a:lnTo>
                    <a:lnTo>
                      <a:pt x="1359" y="851"/>
                    </a:lnTo>
                    <a:lnTo>
                      <a:pt x="1301" y="792"/>
                    </a:lnTo>
                    <a:close/>
                    <a:moveTo>
                      <a:pt x="2216" y="787"/>
                    </a:moveTo>
                    <a:lnTo>
                      <a:pt x="2228" y="804"/>
                    </a:lnTo>
                    <a:lnTo>
                      <a:pt x="2242" y="819"/>
                    </a:lnTo>
                    <a:lnTo>
                      <a:pt x="2256" y="834"/>
                    </a:lnTo>
                    <a:lnTo>
                      <a:pt x="2269" y="852"/>
                    </a:lnTo>
                    <a:lnTo>
                      <a:pt x="2330" y="861"/>
                    </a:lnTo>
                    <a:lnTo>
                      <a:pt x="2330" y="846"/>
                    </a:lnTo>
                    <a:lnTo>
                      <a:pt x="2330" y="837"/>
                    </a:lnTo>
                    <a:lnTo>
                      <a:pt x="2329" y="826"/>
                    </a:lnTo>
                    <a:lnTo>
                      <a:pt x="2330" y="813"/>
                    </a:lnTo>
                    <a:lnTo>
                      <a:pt x="2304" y="810"/>
                    </a:lnTo>
                    <a:lnTo>
                      <a:pt x="2276" y="804"/>
                    </a:lnTo>
                    <a:lnTo>
                      <a:pt x="2247" y="795"/>
                    </a:lnTo>
                    <a:lnTo>
                      <a:pt x="2216" y="787"/>
                    </a:lnTo>
                    <a:close/>
                    <a:moveTo>
                      <a:pt x="3221" y="785"/>
                    </a:moveTo>
                    <a:lnTo>
                      <a:pt x="3268" y="834"/>
                    </a:lnTo>
                    <a:lnTo>
                      <a:pt x="3302" y="839"/>
                    </a:lnTo>
                    <a:lnTo>
                      <a:pt x="3250" y="787"/>
                    </a:lnTo>
                    <a:lnTo>
                      <a:pt x="3221" y="785"/>
                    </a:lnTo>
                    <a:close/>
                    <a:moveTo>
                      <a:pt x="3160" y="779"/>
                    </a:moveTo>
                    <a:lnTo>
                      <a:pt x="3207" y="830"/>
                    </a:lnTo>
                    <a:lnTo>
                      <a:pt x="3241" y="833"/>
                    </a:lnTo>
                    <a:lnTo>
                      <a:pt x="3189" y="781"/>
                    </a:lnTo>
                    <a:lnTo>
                      <a:pt x="3160" y="779"/>
                    </a:lnTo>
                    <a:close/>
                    <a:moveTo>
                      <a:pt x="3105" y="775"/>
                    </a:moveTo>
                    <a:lnTo>
                      <a:pt x="3142" y="822"/>
                    </a:lnTo>
                    <a:lnTo>
                      <a:pt x="3174" y="825"/>
                    </a:lnTo>
                    <a:lnTo>
                      <a:pt x="3134" y="778"/>
                    </a:lnTo>
                    <a:lnTo>
                      <a:pt x="3105" y="775"/>
                    </a:lnTo>
                    <a:close/>
                    <a:moveTo>
                      <a:pt x="3052" y="769"/>
                    </a:moveTo>
                    <a:lnTo>
                      <a:pt x="3080" y="814"/>
                    </a:lnTo>
                    <a:lnTo>
                      <a:pt x="3112" y="819"/>
                    </a:lnTo>
                    <a:lnTo>
                      <a:pt x="3080" y="770"/>
                    </a:lnTo>
                    <a:lnTo>
                      <a:pt x="3052" y="769"/>
                    </a:lnTo>
                    <a:close/>
                    <a:moveTo>
                      <a:pt x="3002" y="766"/>
                    </a:moveTo>
                    <a:lnTo>
                      <a:pt x="3023" y="810"/>
                    </a:lnTo>
                    <a:lnTo>
                      <a:pt x="3055" y="814"/>
                    </a:lnTo>
                    <a:lnTo>
                      <a:pt x="3031" y="769"/>
                    </a:lnTo>
                    <a:lnTo>
                      <a:pt x="3002" y="766"/>
                    </a:lnTo>
                    <a:close/>
                    <a:moveTo>
                      <a:pt x="1722" y="766"/>
                    </a:moveTo>
                    <a:lnTo>
                      <a:pt x="1671" y="784"/>
                    </a:lnTo>
                    <a:lnTo>
                      <a:pt x="1669" y="817"/>
                    </a:lnTo>
                    <a:lnTo>
                      <a:pt x="1722" y="801"/>
                    </a:lnTo>
                    <a:lnTo>
                      <a:pt x="1722" y="766"/>
                    </a:lnTo>
                    <a:close/>
                    <a:moveTo>
                      <a:pt x="2956" y="760"/>
                    </a:moveTo>
                    <a:lnTo>
                      <a:pt x="2969" y="804"/>
                    </a:lnTo>
                    <a:lnTo>
                      <a:pt x="3001" y="808"/>
                    </a:lnTo>
                    <a:lnTo>
                      <a:pt x="2985" y="763"/>
                    </a:lnTo>
                    <a:lnTo>
                      <a:pt x="2956" y="760"/>
                    </a:lnTo>
                    <a:close/>
                    <a:moveTo>
                      <a:pt x="1415" y="757"/>
                    </a:moveTo>
                    <a:lnTo>
                      <a:pt x="1324" y="784"/>
                    </a:lnTo>
                    <a:lnTo>
                      <a:pt x="1385" y="842"/>
                    </a:lnTo>
                    <a:lnTo>
                      <a:pt x="1471" y="817"/>
                    </a:lnTo>
                    <a:lnTo>
                      <a:pt x="1415" y="757"/>
                    </a:lnTo>
                    <a:close/>
                    <a:moveTo>
                      <a:pt x="2918" y="757"/>
                    </a:moveTo>
                    <a:lnTo>
                      <a:pt x="2911" y="799"/>
                    </a:lnTo>
                    <a:lnTo>
                      <a:pt x="2941" y="804"/>
                    </a:lnTo>
                    <a:lnTo>
                      <a:pt x="2944" y="758"/>
                    </a:lnTo>
                    <a:lnTo>
                      <a:pt x="2918" y="757"/>
                    </a:lnTo>
                    <a:close/>
                    <a:moveTo>
                      <a:pt x="2873" y="752"/>
                    </a:moveTo>
                    <a:lnTo>
                      <a:pt x="2856" y="793"/>
                    </a:lnTo>
                    <a:lnTo>
                      <a:pt x="2885" y="798"/>
                    </a:lnTo>
                    <a:lnTo>
                      <a:pt x="2900" y="754"/>
                    </a:lnTo>
                    <a:lnTo>
                      <a:pt x="2873" y="752"/>
                    </a:lnTo>
                    <a:close/>
                    <a:moveTo>
                      <a:pt x="2826" y="746"/>
                    </a:moveTo>
                    <a:lnTo>
                      <a:pt x="2798" y="789"/>
                    </a:lnTo>
                    <a:lnTo>
                      <a:pt x="2829" y="793"/>
                    </a:lnTo>
                    <a:lnTo>
                      <a:pt x="2852" y="749"/>
                    </a:lnTo>
                    <a:lnTo>
                      <a:pt x="2826" y="746"/>
                    </a:lnTo>
                    <a:close/>
                    <a:moveTo>
                      <a:pt x="2780" y="741"/>
                    </a:moveTo>
                    <a:lnTo>
                      <a:pt x="2745" y="784"/>
                    </a:lnTo>
                    <a:lnTo>
                      <a:pt x="2774" y="787"/>
                    </a:lnTo>
                    <a:lnTo>
                      <a:pt x="2806" y="743"/>
                    </a:lnTo>
                    <a:lnTo>
                      <a:pt x="2780" y="741"/>
                    </a:lnTo>
                    <a:close/>
                    <a:moveTo>
                      <a:pt x="2732" y="737"/>
                    </a:moveTo>
                    <a:lnTo>
                      <a:pt x="2689" y="778"/>
                    </a:lnTo>
                    <a:lnTo>
                      <a:pt x="2718" y="782"/>
                    </a:lnTo>
                    <a:lnTo>
                      <a:pt x="2759" y="740"/>
                    </a:lnTo>
                    <a:lnTo>
                      <a:pt x="2732" y="737"/>
                    </a:lnTo>
                    <a:close/>
                    <a:moveTo>
                      <a:pt x="1823" y="735"/>
                    </a:moveTo>
                    <a:lnTo>
                      <a:pt x="1771" y="754"/>
                    </a:lnTo>
                    <a:lnTo>
                      <a:pt x="1769" y="787"/>
                    </a:lnTo>
                    <a:lnTo>
                      <a:pt x="1823" y="772"/>
                    </a:lnTo>
                    <a:lnTo>
                      <a:pt x="1823" y="735"/>
                    </a:lnTo>
                    <a:close/>
                    <a:moveTo>
                      <a:pt x="2684" y="734"/>
                    </a:moveTo>
                    <a:lnTo>
                      <a:pt x="2633" y="772"/>
                    </a:lnTo>
                    <a:lnTo>
                      <a:pt x="2660" y="776"/>
                    </a:lnTo>
                    <a:lnTo>
                      <a:pt x="2710" y="735"/>
                    </a:lnTo>
                    <a:lnTo>
                      <a:pt x="2684" y="734"/>
                    </a:lnTo>
                    <a:close/>
                    <a:moveTo>
                      <a:pt x="2637" y="728"/>
                    </a:moveTo>
                    <a:lnTo>
                      <a:pt x="2578" y="766"/>
                    </a:lnTo>
                    <a:lnTo>
                      <a:pt x="2605" y="770"/>
                    </a:lnTo>
                    <a:lnTo>
                      <a:pt x="2663" y="729"/>
                    </a:lnTo>
                    <a:lnTo>
                      <a:pt x="2637" y="728"/>
                    </a:lnTo>
                    <a:close/>
                    <a:moveTo>
                      <a:pt x="2589" y="723"/>
                    </a:moveTo>
                    <a:lnTo>
                      <a:pt x="2529" y="763"/>
                    </a:lnTo>
                    <a:lnTo>
                      <a:pt x="2555" y="766"/>
                    </a:lnTo>
                    <a:lnTo>
                      <a:pt x="2614" y="726"/>
                    </a:lnTo>
                    <a:lnTo>
                      <a:pt x="2589" y="723"/>
                    </a:lnTo>
                    <a:close/>
                    <a:moveTo>
                      <a:pt x="1528" y="723"/>
                    </a:moveTo>
                    <a:lnTo>
                      <a:pt x="1438" y="751"/>
                    </a:lnTo>
                    <a:lnTo>
                      <a:pt x="1499" y="808"/>
                    </a:lnTo>
                    <a:lnTo>
                      <a:pt x="1585" y="784"/>
                    </a:lnTo>
                    <a:lnTo>
                      <a:pt x="1528" y="723"/>
                    </a:lnTo>
                    <a:close/>
                    <a:moveTo>
                      <a:pt x="2542" y="717"/>
                    </a:moveTo>
                    <a:lnTo>
                      <a:pt x="2482" y="755"/>
                    </a:lnTo>
                    <a:lnTo>
                      <a:pt x="2508" y="760"/>
                    </a:lnTo>
                    <a:lnTo>
                      <a:pt x="2567" y="720"/>
                    </a:lnTo>
                    <a:lnTo>
                      <a:pt x="2542" y="717"/>
                    </a:lnTo>
                    <a:close/>
                    <a:moveTo>
                      <a:pt x="2499" y="711"/>
                    </a:moveTo>
                    <a:lnTo>
                      <a:pt x="2437" y="748"/>
                    </a:lnTo>
                    <a:lnTo>
                      <a:pt x="2461" y="754"/>
                    </a:lnTo>
                    <a:lnTo>
                      <a:pt x="2523" y="714"/>
                    </a:lnTo>
                    <a:lnTo>
                      <a:pt x="2499" y="711"/>
                    </a:lnTo>
                    <a:close/>
                    <a:moveTo>
                      <a:pt x="2449" y="706"/>
                    </a:moveTo>
                    <a:lnTo>
                      <a:pt x="2396" y="737"/>
                    </a:lnTo>
                    <a:lnTo>
                      <a:pt x="2418" y="743"/>
                    </a:lnTo>
                    <a:lnTo>
                      <a:pt x="2475" y="710"/>
                    </a:lnTo>
                    <a:lnTo>
                      <a:pt x="2449" y="706"/>
                    </a:lnTo>
                    <a:close/>
                    <a:moveTo>
                      <a:pt x="1923" y="706"/>
                    </a:moveTo>
                    <a:lnTo>
                      <a:pt x="1873" y="725"/>
                    </a:lnTo>
                    <a:lnTo>
                      <a:pt x="1871" y="758"/>
                    </a:lnTo>
                    <a:lnTo>
                      <a:pt x="1924" y="743"/>
                    </a:lnTo>
                    <a:lnTo>
                      <a:pt x="1923" y="706"/>
                    </a:lnTo>
                    <a:close/>
                    <a:moveTo>
                      <a:pt x="1642" y="690"/>
                    </a:moveTo>
                    <a:lnTo>
                      <a:pt x="1550" y="717"/>
                    </a:lnTo>
                    <a:lnTo>
                      <a:pt x="1611" y="775"/>
                    </a:lnTo>
                    <a:lnTo>
                      <a:pt x="1698" y="749"/>
                    </a:lnTo>
                    <a:lnTo>
                      <a:pt x="1642" y="690"/>
                    </a:lnTo>
                    <a:close/>
                    <a:moveTo>
                      <a:pt x="2359" y="685"/>
                    </a:moveTo>
                    <a:lnTo>
                      <a:pt x="2306" y="714"/>
                    </a:lnTo>
                    <a:lnTo>
                      <a:pt x="2326" y="722"/>
                    </a:lnTo>
                    <a:lnTo>
                      <a:pt x="2383" y="690"/>
                    </a:lnTo>
                    <a:lnTo>
                      <a:pt x="2359" y="685"/>
                    </a:lnTo>
                    <a:close/>
                    <a:moveTo>
                      <a:pt x="2025" y="676"/>
                    </a:moveTo>
                    <a:lnTo>
                      <a:pt x="1973" y="694"/>
                    </a:lnTo>
                    <a:lnTo>
                      <a:pt x="1972" y="728"/>
                    </a:lnTo>
                    <a:lnTo>
                      <a:pt x="2025" y="713"/>
                    </a:lnTo>
                    <a:lnTo>
                      <a:pt x="2025" y="676"/>
                    </a:lnTo>
                    <a:close/>
                    <a:moveTo>
                      <a:pt x="2321" y="670"/>
                    </a:moveTo>
                    <a:lnTo>
                      <a:pt x="2263" y="702"/>
                    </a:lnTo>
                    <a:lnTo>
                      <a:pt x="2291" y="711"/>
                    </a:lnTo>
                    <a:lnTo>
                      <a:pt x="2348" y="678"/>
                    </a:lnTo>
                    <a:lnTo>
                      <a:pt x="2321" y="670"/>
                    </a:lnTo>
                    <a:close/>
                    <a:moveTo>
                      <a:pt x="1754" y="656"/>
                    </a:moveTo>
                    <a:lnTo>
                      <a:pt x="1663" y="682"/>
                    </a:lnTo>
                    <a:lnTo>
                      <a:pt x="1725" y="741"/>
                    </a:lnTo>
                    <a:lnTo>
                      <a:pt x="1810" y="716"/>
                    </a:lnTo>
                    <a:lnTo>
                      <a:pt x="1754" y="656"/>
                    </a:lnTo>
                    <a:close/>
                    <a:moveTo>
                      <a:pt x="2282" y="653"/>
                    </a:moveTo>
                    <a:lnTo>
                      <a:pt x="2215" y="682"/>
                    </a:lnTo>
                    <a:lnTo>
                      <a:pt x="2239" y="691"/>
                    </a:lnTo>
                    <a:lnTo>
                      <a:pt x="2298" y="662"/>
                    </a:lnTo>
                    <a:lnTo>
                      <a:pt x="2282" y="653"/>
                    </a:lnTo>
                    <a:close/>
                    <a:moveTo>
                      <a:pt x="2125" y="647"/>
                    </a:moveTo>
                    <a:lnTo>
                      <a:pt x="2073" y="665"/>
                    </a:lnTo>
                    <a:lnTo>
                      <a:pt x="2073" y="699"/>
                    </a:lnTo>
                    <a:lnTo>
                      <a:pt x="2127" y="684"/>
                    </a:lnTo>
                    <a:lnTo>
                      <a:pt x="2125" y="647"/>
                    </a:lnTo>
                    <a:close/>
                    <a:moveTo>
                      <a:pt x="1868" y="623"/>
                    </a:moveTo>
                    <a:lnTo>
                      <a:pt x="1777" y="649"/>
                    </a:lnTo>
                    <a:lnTo>
                      <a:pt x="1838" y="708"/>
                    </a:lnTo>
                    <a:lnTo>
                      <a:pt x="1924" y="682"/>
                    </a:lnTo>
                    <a:lnTo>
                      <a:pt x="1868" y="623"/>
                    </a:lnTo>
                    <a:close/>
                    <a:moveTo>
                      <a:pt x="2227" y="618"/>
                    </a:moveTo>
                    <a:lnTo>
                      <a:pt x="2175" y="635"/>
                    </a:lnTo>
                    <a:lnTo>
                      <a:pt x="2174" y="667"/>
                    </a:lnTo>
                    <a:lnTo>
                      <a:pt x="2177" y="669"/>
                    </a:lnTo>
                    <a:lnTo>
                      <a:pt x="2227" y="653"/>
                    </a:lnTo>
                    <a:lnTo>
                      <a:pt x="2227" y="618"/>
                    </a:lnTo>
                    <a:close/>
                    <a:moveTo>
                      <a:pt x="3526" y="602"/>
                    </a:moveTo>
                    <a:lnTo>
                      <a:pt x="3482" y="656"/>
                    </a:lnTo>
                    <a:lnTo>
                      <a:pt x="3561" y="664"/>
                    </a:lnTo>
                    <a:lnTo>
                      <a:pt x="3607" y="606"/>
                    </a:lnTo>
                    <a:lnTo>
                      <a:pt x="3526" y="602"/>
                    </a:lnTo>
                    <a:close/>
                    <a:moveTo>
                      <a:pt x="3759" y="599"/>
                    </a:moveTo>
                    <a:lnTo>
                      <a:pt x="3639" y="606"/>
                    </a:lnTo>
                    <a:lnTo>
                      <a:pt x="3625" y="628"/>
                    </a:lnTo>
                    <a:lnTo>
                      <a:pt x="3606" y="646"/>
                    </a:lnTo>
                    <a:lnTo>
                      <a:pt x="3586" y="665"/>
                    </a:lnTo>
                    <a:lnTo>
                      <a:pt x="3602" y="667"/>
                    </a:lnTo>
                    <a:lnTo>
                      <a:pt x="3616" y="667"/>
                    </a:lnTo>
                    <a:lnTo>
                      <a:pt x="3628" y="667"/>
                    </a:lnTo>
                    <a:lnTo>
                      <a:pt x="3645" y="669"/>
                    </a:lnTo>
                    <a:lnTo>
                      <a:pt x="3666" y="659"/>
                    </a:lnTo>
                    <a:lnTo>
                      <a:pt x="3691" y="649"/>
                    </a:lnTo>
                    <a:lnTo>
                      <a:pt x="3716" y="635"/>
                    </a:lnTo>
                    <a:lnTo>
                      <a:pt x="3739" y="618"/>
                    </a:lnTo>
                    <a:lnTo>
                      <a:pt x="3759" y="599"/>
                    </a:lnTo>
                    <a:close/>
                    <a:moveTo>
                      <a:pt x="3402" y="593"/>
                    </a:moveTo>
                    <a:lnTo>
                      <a:pt x="3373" y="647"/>
                    </a:lnTo>
                    <a:lnTo>
                      <a:pt x="3457" y="656"/>
                    </a:lnTo>
                    <a:lnTo>
                      <a:pt x="3493" y="600"/>
                    </a:lnTo>
                    <a:lnTo>
                      <a:pt x="3402" y="593"/>
                    </a:lnTo>
                    <a:close/>
                    <a:moveTo>
                      <a:pt x="1981" y="590"/>
                    </a:moveTo>
                    <a:lnTo>
                      <a:pt x="1889" y="615"/>
                    </a:lnTo>
                    <a:lnTo>
                      <a:pt x="1952" y="675"/>
                    </a:lnTo>
                    <a:lnTo>
                      <a:pt x="2037" y="649"/>
                    </a:lnTo>
                    <a:lnTo>
                      <a:pt x="1981" y="590"/>
                    </a:lnTo>
                    <a:close/>
                    <a:moveTo>
                      <a:pt x="2327" y="588"/>
                    </a:moveTo>
                    <a:lnTo>
                      <a:pt x="2276" y="606"/>
                    </a:lnTo>
                    <a:lnTo>
                      <a:pt x="2276" y="640"/>
                    </a:lnTo>
                    <a:lnTo>
                      <a:pt x="2329" y="624"/>
                    </a:lnTo>
                    <a:lnTo>
                      <a:pt x="2327" y="588"/>
                    </a:lnTo>
                    <a:close/>
                    <a:moveTo>
                      <a:pt x="3294" y="580"/>
                    </a:moveTo>
                    <a:lnTo>
                      <a:pt x="3268" y="640"/>
                    </a:lnTo>
                    <a:lnTo>
                      <a:pt x="3352" y="649"/>
                    </a:lnTo>
                    <a:lnTo>
                      <a:pt x="3378" y="588"/>
                    </a:lnTo>
                    <a:lnTo>
                      <a:pt x="3294" y="580"/>
                    </a:lnTo>
                    <a:close/>
                    <a:moveTo>
                      <a:pt x="3188" y="570"/>
                    </a:moveTo>
                    <a:lnTo>
                      <a:pt x="3162" y="629"/>
                    </a:lnTo>
                    <a:lnTo>
                      <a:pt x="3247" y="638"/>
                    </a:lnTo>
                    <a:lnTo>
                      <a:pt x="3271" y="579"/>
                    </a:lnTo>
                    <a:lnTo>
                      <a:pt x="3188" y="570"/>
                    </a:lnTo>
                    <a:close/>
                    <a:moveTo>
                      <a:pt x="3084" y="559"/>
                    </a:moveTo>
                    <a:lnTo>
                      <a:pt x="3057" y="620"/>
                    </a:lnTo>
                    <a:lnTo>
                      <a:pt x="3140" y="629"/>
                    </a:lnTo>
                    <a:lnTo>
                      <a:pt x="3166" y="568"/>
                    </a:lnTo>
                    <a:lnTo>
                      <a:pt x="3084" y="559"/>
                    </a:lnTo>
                    <a:close/>
                    <a:moveTo>
                      <a:pt x="2093" y="556"/>
                    </a:moveTo>
                    <a:lnTo>
                      <a:pt x="2003" y="582"/>
                    </a:lnTo>
                    <a:lnTo>
                      <a:pt x="2064" y="641"/>
                    </a:lnTo>
                    <a:lnTo>
                      <a:pt x="2151" y="615"/>
                    </a:lnTo>
                    <a:lnTo>
                      <a:pt x="2093" y="556"/>
                    </a:lnTo>
                    <a:close/>
                    <a:moveTo>
                      <a:pt x="2975" y="552"/>
                    </a:moveTo>
                    <a:lnTo>
                      <a:pt x="2955" y="611"/>
                    </a:lnTo>
                    <a:lnTo>
                      <a:pt x="3039" y="620"/>
                    </a:lnTo>
                    <a:lnTo>
                      <a:pt x="3058" y="561"/>
                    </a:lnTo>
                    <a:lnTo>
                      <a:pt x="2975" y="552"/>
                    </a:lnTo>
                    <a:close/>
                    <a:moveTo>
                      <a:pt x="2868" y="542"/>
                    </a:moveTo>
                    <a:lnTo>
                      <a:pt x="2850" y="605"/>
                    </a:lnTo>
                    <a:lnTo>
                      <a:pt x="2932" y="614"/>
                    </a:lnTo>
                    <a:lnTo>
                      <a:pt x="2952" y="552"/>
                    </a:lnTo>
                    <a:lnTo>
                      <a:pt x="2868" y="542"/>
                    </a:lnTo>
                    <a:close/>
                    <a:moveTo>
                      <a:pt x="2757" y="533"/>
                    </a:moveTo>
                    <a:lnTo>
                      <a:pt x="2744" y="596"/>
                    </a:lnTo>
                    <a:lnTo>
                      <a:pt x="2827" y="605"/>
                    </a:lnTo>
                    <a:lnTo>
                      <a:pt x="2846" y="542"/>
                    </a:lnTo>
                    <a:lnTo>
                      <a:pt x="2757" y="533"/>
                    </a:lnTo>
                    <a:close/>
                    <a:moveTo>
                      <a:pt x="3850" y="527"/>
                    </a:moveTo>
                    <a:lnTo>
                      <a:pt x="3850" y="527"/>
                    </a:lnTo>
                    <a:lnTo>
                      <a:pt x="3850" y="527"/>
                    </a:lnTo>
                    <a:lnTo>
                      <a:pt x="3850" y="527"/>
                    </a:lnTo>
                    <a:close/>
                    <a:moveTo>
                      <a:pt x="2656" y="524"/>
                    </a:moveTo>
                    <a:lnTo>
                      <a:pt x="2642" y="586"/>
                    </a:lnTo>
                    <a:lnTo>
                      <a:pt x="2725" y="596"/>
                    </a:lnTo>
                    <a:lnTo>
                      <a:pt x="2739" y="533"/>
                    </a:lnTo>
                    <a:lnTo>
                      <a:pt x="2656" y="524"/>
                    </a:lnTo>
                    <a:close/>
                    <a:moveTo>
                      <a:pt x="2207" y="523"/>
                    </a:moveTo>
                    <a:lnTo>
                      <a:pt x="2116" y="549"/>
                    </a:lnTo>
                    <a:lnTo>
                      <a:pt x="2177" y="608"/>
                    </a:lnTo>
                    <a:lnTo>
                      <a:pt x="2263" y="582"/>
                    </a:lnTo>
                    <a:lnTo>
                      <a:pt x="2207" y="523"/>
                    </a:lnTo>
                    <a:close/>
                    <a:moveTo>
                      <a:pt x="3741" y="512"/>
                    </a:moveTo>
                    <a:lnTo>
                      <a:pt x="3780" y="527"/>
                    </a:lnTo>
                    <a:lnTo>
                      <a:pt x="3808" y="530"/>
                    </a:lnTo>
                    <a:lnTo>
                      <a:pt x="3765" y="515"/>
                    </a:lnTo>
                    <a:lnTo>
                      <a:pt x="3741" y="512"/>
                    </a:lnTo>
                    <a:close/>
                    <a:moveTo>
                      <a:pt x="3695" y="508"/>
                    </a:moveTo>
                    <a:lnTo>
                      <a:pt x="3742" y="532"/>
                    </a:lnTo>
                    <a:lnTo>
                      <a:pt x="3770" y="535"/>
                    </a:lnTo>
                    <a:lnTo>
                      <a:pt x="3720" y="509"/>
                    </a:lnTo>
                    <a:lnTo>
                      <a:pt x="3695" y="508"/>
                    </a:lnTo>
                    <a:close/>
                    <a:moveTo>
                      <a:pt x="2554" y="508"/>
                    </a:moveTo>
                    <a:lnTo>
                      <a:pt x="2540" y="570"/>
                    </a:lnTo>
                    <a:lnTo>
                      <a:pt x="2624" y="583"/>
                    </a:lnTo>
                    <a:lnTo>
                      <a:pt x="2637" y="523"/>
                    </a:lnTo>
                    <a:lnTo>
                      <a:pt x="2554" y="508"/>
                    </a:lnTo>
                    <a:close/>
                    <a:moveTo>
                      <a:pt x="3645" y="500"/>
                    </a:moveTo>
                    <a:lnTo>
                      <a:pt x="3700" y="535"/>
                    </a:lnTo>
                    <a:lnTo>
                      <a:pt x="3727" y="538"/>
                    </a:lnTo>
                    <a:lnTo>
                      <a:pt x="3669" y="501"/>
                    </a:lnTo>
                    <a:lnTo>
                      <a:pt x="3645" y="500"/>
                    </a:lnTo>
                    <a:close/>
                    <a:moveTo>
                      <a:pt x="3593" y="491"/>
                    </a:moveTo>
                    <a:lnTo>
                      <a:pt x="3650" y="536"/>
                    </a:lnTo>
                    <a:lnTo>
                      <a:pt x="3677" y="539"/>
                    </a:lnTo>
                    <a:lnTo>
                      <a:pt x="3616" y="492"/>
                    </a:lnTo>
                    <a:lnTo>
                      <a:pt x="3593" y="491"/>
                    </a:lnTo>
                    <a:close/>
                    <a:moveTo>
                      <a:pt x="2453" y="491"/>
                    </a:moveTo>
                    <a:lnTo>
                      <a:pt x="2443" y="552"/>
                    </a:lnTo>
                    <a:lnTo>
                      <a:pt x="2519" y="567"/>
                    </a:lnTo>
                    <a:lnTo>
                      <a:pt x="2537" y="506"/>
                    </a:lnTo>
                    <a:lnTo>
                      <a:pt x="2453" y="491"/>
                    </a:lnTo>
                    <a:close/>
                    <a:moveTo>
                      <a:pt x="3467" y="489"/>
                    </a:moveTo>
                    <a:lnTo>
                      <a:pt x="3511" y="523"/>
                    </a:lnTo>
                    <a:lnTo>
                      <a:pt x="3539" y="526"/>
                    </a:lnTo>
                    <a:lnTo>
                      <a:pt x="3492" y="491"/>
                    </a:lnTo>
                    <a:lnTo>
                      <a:pt x="3467" y="489"/>
                    </a:lnTo>
                    <a:close/>
                    <a:moveTo>
                      <a:pt x="3508" y="488"/>
                    </a:moveTo>
                    <a:lnTo>
                      <a:pt x="3558" y="529"/>
                    </a:lnTo>
                    <a:lnTo>
                      <a:pt x="3584" y="530"/>
                    </a:lnTo>
                    <a:lnTo>
                      <a:pt x="3531" y="489"/>
                    </a:lnTo>
                    <a:lnTo>
                      <a:pt x="3508" y="488"/>
                    </a:lnTo>
                    <a:close/>
                    <a:moveTo>
                      <a:pt x="3429" y="488"/>
                    </a:moveTo>
                    <a:lnTo>
                      <a:pt x="3463" y="518"/>
                    </a:lnTo>
                    <a:lnTo>
                      <a:pt x="3488" y="521"/>
                    </a:lnTo>
                    <a:lnTo>
                      <a:pt x="3452" y="489"/>
                    </a:lnTo>
                    <a:lnTo>
                      <a:pt x="3429" y="488"/>
                    </a:lnTo>
                    <a:close/>
                    <a:moveTo>
                      <a:pt x="1561" y="488"/>
                    </a:moveTo>
                    <a:lnTo>
                      <a:pt x="1503" y="541"/>
                    </a:lnTo>
                    <a:lnTo>
                      <a:pt x="1441" y="593"/>
                    </a:lnTo>
                    <a:lnTo>
                      <a:pt x="1374" y="643"/>
                    </a:lnTo>
                    <a:lnTo>
                      <a:pt x="1303" y="688"/>
                    </a:lnTo>
                    <a:lnTo>
                      <a:pt x="1227" y="732"/>
                    </a:lnTo>
                    <a:lnTo>
                      <a:pt x="1202" y="740"/>
                    </a:lnTo>
                    <a:lnTo>
                      <a:pt x="1178" y="748"/>
                    </a:lnTo>
                    <a:lnTo>
                      <a:pt x="1256" y="703"/>
                    </a:lnTo>
                    <a:lnTo>
                      <a:pt x="1330" y="658"/>
                    </a:lnTo>
                    <a:lnTo>
                      <a:pt x="1400" y="609"/>
                    </a:lnTo>
                    <a:lnTo>
                      <a:pt x="1465" y="558"/>
                    </a:lnTo>
                    <a:lnTo>
                      <a:pt x="1526" y="503"/>
                    </a:lnTo>
                    <a:lnTo>
                      <a:pt x="1543" y="495"/>
                    </a:lnTo>
                    <a:lnTo>
                      <a:pt x="1561" y="488"/>
                    </a:lnTo>
                    <a:close/>
                    <a:moveTo>
                      <a:pt x="3548" y="486"/>
                    </a:moveTo>
                    <a:lnTo>
                      <a:pt x="3604" y="532"/>
                    </a:lnTo>
                    <a:lnTo>
                      <a:pt x="3631" y="535"/>
                    </a:lnTo>
                    <a:lnTo>
                      <a:pt x="3571" y="488"/>
                    </a:lnTo>
                    <a:lnTo>
                      <a:pt x="3548" y="486"/>
                    </a:lnTo>
                    <a:close/>
                    <a:moveTo>
                      <a:pt x="3387" y="486"/>
                    </a:moveTo>
                    <a:lnTo>
                      <a:pt x="3417" y="515"/>
                    </a:lnTo>
                    <a:lnTo>
                      <a:pt x="3444" y="518"/>
                    </a:lnTo>
                    <a:lnTo>
                      <a:pt x="3409" y="488"/>
                    </a:lnTo>
                    <a:lnTo>
                      <a:pt x="3387" y="486"/>
                    </a:lnTo>
                    <a:close/>
                    <a:moveTo>
                      <a:pt x="3340" y="482"/>
                    </a:moveTo>
                    <a:lnTo>
                      <a:pt x="3371" y="511"/>
                    </a:lnTo>
                    <a:lnTo>
                      <a:pt x="3397" y="514"/>
                    </a:lnTo>
                    <a:lnTo>
                      <a:pt x="3364" y="483"/>
                    </a:lnTo>
                    <a:lnTo>
                      <a:pt x="3340" y="482"/>
                    </a:lnTo>
                    <a:close/>
                    <a:moveTo>
                      <a:pt x="3294" y="477"/>
                    </a:moveTo>
                    <a:lnTo>
                      <a:pt x="3324" y="506"/>
                    </a:lnTo>
                    <a:lnTo>
                      <a:pt x="3352" y="509"/>
                    </a:lnTo>
                    <a:lnTo>
                      <a:pt x="3317" y="479"/>
                    </a:lnTo>
                    <a:lnTo>
                      <a:pt x="3294" y="477"/>
                    </a:lnTo>
                    <a:close/>
                    <a:moveTo>
                      <a:pt x="3247" y="473"/>
                    </a:moveTo>
                    <a:lnTo>
                      <a:pt x="3277" y="501"/>
                    </a:lnTo>
                    <a:lnTo>
                      <a:pt x="3305" y="504"/>
                    </a:lnTo>
                    <a:lnTo>
                      <a:pt x="3270" y="474"/>
                    </a:lnTo>
                    <a:lnTo>
                      <a:pt x="3247" y="473"/>
                    </a:lnTo>
                    <a:close/>
                    <a:moveTo>
                      <a:pt x="3200" y="466"/>
                    </a:moveTo>
                    <a:lnTo>
                      <a:pt x="3230" y="497"/>
                    </a:lnTo>
                    <a:lnTo>
                      <a:pt x="3257" y="500"/>
                    </a:lnTo>
                    <a:lnTo>
                      <a:pt x="3222" y="470"/>
                    </a:lnTo>
                    <a:lnTo>
                      <a:pt x="3200" y="466"/>
                    </a:lnTo>
                    <a:close/>
                    <a:moveTo>
                      <a:pt x="1611" y="465"/>
                    </a:moveTo>
                    <a:lnTo>
                      <a:pt x="1560" y="520"/>
                    </a:lnTo>
                    <a:lnTo>
                      <a:pt x="1502" y="571"/>
                    </a:lnTo>
                    <a:lnTo>
                      <a:pt x="1441" y="620"/>
                    </a:lnTo>
                    <a:lnTo>
                      <a:pt x="1374" y="667"/>
                    </a:lnTo>
                    <a:lnTo>
                      <a:pt x="1303" y="710"/>
                    </a:lnTo>
                    <a:lnTo>
                      <a:pt x="1278" y="717"/>
                    </a:lnTo>
                    <a:lnTo>
                      <a:pt x="1256" y="725"/>
                    </a:lnTo>
                    <a:lnTo>
                      <a:pt x="1329" y="682"/>
                    </a:lnTo>
                    <a:lnTo>
                      <a:pt x="1398" y="637"/>
                    </a:lnTo>
                    <a:lnTo>
                      <a:pt x="1464" y="586"/>
                    </a:lnTo>
                    <a:lnTo>
                      <a:pt x="1525" y="535"/>
                    </a:lnTo>
                    <a:lnTo>
                      <a:pt x="1579" y="480"/>
                    </a:lnTo>
                    <a:lnTo>
                      <a:pt x="1595" y="473"/>
                    </a:lnTo>
                    <a:lnTo>
                      <a:pt x="1611" y="465"/>
                    </a:lnTo>
                    <a:close/>
                    <a:moveTo>
                      <a:pt x="3153" y="462"/>
                    </a:moveTo>
                    <a:lnTo>
                      <a:pt x="3184" y="491"/>
                    </a:lnTo>
                    <a:lnTo>
                      <a:pt x="3210" y="494"/>
                    </a:lnTo>
                    <a:lnTo>
                      <a:pt x="3177" y="463"/>
                    </a:lnTo>
                    <a:lnTo>
                      <a:pt x="3153" y="462"/>
                    </a:lnTo>
                    <a:close/>
                    <a:moveTo>
                      <a:pt x="2315" y="460"/>
                    </a:moveTo>
                    <a:lnTo>
                      <a:pt x="2361" y="541"/>
                    </a:lnTo>
                    <a:lnTo>
                      <a:pt x="2421" y="550"/>
                    </a:lnTo>
                    <a:lnTo>
                      <a:pt x="2426" y="520"/>
                    </a:lnTo>
                    <a:lnTo>
                      <a:pt x="2429" y="488"/>
                    </a:lnTo>
                    <a:lnTo>
                      <a:pt x="2403" y="485"/>
                    </a:lnTo>
                    <a:lnTo>
                      <a:pt x="2374" y="477"/>
                    </a:lnTo>
                    <a:lnTo>
                      <a:pt x="2345" y="470"/>
                    </a:lnTo>
                    <a:lnTo>
                      <a:pt x="2315" y="460"/>
                    </a:lnTo>
                    <a:close/>
                    <a:moveTo>
                      <a:pt x="3105" y="457"/>
                    </a:moveTo>
                    <a:lnTo>
                      <a:pt x="3136" y="486"/>
                    </a:lnTo>
                    <a:lnTo>
                      <a:pt x="3162" y="489"/>
                    </a:lnTo>
                    <a:lnTo>
                      <a:pt x="3128" y="459"/>
                    </a:lnTo>
                    <a:lnTo>
                      <a:pt x="3105" y="457"/>
                    </a:lnTo>
                    <a:close/>
                    <a:moveTo>
                      <a:pt x="1654" y="451"/>
                    </a:moveTo>
                    <a:lnTo>
                      <a:pt x="1610" y="503"/>
                    </a:lnTo>
                    <a:lnTo>
                      <a:pt x="1563" y="552"/>
                    </a:lnTo>
                    <a:lnTo>
                      <a:pt x="1509" y="596"/>
                    </a:lnTo>
                    <a:lnTo>
                      <a:pt x="1452" y="640"/>
                    </a:lnTo>
                    <a:lnTo>
                      <a:pt x="1388" y="681"/>
                    </a:lnTo>
                    <a:lnTo>
                      <a:pt x="1367" y="688"/>
                    </a:lnTo>
                    <a:lnTo>
                      <a:pt x="1345" y="696"/>
                    </a:lnTo>
                    <a:lnTo>
                      <a:pt x="1398" y="661"/>
                    </a:lnTo>
                    <a:lnTo>
                      <a:pt x="1450" y="626"/>
                    </a:lnTo>
                    <a:lnTo>
                      <a:pt x="1500" y="591"/>
                    </a:lnTo>
                    <a:lnTo>
                      <a:pt x="1544" y="553"/>
                    </a:lnTo>
                    <a:lnTo>
                      <a:pt x="1587" y="512"/>
                    </a:lnTo>
                    <a:lnTo>
                      <a:pt x="1623" y="466"/>
                    </a:lnTo>
                    <a:lnTo>
                      <a:pt x="1639" y="459"/>
                    </a:lnTo>
                    <a:lnTo>
                      <a:pt x="1654" y="451"/>
                    </a:lnTo>
                    <a:close/>
                    <a:moveTo>
                      <a:pt x="3058" y="451"/>
                    </a:moveTo>
                    <a:lnTo>
                      <a:pt x="3084" y="480"/>
                    </a:lnTo>
                    <a:lnTo>
                      <a:pt x="3110" y="483"/>
                    </a:lnTo>
                    <a:lnTo>
                      <a:pt x="3081" y="453"/>
                    </a:lnTo>
                    <a:lnTo>
                      <a:pt x="3058" y="451"/>
                    </a:lnTo>
                    <a:close/>
                    <a:moveTo>
                      <a:pt x="3017" y="445"/>
                    </a:moveTo>
                    <a:lnTo>
                      <a:pt x="3036" y="476"/>
                    </a:lnTo>
                    <a:lnTo>
                      <a:pt x="3060" y="479"/>
                    </a:lnTo>
                    <a:lnTo>
                      <a:pt x="3039" y="447"/>
                    </a:lnTo>
                    <a:lnTo>
                      <a:pt x="3017" y="445"/>
                    </a:lnTo>
                    <a:close/>
                    <a:moveTo>
                      <a:pt x="2978" y="442"/>
                    </a:moveTo>
                    <a:lnTo>
                      <a:pt x="2991" y="471"/>
                    </a:lnTo>
                    <a:lnTo>
                      <a:pt x="3016" y="474"/>
                    </a:lnTo>
                    <a:lnTo>
                      <a:pt x="3001" y="444"/>
                    </a:lnTo>
                    <a:lnTo>
                      <a:pt x="2978" y="442"/>
                    </a:lnTo>
                    <a:close/>
                    <a:moveTo>
                      <a:pt x="2943" y="438"/>
                    </a:moveTo>
                    <a:lnTo>
                      <a:pt x="2949" y="466"/>
                    </a:lnTo>
                    <a:lnTo>
                      <a:pt x="2973" y="470"/>
                    </a:lnTo>
                    <a:lnTo>
                      <a:pt x="2964" y="439"/>
                    </a:lnTo>
                    <a:lnTo>
                      <a:pt x="2943" y="438"/>
                    </a:lnTo>
                    <a:close/>
                    <a:moveTo>
                      <a:pt x="1693" y="436"/>
                    </a:moveTo>
                    <a:lnTo>
                      <a:pt x="1654" y="488"/>
                    </a:lnTo>
                    <a:lnTo>
                      <a:pt x="1613" y="533"/>
                    </a:lnTo>
                    <a:lnTo>
                      <a:pt x="1569" y="576"/>
                    </a:lnTo>
                    <a:lnTo>
                      <a:pt x="1520" y="615"/>
                    </a:lnTo>
                    <a:lnTo>
                      <a:pt x="1467" y="655"/>
                    </a:lnTo>
                    <a:lnTo>
                      <a:pt x="1446" y="662"/>
                    </a:lnTo>
                    <a:lnTo>
                      <a:pt x="1424" y="670"/>
                    </a:lnTo>
                    <a:lnTo>
                      <a:pt x="1471" y="638"/>
                    </a:lnTo>
                    <a:lnTo>
                      <a:pt x="1514" y="606"/>
                    </a:lnTo>
                    <a:lnTo>
                      <a:pt x="1555" y="573"/>
                    </a:lnTo>
                    <a:lnTo>
                      <a:pt x="1593" y="536"/>
                    </a:lnTo>
                    <a:lnTo>
                      <a:pt x="1630" y="497"/>
                    </a:lnTo>
                    <a:lnTo>
                      <a:pt x="1666" y="451"/>
                    </a:lnTo>
                    <a:lnTo>
                      <a:pt x="1680" y="444"/>
                    </a:lnTo>
                    <a:lnTo>
                      <a:pt x="1693" y="436"/>
                    </a:lnTo>
                    <a:close/>
                    <a:moveTo>
                      <a:pt x="2908" y="433"/>
                    </a:moveTo>
                    <a:lnTo>
                      <a:pt x="2903" y="463"/>
                    </a:lnTo>
                    <a:lnTo>
                      <a:pt x="2926" y="466"/>
                    </a:lnTo>
                    <a:lnTo>
                      <a:pt x="2929" y="436"/>
                    </a:lnTo>
                    <a:lnTo>
                      <a:pt x="2908" y="433"/>
                    </a:lnTo>
                    <a:close/>
                    <a:moveTo>
                      <a:pt x="2871" y="430"/>
                    </a:moveTo>
                    <a:lnTo>
                      <a:pt x="2859" y="457"/>
                    </a:lnTo>
                    <a:lnTo>
                      <a:pt x="2882" y="460"/>
                    </a:lnTo>
                    <a:lnTo>
                      <a:pt x="2893" y="432"/>
                    </a:lnTo>
                    <a:lnTo>
                      <a:pt x="2871" y="430"/>
                    </a:lnTo>
                    <a:close/>
                    <a:moveTo>
                      <a:pt x="2835" y="425"/>
                    </a:moveTo>
                    <a:lnTo>
                      <a:pt x="2814" y="454"/>
                    </a:lnTo>
                    <a:lnTo>
                      <a:pt x="2838" y="457"/>
                    </a:lnTo>
                    <a:lnTo>
                      <a:pt x="2856" y="427"/>
                    </a:lnTo>
                    <a:lnTo>
                      <a:pt x="2835" y="425"/>
                    </a:lnTo>
                    <a:close/>
                    <a:moveTo>
                      <a:pt x="2798" y="421"/>
                    </a:moveTo>
                    <a:lnTo>
                      <a:pt x="2771" y="450"/>
                    </a:lnTo>
                    <a:lnTo>
                      <a:pt x="2795" y="453"/>
                    </a:lnTo>
                    <a:lnTo>
                      <a:pt x="2820" y="422"/>
                    </a:lnTo>
                    <a:lnTo>
                      <a:pt x="2798" y="421"/>
                    </a:lnTo>
                    <a:close/>
                    <a:moveTo>
                      <a:pt x="2762" y="418"/>
                    </a:moveTo>
                    <a:lnTo>
                      <a:pt x="2728" y="445"/>
                    </a:lnTo>
                    <a:lnTo>
                      <a:pt x="2751" y="448"/>
                    </a:lnTo>
                    <a:lnTo>
                      <a:pt x="2782" y="421"/>
                    </a:lnTo>
                    <a:lnTo>
                      <a:pt x="2762" y="418"/>
                    </a:lnTo>
                    <a:close/>
                    <a:moveTo>
                      <a:pt x="1740" y="418"/>
                    </a:moveTo>
                    <a:lnTo>
                      <a:pt x="1709" y="462"/>
                    </a:lnTo>
                    <a:lnTo>
                      <a:pt x="1680" y="500"/>
                    </a:lnTo>
                    <a:lnTo>
                      <a:pt x="1649" y="533"/>
                    </a:lnTo>
                    <a:lnTo>
                      <a:pt x="1617" y="567"/>
                    </a:lnTo>
                    <a:lnTo>
                      <a:pt x="1579" y="597"/>
                    </a:lnTo>
                    <a:lnTo>
                      <a:pt x="1535" y="631"/>
                    </a:lnTo>
                    <a:lnTo>
                      <a:pt x="1516" y="638"/>
                    </a:lnTo>
                    <a:lnTo>
                      <a:pt x="1494" y="646"/>
                    </a:lnTo>
                    <a:lnTo>
                      <a:pt x="1538" y="614"/>
                    </a:lnTo>
                    <a:lnTo>
                      <a:pt x="1578" y="582"/>
                    </a:lnTo>
                    <a:lnTo>
                      <a:pt x="1613" y="552"/>
                    </a:lnTo>
                    <a:lnTo>
                      <a:pt x="1646" y="517"/>
                    </a:lnTo>
                    <a:lnTo>
                      <a:pt x="1678" y="479"/>
                    </a:lnTo>
                    <a:lnTo>
                      <a:pt x="1712" y="433"/>
                    </a:lnTo>
                    <a:lnTo>
                      <a:pt x="1725" y="425"/>
                    </a:lnTo>
                    <a:lnTo>
                      <a:pt x="1740" y="418"/>
                    </a:lnTo>
                    <a:close/>
                    <a:moveTo>
                      <a:pt x="2724" y="413"/>
                    </a:moveTo>
                    <a:lnTo>
                      <a:pt x="2683" y="441"/>
                    </a:lnTo>
                    <a:lnTo>
                      <a:pt x="2704" y="444"/>
                    </a:lnTo>
                    <a:lnTo>
                      <a:pt x="2744" y="415"/>
                    </a:lnTo>
                    <a:lnTo>
                      <a:pt x="2724" y="413"/>
                    </a:lnTo>
                    <a:close/>
                    <a:moveTo>
                      <a:pt x="2686" y="409"/>
                    </a:moveTo>
                    <a:lnTo>
                      <a:pt x="2640" y="436"/>
                    </a:lnTo>
                    <a:lnTo>
                      <a:pt x="2662" y="439"/>
                    </a:lnTo>
                    <a:lnTo>
                      <a:pt x="2706" y="410"/>
                    </a:lnTo>
                    <a:lnTo>
                      <a:pt x="2686" y="409"/>
                    </a:lnTo>
                    <a:close/>
                    <a:moveTo>
                      <a:pt x="2648" y="406"/>
                    </a:moveTo>
                    <a:lnTo>
                      <a:pt x="2602" y="433"/>
                    </a:lnTo>
                    <a:lnTo>
                      <a:pt x="2624" y="436"/>
                    </a:lnTo>
                    <a:lnTo>
                      <a:pt x="2668" y="407"/>
                    </a:lnTo>
                    <a:lnTo>
                      <a:pt x="2648" y="406"/>
                    </a:lnTo>
                    <a:close/>
                    <a:moveTo>
                      <a:pt x="1782" y="403"/>
                    </a:moveTo>
                    <a:lnTo>
                      <a:pt x="1757" y="439"/>
                    </a:lnTo>
                    <a:lnTo>
                      <a:pt x="1734" y="473"/>
                    </a:lnTo>
                    <a:lnTo>
                      <a:pt x="1713" y="501"/>
                    </a:lnTo>
                    <a:lnTo>
                      <a:pt x="1690" y="529"/>
                    </a:lnTo>
                    <a:lnTo>
                      <a:pt x="1666" y="556"/>
                    </a:lnTo>
                    <a:lnTo>
                      <a:pt x="1636" y="582"/>
                    </a:lnTo>
                    <a:lnTo>
                      <a:pt x="1599" y="611"/>
                    </a:lnTo>
                    <a:lnTo>
                      <a:pt x="1578" y="618"/>
                    </a:lnTo>
                    <a:lnTo>
                      <a:pt x="1557" y="626"/>
                    </a:lnTo>
                    <a:lnTo>
                      <a:pt x="1595" y="599"/>
                    </a:lnTo>
                    <a:lnTo>
                      <a:pt x="1626" y="571"/>
                    </a:lnTo>
                    <a:lnTo>
                      <a:pt x="1652" y="547"/>
                    </a:lnTo>
                    <a:lnTo>
                      <a:pt x="1678" y="520"/>
                    </a:lnTo>
                    <a:lnTo>
                      <a:pt x="1701" y="489"/>
                    </a:lnTo>
                    <a:lnTo>
                      <a:pt x="1727" y="456"/>
                    </a:lnTo>
                    <a:lnTo>
                      <a:pt x="1754" y="418"/>
                    </a:lnTo>
                    <a:lnTo>
                      <a:pt x="1768" y="410"/>
                    </a:lnTo>
                    <a:lnTo>
                      <a:pt x="1782" y="403"/>
                    </a:lnTo>
                    <a:close/>
                    <a:moveTo>
                      <a:pt x="2611" y="401"/>
                    </a:moveTo>
                    <a:lnTo>
                      <a:pt x="2564" y="427"/>
                    </a:lnTo>
                    <a:lnTo>
                      <a:pt x="2586" y="430"/>
                    </a:lnTo>
                    <a:lnTo>
                      <a:pt x="2631" y="403"/>
                    </a:lnTo>
                    <a:lnTo>
                      <a:pt x="2611" y="401"/>
                    </a:lnTo>
                    <a:close/>
                    <a:moveTo>
                      <a:pt x="2578" y="395"/>
                    </a:moveTo>
                    <a:lnTo>
                      <a:pt x="2529" y="421"/>
                    </a:lnTo>
                    <a:lnTo>
                      <a:pt x="2548" y="425"/>
                    </a:lnTo>
                    <a:lnTo>
                      <a:pt x="2596" y="398"/>
                    </a:lnTo>
                    <a:lnTo>
                      <a:pt x="2578" y="395"/>
                    </a:lnTo>
                    <a:close/>
                    <a:moveTo>
                      <a:pt x="2538" y="392"/>
                    </a:moveTo>
                    <a:lnTo>
                      <a:pt x="2496" y="412"/>
                    </a:lnTo>
                    <a:lnTo>
                      <a:pt x="2514" y="418"/>
                    </a:lnTo>
                    <a:lnTo>
                      <a:pt x="2558" y="395"/>
                    </a:lnTo>
                    <a:lnTo>
                      <a:pt x="2538" y="392"/>
                    </a:lnTo>
                    <a:close/>
                    <a:moveTo>
                      <a:pt x="1823" y="389"/>
                    </a:moveTo>
                    <a:lnTo>
                      <a:pt x="1788" y="442"/>
                    </a:lnTo>
                    <a:lnTo>
                      <a:pt x="1750" y="494"/>
                    </a:lnTo>
                    <a:lnTo>
                      <a:pt x="1710" y="542"/>
                    </a:lnTo>
                    <a:lnTo>
                      <a:pt x="1668" y="585"/>
                    </a:lnTo>
                    <a:lnTo>
                      <a:pt x="1648" y="593"/>
                    </a:lnTo>
                    <a:lnTo>
                      <a:pt x="1626" y="600"/>
                    </a:lnTo>
                    <a:lnTo>
                      <a:pt x="1658" y="574"/>
                    </a:lnTo>
                    <a:lnTo>
                      <a:pt x="1689" y="545"/>
                    </a:lnTo>
                    <a:lnTo>
                      <a:pt x="1715" y="515"/>
                    </a:lnTo>
                    <a:lnTo>
                      <a:pt x="1739" y="485"/>
                    </a:lnTo>
                    <a:lnTo>
                      <a:pt x="1760" y="454"/>
                    </a:lnTo>
                    <a:lnTo>
                      <a:pt x="1778" y="427"/>
                    </a:lnTo>
                    <a:lnTo>
                      <a:pt x="1794" y="404"/>
                    </a:lnTo>
                    <a:lnTo>
                      <a:pt x="1809" y="397"/>
                    </a:lnTo>
                    <a:lnTo>
                      <a:pt x="1823" y="389"/>
                    </a:lnTo>
                    <a:close/>
                    <a:moveTo>
                      <a:pt x="2458" y="380"/>
                    </a:moveTo>
                    <a:lnTo>
                      <a:pt x="2426" y="394"/>
                    </a:lnTo>
                    <a:lnTo>
                      <a:pt x="2441" y="400"/>
                    </a:lnTo>
                    <a:lnTo>
                      <a:pt x="2478" y="383"/>
                    </a:lnTo>
                    <a:lnTo>
                      <a:pt x="2458" y="380"/>
                    </a:lnTo>
                    <a:close/>
                    <a:moveTo>
                      <a:pt x="1874" y="371"/>
                    </a:moveTo>
                    <a:lnTo>
                      <a:pt x="1844" y="415"/>
                    </a:lnTo>
                    <a:lnTo>
                      <a:pt x="1813" y="459"/>
                    </a:lnTo>
                    <a:lnTo>
                      <a:pt x="1785" y="500"/>
                    </a:lnTo>
                    <a:lnTo>
                      <a:pt x="1754" y="536"/>
                    </a:lnTo>
                    <a:lnTo>
                      <a:pt x="1724" y="568"/>
                    </a:lnTo>
                    <a:lnTo>
                      <a:pt x="1702" y="576"/>
                    </a:lnTo>
                    <a:lnTo>
                      <a:pt x="1681" y="583"/>
                    </a:lnTo>
                    <a:lnTo>
                      <a:pt x="1716" y="555"/>
                    </a:lnTo>
                    <a:lnTo>
                      <a:pt x="1747" y="521"/>
                    </a:lnTo>
                    <a:lnTo>
                      <a:pt x="1775" y="485"/>
                    </a:lnTo>
                    <a:lnTo>
                      <a:pt x="1800" y="448"/>
                    </a:lnTo>
                    <a:lnTo>
                      <a:pt x="1824" y="415"/>
                    </a:lnTo>
                    <a:lnTo>
                      <a:pt x="1845" y="386"/>
                    </a:lnTo>
                    <a:lnTo>
                      <a:pt x="1859" y="378"/>
                    </a:lnTo>
                    <a:lnTo>
                      <a:pt x="1874" y="371"/>
                    </a:lnTo>
                    <a:close/>
                    <a:moveTo>
                      <a:pt x="2423" y="369"/>
                    </a:moveTo>
                    <a:lnTo>
                      <a:pt x="2393" y="383"/>
                    </a:lnTo>
                    <a:lnTo>
                      <a:pt x="2414" y="391"/>
                    </a:lnTo>
                    <a:lnTo>
                      <a:pt x="2443" y="377"/>
                    </a:lnTo>
                    <a:lnTo>
                      <a:pt x="2423" y="369"/>
                    </a:lnTo>
                    <a:close/>
                    <a:moveTo>
                      <a:pt x="2391" y="356"/>
                    </a:moveTo>
                    <a:lnTo>
                      <a:pt x="2355" y="368"/>
                    </a:lnTo>
                    <a:lnTo>
                      <a:pt x="2373" y="375"/>
                    </a:lnTo>
                    <a:lnTo>
                      <a:pt x="2405" y="363"/>
                    </a:lnTo>
                    <a:lnTo>
                      <a:pt x="2391" y="356"/>
                    </a:lnTo>
                    <a:close/>
                    <a:moveTo>
                      <a:pt x="1932" y="351"/>
                    </a:moveTo>
                    <a:lnTo>
                      <a:pt x="1902" y="394"/>
                    </a:lnTo>
                    <a:lnTo>
                      <a:pt x="1871" y="438"/>
                    </a:lnTo>
                    <a:lnTo>
                      <a:pt x="1842" y="479"/>
                    </a:lnTo>
                    <a:lnTo>
                      <a:pt x="1812" y="517"/>
                    </a:lnTo>
                    <a:lnTo>
                      <a:pt x="1782" y="547"/>
                    </a:lnTo>
                    <a:lnTo>
                      <a:pt x="1760" y="555"/>
                    </a:lnTo>
                    <a:lnTo>
                      <a:pt x="1739" y="562"/>
                    </a:lnTo>
                    <a:lnTo>
                      <a:pt x="1774" y="535"/>
                    </a:lnTo>
                    <a:lnTo>
                      <a:pt x="1804" y="501"/>
                    </a:lnTo>
                    <a:lnTo>
                      <a:pt x="1833" y="465"/>
                    </a:lnTo>
                    <a:lnTo>
                      <a:pt x="1859" y="429"/>
                    </a:lnTo>
                    <a:lnTo>
                      <a:pt x="1882" y="395"/>
                    </a:lnTo>
                    <a:lnTo>
                      <a:pt x="1903" y="366"/>
                    </a:lnTo>
                    <a:lnTo>
                      <a:pt x="1917" y="359"/>
                    </a:lnTo>
                    <a:lnTo>
                      <a:pt x="1932" y="351"/>
                    </a:lnTo>
                    <a:close/>
                    <a:moveTo>
                      <a:pt x="2271" y="330"/>
                    </a:moveTo>
                    <a:lnTo>
                      <a:pt x="2241" y="366"/>
                    </a:lnTo>
                    <a:lnTo>
                      <a:pt x="2207" y="400"/>
                    </a:lnTo>
                    <a:lnTo>
                      <a:pt x="2171" y="427"/>
                    </a:lnTo>
                    <a:lnTo>
                      <a:pt x="2131" y="453"/>
                    </a:lnTo>
                    <a:lnTo>
                      <a:pt x="2089" y="473"/>
                    </a:lnTo>
                    <a:lnTo>
                      <a:pt x="879" y="869"/>
                    </a:lnTo>
                    <a:lnTo>
                      <a:pt x="853" y="875"/>
                    </a:lnTo>
                    <a:lnTo>
                      <a:pt x="828" y="875"/>
                    </a:lnTo>
                    <a:lnTo>
                      <a:pt x="804" y="869"/>
                    </a:lnTo>
                    <a:lnTo>
                      <a:pt x="781" y="858"/>
                    </a:lnTo>
                    <a:lnTo>
                      <a:pt x="760" y="839"/>
                    </a:lnTo>
                    <a:lnTo>
                      <a:pt x="769" y="863"/>
                    </a:lnTo>
                    <a:lnTo>
                      <a:pt x="783" y="880"/>
                    </a:lnTo>
                    <a:lnTo>
                      <a:pt x="801" y="890"/>
                    </a:lnTo>
                    <a:lnTo>
                      <a:pt x="824" y="895"/>
                    </a:lnTo>
                    <a:lnTo>
                      <a:pt x="850" y="895"/>
                    </a:lnTo>
                    <a:lnTo>
                      <a:pt x="879" y="889"/>
                    </a:lnTo>
                    <a:lnTo>
                      <a:pt x="2122" y="501"/>
                    </a:lnTo>
                    <a:lnTo>
                      <a:pt x="2158" y="482"/>
                    </a:lnTo>
                    <a:lnTo>
                      <a:pt x="2192" y="460"/>
                    </a:lnTo>
                    <a:lnTo>
                      <a:pt x="2221" y="436"/>
                    </a:lnTo>
                    <a:lnTo>
                      <a:pt x="2242" y="407"/>
                    </a:lnTo>
                    <a:lnTo>
                      <a:pt x="2257" y="375"/>
                    </a:lnTo>
                    <a:lnTo>
                      <a:pt x="2306" y="404"/>
                    </a:lnTo>
                    <a:lnTo>
                      <a:pt x="2359" y="429"/>
                    </a:lnTo>
                    <a:lnTo>
                      <a:pt x="2415" y="450"/>
                    </a:lnTo>
                    <a:lnTo>
                      <a:pt x="2476" y="466"/>
                    </a:lnTo>
                    <a:lnTo>
                      <a:pt x="2543" y="479"/>
                    </a:lnTo>
                    <a:lnTo>
                      <a:pt x="2616" y="488"/>
                    </a:lnTo>
                    <a:lnTo>
                      <a:pt x="3630" y="573"/>
                    </a:lnTo>
                    <a:lnTo>
                      <a:pt x="3688" y="574"/>
                    </a:lnTo>
                    <a:lnTo>
                      <a:pt x="3741" y="573"/>
                    </a:lnTo>
                    <a:lnTo>
                      <a:pt x="3789" y="567"/>
                    </a:lnTo>
                    <a:lnTo>
                      <a:pt x="3834" y="558"/>
                    </a:lnTo>
                    <a:lnTo>
                      <a:pt x="3872" y="545"/>
                    </a:lnTo>
                    <a:lnTo>
                      <a:pt x="3905" y="529"/>
                    </a:lnTo>
                    <a:lnTo>
                      <a:pt x="3934" y="509"/>
                    </a:lnTo>
                    <a:lnTo>
                      <a:pt x="3862" y="526"/>
                    </a:lnTo>
                    <a:lnTo>
                      <a:pt x="3850" y="527"/>
                    </a:lnTo>
                    <a:lnTo>
                      <a:pt x="3811" y="517"/>
                    </a:lnTo>
                    <a:lnTo>
                      <a:pt x="3786" y="515"/>
                    </a:lnTo>
                    <a:lnTo>
                      <a:pt x="3823" y="524"/>
                    </a:lnTo>
                    <a:lnTo>
                      <a:pt x="3850" y="527"/>
                    </a:lnTo>
                    <a:lnTo>
                      <a:pt x="3786" y="536"/>
                    </a:lnTo>
                    <a:lnTo>
                      <a:pt x="3710" y="541"/>
                    </a:lnTo>
                    <a:lnTo>
                      <a:pt x="3630" y="541"/>
                    </a:lnTo>
                    <a:lnTo>
                      <a:pt x="2621" y="441"/>
                    </a:lnTo>
                    <a:lnTo>
                      <a:pt x="2549" y="430"/>
                    </a:lnTo>
                    <a:lnTo>
                      <a:pt x="2484" y="416"/>
                    </a:lnTo>
                    <a:lnTo>
                      <a:pt x="2424" y="398"/>
                    </a:lnTo>
                    <a:lnTo>
                      <a:pt x="2370" y="378"/>
                    </a:lnTo>
                    <a:lnTo>
                      <a:pt x="2320" y="356"/>
                    </a:lnTo>
                    <a:lnTo>
                      <a:pt x="2271" y="330"/>
                    </a:lnTo>
                    <a:close/>
                    <a:moveTo>
                      <a:pt x="1996" y="328"/>
                    </a:moveTo>
                    <a:lnTo>
                      <a:pt x="1965" y="372"/>
                    </a:lnTo>
                    <a:lnTo>
                      <a:pt x="1935" y="415"/>
                    </a:lnTo>
                    <a:lnTo>
                      <a:pt x="1905" y="456"/>
                    </a:lnTo>
                    <a:lnTo>
                      <a:pt x="1876" y="494"/>
                    </a:lnTo>
                    <a:lnTo>
                      <a:pt x="1844" y="524"/>
                    </a:lnTo>
                    <a:lnTo>
                      <a:pt x="1824" y="532"/>
                    </a:lnTo>
                    <a:lnTo>
                      <a:pt x="1803" y="539"/>
                    </a:lnTo>
                    <a:lnTo>
                      <a:pt x="1836" y="512"/>
                    </a:lnTo>
                    <a:lnTo>
                      <a:pt x="1868" y="479"/>
                    </a:lnTo>
                    <a:lnTo>
                      <a:pt x="1896" y="442"/>
                    </a:lnTo>
                    <a:lnTo>
                      <a:pt x="1921" y="406"/>
                    </a:lnTo>
                    <a:lnTo>
                      <a:pt x="1944" y="372"/>
                    </a:lnTo>
                    <a:lnTo>
                      <a:pt x="1967" y="343"/>
                    </a:lnTo>
                    <a:lnTo>
                      <a:pt x="1981" y="336"/>
                    </a:lnTo>
                    <a:lnTo>
                      <a:pt x="1996" y="328"/>
                    </a:lnTo>
                    <a:close/>
                    <a:moveTo>
                      <a:pt x="2052" y="309"/>
                    </a:moveTo>
                    <a:lnTo>
                      <a:pt x="2022" y="353"/>
                    </a:lnTo>
                    <a:lnTo>
                      <a:pt x="1991" y="395"/>
                    </a:lnTo>
                    <a:lnTo>
                      <a:pt x="1962" y="438"/>
                    </a:lnTo>
                    <a:lnTo>
                      <a:pt x="1932" y="474"/>
                    </a:lnTo>
                    <a:lnTo>
                      <a:pt x="1902" y="506"/>
                    </a:lnTo>
                    <a:lnTo>
                      <a:pt x="1880" y="514"/>
                    </a:lnTo>
                    <a:lnTo>
                      <a:pt x="1859" y="521"/>
                    </a:lnTo>
                    <a:lnTo>
                      <a:pt x="1894" y="492"/>
                    </a:lnTo>
                    <a:lnTo>
                      <a:pt x="1924" y="459"/>
                    </a:lnTo>
                    <a:lnTo>
                      <a:pt x="1953" y="422"/>
                    </a:lnTo>
                    <a:lnTo>
                      <a:pt x="1979" y="386"/>
                    </a:lnTo>
                    <a:lnTo>
                      <a:pt x="2002" y="353"/>
                    </a:lnTo>
                    <a:lnTo>
                      <a:pt x="2023" y="324"/>
                    </a:lnTo>
                    <a:lnTo>
                      <a:pt x="2037" y="316"/>
                    </a:lnTo>
                    <a:lnTo>
                      <a:pt x="2052" y="309"/>
                    </a:lnTo>
                    <a:close/>
                    <a:moveTo>
                      <a:pt x="2108" y="286"/>
                    </a:moveTo>
                    <a:lnTo>
                      <a:pt x="2078" y="330"/>
                    </a:lnTo>
                    <a:lnTo>
                      <a:pt x="2049" y="375"/>
                    </a:lnTo>
                    <a:lnTo>
                      <a:pt x="2019" y="419"/>
                    </a:lnTo>
                    <a:lnTo>
                      <a:pt x="1988" y="457"/>
                    </a:lnTo>
                    <a:lnTo>
                      <a:pt x="1958" y="489"/>
                    </a:lnTo>
                    <a:lnTo>
                      <a:pt x="1937" y="497"/>
                    </a:lnTo>
                    <a:lnTo>
                      <a:pt x="1917" y="504"/>
                    </a:lnTo>
                    <a:lnTo>
                      <a:pt x="1946" y="480"/>
                    </a:lnTo>
                    <a:lnTo>
                      <a:pt x="1973" y="451"/>
                    </a:lnTo>
                    <a:lnTo>
                      <a:pt x="1997" y="419"/>
                    </a:lnTo>
                    <a:lnTo>
                      <a:pt x="2022" y="388"/>
                    </a:lnTo>
                    <a:lnTo>
                      <a:pt x="2041" y="354"/>
                    </a:lnTo>
                    <a:lnTo>
                      <a:pt x="2061" y="325"/>
                    </a:lnTo>
                    <a:lnTo>
                      <a:pt x="2079" y="301"/>
                    </a:lnTo>
                    <a:lnTo>
                      <a:pt x="2095" y="293"/>
                    </a:lnTo>
                    <a:lnTo>
                      <a:pt x="2108" y="286"/>
                    </a:lnTo>
                    <a:close/>
                    <a:moveTo>
                      <a:pt x="2172" y="263"/>
                    </a:moveTo>
                    <a:lnTo>
                      <a:pt x="2142" y="307"/>
                    </a:lnTo>
                    <a:lnTo>
                      <a:pt x="2113" y="353"/>
                    </a:lnTo>
                    <a:lnTo>
                      <a:pt x="2082" y="395"/>
                    </a:lnTo>
                    <a:lnTo>
                      <a:pt x="2052" y="435"/>
                    </a:lnTo>
                    <a:lnTo>
                      <a:pt x="2022" y="466"/>
                    </a:lnTo>
                    <a:lnTo>
                      <a:pt x="2000" y="474"/>
                    </a:lnTo>
                    <a:lnTo>
                      <a:pt x="1979" y="482"/>
                    </a:lnTo>
                    <a:lnTo>
                      <a:pt x="2010" y="457"/>
                    </a:lnTo>
                    <a:lnTo>
                      <a:pt x="2037" y="429"/>
                    </a:lnTo>
                    <a:lnTo>
                      <a:pt x="2061" y="397"/>
                    </a:lnTo>
                    <a:lnTo>
                      <a:pt x="2084" y="363"/>
                    </a:lnTo>
                    <a:lnTo>
                      <a:pt x="2105" y="331"/>
                    </a:lnTo>
                    <a:lnTo>
                      <a:pt x="2125" y="302"/>
                    </a:lnTo>
                    <a:lnTo>
                      <a:pt x="2143" y="278"/>
                    </a:lnTo>
                    <a:lnTo>
                      <a:pt x="2158" y="271"/>
                    </a:lnTo>
                    <a:lnTo>
                      <a:pt x="2172" y="263"/>
                    </a:lnTo>
                    <a:close/>
                    <a:moveTo>
                      <a:pt x="2230" y="243"/>
                    </a:moveTo>
                    <a:lnTo>
                      <a:pt x="2200" y="287"/>
                    </a:lnTo>
                    <a:lnTo>
                      <a:pt x="2171" y="333"/>
                    </a:lnTo>
                    <a:lnTo>
                      <a:pt x="2140" y="375"/>
                    </a:lnTo>
                    <a:lnTo>
                      <a:pt x="2110" y="415"/>
                    </a:lnTo>
                    <a:lnTo>
                      <a:pt x="2079" y="447"/>
                    </a:lnTo>
                    <a:lnTo>
                      <a:pt x="2058" y="454"/>
                    </a:lnTo>
                    <a:lnTo>
                      <a:pt x="2037" y="462"/>
                    </a:lnTo>
                    <a:lnTo>
                      <a:pt x="2067" y="438"/>
                    </a:lnTo>
                    <a:lnTo>
                      <a:pt x="2095" y="409"/>
                    </a:lnTo>
                    <a:lnTo>
                      <a:pt x="2119" y="377"/>
                    </a:lnTo>
                    <a:lnTo>
                      <a:pt x="2142" y="345"/>
                    </a:lnTo>
                    <a:lnTo>
                      <a:pt x="2163" y="312"/>
                    </a:lnTo>
                    <a:lnTo>
                      <a:pt x="2183" y="283"/>
                    </a:lnTo>
                    <a:lnTo>
                      <a:pt x="2201" y="258"/>
                    </a:lnTo>
                    <a:lnTo>
                      <a:pt x="2216" y="251"/>
                    </a:lnTo>
                    <a:lnTo>
                      <a:pt x="2230" y="243"/>
                    </a:lnTo>
                    <a:close/>
                    <a:moveTo>
                      <a:pt x="2297" y="217"/>
                    </a:moveTo>
                    <a:lnTo>
                      <a:pt x="2266" y="261"/>
                    </a:lnTo>
                    <a:lnTo>
                      <a:pt x="2238" y="307"/>
                    </a:lnTo>
                    <a:lnTo>
                      <a:pt x="2207" y="350"/>
                    </a:lnTo>
                    <a:lnTo>
                      <a:pt x="2177" y="389"/>
                    </a:lnTo>
                    <a:lnTo>
                      <a:pt x="2146" y="421"/>
                    </a:lnTo>
                    <a:lnTo>
                      <a:pt x="2125" y="429"/>
                    </a:lnTo>
                    <a:lnTo>
                      <a:pt x="2104" y="436"/>
                    </a:lnTo>
                    <a:lnTo>
                      <a:pt x="2134" y="412"/>
                    </a:lnTo>
                    <a:lnTo>
                      <a:pt x="2162" y="383"/>
                    </a:lnTo>
                    <a:lnTo>
                      <a:pt x="2186" y="351"/>
                    </a:lnTo>
                    <a:lnTo>
                      <a:pt x="2209" y="318"/>
                    </a:lnTo>
                    <a:lnTo>
                      <a:pt x="2230" y="286"/>
                    </a:lnTo>
                    <a:lnTo>
                      <a:pt x="2250" y="257"/>
                    </a:lnTo>
                    <a:lnTo>
                      <a:pt x="2268" y="233"/>
                    </a:lnTo>
                    <a:lnTo>
                      <a:pt x="2283" y="225"/>
                    </a:lnTo>
                    <a:lnTo>
                      <a:pt x="2297" y="217"/>
                    </a:lnTo>
                    <a:close/>
                    <a:moveTo>
                      <a:pt x="2365" y="189"/>
                    </a:moveTo>
                    <a:lnTo>
                      <a:pt x="2329" y="243"/>
                    </a:lnTo>
                    <a:lnTo>
                      <a:pt x="2292" y="296"/>
                    </a:lnTo>
                    <a:lnTo>
                      <a:pt x="2279" y="298"/>
                    </a:lnTo>
                    <a:lnTo>
                      <a:pt x="2279" y="298"/>
                    </a:lnTo>
                    <a:lnTo>
                      <a:pt x="2274" y="298"/>
                    </a:lnTo>
                    <a:lnTo>
                      <a:pt x="2272" y="298"/>
                    </a:lnTo>
                    <a:lnTo>
                      <a:pt x="2295" y="263"/>
                    </a:lnTo>
                    <a:lnTo>
                      <a:pt x="2317" y="231"/>
                    </a:lnTo>
                    <a:lnTo>
                      <a:pt x="2336" y="204"/>
                    </a:lnTo>
                    <a:lnTo>
                      <a:pt x="2350" y="196"/>
                    </a:lnTo>
                    <a:lnTo>
                      <a:pt x="2365" y="189"/>
                    </a:lnTo>
                    <a:close/>
                    <a:moveTo>
                      <a:pt x="2420" y="170"/>
                    </a:moveTo>
                    <a:lnTo>
                      <a:pt x="2377" y="233"/>
                    </a:lnTo>
                    <a:lnTo>
                      <a:pt x="2336" y="293"/>
                    </a:lnTo>
                    <a:lnTo>
                      <a:pt x="2315" y="295"/>
                    </a:lnTo>
                    <a:lnTo>
                      <a:pt x="2335" y="266"/>
                    </a:lnTo>
                    <a:lnTo>
                      <a:pt x="2355" y="236"/>
                    </a:lnTo>
                    <a:lnTo>
                      <a:pt x="2373" y="208"/>
                    </a:lnTo>
                    <a:lnTo>
                      <a:pt x="2391" y="184"/>
                    </a:lnTo>
                    <a:lnTo>
                      <a:pt x="2405" y="178"/>
                    </a:lnTo>
                    <a:lnTo>
                      <a:pt x="2420" y="170"/>
                    </a:lnTo>
                    <a:close/>
                    <a:moveTo>
                      <a:pt x="2478" y="149"/>
                    </a:moveTo>
                    <a:lnTo>
                      <a:pt x="2432" y="216"/>
                    </a:lnTo>
                    <a:lnTo>
                      <a:pt x="2388" y="283"/>
                    </a:lnTo>
                    <a:lnTo>
                      <a:pt x="2364" y="287"/>
                    </a:lnTo>
                    <a:lnTo>
                      <a:pt x="2386" y="255"/>
                    </a:lnTo>
                    <a:lnTo>
                      <a:pt x="2409" y="220"/>
                    </a:lnTo>
                    <a:lnTo>
                      <a:pt x="2431" y="190"/>
                    </a:lnTo>
                    <a:lnTo>
                      <a:pt x="2449" y="164"/>
                    </a:lnTo>
                    <a:lnTo>
                      <a:pt x="2464" y="157"/>
                    </a:lnTo>
                    <a:lnTo>
                      <a:pt x="2478" y="149"/>
                    </a:lnTo>
                    <a:close/>
                    <a:moveTo>
                      <a:pt x="2537" y="128"/>
                    </a:moveTo>
                    <a:lnTo>
                      <a:pt x="2490" y="198"/>
                    </a:lnTo>
                    <a:lnTo>
                      <a:pt x="2444" y="264"/>
                    </a:lnTo>
                    <a:lnTo>
                      <a:pt x="2417" y="274"/>
                    </a:lnTo>
                    <a:lnTo>
                      <a:pt x="2443" y="239"/>
                    </a:lnTo>
                    <a:lnTo>
                      <a:pt x="2466" y="204"/>
                    </a:lnTo>
                    <a:lnTo>
                      <a:pt x="2488" y="170"/>
                    </a:lnTo>
                    <a:lnTo>
                      <a:pt x="2508" y="143"/>
                    </a:lnTo>
                    <a:lnTo>
                      <a:pt x="2522" y="135"/>
                    </a:lnTo>
                    <a:lnTo>
                      <a:pt x="2537" y="128"/>
                    </a:lnTo>
                    <a:close/>
                    <a:moveTo>
                      <a:pt x="2593" y="105"/>
                    </a:moveTo>
                    <a:lnTo>
                      <a:pt x="2546" y="173"/>
                    </a:lnTo>
                    <a:lnTo>
                      <a:pt x="2500" y="240"/>
                    </a:lnTo>
                    <a:lnTo>
                      <a:pt x="2476" y="251"/>
                    </a:lnTo>
                    <a:lnTo>
                      <a:pt x="2470" y="254"/>
                    </a:lnTo>
                    <a:lnTo>
                      <a:pt x="2497" y="217"/>
                    </a:lnTo>
                    <a:lnTo>
                      <a:pt x="2522" y="182"/>
                    </a:lnTo>
                    <a:lnTo>
                      <a:pt x="2543" y="149"/>
                    </a:lnTo>
                    <a:lnTo>
                      <a:pt x="2564" y="120"/>
                    </a:lnTo>
                    <a:lnTo>
                      <a:pt x="2578" y="114"/>
                    </a:lnTo>
                    <a:lnTo>
                      <a:pt x="2593" y="105"/>
                    </a:lnTo>
                    <a:close/>
                    <a:moveTo>
                      <a:pt x="2651" y="84"/>
                    </a:moveTo>
                    <a:lnTo>
                      <a:pt x="2608" y="146"/>
                    </a:lnTo>
                    <a:lnTo>
                      <a:pt x="2569" y="205"/>
                    </a:lnTo>
                    <a:lnTo>
                      <a:pt x="2535" y="223"/>
                    </a:lnTo>
                    <a:lnTo>
                      <a:pt x="2560" y="190"/>
                    </a:lnTo>
                    <a:lnTo>
                      <a:pt x="2583" y="155"/>
                    </a:lnTo>
                    <a:lnTo>
                      <a:pt x="2602" y="125"/>
                    </a:lnTo>
                    <a:lnTo>
                      <a:pt x="2622" y="99"/>
                    </a:lnTo>
                    <a:lnTo>
                      <a:pt x="2636" y="91"/>
                    </a:lnTo>
                    <a:lnTo>
                      <a:pt x="2651" y="84"/>
                    </a:lnTo>
                    <a:close/>
                    <a:moveTo>
                      <a:pt x="2978" y="73"/>
                    </a:moveTo>
                    <a:lnTo>
                      <a:pt x="3051" y="155"/>
                    </a:lnTo>
                    <a:lnTo>
                      <a:pt x="3127" y="234"/>
                    </a:lnTo>
                    <a:lnTo>
                      <a:pt x="3207" y="309"/>
                    </a:lnTo>
                    <a:lnTo>
                      <a:pt x="3291" y="380"/>
                    </a:lnTo>
                    <a:lnTo>
                      <a:pt x="3376" y="448"/>
                    </a:lnTo>
                    <a:lnTo>
                      <a:pt x="3192" y="432"/>
                    </a:lnTo>
                    <a:lnTo>
                      <a:pt x="3086" y="421"/>
                    </a:lnTo>
                    <a:lnTo>
                      <a:pt x="2896" y="401"/>
                    </a:lnTo>
                    <a:lnTo>
                      <a:pt x="2564" y="363"/>
                    </a:lnTo>
                    <a:lnTo>
                      <a:pt x="2662" y="312"/>
                    </a:lnTo>
                    <a:lnTo>
                      <a:pt x="2751" y="257"/>
                    </a:lnTo>
                    <a:lnTo>
                      <a:pt x="2833" y="199"/>
                    </a:lnTo>
                    <a:lnTo>
                      <a:pt x="2909" y="138"/>
                    </a:lnTo>
                    <a:lnTo>
                      <a:pt x="2978" y="73"/>
                    </a:lnTo>
                    <a:close/>
                    <a:moveTo>
                      <a:pt x="2706" y="64"/>
                    </a:moveTo>
                    <a:lnTo>
                      <a:pt x="2671" y="114"/>
                    </a:lnTo>
                    <a:lnTo>
                      <a:pt x="2640" y="161"/>
                    </a:lnTo>
                    <a:lnTo>
                      <a:pt x="2604" y="184"/>
                    </a:lnTo>
                    <a:lnTo>
                      <a:pt x="2630" y="148"/>
                    </a:lnTo>
                    <a:lnTo>
                      <a:pt x="2654" y="110"/>
                    </a:lnTo>
                    <a:lnTo>
                      <a:pt x="2677" y="79"/>
                    </a:lnTo>
                    <a:lnTo>
                      <a:pt x="2690" y="72"/>
                    </a:lnTo>
                    <a:lnTo>
                      <a:pt x="2706" y="64"/>
                    </a:lnTo>
                    <a:close/>
                    <a:moveTo>
                      <a:pt x="2763" y="41"/>
                    </a:moveTo>
                    <a:lnTo>
                      <a:pt x="2719" y="105"/>
                    </a:lnTo>
                    <a:lnTo>
                      <a:pt x="2681" y="132"/>
                    </a:lnTo>
                    <a:lnTo>
                      <a:pt x="2698" y="107"/>
                    </a:lnTo>
                    <a:lnTo>
                      <a:pt x="2718" y="79"/>
                    </a:lnTo>
                    <a:lnTo>
                      <a:pt x="2735" y="55"/>
                    </a:lnTo>
                    <a:lnTo>
                      <a:pt x="2750" y="49"/>
                    </a:lnTo>
                    <a:lnTo>
                      <a:pt x="2763" y="41"/>
                    </a:lnTo>
                    <a:close/>
                    <a:moveTo>
                      <a:pt x="2812" y="21"/>
                    </a:moveTo>
                    <a:lnTo>
                      <a:pt x="2794" y="49"/>
                    </a:lnTo>
                    <a:lnTo>
                      <a:pt x="2788" y="53"/>
                    </a:lnTo>
                    <a:lnTo>
                      <a:pt x="2753" y="81"/>
                    </a:lnTo>
                    <a:lnTo>
                      <a:pt x="2766" y="59"/>
                    </a:lnTo>
                    <a:lnTo>
                      <a:pt x="2783" y="37"/>
                    </a:lnTo>
                    <a:lnTo>
                      <a:pt x="2798" y="29"/>
                    </a:lnTo>
                    <a:lnTo>
                      <a:pt x="2812" y="21"/>
                    </a:lnTo>
                    <a:close/>
                    <a:moveTo>
                      <a:pt x="2852" y="0"/>
                    </a:moveTo>
                    <a:lnTo>
                      <a:pt x="1514" y="494"/>
                    </a:lnTo>
                    <a:lnTo>
                      <a:pt x="1453" y="549"/>
                    </a:lnTo>
                    <a:lnTo>
                      <a:pt x="1386" y="602"/>
                    </a:lnTo>
                    <a:lnTo>
                      <a:pt x="1315" y="650"/>
                    </a:lnTo>
                    <a:lnTo>
                      <a:pt x="1239" y="696"/>
                    </a:lnTo>
                    <a:lnTo>
                      <a:pt x="1160" y="740"/>
                    </a:lnTo>
                    <a:lnTo>
                      <a:pt x="1076" y="781"/>
                    </a:lnTo>
                    <a:lnTo>
                      <a:pt x="991" y="820"/>
                    </a:lnTo>
                    <a:lnTo>
                      <a:pt x="2082" y="459"/>
                    </a:lnTo>
                    <a:lnTo>
                      <a:pt x="2137" y="433"/>
                    </a:lnTo>
                    <a:lnTo>
                      <a:pt x="2183" y="404"/>
                    </a:lnTo>
                    <a:lnTo>
                      <a:pt x="2222" y="372"/>
                    </a:lnTo>
                    <a:lnTo>
                      <a:pt x="2253" y="337"/>
                    </a:lnTo>
                    <a:lnTo>
                      <a:pt x="2274" y="298"/>
                    </a:lnTo>
                    <a:lnTo>
                      <a:pt x="2279" y="298"/>
                    </a:lnTo>
                    <a:lnTo>
                      <a:pt x="2285" y="298"/>
                    </a:lnTo>
                    <a:lnTo>
                      <a:pt x="2292" y="298"/>
                    </a:lnTo>
                    <a:lnTo>
                      <a:pt x="2292" y="296"/>
                    </a:lnTo>
                    <a:lnTo>
                      <a:pt x="2315" y="295"/>
                    </a:lnTo>
                    <a:lnTo>
                      <a:pt x="2314" y="298"/>
                    </a:lnTo>
                    <a:lnTo>
                      <a:pt x="2324" y="296"/>
                    </a:lnTo>
                    <a:lnTo>
                      <a:pt x="2335" y="295"/>
                    </a:lnTo>
                    <a:lnTo>
                      <a:pt x="2336" y="293"/>
                    </a:lnTo>
                    <a:lnTo>
                      <a:pt x="2338" y="293"/>
                    </a:lnTo>
                    <a:lnTo>
                      <a:pt x="2364" y="287"/>
                    </a:lnTo>
                    <a:lnTo>
                      <a:pt x="2362" y="289"/>
                    </a:lnTo>
                    <a:lnTo>
                      <a:pt x="2386" y="283"/>
                    </a:lnTo>
                    <a:lnTo>
                      <a:pt x="2388" y="283"/>
                    </a:lnTo>
                    <a:lnTo>
                      <a:pt x="2400" y="280"/>
                    </a:lnTo>
                    <a:lnTo>
                      <a:pt x="2417" y="274"/>
                    </a:lnTo>
                    <a:lnTo>
                      <a:pt x="2417" y="274"/>
                    </a:lnTo>
                    <a:lnTo>
                      <a:pt x="2444" y="264"/>
                    </a:lnTo>
                    <a:lnTo>
                      <a:pt x="2444" y="264"/>
                    </a:lnTo>
                    <a:lnTo>
                      <a:pt x="2464" y="257"/>
                    </a:lnTo>
                    <a:lnTo>
                      <a:pt x="2476" y="251"/>
                    </a:lnTo>
                    <a:lnTo>
                      <a:pt x="2500" y="242"/>
                    </a:lnTo>
                    <a:lnTo>
                      <a:pt x="2500" y="240"/>
                    </a:lnTo>
                    <a:lnTo>
                      <a:pt x="2528" y="228"/>
                    </a:lnTo>
                    <a:lnTo>
                      <a:pt x="2535" y="223"/>
                    </a:lnTo>
                    <a:lnTo>
                      <a:pt x="2534" y="225"/>
                    </a:lnTo>
                    <a:lnTo>
                      <a:pt x="2567" y="207"/>
                    </a:lnTo>
                    <a:lnTo>
                      <a:pt x="2569" y="205"/>
                    </a:lnTo>
                    <a:lnTo>
                      <a:pt x="2592" y="192"/>
                    </a:lnTo>
                    <a:lnTo>
                      <a:pt x="2604" y="184"/>
                    </a:lnTo>
                    <a:lnTo>
                      <a:pt x="2602" y="187"/>
                    </a:lnTo>
                    <a:lnTo>
                      <a:pt x="2637" y="166"/>
                    </a:lnTo>
                    <a:lnTo>
                      <a:pt x="2640" y="161"/>
                    </a:lnTo>
                    <a:lnTo>
                      <a:pt x="2657" y="151"/>
                    </a:lnTo>
                    <a:lnTo>
                      <a:pt x="2681" y="132"/>
                    </a:lnTo>
                    <a:lnTo>
                      <a:pt x="2678" y="137"/>
                    </a:lnTo>
                    <a:lnTo>
                      <a:pt x="2716" y="110"/>
                    </a:lnTo>
                    <a:lnTo>
                      <a:pt x="2719" y="105"/>
                    </a:lnTo>
                    <a:lnTo>
                      <a:pt x="2722" y="103"/>
                    </a:lnTo>
                    <a:lnTo>
                      <a:pt x="2753" y="81"/>
                    </a:lnTo>
                    <a:lnTo>
                      <a:pt x="2748" y="87"/>
                    </a:lnTo>
                    <a:lnTo>
                      <a:pt x="2791" y="52"/>
                    </a:lnTo>
                    <a:lnTo>
                      <a:pt x="2794" y="49"/>
                    </a:lnTo>
                    <a:lnTo>
                      <a:pt x="2852" y="0"/>
                    </a:lnTo>
                    <a:close/>
                  </a:path>
                </a:pathLst>
              </a:custGeom>
              <a:solidFill>
                <a:srgbClr val="B71017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4955362" y="1790477"/>
              <a:ext cx="0" cy="1584000"/>
            </a:xfrm>
            <a:prstGeom prst="line">
              <a:avLst/>
            </a:prstGeom>
            <a:ln w="12700">
              <a:gradFill>
                <a:gsLst>
                  <a:gs pos="0">
                    <a:srgbClr val="E6C879"/>
                  </a:gs>
                  <a:gs pos="33000">
                    <a:srgbClr val="CEB560"/>
                  </a:gs>
                  <a:gs pos="67000">
                    <a:srgbClr val="C0A458"/>
                  </a:gs>
                  <a:gs pos="100000">
                    <a:srgbClr val="C09450"/>
                  </a:gs>
                </a:gsLst>
                <a:lin ang="5400000" scaled="1"/>
              </a:gradFill>
            </a:ln>
            <a:effectLst>
              <a:outerShdw blurRad="25400" dist="25400" dir="8100000" algn="tr" rotWithShape="0">
                <a:prstClr val="black">
                  <a:alpha val="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4955981" y="2055763"/>
              <a:ext cx="1800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800" spc="-150">
                  <a:gradFill>
                    <a:gsLst>
                      <a:gs pos="0">
                        <a:srgbClr val="FFD78E"/>
                      </a:gs>
                      <a:gs pos="25000">
                        <a:srgbClr val="D7BE6C"/>
                      </a:gs>
                      <a:gs pos="75000">
                        <a:srgbClr val="B89A54"/>
                      </a:gs>
                      <a:gs pos="50000">
                        <a:srgbClr val="CBB25D"/>
                      </a:gs>
                      <a:gs pos="100000">
                        <a:srgbClr val="C1934F"/>
                      </a:gs>
                    </a:gsLst>
                    <a:lin ang="0" scaled="1"/>
                  </a:gra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粗朗体" panose="02000000000000000000" pitchFamily="2" charset="-122"/>
                  <a:ea typeface="印品粗朗体" panose="02000000000000000000" pitchFamily="2" charset="-122"/>
                </a:defRPr>
              </a:lvl1pPr>
            </a:lstStyle>
            <a:p>
              <a:pPr algn="ctr"/>
              <a:r>
                <a:rPr lang="zh-CN" altLang="en-US" sz="10000" spc="0" dirty="0">
                  <a:latin typeface="义启粗黑体" panose="02000800000000000000" pitchFamily="2" charset="-128"/>
                  <a:ea typeface="义启粗黑体" panose="02000800000000000000" pitchFamily="2" charset="-128"/>
                </a:rPr>
                <a:t>感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56683" y="2055763"/>
              <a:ext cx="1800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0" spc="0">
                  <a:gradFill>
                    <a:gsLst>
                      <a:gs pos="0">
                        <a:srgbClr val="FFD78E"/>
                      </a:gs>
                      <a:gs pos="25000">
                        <a:srgbClr val="D7BE6C"/>
                      </a:gs>
                      <a:gs pos="75000">
                        <a:srgbClr val="B89A54"/>
                      </a:gs>
                      <a:gs pos="50000">
                        <a:srgbClr val="CBB25D"/>
                      </a:gs>
                      <a:gs pos="100000">
                        <a:srgbClr val="C1934F"/>
                      </a:gs>
                    </a:gsLst>
                    <a:lin ang="0" scaled="1"/>
                  </a:gra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义启粗黑体" panose="02000800000000000000" pitchFamily="2" charset="-128"/>
                  <a:ea typeface="义启粗黑体" panose="02000800000000000000" pitchFamily="2" charset="-128"/>
                </a:defRPr>
              </a:lvl1pPr>
            </a:lstStyle>
            <a:p>
              <a:r>
                <a:rPr lang="zh-CN" altLang="en-US" dirty="0"/>
                <a:t>谢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357385" y="2055763"/>
              <a:ext cx="1800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0" spc="0">
                  <a:gradFill>
                    <a:gsLst>
                      <a:gs pos="0">
                        <a:srgbClr val="FFD78E"/>
                      </a:gs>
                      <a:gs pos="25000">
                        <a:srgbClr val="D7BE6C"/>
                      </a:gs>
                      <a:gs pos="75000">
                        <a:srgbClr val="B89A54"/>
                      </a:gs>
                      <a:gs pos="50000">
                        <a:srgbClr val="CBB25D"/>
                      </a:gs>
                      <a:gs pos="100000">
                        <a:srgbClr val="C1934F"/>
                      </a:gs>
                    </a:gsLst>
                    <a:lin ang="0" scaled="1"/>
                  </a:gra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义启粗黑体" panose="02000800000000000000" pitchFamily="2" charset="-128"/>
                  <a:ea typeface="义启粗黑体" panose="02000800000000000000" pitchFamily="2" charset="-128"/>
                </a:defRPr>
              </a:lvl1pPr>
            </a:lstStyle>
            <a:p>
              <a:r>
                <a:rPr lang="zh-CN" altLang="en-US" dirty="0"/>
                <a:t>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58087" y="2055763"/>
              <a:ext cx="1800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0" spc="0">
                  <a:gradFill>
                    <a:gsLst>
                      <a:gs pos="0">
                        <a:srgbClr val="FFD78E"/>
                      </a:gs>
                      <a:gs pos="25000">
                        <a:srgbClr val="D7BE6C"/>
                      </a:gs>
                      <a:gs pos="75000">
                        <a:srgbClr val="B89A54"/>
                      </a:gs>
                      <a:gs pos="50000">
                        <a:srgbClr val="CBB25D"/>
                      </a:gs>
                      <a:gs pos="100000">
                        <a:srgbClr val="C1934F"/>
                      </a:gs>
                    </a:gsLst>
                    <a:lin ang="0" scaled="1"/>
                  </a:gra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义启粗黑体" panose="02000800000000000000" pitchFamily="2" charset="-128"/>
                  <a:ea typeface="义启粗黑体" panose="02000800000000000000" pitchFamily="2" charset="-128"/>
                </a:defRPr>
              </a:lvl1pPr>
            </a:lstStyle>
            <a:p>
              <a:r>
                <a:rPr lang="zh-CN" altLang="en-US" dirty="0"/>
                <a:t>看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97150" y="1704629"/>
              <a:ext cx="39151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800" spc="-150">
                  <a:gradFill>
                    <a:gsLst>
                      <a:gs pos="0">
                        <a:srgbClr val="FFD78E"/>
                      </a:gs>
                      <a:gs pos="25000">
                        <a:srgbClr val="D7BE6C"/>
                      </a:gs>
                      <a:gs pos="75000">
                        <a:srgbClr val="B89A54"/>
                      </a:gs>
                      <a:gs pos="50000">
                        <a:srgbClr val="CBB25D"/>
                      </a:gs>
                      <a:gs pos="100000">
                        <a:srgbClr val="C1934F"/>
                      </a:gs>
                    </a:gsLst>
                    <a:lin ang="0" scaled="1"/>
                  </a:gra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印品粗朗体" panose="02000000000000000000" pitchFamily="2" charset="-122"/>
                  <a:ea typeface="印品粗朗体" panose="02000000000000000000" pitchFamily="2" charset="-122"/>
                </a:defRPr>
              </a:lvl1pPr>
            </a:lstStyle>
            <a:p>
              <a:r>
                <a:rPr lang="en-US" altLang="zh-CN" sz="135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GLORY 70 YEARS</a:t>
              </a:r>
            </a:p>
            <a:p>
              <a:r>
                <a:rPr lang="en-US" altLang="zh-CN" sz="135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A CHINESE DREAM</a:t>
              </a:r>
              <a:endParaRPr lang="zh-CN" altLang="en-US" sz="1350" spc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2136000" y="4150290"/>
            <a:ext cx="79200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25400" dist="25400" dir="8100000" algn="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576400" y="4297028"/>
            <a:ext cx="9039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spc="12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热烈庆祝伟大祖国成立</a:t>
            </a:r>
            <a:r>
              <a:rPr lang="en-US" altLang="zh-CN" sz="2100" spc="12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70</a:t>
            </a:r>
            <a:r>
              <a:rPr lang="zh-CN" altLang="en-US" sz="2100" spc="120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周年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327701" y="4917585"/>
            <a:ext cx="55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everything in this template is all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powerpoint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is made by </a:t>
            </a:r>
            <a:r>
              <a:rPr lang="en-US" altLang="zh-CN" sz="600" spc="40" dirty="0" err="1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600" spc="40" dirty="0">
                <a:gradFill>
                  <a:gsLst>
                    <a:gs pos="0">
                      <a:srgbClr val="FFD78E"/>
                    </a:gs>
                    <a:gs pos="25000">
                      <a:srgbClr val="D7BE6C"/>
                    </a:gs>
                    <a:gs pos="75000">
                      <a:srgbClr val="B89A54"/>
                    </a:gs>
                    <a:gs pos="50000">
                      <a:srgbClr val="CBB25D"/>
                    </a:gs>
                    <a:gs pos="100000">
                      <a:srgbClr val="C1934F"/>
                    </a:gs>
                  </a:gsLst>
                  <a:lin ang="0" scaled="1"/>
                </a:gradFill>
                <a:effectLst>
                  <a:outerShdw blurRad="25400" dist="12700" dir="8100000" algn="tr" rotWithShape="0">
                    <a:prstClr val="black">
                      <a:alpha val="1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  <a:endParaRPr lang="zh-CN" altLang="en-US" sz="600" spc="40" dirty="0">
              <a:gradFill>
                <a:gsLst>
                  <a:gs pos="0">
                    <a:srgbClr val="FFD78E"/>
                  </a:gs>
                  <a:gs pos="25000">
                    <a:srgbClr val="D7BE6C"/>
                  </a:gs>
                  <a:gs pos="75000">
                    <a:srgbClr val="B89A54"/>
                  </a:gs>
                  <a:gs pos="50000">
                    <a:srgbClr val="CBB25D"/>
                  </a:gs>
                  <a:gs pos="100000">
                    <a:srgbClr val="C1934F"/>
                  </a:gs>
                </a:gsLst>
                <a:lin ang="0" scaled="1"/>
              </a:gradFill>
              <a:effectLst>
                <a:outerShdw blurRad="25400" dist="12700" dir="8100000" algn="tr" rotWithShape="0">
                  <a:prstClr val="black">
                    <a:alpha val="1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5400000">
            <a:off x="2667001" y="-2666999"/>
            <a:ext cx="6857999" cy="12192000"/>
          </a:xfrm>
          <a:prstGeom prst="rect">
            <a:avLst/>
          </a:prstGeom>
          <a:blipFill>
            <a:blip r:embed="rId3" cstate="print"/>
            <a:srcRect/>
            <a:stretch>
              <a:fillRect l="-373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772400" cy="5969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组合 3"/>
          <p:cNvGrpSpPr/>
          <p:nvPr/>
        </p:nvGrpSpPr>
        <p:grpSpPr>
          <a:xfrm>
            <a:off x="8374862" y="956038"/>
            <a:ext cx="2300068" cy="3944762"/>
            <a:chOff x="-307727" y="442251"/>
            <a:chExt cx="2300068" cy="394476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-212067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-248643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-307727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活动进程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-293659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5</a:t>
              </a:r>
              <a:r>
                <a:rPr lang="zh-CN" altLang="en-US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月，中共中央办公厅、国务院办公厅印发了</a:t>
              </a:r>
              <a:r>
                <a:rPr lang="en-US" altLang="zh-CN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《</a:t>
              </a:r>
              <a:r>
                <a:rPr lang="zh-CN" altLang="en-US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关于隆重庆祝中华人民共和国成立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周年广泛组织开展“我和我的祖国”群众性主题宣传教育活动的通知</a:t>
              </a:r>
              <a:r>
                <a:rPr lang="en-US" altLang="zh-CN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》</a:t>
              </a:r>
              <a:r>
                <a:rPr lang="zh-CN" altLang="en-US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，对庆祝中华人民共和国成立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周年群众性主题宣传教育活动作出安排部署。</a:t>
              </a: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1046561"/>
            <a:ext cx="6887230" cy="206991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 rot="5400000">
            <a:off x="2666999" y="-2666998"/>
            <a:ext cx="6858001" cy="12192000"/>
          </a:xfrm>
          <a:prstGeom prst="rect">
            <a:avLst/>
          </a:prstGeom>
          <a:blipFill>
            <a:blip r:embed="rId3" cstate="print"/>
            <a:srcRect/>
            <a:stretch>
              <a:fillRect l="-1" r="-371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组合 7"/>
          <p:cNvGrpSpPr/>
          <p:nvPr/>
        </p:nvGrpSpPr>
        <p:grpSpPr>
          <a:xfrm>
            <a:off x="-1228394" y="2090634"/>
            <a:ext cx="6969348" cy="4701377"/>
            <a:chOff x="-308643" y="2429691"/>
            <a:chExt cx="6732661" cy="454171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1" y="3060114"/>
              <a:ext cx="5249312" cy="314026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72" b="16971"/>
            <a:stretch>
              <a:fillRect/>
            </a:stretch>
          </p:blipFill>
          <p:spPr>
            <a:xfrm>
              <a:off x="-308643" y="2429691"/>
              <a:ext cx="6732661" cy="4541713"/>
            </a:xfrm>
            <a:prstGeom prst="rect">
              <a:avLst/>
            </a:prstGeom>
          </p:spPr>
        </p:pic>
      </p:grpSp>
      <p:sp>
        <p:nvSpPr>
          <p:cNvPr id="2" name="object 2"/>
          <p:cNvSpPr/>
          <p:nvPr/>
        </p:nvSpPr>
        <p:spPr>
          <a:xfrm>
            <a:off x="4077730" y="0"/>
            <a:ext cx="8114651" cy="3709384"/>
          </a:xfrm>
          <a:prstGeom prst="rect">
            <a:avLst/>
          </a:prstGeom>
          <a:blipFill>
            <a:blip r:embed="rId6" cstate="print"/>
            <a:srcRect/>
            <a:stretch>
              <a:fillRect t="-1171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活动进程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96000" y="371763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10067" y="4283548"/>
            <a:ext cx="5084802" cy="11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5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月，中共中央办公厅、国务院办公厅印发了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《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关于隆重庆祝中华人民共和国成立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周年广泛组织开展“我和我的祖国”群众性主题宣传教育活动的通知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》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，对庆祝中华人民共和国成立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周年群众性主题宣传教育活动作出安排部署。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10067" y="5446991"/>
            <a:ext cx="5084802" cy="61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6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3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日，国务院新闻办公室发布庆祝中华人民共和国成立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周年活动标识。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"/>
            <a:ext cx="12192000" cy="68546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120"/>
            <a:ext cx="12191999" cy="6857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8572" y="162560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2639" y="2191512"/>
            <a:ext cx="508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5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月，中共中央办公厅、国务院办公厅印发了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《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关于隆重庆祝中华人民共和国成立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周年广泛组织开展“我和我的祖国”群众性主题宣传教育活动的通知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》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，对庆祝中华人民共和国成立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周年群众性主题宣传教育活动作出安排部署。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2639" y="3354955"/>
            <a:ext cx="5084802" cy="61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6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3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日，国务院新闻办公室发布庆祝中华人民共和国成立</a:t>
            </a:r>
            <a:r>
              <a:rPr lang="en-US" altLang="zh-CN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bg1"/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周年活动标识。</a:t>
            </a:r>
          </a:p>
        </p:txBody>
      </p:sp>
      <p:sp>
        <p:nvSpPr>
          <p:cNvPr id="9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文本框 9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活动进程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02639" y="4488051"/>
            <a:ext cx="1198588" cy="1017314"/>
            <a:chOff x="1011198" y="4488051"/>
            <a:chExt cx="1198588" cy="101731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250492" y="4488051"/>
              <a:ext cx="720000" cy="72000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11198" y="5167772"/>
              <a:ext cx="1198588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5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点击输入标题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492897" y="4727504"/>
              <a:ext cx="243248" cy="242712"/>
              <a:chOff x="3721100" y="-804863"/>
              <a:chExt cx="722313" cy="720725"/>
            </a:xfrm>
            <a:solidFill>
              <a:srgbClr val="B51117"/>
            </a:solidFill>
          </p:grpSpPr>
          <p:sp>
            <p:nvSpPr>
              <p:cNvPr id="50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174921" y="4488051"/>
            <a:ext cx="1198588" cy="1017314"/>
            <a:chOff x="4083480" y="4488051"/>
            <a:chExt cx="1198588" cy="101731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4322774" y="4488051"/>
              <a:ext cx="720000" cy="72000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83480" y="5167772"/>
              <a:ext cx="1198588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5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点击输入标题</a:t>
              </a: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4591219" y="4727771"/>
              <a:ext cx="243784" cy="242178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38780" y="4488051"/>
            <a:ext cx="1198588" cy="1017314"/>
            <a:chOff x="2547339" y="4488051"/>
            <a:chExt cx="1198588" cy="101731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2786633" y="4488051"/>
              <a:ext cx="720000" cy="7200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547339" y="5167772"/>
              <a:ext cx="1198588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50" dirty="0">
                  <a:solidFill>
                    <a:schemeClr val="bg1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点击输入标题</a:t>
              </a: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3036139" y="4725365"/>
              <a:ext cx="246992" cy="246990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 rot="5400000">
            <a:off x="2666998" y="-2667002"/>
            <a:ext cx="6857998" cy="12192001"/>
          </a:xfrm>
          <a:prstGeom prst="rect">
            <a:avLst/>
          </a:prstGeom>
          <a:blipFill>
            <a:blip r:embed="rId3" cstate="print"/>
            <a:srcRect/>
            <a:stretch>
              <a:fillRect l="-158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活动进程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39731" y="172881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活动安排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53798" y="2294725"/>
            <a:ext cx="4028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5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月，中共中央办公厅、国务院办公厅印发了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《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关于隆重庆祝中华人民共和国成立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周年广泛组织开展“我和我的祖国”群众性主题宣传教育活动的通知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》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，对庆祝中华人民共和国成立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周年群众性主题宣传教育活动作出安排部署。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53798" y="3740314"/>
            <a:ext cx="40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6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3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日，国务院新闻办公室发布庆祝中华人民共和国成立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周年活动标识。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6373394" y="4945401"/>
            <a:ext cx="2733886" cy="720000"/>
            <a:chOff x="6373394" y="4945401"/>
            <a:chExt cx="2733886" cy="720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6373394" y="4945401"/>
              <a:ext cx="720000" cy="720000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615799" y="5184854"/>
              <a:ext cx="243248" cy="242712"/>
              <a:chOff x="3721100" y="-804863"/>
              <a:chExt cx="722313" cy="720725"/>
            </a:xfrm>
            <a:solidFill>
              <a:srgbClr val="F4F4F4"/>
            </a:solidFill>
            <a:effectLst/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solidFill>
                <a:srgbClr val="B511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solidFill>
                <a:srgbClr val="B511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solidFill>
                <a:srgbClr val="B511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8387280" y="4945401"/>
              <a:ext cx="720000" cy="720000"/>
            </a:xfrm>
            <a:prstGeom prst="rect">
              <a:avLst/>
            </a:prstGeom>
          </p:spPr>
        </p:pic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8655725" y="5185121"/>
              <a:ext cx="243784" cy="242178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7380337" y="4945401"/>
              <a:ext cx="720000" cy="720000"/>
            </a:xfrm>
            <a:prstGeom prst="rect">
              <a:avLst/>
            </a:prstGeom>
          </p:spPr>
        </p:pic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7629843" y="5182715"/>
              <a:ext cx="246992" cy="246990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B5111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1901" y="488405"/>
            <a:ext cx="4900240" cy="6383661"/>
            <a:chOff x="591901" y="488405"/>
            <a:chExt cx="4900240" cy="6383661"/>
          </a:xfrm>
        </p:grpSpPr>
        <p:pic>
          <p:nvPicPr>
            <p:cNvPr id="32" name="图片 31"/>
            <p:cNvPicPr preferRelativeResize="0"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">
              <a:off x="2786038" y="1384771"/>
              <a:ext cx="1825456" cy="3920400"/>
            </a:xfrm>
            <a:custGeom>
              <a:avLst/>
              <a:gdLst>
                <a:gd name="connsiteX0" fmla="*/ 119031 w 1376395"/>
                <a:gd name="connsiteY0" fmla="*/ 0 h 2878686"/>
                <a:gd name="connsiteX1" fmla="*/ 1257364 w 1376395"/>
                <a:gd name="connsiteY1" fmla="*/ 0 h 2878686"/>
                <a:gd name="connsiteX2" fmla="*/ 1376395 w 1376395"/>
                <a:gd name="connsiteY2" fmla="*/ 119031 h 2878686"/>
                <a:gd name="connsiteX3" fmla="*/ 1376395 w 1376395"/>
                <a:gd name="connsiteY3" fmla="*/ 2759655 h 2878686"/>
                <a:gd name="connsiteX4" fmla="*/ 1257364 w 1376395"/>
                <a:gd name="connsiteY4" fmla="*/ 2878686 h 2878686"/>
                <a:gd name="connsiteX5" fmla="*/ 119031 w 1376395"/>
                <a:gd name="connsiteY5" fmla="*/ 2878686 h 2878686"/>
                <a:gd name="connsiteX6" fmla="*/ 0 w 1376395"/>
                <a:gd name="connsiteY6" fmla="*/ 2759655 h 2878686"/>
                <a:gd name="connsiteX7" fmla="*/ 0 w 1376395"/>
                <a:gd name="connsiteY7" fmla="*/ 119031 h 2878686"/>
                <a:gd name="connsiteX8" fmla="*/ 119031 w 1376395"/>
                <a:gd name="connsiteY8" fmla="*/ 0 h 287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395" h="2878686">
                  <a:moveTo>
                    <a:pt x="119031" y="0"/>
                  </a:moveTo>
                  <a:lnTo>
                    <a:pt x="1257364" y="0"/>
                  </a:lnTo>
                  <a:cubicBezTo>
                    <a:pt x="1323103" y="0"/>
                    <a:pt x="1376395" y="53292"/>
                    <a:pt x="1376395" y="119031"/>
                  </a:cubicBezTo>
                  <a:lnTo>
                    <a:pt x="1376395" y="2759655"/>
                  </a:lnTo>
                  <a:cubicBezTo>
                    <a:pt x="1376395" y="2825394"/>
                    <a:pt x="1323103" y="2878686"/>
                    <a:pt x="1257364" y="2878686"/>
                  </a:cubicBezTo>
                  <a:lnTo>
                    <a:pt x="119031" y="2878686"/>
                  </a:lnTo>
                  <a:cubicBezTo>
                    <a:pt x="53292" y="2878686"/>
                    <a:pt x="0" y="2825394"/>
                    <a:pt x="0" y="2759655"/>
                  </a:cubicBezTo>
                  <a:lnTo>
                    <a:pt x="0" y="119031"/>
                  </a:lnTo>
                  <a:cubicBezTo>
                    <a:pt x="0" y="53292"/>
                    <a:pt x="53292" y="0"/>
                    <a:pt x="119031" y="0"/>
                  </a:cubicBez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8" r="15175"/>
            <a:stretch>
              <a:fillRect/>
            </a:stretch>
          </p:blipFill>
          <p:spPr>
            <a:xfrm flipH="1">
              <a:off x="591901" y="488405"/>
              <a:ext cx="4900240" cy="63836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9"/>
            <a:ext cx="12192001" cy="5620512"/>
          </a:xfrm>
          <a:prstGeom prst="rect">
            <a:avLst/>
          </a:prstGeom>
        </p:spPr>
      </p:pic>
      <p:sp>
        <p:nvSpPr>
          <p:cNvPr id="9" name="object 3"/>
          <p:cNvSpPr/>
          <p:nvPr/>
        </p:nvSpPr>
        <p:spPr>
          <a:xfrm>
            <a:off x="-2" y="2913898"/>
            <a:ext cx="12192001" cy="2707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活动进程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23426" y="446299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60012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活动进程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37492" y="5028907"/>
            <a:ext cx="5174173" cy="11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2019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年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5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月，中共中央办公厅、国务院办公厅印发了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《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关于隆重庆祝中华人民共和国成立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周年广泛组织开展“我和我的祖国”群众性主题宣传教育活动的通知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》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，对庆祝中华人民共和国成立</a:t>
            </a:r>
            <a:r>
              <a:rPr lang="en-US" altLang="zh-CN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70</a:t>
            </a:r>
            <a:r>
              <a:rPr lang="zh-CN" altLang="en-US" sz="1200" spc="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8100000" algn="tr" rotWithShape="0">
                    <a:prstClr val="black">
                      <a:alpha val="5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周年群众性主题宣传教育活动作出安排部署。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5400000">
            <a:off x="2667001" y="-2666999"/>
            <a:ext cx="6857999" cy="12192000"/>
          </a:xfrm>
          <a:prstGeom prst="rect">
            <a:avLst/>
          </a:prstGeom>
          <a:blipFill>
            <a:blip r:embed="rId3" cstate="print"/>
            <a:srcRect/>
            <a:stretch>
              <a:fillRect l="-373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组合 9"/>
          <p:cNvGrpSpPr/>
          <p:nvPr/>
        </p:nvGrpSpPr>
        <p:grpSpPr>
          <a:xfrm>
            <a:off x="8374862" y="956038"/>
            <a:ext cx="2300068" cy="3944762"/>
            <a:chOff x="2927853" y="442251"/>
            <a:chExt cx="2300068" cy="394476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023513" y="1514564"/>
              <a:ext cx="19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986937" y="442251"/>
              <a:ext cx="1042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7200" b="1" i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27853" y="16974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领导重视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41921" y="2263355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月，中国共产党第十九届中央纪律检查委员会第三次全体会议开幕。习近平强调，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年是中华人民共和国成立</a:t>
              </a:r>
              <a:r>
                <a:rPr lang="en-US" altLang="zh-CN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100" spc="20" dirty="0">
                  <a:solidFill>
                    <a:srgbClr val="FEFEFE"/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周年，是全面建成小康社会、实现第一个百年奋斗目标的关键之年。要继续推进全面从严治党，推进党风廉政建设和反腐败斗争。</a:t>
              </a:r>
            </a:p>
          </p:txBody>
        </p:sp>
      </p:grpSp>
      <p:sp>
        <p:nvSpPr>
          <p:cNvPr id="3" name="object 3"/>
          <p:cNvSpPr/>
          <p:nvPr/>
        </p:nvSpPr>
        <p:spPr>
          <a:xfrm>
            <a:off x="0" y="1"/>
            <a:ext cx="7772400" cy="5969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1046561"/>
            <a:ext cx="6887230" cy="206991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object 2"/>
          <p:cNvSpPr/>
          <p:nvPr/>
        </p:nvSpPr>
        <p:spPr>
          <a:xfrm rot="5400000">
            <a:off x="2666999" y="-2666998"/>
            <a:ext cx="6858001" cy="12192000"/>
          </a:xfrm>
          <a:prstGeom prst="rect">
            <a:avLst/>
          </a:prstGeom>
          <a:blipFill>
            <a:blip r:embed="rId3" cstate="print"/>
            <a:srcRect/>
            <a:stretch>
              <a:fillRect l="-1" r="-371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/>
          <p:cNvSpPr/>
          <p:nvPr/>
        </p:nvSpPr>
        <p:spPr>
          <a:xfrm>
            <a:off x="-1" y="0"/>
            <a:ext cx="396000" cy="1728000"/>
          </a:xfrm>
          <a:custGeom>
            <a:avLst/>
            <a:gdLst/>
            <a:ahLst/>
            <a:cxnLst/>
            <a:rect l="l" t="t" r="r" b="b"/>
            <a:pathLst>
              <a:path w="360045" h="1676400">
                <a:moveTo>
                  <a:pt x="0" y="1676400"/>
                </a:moveTo>
                <a:lnTo>
                  <a:pt x="360006" y="1676400"/>
                </a:lnTo>
                <a:lnTo>
                  <a:pt x="360006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582996" y="620417"/>
            <a:ext cx="1533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2-</a:t>
            </a:r>
            <a:r>
              <a:rPr lang="zh-CN" altLang="en-US" sz="1600" spc="150" dirty="0">
                <a:solidFill>
                  <a:srgbClr val="FEFEFE"/>
                </a:solidFill>
                <a:effectLst>
                  <a:outerShdw blurRad="25400" dist="25400" dir="8100000" algn="tr" rotWithShape="0">
                    <a:prstClr val="black">
                      <a:alpha val="10000"/>
                    </a:prst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领导重视</a:t>
            </a:r>
          </a:p>
        </p:txBody>
      </p:sp>
      <p:grpSp>
        <p:nvGrpSpPr>
          <p:cNvPr id="148" name="组合 147"/>
          <p:cNvGrpSpPr/>
          <p:nvPr/>
        </p:nvGrpSpPr>
        <p:grpSpPr>
          <a:xfrm>
            <a:off x="6215696" y="1122698"/>
            <a:ext cx="5357334" cy="2740473"/>
            <a:chOff x="6355939" y="3691570"/>
            <a:chExt cx="5357334" cy="2740473"/>
          </a:xfrm>
        </p:grpSpPr>
        <p:sp>
          <p:nvSpPr>
            <p:cNvPr id="6" name="object 5"/>
            <p:cNvSpPr/>
            <p:nvPr/>
          </p:nvSpPr>
          <p:spPr>
            <a:xfrm>
              <a:off x="6908454" y="3816755"/>
              <a:ext cx="796288" cy="1853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6908455" y="4390198"/>
              <a:ext cx="796287" cy="1853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6908455" y="4963641"/>
              <a:ext cx="1217851" cy="1853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10645562" y="5551181"/>
              <a:ext cx="5153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3314" y="0"/>
                  </a:moveTo>
                  <a:lnTo>
                    <a:pt x="3314" y="228"/>
                  </a:lnTo>
                  <a:lnTo>
                    <a:pt x="0" y="469"/>
                  </a:lnTo>
                  <a:lnTo>
                    <a:pt x="0" y="939"/>
                  </a:lnTo>
                  <a:lnTo>
                    <a:pt x="1016" y="1066"/>
                  </a:lnTo>
                  <a:lnTo>
                    <a:pt x="2654" y="1181"/>
                  </a:lnTo>
                  <a:lnTo>
                    <a:pt x="2654" y="939"/>
                  </a:lnTo>
                  <a:lnTo>
                    <a:pt x="5295" y="939"/>
                  </a:lnTo>
                  <a:lnTo>
                    <a:pt x="5295" y="228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9189344" y="5706388"/>
              <a:ext cx="2863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241"/>
                  </a:moveTo>
                  <a:lnTo>
                    <a:pt x="2654" y="241"/>
                  </a:lnTo>
                  <a:lnTo>
                    <a:pt x="2654" y="0"/>
                  </a:lnTo>
                  <a:lnTo>
                    <a:pt x="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6917237" y="5566244"/>
              <a:ext cx="1107546" cy="1561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11226210" y="5587351"/>
              <a:ext cx="2863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654" y="0"/>
                  </a:moveTo>
                  <a:lnTo>
                    <a:pt x="0" y="0"/>
                  </a:lnTo>
                  <a:lnTo>
                    <a:pt x="334" y="460"/>
                  </a:lnTo>
                  <a:lnTo>
                    <a:pt x="1320" y="698"/>
                  </a:lnTo>
                  <a:lnTo>
                    <a:pt x="1320" y="939"/>
                  </a:lnTo>
                  <a:lnTo>
                    <a:pt x="1993" y="939"/>
                  </a:lnTo>
                  <a:lnTo>
                    <a:pt x="1993" y="698"/>
                  </a:lnTo>
                  <a:lnTo>
                    <a:pt x="2654" y="698"/>
                  </a:lnTo>
                  <a:lnTo>
                    <a:pt x="2654" y="0"/>
                  </a:lnTo>
                  <a:close/>
                </a:path>
                <a:path w="3175" h="1270">
                  <a:moveTo>
                    <a:pt x="215" y="431"/>
                  </a:moveTo>
                  <a:lnTo>
                    <a:pt x="406" y="558"/>
                  </a:lnTo>
                  <a:lnTo>
                    <a:pt x="215" y="431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1226210" y="5594831"/>
              <a:ext cx="4580" cy="1270"/>
            </a:xfrm>
            <a:custGeom>
              <a:avLst/>
              <a:gdLst/>
              <a:ahLst/>
              <a:cxnLst/>
              <a:rect l="l" t="t" r="r" b="b"/>
              <a:pathLst>
                <a:path w="5079" h="1270">
                  <a:moveTo>
                    <a:pt x="4368" y="279"/>
                  </a:moveTo>
                  <a:lnTo>
                    <a:pt x="0" y="279"/>
                  </a:lnTo>
                  <a:lnTo>
                    <a:pt x="660" y="990"/>
                  </a:lnTo>
                  <a:lnTo>
                    <a:pt x="2400" y="965"/>
                  </a:lnTo>
                  <a:lnTo>
                    <a:pt x="2908" y="876"/>
                  </a:lnTo>
                  <a:lnTo>
                    <a:pt x="3975" y="749"/>
                  </a:lnTo>
                  <a:lnTo>
                    <a:pt x="4134" y="558"/>
                  </a:lnTo>
                  <a:lnTo>
                    <a:pt x="3873" y="558"/>
                  </a:lnTo>
                  <a:lnTo>
                    <a:pt x="4368" y="279"/>
                  </a:lnTo>
                  <a:close/>
                </a:path>
                <a:path w="5079" h="1270">
                  <a:moveTo>
                    <a:pt x="4368" y="279"/>
                  </a:moveTo>
                  <a:lnTo>
                    <a:pt x="3873" y="558"/>
                  </a:lnTo>
                  <a:lnTo>
                    <a:pt x="4250" y="420"/>
                  </a:lnTo>
                  <a:lnTo>
                    <a:pt x="4368" y="279"/>
                  </a:lnTo>
                  <a:close/>
                </a:path>
                <a:path w="5079" h="1270">
                  <a:moveTo>
                    <a:pt x="4250" y="420"/>
                  </a:moveTo>
                  <a:lnTo>
                    <a:pt x="3873" y="558"/>
                  </a:lnTo>
                  <a:lnTo>
                    <a:pt x="4134" y="558"/>
                  </a:lnTo>
                  <a:lnTo>
                    <a:pt x="4250" y="420"/>
                  </a:lnTo>
                  <a:close/>
                </a:path>
                <a:path w="5079" h="1270">
                  <a:moveTo>
                    <a:pt x="4635" y="38"/>
                  </a:moveTo>
                  <a:lnTo>
                    <a:pt x="3668" y="149"/>
                  </a:lnTo>
                  <a:lnTo>
                    <a:pt x="3314" y="279"/>
                  </a:lnTo>
                  <a:lnTo>
                    <a:pt x="4368" y="279"/>
                  </a:lnTo>
                  <a:lnTo>
                    <a:pt x="4250" y="420"/>
                  </a:lnTo>
                  <a:lnTo>
                    <a:pt x="4635" y="279"/>
                  </a:lnTo>
                  <a:lnTo>
                    <a:pt x="4635" y="38"/>
                  </a:lnTo>
                  <a:close/>
                </a:path>
                <a:path w="5079" h="1270">
                  <a:moveTo>
                    <a:pt x="4076" y="0"/>
                  </a:moveTo>
                  <a:lnTo>
                    <a:pt x="3314" y="190"/>
                  </a:lnTo>
                  <a:lnTo>
                    <a:pt x="3668" y="149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11223221" y="5595352"/>
              <a:ext cx="2863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654" y="0"/>
                  </a:moveTo>
                  <a:lnTo>
                    <a:pt x="1281" y="132"/>
                  </a:lnTo>
                  <a:lnTo>
                    <a:pt x="660" y="469"/>
                  </a:lnTo>
                  <a:lnTo>
                    <a:pt x="0" y="469"/>
                  </a:lnTo>
                  <a:lnTo>
                    <a:pt x="0" y="711"/>
                  </a:lnTo>
                  <a:lnTo>
                    <a:pt x="1981" y="711"/>
                  </a:lnTo>
                  <a:lnTo>
                    <a:pt x="2654" y="0"/>
                  </a:lnTo>
                  <a:close/>
                </a:path>
                <a:path w="3175" h="1270">
                  <a:moveTo>
                    <a:pt x="1409" y="63"/>
                  </a:moveTo>
                  <a:lnTo>
                    <a:pt x="1079" y="152"/>
                  </a:lnTo>
                  <a:lnTo>
                    <a:pt x="1281" y="132"/>
                  </a:lnTo>
                  <a:lnTo>
                    <a:pt x="1409" y="63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9166362" y="5537085"/>
              <a:ext cx="431676" cy="59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9697234" y="5545670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114"/>
                  </a:moveTo>
                  <a:lnTo>
                    <a:pt x="736" y="279"/>
                  </a:lnTo>
                  <a:lnTo>
                    <a:pt x="449" y="166"/>
                  </a:lnTo>
                  <a:lnTo>
                    <a:pt x="0" y="114"/>
                  </a:lnTo>
                  <a:close/>
                </a:path>
                <a:path w="1904" h="635">
                  <a:moveTo>
                    <a:pt x="25" y="0"/>
                  </a:moveTo>
                  <a:lnTo>
                    <a:pt x="449" y="166"/>
                  </a:lnTo>
                  <a:lnTo>
                    <a:pt x="1308" y="266"/>
                  </a:lnTo>
                  <a:lnTo>
                    <a:pt x="1346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8531690" y="5547664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469"/>
                  </a:moveTo>
                  <a:lnTo>
                    <a:pt x="1320" y="469"/>
                  </a:lnTo>
                  <a:lnTo>
                    <a:pt x="1320" y="0"/>
                  </a:lnTo>
                  <a:lnTo>
                    <a:pt x="0" y="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7719671" y="5558484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101"/>
                  </a:moveTo>
                  <a:lnTo>
                    <a:pt x="774" y="279"/>
                  </a:lnTo>
                  <a:lnTo>
                    <a:pt x="405" y="144"/>
                  </a:lnTo>
                  <a:lnTo>
                    <a:pt x="0" y="101"/>
                  </a:lnTo>
                  <a:close/>
                </a:path>
                <a:path w="1905" h="635">
                  <a:moveTo>
                    <a:pt x="1333" y="0"/>
                  </a:moveTo>
                  <a:lnTo>
                    <a:pt x="12" y="0"/>
                  </a:lnTo>
                  <a:lnTo>
                    <a:pt x="405" y="144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7855808" y="5559182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0" y="241"/>
                  </a:moveTo>
                  <a:lnTo>
                    <a:pt x="3314" y="241"/>
                  </a:lnTo>
                  <a:lnTo>
                    <a:pt x="3314" y="0"/>
                  </a:lnTo>
                  <a:lnTo>
                    <a:pt x="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/>
            <p:cNvSpPr/>
            <p:nvPr/>
          </p:nvSpPr>
          <p:spPr>
            <a:xfrm>
              <a:off x="7864762" y="5560351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114"/>
                  </a:moveTo>
                  <a:lnTo>
                    <a:pt x="774" y="266"/>
                  </a:lnTo>
                  <a:lnTo>
                    <a:pt x="466" y="158"/>
                  </a:lnTo>
                  <a:lnTo>
                    <a:pt x="0" y="114"/>
                  </a:lnTo>
                  <a:close/>
                </a:path>
                <a:path w="1905" h="635">
                  <a:moveTo>
                    <a:pt x="1333" y="0"/>
                  </a:moveTo>
                  <a:lnTo>
                    <a:pt x="12" y="0"/>
                  </a:lnTo>
                  <a:lnTo>
                    <a:pt x="466" y="158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/>
            <p:cNvSpPr/>
            <p:nvPr/>
          </p:nvSpPr>
          <p:spPr>
            <a:xfrm>
              <a:off x="7756107" y="5560884"/>
              <a:ext cx="8588" cy="1270"/>
            </a:xfrm>
            <a:custGeom>
              <a:avLst/>
              <a:gdLst/>
              <a:ahLst/>
              <a:cxnLst/>
              <a:rect l="l" t="t" r="r" b="b"/>
              <a:pathLst>
                <a:path w="9525" h="1270">
                  <a:moveTo>
                    <a:pt x="6070" y="0"/>
                  </a:moveTo>
                  <a:lnTo>
                    <a:pt x="3390" y="342"/>
                  </a:lnTo>
                  <a:lnTo>
                    <a:pt x="0" y="419"/>
                  </a:lnTo>
                  <a:lnTo>
                    <a:pt x="0" y="888"/>
                  </a:lnTo>
                  <a:lnTo>
                    <a:pt x="1993" y="888"/>
                  </a:lnTo>
                  <a:lnTo>
                    <a:pt x="1993" y="660"/>
                  </a:lnTo>
                  <a:lnTo>
                    <a:pt x="9271" y="660"/>
                  </a:lnTo>
                  <a:lnTo>
                    <a:pt x="9271" y="419"/>
                  </a:lnTo>
                  <a:lnTo>
                    <a:pt x="6070" y="0"/>
                  </a:lnTo>
                  <a:close/>
                </a:path>
                <a:path w="9525" h="1270">
                  <a:moveTo>
                    <a:pt x="5969" y="660"/>
                  </a:moveTo>
                  <a:lnTo>
                    <a:pt x="1993" y="660"/>
                  </a:lnTo>
                  <a:lnTo>
                    <a:pt x="5969" y="888"/>
                  </a:lnTo>
                  <a:lnTo>
                    <a:pt x="5969" y="66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/>
            <p:cNvSpPr/>
            <p:nvPr/>
          </p:nvSpPr>
          <p:spPr>
            <a:xfrm>
              <a:off x="7754310" y="5561532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114"/>
                  </a:moveTo>
                  <a:lnTo>
                    <a:pt x="774" y="266"/>
                  </a:lnTo>
                  <a:lnTo>
                    <a:pt x="466" y="158"/>
                  </a:lnTo>
                  <a:lnTo>
                    <a:pt x="0" y="114"/>
                  </a:lnTo>
                  <a:close/>
                </a:path>
                <a:path w="1905" h="635">
                  <a:moveTo>
                    <a:pt x="1333" y="0"/>
                  </a:moveTo>
                  <a:lnTo>
                    <a:pt x="12" y="0"/>
                  </a:lnTo>
                  <a:lnTo>
                    <a:pt x="466" y="158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/>
            <p:cNvSpPr/>
            <p:nvPr/>
          </p:nvSpPr>
          <p:spPr>
            <a:xfrm>
              <a:off x="7807452" y="5565532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114"/>
                  </a:moveTo>
                  <a:lnTo>
                    <a:pt x="761" y="266"/>
                  </a:lnTo>
                  <a:lnTo>
                    <a:pt x="455" y="157"/>
                  </a:lnTo>
                  <a:lnTo>
                    <a:pt x="0" y="114"/>
                  </a:lnTo>
                  <a:close/>
                </a:path>
                <a:path w="1905" h="635">
                  <a:moveTo>
                    <a:pt x="1333" y="0"/>
                  </a:moveTo>
                  <a:lnTo>
                    <a:pt x="12" y="0"/>
                  </a:lnTo>
                  <a:lnTo>
                    <a:pt x="455" y="157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/>
            <p:cNvSpPr/>
            <p:nvPr/>
          </p:nvSpPr>
          <p:spPr>
            <a:xfrm>
              <a:off x="6908466" y="5541555"/>
              <a:ext cx="4326034" cy="177800"/>
            </a:xfrm>
            <a:custGeom>
              <a:avLst/>
              <a:gdLst/>
              <a:ahLst/>
              <a:cxnLst/>
              <a:rect l="l" t="t" r="r" b="b"/>
              <a:pathLst>
                <a:path w="4798060" h="177800">
                  <a:moveTo>
                    <a:pt x="365950" y="177754"/>
                  </a:moveTo>
                  <a:lnTo>
                    <a:pt x="358597" y="177800"/>
                  </a:lnTo>
                  <a:lnTo>
                    <a:pt x="365950" y="177800"/>
                  </a:lnTo>
                  <a:close/>
                </a:path>
                <a:path w="4798060" h="177800">
                  <a:moveTo>
                    <a:pt x="367341" y="177746"/>
                  </a:moveTo>
                  <a:lnTo>
                    <a:pt x="366611" y="177750"/>
                  </a:lnTo>
                  <a:lnTo>
                    <a:pt x="367283" y="177800"/>
                  </a:lnTo>
                  <a:close/>
                </a:path>
                <a:path w="4798060" h="177800">
                  <a:moveTo>
                    <a:pt x="381246" y="177661"/>
                  </a:moveTo>
                  <a:lnTo>
                    <a:pt x="380983" y="177662"/>
                  </a:lnTo>
                  <a:lnTo>
                    <a:pt x="381114" y="177800"/>
                  </a:lnTo>
                  <a:lnTo>
                    <a:pt x="381246" y="177661"/>
                  </a:lnTo>
                  <a:close/>
                </a:path>
                <a:path w="4798060" h="177800">
                  <a:moveTo>
                    <a:pt x="366636" y="176530"/>
                  </a:moveTo>
                  <a:lnTo>
                    <a:pt x="365963" y="176530"/>
                  </a:lnTo>
                  <a:lnTo>
                    <a:pt x="365950" y="177754"/>
                  </a:lnTo>
                  <a:lnTo>
                    <a:pt x="366611" y="177750"/>
                  </a:lnTo>
                  <a:lnTo>
                    <a:pt x="366636" y="176530"/>
                  </a:lnTo>
                  <a:close/>
                </a:path>
                <a:path w="4798060" h="177800">
                  <a:moveTo>
                    <a:pt x="379907" y="176530"/>
                  </a:moveTo>
                  <a:lnTo>
                    <a:pt x="368655" y="176530"/>
                  </a:lnTo>
                  <a:lnTo>
                    <a:pt x="367341" y="177746"/>
                  </a:lnTo>
                  <a:lnTo>
                    <a:pt x="380983" y="177662"/>
                  </a:lnTo>
                  <a:lnTo>
                    <a:pt x="379907" y="176530"/>
                  </a:lnTo>
                  <a:close/>
                </a:path>
                <a:path w="4798060" h="177800">
                  <a:moveTo>
                    <a:pt x="565696" y="176530"/>
                  </a:moveTo>
                  <a:lnTo>
                    <a:pt x="382320" y="176530"/>
                  </a:lnTo>
                  <a:lnTo>
                    <a:pt x="381246" y="177661"/>
                  </a:lnTo>
                  <a:lnTo>
                    <a:pt x="565696" y="176530"/>
                  </a:lnTo>
                  <a:close/>
                </a:path>
                <a:path w="4798060" h="177800">
                  <a:moveTo>
                    <a:pt x="278599" y="175260"/>
                  </a:moveTo>
                  <a:lnTo>
                    <a:pt x="256222" y="175260"/>
                  </a:lnTo>
                  <a:lnTo>
                    <a:pt x="256857" y="176530"/>
                  </a:lnTo>
                  <a:lnTo>
                    <a:pt x="269862" y="176530"/>
                  </a:lnTo>
                  <a:lnTo>
                    <a:pt x="278599" y="175260"/>
                  </a:lnTo>
                  <a:close/>
                </a:path>
                <a:path w="4798060" h="177800">
                  <a:moveTo>
                    <a:pt x="280060" y="175260"/>
                  </a:moveTo>
                  <a:lnTo>
                    <a:pt x="278599" y="175260"/>
                  </a:lnTo>
                  <a:lnTo>
                    <a:pt x="277596" y="176530"/>
                  </a:lnTo>
                  <a:lnTo>
                    <a:pt x="280149" y="176530"/>
                  </a:lnTo>
                  <a:lnTo>
                    <a:pt x="280060" y="175260"/>
                  </a:lnTo>
                  <a:close/>
                </a:path>
                <a:path w="4798060" h="177800">
                  <a:moveTo>
                    <a:pt x="283375" y="175260"/>
                  </a:moveTo>
                  <a:lnTo>
                    <a:pt x="282028" y="175260"/>
                  </a:lnTo>
                  <a:lnTo>
                    <a:pt x="281368" y="176530"/>
                  </a:lnTo>
                  <a:lnTo>
                    <a:pt x="283362" y="176530"/>
                  </a:lnTo>
                  <a:lnTo>
                    <a:pt x="283375" y="175260"/>
                  </a:lnTo>
                  <a:close/>
                </a:path>
                <a:path w="4798060" h="177800">
                  <a:moveTo>
                    <a:pt x="317830" y="175260"/>
                  </a:moveTo>
                  <a:lnTo>
                    <a:pt x="300621" y="175260"/>
                  </a:lnTo>
                  <a:lnTo>
                    <a:pt x="300583" y="176530"/>
                  </a:lnTo>
                  <a:lnTo>
                    <a:pt x="317817" y="176530"/>
                  </a:lnTo>
                  <a:lnTo>
                    <a:pt x="317830" y="175260"/>
                  </a:lnTo>
                  <a:close/>
                </a:path>
                <a:path w="4798060" h="177800">
                  <a:moveTo>
                    <a:pt x="375348" y="175260"/>
                  </a:moveTo>
                  <a:lnTo>
                    <a:pt x="373367" y="175260"/>
                  </a:lnTo>
                  <a:lnTo>
                    <a:pt x="373367" y="176530"/>
                  </a:lnTo>
                  <a:lnTo>
                    <a:pt x="375348" y="176530"/>
                  </a:lnTo>
                  <a:lnTo>
                    <a:pt x="375348" y="175260"/>
                  </a:lnTo>
                  <a:close/>
                </a:path>
                <a:path w="4798060" h="177800">
                  <a:moveTo>
                    <a:pt x="387908" y="175260"/>
                  </a:moveTo>
                  <a:lnTo>
                    <a:pt x="384594" y="175260"/>
                  </a:lnTo>
                  <a:lnTo>
                    <a:pt x="383870" y="176530"/>
                  </a:lnTo>
                  <a:lnTo>
                    <a:pt x="387883" y="176530"/>
                  </a:lnTo>
                  <a:lnTo>
                    <a:pt x="387908" y="175260"/>
                  </a:lnTo>
                  <a:close/>
                </a:path>
                <a:path w="4798060" h="177800">
                  <a:moveTo>
                    <a:pt x="415721" y="175260"/>
                  </a:moveTo>
                  <a:lnTo>
                    <a:pt x="390588" y="175260"/>
                  </a:lnTo>
                  <a:lnTo>
                    <a:pt x="389877" y="176530"/>
                  </a:lnTo>
                  <a:lnTo>
                    <a:pt x="408419" y="176530"/>
                  </a:lnTo>
                  <a:lnTo>
                    <a:pt x="415721" y="175260"/>
                  </a:lnTo>
                  <a:close/>
                </a:path>
                <a:path w="4798060" h="177800">
                  <a:moveTo>
                    <a:pt x="440728" y="175260"/>
                  </a:moveTo>
                  <a:lnTo>
                    <a:pt x="436752" y="175260"/>
                  </a:lnTo>
                  <a:lnTo>
                    <a:pt x="437159" y="176530"/>
                  </a:lnTo>
                  <a:lnTo>
                    <a:pt x="440728" y="176530"/>
                  </a:lnTo>
                  <a:lnTo>
                    <a:pt x="440728" y="175260"/>
                  </a:lnTo>
                  <a:close/>
                </a:path>
                <a:path w="4798060" h="177800">
                  <a:moveTo>
                    <a:pt x="491655" y="175260"/>
                  </a:moveTo>
                  <a:lnTo>
                    <a:pt x="490829" y="175260"/>
                  </a:lnTo>
                  <a:lnTo>
                    <a:pt x="491159" y="176530"/>
                  </a:lnTo>
                  <a:lnTo>
                    <a:pt x="491655" y="175260"/>
                  </a:lnTo>
                  <a:close/>
                </a:path>
                <a:path w="4798060" h="177800">
                  <a:moveTo>
                    <a:pt x="532968" y="175260"/>
                  </a:moveTo>
                  <a:lnTo>
                    <a:pt x="528307" y="176530"/>
                  </a:lnTo>
                  <a:lnTo>
                    <a:pt x="532955" y="176530"/>
                  </a:lnTo>
                  <a:lnTo>
                    <a:pt x="532968" y="175260"/>
                  </a:lnTo>
                  <a:close/>
                </a:path>
                <a:path w="4798060" h="177800">
                  <a:moveTo>
                    <a:pt x="537794" y="175260"/>
                  </a:moveTo>
                  <a:lnTo>
                    <a:pt x="535139" y="175260"/>
                  </a:lnTo>
                  <a:lnTo>
                    <a:pt x="534479" y="176530"/>
                  </a:lnTo>
                  <a:lnTo>
                    <a:pt x="537794" y="176530"/>
                  </a:lnTo>
                  <a:lnTo>
                    <a:pt x="537794" y="175260"/>
                  </a:lnTo>
                  <a:close/>
                </a:path>
                <a:path w="4798060" h="177800">
                  <a:moveTo>
                    <a:pt x="549236" y="175260"/>
                  </a:moveTo>
                  <a:lnTo>
                    <a:pt x="540626" y="175260"/>
                  </a:lnTo>
                  <a:lnTo>
                    <a:pt x="541553" y="176530"/>
                  </a:lnTo>
                  <a:lnTo>
                    <a:pt x="549236" y="176530"/>
                  </a:lnTo>
                  <a:lnTo>
                    <a:pt x="549236" y="175260"/>
                  </a:lnTo>
                  <a:close/>
                </a:path>
                <a:path w="4798060" h="177800">
                  <a:moveTo>
                    <a:pt x="563867" y="175260"/>
                  </a:moveTo>
                  <a:lnTo>
                    <a:pt x="555701" y="175260"/>
                  </a:lnTo>
                  <a:lnTo>
                    <a:pt x="558622" y="176530"/>
                  </a:lnTo>
                  <a:lnTo>
                    <a:pt x="563867" y="175260"/>
                  </a:lnTo>
                  <a:close/>
                </a:path>
                <a:path w="4798060" h="177800">
                  <a:moveTo>
                    <a:pt x="574166" y="175260"/>
                  </a:moveTo>
                  <a:lnTo>
                    <a:pt x="563867" y="175260"/>
                  </a:lnTo>
                  <a:lnTo>
                    <a:pt x="570166" y="176530"/>
                  </a:lnTo>
                  <a:lnTo>
                    <a:pt x="574166" y="175260"/>
                  </a:lnTo>
                  <a:close/>
                </a:path>
                <a:path w="4798060" h="177800">
                  <a:moveTo>
                    <a:pt x="585292" y="175260"/>
                  </a:moveTo>
                  <a:lnTo>
                    <a:pt x="585279" y="176530"/>
                  </a:lnTo>
                  <a:lnTo>
                    <a:pt x="587273" y="176530"/>
                  </a:lnTo>
                  <a:lnTo>
                    <a:pt x="585292" y="175260"/>
                  </a:lnTo>
                  <a:close/>
                </a:path>
                <a:path w="4798060" h="177800">
                  <a:moveTo>
                    <a:pt x="598182" y="175260"/>
                  </a:moveTo>
                  <a:lnTo>
                    <a:pt x="587286" y="175260"/>
                  </a:lnTo>
                  <a:lnTo>
                    <a:pt x="587286" y="176530"/>
                  </a:lnTo>
                  <a:lnTo>
                    <a:pt x="597331" y="176530"/>
                  </a:lnTo>
                  <a:lnTo>
                    <a:pt x="598182" y="175260"/>
                  </a:lnTo>
                  <a:close/>
                </a:path>
                <a:path w="4798060" h="177800">
                  <a:moveTo>
                    <a:pt x="240652" y="173990"/>
                  </a:moveTo>
                  <a:lnTo>
                    <a:pt x="234022" y="173990"/>
                  </a:lnTo>
                  <a:lnTo>
                    <a:pt x="234022" y="175260"/>
                  </a:lnTo>
                  <a:lnTo>
                    <a:pt x="240652" y="173990"/>
                  </a:lnTo>
                  <a:close/>
                </a:path>
                <a:path w="4798060" h="177800">
                  <a:moveTo>
                    <a:pt x="240766" y="173990"/>
                  </a:moveTo>
                  <a:lnTo>
                    <a:pt x="240652" y="175260"/>
                  </a:lnTo>
                  <a:lnTo>
                    <a:pt x="241439" y="175260"/>
                  </a:lnTo>
                  <a:lnTo>
                    <a:pt x="240766" y="173990"/>
                  </a:lnTo>
                  <a:close/>
                </a:path>
                <a:path w="4798060" h="177800">
                  <a:moveTo>
                    <a:pt x="246608" y="173990"/>
                  </a:moveTo>
                  <a:lnTo>
                    <a:pt x="242608" y="173990"/>
                  </a:lnTo>
                  <a:lnTo>
                    <a:pt x="242620" y="175260"/>
                  </a:lnTo>
                  <a:lnTo>
                    <a:pt x="246608" y="173990"/>
                  </a:lnTo>
                  <a:close/>
                </a:path>
                <a:path w="4798060" h="177800">
                  <a:moveTo>
                    <a:pt x="249923" y="173990"/>
                  </a:moveTo>
                  <a:lnTo>
                    <a:pt x="247497" y="173990"/>
                  </a:lnTo>
                  <a:lnTo>
                    <a:pt x="248246" y="175260"/>
                  </a:lnTo>
                  <a:lnTo>
                    <a:pt x="249923" y="175260"/>
                  </a:lnTo>
                  <a:lnTo>
                    <a:pt x="249923" y="173990"/>
                  </a:lnTo>
                  <a:close/>
                </a:path>
                <a:path w="4798060" h="177800">
                  <a:moveTo>
                    <a:pt x="263855" y="173990"/>
                  </a:moveTo>
                  <a:lnTo>
                    <a:pt x="257860" y="173990"/>
                  </a:lnTo>
                  <a:lnTo>
                    <a:pt x="261823" y="175260"/>
                  </a:lnTo>
                  <a:lnTo>
                    <a:pt x="263855" y="173990"/>
                  </a:lnTo>
                  <a:close/>
                </a:path>
                <a:path w="4798060" h="177800">
                  <a:moveTo>
                    <a:pt x="264002" y="174724"/>
                  </a:moveTo>
                  <a:lnTo>
                    <a:pt x="263563" y="175260"/>
                  </a:lnTo>
                  <a:lnTo>
                    <a:pt x="264109" y="175260"/>
                  </a:lnTo>
                  <a:lnTo>
                    <a:pt x="264002" y="174724"/>
                  </a:lnTo>
                  <a:close/>
                </a:path>
                <a:path w="4798060" h="177800">
                  <a:moveTo>
                    <a:pt x="264604" y="173990"/>
                  </a:moveTo>
                  <a:lnTo>
                    <a:pt x="264002" y="174724"/>
                  </a:lnTo>
                  <a:lnTo>
                    <a:pt x="264109" y="175260"/>
                  </a:lnTo>
                  <a:lnTo>
                    <a:pt x="264871" y="175260"/>
                  </a:lnTo>
                  <a:lnTo>
                    <a:pt x="264604" y="173990"/>
                  </a:lnTo>
                  <a:close/>
                </a:path>
                <a:path w="4798060" h="177800">
                  <a:moveTo>
                    <a:pt x="265379" y="173990"/>
                  </a:moveTo>
                  <a:lnTo>
                    <a:pt x="264604" y="173990"/>
                  </a:lnTo>
                  <a:lnTo>
                    <a:pt x="264871" y="175260"/>
                  </a:lnTo>
                  <a:lnTo>
                    <a:pt x="265137" y="175260"/>
                  </a:lnTo>
                  <a:lnTo>
                    <a:pt x="265379" y="173990"/>
                  </a:lnTo>
                  <a:close/>
                </a:path>
                <a:path w="4798060" h="177800">
                  <a:moveTo>
                    <a:pt x="268770" y="173990"/>
                  </a:moveTo>
                  <a:lnTo>
                    <a:pt x="266915" y="173990"/>
                  </a:lnTo>
                  <a:lnTo>
                    <a:pt x="266471" y="175260"/>
                  </a:lnTo>
                  <a:lnTo>
                    <a:pt x="268338" y="175260"/>
                  </a:lnTo>
                  <a:lnTo>
                    <a:pt x="268770" y="173990"/>
                  </a:lnTo>
                  <a:close/>
                </a:path>
                <a:path w="4798060" h="177800">
                  <a:moveTo>
                    <a:pt x="348957" y="173990"/>
                  </a:moveTo>
                  <a:lnTo>
                    <a:pt x="277507" y="173990"/>
                  </a:lnTo>
                  <a:lnTo>
                    <a:pt x="277494" y="175260"/>
                  </a:lnTo>
                  <a:lnTo>
                    <a:pt x="330746" y="175260"/>
                  </a:lnTo>
                  <a:lnTo>
                    <a:pt x="348957" y="173990"/>
                  </a:lnTo>
                  <a:close/>
                </a:path>
                <a:path w="4798060" h="177800">
                  <a:moveTo>
                    <a:pt x="382714" y="173990"/>
                  </a:moveTo>
                  <a:lnTo>
                    <a:pt x="381507" y="173990"/>
                  </a:lnTo>
                  <a:lnTo>
                    <a:pt x="381482" y="175260"/>
                  </a:lnTo>
                  <a:lnTo>
                    <a:pt x="382142" y="175260"/>
                  </a:lnTo>
                  <a:lnTo>
                    <a:pt x="382714" y="173990"/>
                  </a:lnTo>
                  <a:close/>
                </a:path>
                <a:path w="4798060" h="177800">
                  <a:moveTo>
                    <a:pt x="399237" y="173990"/>
                  </a:moveTo>
                  <a:lnTo>
                    <a:pt x="398919" y="173990"/>
                  </a:lnTo>
                  <a:lnTo>
                    <a:pt x="398919" y="175260"/>
                  </a:lnTo>
                  <a:lnTo>
                    <a:pt x="399567" y="175260"/>
                  </a:lnTo>
                  <a:lnTo>
                    <a:pt x="399237" y="173990"/>
                  </a:lnTo>
                  <a:close/>
                </a:path>
                <a:path w="4798060" h="177800">
                  <a:moveTo>
                    <a:pt x="423240" y="173990"/>
                  </a:moveTo>
                  <a:lnTo>
                    <a:pt x="420573" y="173990"/>
                  </a:lnTo>
                  <a:lnTo>
                    <a:pt x="420560" y="175260"/>
                  </a:lnTo>
                  <a:lnTo>
                    <a:pt x="423240" y="173990"/>
                  </a:lnTo>
                  <a:close/>
                </a:path>
                <a:path w="4798060" h="177800">
                  <a:moveTo>
                    <a:pt x="433209" y="173990"/>
                  </a:moveTo>
                  <a:lnTo>
                    <a:pt x="425373" y="173990"/>
                  </a:lnTo>
                  <a:lnTo>
                    <a:pt x="426529" y="175260"/>
                  </a:lnTo>
                  <a:lnTo>
                    <a:pt x="430263" y="175260"/>
                  </a:lnTo>
                  <a:lnTo>
                    <a:pt x="433209" y="173990"/>
                  </a:lnTo>
                  <a:close/>
                </a:path>
                <a:path w="4798060" h="177800">
                  <a:moveTo>
                    <a:pt x="440448" y="173990"/>
                  </a:moveTo>
                  <a:lnTo>
                    <a:pt x="436029" y="173990"/>
                  </a:lnTo>
                  <a:lnTo>
                    <a:pt x="438035" y="175260"/>
                  </a:lnTo>
                  <a:lnTo>
                    <a:pt x="440436" y="175260"/>
                  </a:lnTo>
                  <a:lnTo>
                    <a:pt x="440448" y="173990"/>
                  </a:lnTo>
                  <a:close/>
                </a:path>
                <a:path w="4798060" h="177800">
                  <a:moveTo>
                    <a:pt x="446404" y="173990"/>
                  </a:moveTo>
                  <a:lnTo>
                    <a:pt x="440448" y="173990"/>
                  </a:lnTo>
                  <a:lnTo>
                    <a:pt x="446392" y="175260"/>
                  </a:lnTo>
                  <a:lnTo>
                    <a:pt x="446404" y="173990"/>
                  </a:lnTo>
                  <a:close/>
                </a:path>
                <a:path w="4798060" h="177800">
                  <a:moveTo>
                    <a:pt x="455955" y="173990"/>
                  </a:moveTo>
                  <a:lnTo>
                    <a:pt x="450392" y="173990"/>
                  </a:lnTo>
                  <a:lnTo>
                    <a:pt x="450354" y="175260"/>
                  </a:lnTo>
                  <a:lnTo>
                    <a:pt x="455955" y="174126"/>
                  </a:lnTo>
                  <a:lnTo>
                    <a:pt x="455955" y="173990"/>
                  </a:lnTo>
                  <a:close/>
                </a:path>
                <a:path w="4798060" h="177800">
                  <a:moveTo>
                    <a:pt x="462635" y="173990"/>
                  </a:moveTo>
                  <a:lnTo>
                    <a:pt x="456628" y="173990"/>
                  </a:lnTo>
                  <a:lnTo>
                    <a:pt x="455955" y="174126"/>
                  </a:lnTo>
                  <a:lnTo>
                    <a:pt x="455955" y="175260"/>
                  </a:lnTo>
                  <a:lnTo>
                    <a:pt x="462495" y="175260"/>
                  </a:lnTo>
                  <a:lnTo>
                    <a:pt x="462635" y="173990"/>
                  </a:lnTo>
                  <a:close/>
                </a:path>
                <a:path w="4798060" h="177800">
                  <a:moveTo>
                    <a:pt x="475729" y="173990"/>
                  </a:moveTo>
                  <a:lnTo>
                    <a:pt x="462635" y="173990"/>
                  </a:lnTo>
                  <a:lnTo>
                    <a:pt x="465797" y="175260"/>
                  </a:lnTo>
                  <a:lnTo>
                    <a:pt x="477050" y="175260"/>
                  </a:lnTo>
                  <a:lnTo>
                    <a:pt x="475729" y="173990"/>
                  </a:lnTo>
                  <a:close/>
                </a:path>
                <a:path w="4798060" h="177800">
                  <a:moveTo>
                    <a:pt x="481520" y="173990"/>
                  </a:moveTo>
                  <a:lnTo>
                    <a:pt x="476910" y="173990"/>
                  </a:lnTo>
                  <a:lnTo>
                    <a:pt x="477532" y="175260"/>
                  </a:lnTo>
                  <a:lnTo>
                    <a:pt x="481520" y="173990"/>
                  </a:lnTo>
                  <a:close/>
                </a:path>
                <a:path w="4798060" h="177800">
                  <a:moveTo>
                    <a:pt x="484377" y="173990"/>
                  </a:moveTo>
                  <a:lnTo>
                    <a:pt x="481520" y="173990"/>
                  </a:lnTo>
                  <a:lnTo>
                    <a:pt x="481507" y="175260"/>
                  </a:lnTo>
                  <a:lnTo>
                    <a:pt x="483069" y="175260"/>
                  </a:lnTo>
                  <a:lnTo>
                    <a:pt x="484377" y="173990"/>
                  </a:lnTo>
                  <a:close/>
                </a:path>
                <a:path w="4798060" h="177800">
                  <a:moveTo>
                    <a:pt x="514273" y="173990"/>
                  </a:moveTo>
                  <a:lnTo>
                    <a:pt x="484835" y="173990"/>
                  </a:lnTo>
                  <a:lnTo>
                    <a:pt x="484822" y="175260"/>
                  </a:lnTo>
                  <a:lnTo>
                    <a:pt x="513892" y="175260"/>
                  </a:lnTo>
                  <a:lnTo>
                    <a:pt x="514273" y="173990"/>
                  </a:lnTo>
                  <a:close/>
                </a:path>
                <a:path w="4798060" h="177800">
                  <a:moveTo>
                    <a:pt x="520369" y="173990"/>
                  </a:moveTo>
                  <a:lnTo>
                    <a:pt x="515835" y="173990"/>
                  </a:lnTo>
                  <a:lnTo>
                    <a:pt x="515277" y="175260"/>
                  </a:lnTo>
                  <a:lnTo>
                    <a:pt x="522643" y="175260"/>
                  </a:lnTo>
                  <a:lnTo>
                    <a:pt x="520369" y="173990"/>
                  </a:lnTo>
                  <a:close/>
                </a:path>
                <a:path w="4798060" h="177800">
                  <a:moveTo>
                    <a:pt x="526999" y="173990"/>
                  </a:moveTo>
                  <a:lnTo>
                    <a:pt x="525894" y="173990"/>
                  </a:lnTo>
                  <a:lnTo>
                    <a:pt x="522643" y="175260"/>
                  </a:lnTo>
                  <a:lnTo>
                    <a:pt x="526592" y="175260"/>
                  </a:lnTo>
                  <a:lnTo>
                    <a:pt x="526999" y="173990"/>
                  </a:lnTo>
                  <a:close/>
                </a:path>
                <a:path w="4798060" h="177800">
                  <a:moveTo>
                    <a:pt x="535177" y="173990"/>
                  </a:moveTo>
                  <a:lnTo>
                    <a:pt x="527875" y="173990"/>
                  </a:lnTo>
                  <a:lnTo>
                    <a:pt x="526592" y="175260"/>
                  </a:lnTo>
                  <a:lnTo>
                    <a:pt x="536448" y="175260"/>
                  </a:lnTo>
                  <a:lnTo>
                    <a:pt x="535177" y="173990"/>
                  </a:lnTo>
                  <a:close/>
                </a:path>
                <a:path w="4798060" h="177800">
                  <a:moveTo>
                    <a:pt x="551065" y="173990"/>
                  </a:moveTo>
                  <a:lnTo>
                    <a:pt x="541794" y="173990"/>
                  </a:lnTo>
                  <a:lnTo>
                    <a:pt x="541781" y="175260"/>
                  </a:lnTo>
                  <a:lnTo>
                    <a:pt x="553059" y="175260"/>
                  </a:lnTo>
                  <a:lnTo>
                    <a:pt x="551065" y="173990"/>
                  </a:lnTo>
                  <a:close/>
                </a:path>
                <a:path w="4798060" h="177800">
                  <a:moveTo>
                    <a:pt x="562851" y="173990"/>
                  </a:moveTo>
                  <a:lnTo>
                    <a:pt x="554164" y="173990"/>
                  </a:lnTo>
                  <a:lnTo>
                    <a:pt x="553059" y="175260"/>
                  </a:lnTo>
                  <a:lnTo>
                    <a:pt x="563905" y="175260"/>
                  </a:lnTo>
                  <a:lnTo>
                    <a:pt x="562851" y="173990"/>
                  </a:lnTo>
                  <a:close/>
                </a:path>
                <a:path w="4798060" h="177800">
                  <a:moveTo>
                    <a:pt x="579132" y="173990"/>
                  </a:moveTo>
                  <a:lnTo>
                    <a:pt x="570534" y="173990"/>
                  </a:lnTo>
                  <a:lnTo>
                    <a:pt x="570534" y="175260"/>
                  </a:lnTo>
                  <a:lnTo>
                    <a:pt x="579132" y="175260"/>
                  </a:lnTo>
                  <a:lnTo>
                    <a:pt x="579132" y="173990"/>
                  </a:lnTo>
                  <a:close/>
                </a:path>
                <a:path w="4798060" h="177800">
                  <a:moveTo>
                    <a:pt x="583514" y="173990"/>
                  </a:moveTo>
                  <a:lnTo>
                    <a:pt x="583488" y="175260"/>
                  </a:lnTo>
                  <a:lnTo>
                    <a:pt x="584606" y="175260"/>
                  </a:lnTo>
                  <a:lnTo>
                    <a:pt x="583514" y="173990"/>
                  </a:lnTo>
                  <a:close/>
                </a:path>
                <a:path w="4798060" h="177800">
                  <a:moveTo>
                    <a:pt x="599668" y="173990"/>
                  </a:moveTo>
                  <a:lnTo>
                    <a:pt x="598538" y="173990"/>
                  </a:lnTo>
                  <a:lnTo>
                    <a:pt x="598487" y="175260"/>
                  </a:lnTo>
                  <a:lnTo>
                    <a:pt x="599668" y="175260"/>
                  </a:lnTo>
                  <a:lnTo>
                    <a:pt x="599668" y="173990"/>
                  </a:lnTo>
                  <a:close/>
                </a:path>
                <a:path w="4798060" h="177800">
                  <a:moveTo>
                    <a:pt x="264604" y="173990"/>
                  </a:moveTo>
                  <a:lnTo>
                    <a:pt x="263855" y="173990"/>
                  </a:lnTo>
                  <a:lnTo>
                    <a:pt x="264002" y="174724"/>
                  </a:lnTo>
                  <a:lnTo>
                    <a:pt x="264604" y="173990"/>
                  </a:lnTo>
                  <a:close/>
                </a:path>
                <a:path w="4798060" h="177800">
                  <a:moveTo>
                    <a:pt x="456628" y="173990"/>
                  </a:moveTo>
                  <a:lnTo>
                    <a:pt x="455955" y="173990"/>
                  </a:lnTo>
                  <a:lnTo>
                    <a:pt x="455955" y="174126"/>
                  </a:lnTo>
                  <a:lnTo>
                    <a:pt x="456628" y="173990"/>
                  </a:lnTo>
                  <a:close/>
                </a:path>
                <a:path w="4798060" h="177800">
                  <a:moveTo>
                    <a:pt x="252412" y="172720"/>
                  </a:moveTo>
                  <a:lnTo>
                    <a:pt x="240487" y="172720"/>
                  </a:lnTo>
                  <a:lnTo>
                    <a:pt x="240449" y="173990"/>
                  </a:lnTo>
                  <a:lnTo>
                    <a:pt x="252387" y="173990"/>
                  </a:lnTo>
                  <a:lnTo>
                    <a:pt x="252412" y="172720"/>
                  </a:lnTo>
                  <a:close/>
                </a:path>
                <a:path w="4798060" h="177800">
                  <a:moveTo>
                    <a:pt x="293712" y="172720"/>
                  </a:moveTo>
                  <a:lnTo>
                    <a:pt x="257060" y="172720"/>
                  </a:lnTo>
                  <a:lnTo>
                    <a:pt x="257035" y="173990"/>
                  </a:lnTo>
                  <a:lnTo>
                    <a:pt x="294970" y="173990"/>
                  </a:lnTo>
                  <a:lnTo>
                    <a:pt x="293712" y="172720"/>
                  </a:lnTo>
                  <a:close/>
                </a:path>
                <a:path w="4798060" h="177800">
                  <a:moveTo>
                    <a:pt x="303618" y="172720"/>
                  </a:moveTo>
                  <a:lnTo>
                    <a:pt x="302564" y="173990"/>
                  </a:lnTo>
                  <a:lnTo>
                    <a:pt x="308228" y="173990"/>
                  </a:lnTo>
                  <a:lnTo>
                    <a:pt x="303618" y="172720"/>
                  </a:lnTo>
                  <a:close/>
                </a:path>
                <a:path w="4798060" h="177800">
                  <a:moveTo>
                    <a:pt x="335343" y="172720"/>
                  </a:moveTo>
                  <a:lnTo>
                    <a:pt x="320776" y="172720"/>
                  </a:lnTo>
                  <a:lnTo>
                    <a:pt x="315594" y="173990"/>
                  </a:lnTo>
                  <a:lnTo>
                    <a:pt x="336003" y="173990"/>
                  </a:lnTo>
                  <a:lnTo>
                    <a:pt x="335343" y="172720"/>
                  </a:lnTo>
                  <a:close/>
                </a:path>
                <a:path w="4798060" h="177800">
                  <a:moveTo>
                    <a:pt x="355879" y="172720"/>
                  </a:moveTo>
                  <a:lnTo>
                    <a:pt x="337985" y="172720"/>
                  </a:lnTo>
                  <a:lnTo>
                    <a:pt x="336003" y="173990"/>
                  </a:lnTo>
                  <a:lnTo>
                    <a:pt x="355879" y="173990"/>
                  </a:lnTo>
                  <a:lnTo>
                    <a:pt x="355879" y="172720"/>
                  </a:lnTo>
                  <a:close/>
                </a:path>
                <a:path w="4798060" h="177800">
                  <a:moveTo>
                    <a:pt x="494195" y="172720"/>
                  </a:moveTo>
                  <a:lnTo>
                    <a:pt x="392201" y="172720"/>
                  </a:lnTo>
                  <a:lnTo>
                    <a:pt x="376186" y="173990"/>
                  </a:lnTo>
                  <a:lnTo>
                    <a:pt x="494169" y="173990"/>
                  </a:lnTo>
                  <a:lnTo>
                    <a:pt x="494195" y="172720"/>
                  </a:lnTo>
                  <a:close/>
                </a:path>
                <a:path w="4798060" h="177800">
                  <a:moveTo>
                    <a:pt x="532612" y="172720"/>
                  </a:moveTo>
                  <a:lnTo>
                    <a:pt x="513397" y="172720"/>
                  </a:lnTo>
                  <a:lnTo>
                    <a:pt x="514350" y="173990"/>
                  </a:lnTo>
                  <a:lnTo>
                    <a:pt x="535089" y="173990"/>
                  </a:lnTo>
                  <a:lnTo>
                    <a:pt x="532612" y="172720"/>
                  </a:lnTo>
                  <a:close/>
                </a:path>
                <a:path w="4798060" h="177800">
                  <a:moveTo>
                    <a:pt x="550481" y="172720"/>
                  </a:moveTo>
                  <a:lnTo>
                    <a:pt x="536625" y="172720"/>
                  </a:lnTo>
                  <a:lnTo>
                    <a:pt x="535089" y="173990"/>
                  </a:lnTo>
                  <a:lnTo>
                    <a:pt x="552450" y="173990"/>
                  </a:lnTo>
                  <a:lnTo>
                    <a:pt x="550481" y="172720"/>
                  </a:lnTo>
                  <a:close/>
                </a:path>
                <a:path w="4798060" h="177800">
                  <a:moveTo>
                    <a:pt x="553135" y="172720"/>
                  </a:moveTo>
                  <a:lnTo>
                    <a:pt x="553123" y="173990"/>
                  </a:lnTo>
                  <a:lnTo>
                    <a:pt x="556387" y="173990"/>
                  </a:lnTo>
                  <a:lnTo>
                    <a:pt x="553135" y="172720"/>
                  </a:lnTo>
                  <a:close/>
                </a:path>
                <a:path w="4798060" h="177800">
                  <a:moveTo>
                    <a:pt x="580148" y="172720"/>
                  </a:moveTo>
                  <a:lnTo>
                    <a:pt x="573176" y="172720"/>
                  </a:lnTo>
                  <a:lnTo>
                    <a:pt x="573176" y="173990"/>
                  </a:lnTo>
                  <a:lnTo>
                    <a:pt x="581126" y="173990"/>
                  </a:lnTo>
                  <a:lnTo>
                    <a:pt x="580148" y="172720"/>
                  </a:lnTo>
                  <a:close/>
                </a:path>
                <a:path w="4798060" h="177800">
                  <a:moveTo>
                    <a:pt x="583095" y="172720"/>
                  </a:moveTo>
                  <a:lnTo>
                    <a:pt x="581126" y="172720"/>
                  </a:lnTo>
                  <a:lnTo>
                    <a:pt x="581126" y="173990"/>
                  </a:lnTo>
                  <a:lnTo>
                    <a:pt x="583768" y="173990"/>
                  </a:lnTo>
                  <a:lnTo>
                    <a:pt x="583095" y="172720"/>
                  </a:lnTo>
                  <a:close/>
                </a:path>
                <a:path w="4798060" h="177800">
                  <a:moveTo>
                    <a:pt x="1058214" y="172720"/>
                  </a:moveTo>
                  <a:lnTo>
                    <a:pt x="1047610" y="172720"/>
                  </a:lnTo>
                  <a:lnTo>
                    <a:pt x="1047597" y="173990"/>
                  </a:lnTo>
                  <a:lnTo>
                    <a:pt x="1057516" y="173990"/>
                  </a:lnTo>
                  <a:lnTo>
                    <a:pt x="1058214" y="172720"/>
                  </a:lnTo>
                  <a:close/>
                </a:path>
                <a:path w="4798060" h="177800">
                  <a:moveTo>
                    <a:pt x="1062832" y="172987"/>
                  </a:moveTo>
                  <a:lnTo>
                    <a:pt x="1062812" y="173990"/>
                  </a:lnTo>
                  <a:lnTo>
                    <a:pt x="1063764" y="173990"/>
                  </a:lnTo>
                  <a:lnTo>
                    <a:pt x="1062832" y="172987"/>
                  </a:lnTo>
                  <a:close/>
                </a:path>
                <a:path w="4798060" h="177800">
                  <a:moveTo>
                    <a:pt x="1068793" y="172720"/>
                  </a:moveTo>
                  <a:lnTo>
                    <a:pt x="1068133" y="172720"/>
                  </a:lnTo>
                  <a:lnTo>
                    <a:pt x="1068133" y="173990"/>
                  </a:lnTo>
                  <a:lnTo>
                    <a:pt x="1068781" y="173990"/>
                  </a:lnTo>
                  <a:lnTo>
                    <a:pt x="1068793" y="172720"/>
                  </a:lnTo>
                  <a:close/>
                </a:path>
                <a:path w="4798060" h="177800">
                  <a:moveTo>
                    <a:pt x="1079398" y="172720"/>
                  </a:moveTo>
                  <a:lnTo>
                    <a:pt x="1072108" y="172720"/>
                  </a:lnTo>
                  <a:lnTo>
                    <a:pt x="1072578" y="173990"/>
                  </a:lnTo>
                  <a:lnTo>
                    <a:pt x="1079182" y="173990"/>
                  </a:lnTo>
                  <a:lnTo>
                    <a:pt x="1079398" y="172720"/>
                  </a:lnTo>
                  <a:close/>
                </a:path>
                <a:path w="4798060" h="177800">
                  <a:moveTo>
                    <a:pt x="1084732" y="172720"/>
                  </a:moveTo>
                  <a:lnTo>
                    <a:pt x="1079398" y="172720"/>
                  </a:lnTo>
                  <a:lnTo>
                    <a:pt x="1084694" y="173990"/>
                  </a:lnTo>
                  <a:lnTo>
                    <a:pt x="1084732" y="172720"/>
                  </a:lnTo>
                  <a:close/>
                </a:path>
                <a:path w="4798060" h="177800">
                  <a:moveTo>
                    <a:pt x="1246314" y="172720"/>
                  </a:moveTo>
                  <a:lnTo>
                    <a:pt x="1241437" y="172720"/>
                  </a:lnTo>
                  <a:lnTo>
                    <a:pt x="1242339" y="173990"/>
                  </a:lnTo>
                  <a:lnTo>
                    <a:pt x="1245107" y="173990"/>
                  </a:lnTo>
                  <a:lnTo>
                    <a:pt x="1246314" y="172720"/>
                  </a:lnTo>
                  <a:close/>
                </a:path>
                <a:path w="4798060" h="177800">
                  <a:moveTo>
                    <a:pt x="1252943" y="172720"/>
                  </a:moveTo>
                  <a:lnTo>
                    <a:pt x="1246314" y="172720"/>
                  </a:lnTo>
                  <a:lnTo>
                    <a:pt x="1246301" y="173990"/>
                  </a:lnTo>
                  <a:lnTo>
                    <a:pt x="1252435" y="173990"/>
                  </a:lnTo>
                  <a:lnTo>
                    <a:pt x="1252943" y="172720"/>
                  </a:lnTo>
                  <a:close/>
                </a:path>
                <a:path w="4798060" h="177800">
                  <a:moveTo>
                    <a:pt x="1062837" y="172720"/>
                  </a:moveTo>
                  <a:lnTo>
                    <a:pt x="1062583" y="172720"/>
                  </a:lnTo>
                  <a:lnTo>
                    <a:pt x="1062832" y="172987"/>
                  </a:lnTo>
                  <a:lnTo>
                    <a:pt x="1062837" y="172720"/>
                  </a:lnTo>
                  <a:close/>
                </a:path>
                <a:path w="4798060" h="177800">
                  <a:moveTo>
                    <a:pt x="491616" y="171450"/>
                  </a:moveTo>
                  <a:lnTo>
                    <a:pt x="450189" y="171450"/>
                  </a:lnTo>
                  <a:lnTo>
                    <a:pt x="419569" y="172720"/>
                  </a:lnTo>
                  <a:lnTo>
                    <a:pt x="491604" y="172720"/>
                  </a:lnTo>
                  <a:lnTo>
                    <a:pt x="491616" y="171450"/>
                  </a:lnTo>
                  <a:close/>
                </a:path>
                <a:path w="4798060" h="177800">
                  <a:moveTo>
                    <a:pt x="501535" y="171450"/>
                  </a:moveTo>
                  <a:lnTo>
                    <a:pt x="494931" y="171450"/>
                  </a:lnTo>
                  <a:lnTo>
                    <a:pt x="494931" y="172720"/>
                  </a:lnTo>
                  <a:lnTo>
                    <a:pt x="501535" y="172720"/>
                  </a:lnTo>
                  <a:lnTo>
                    <a:pt x="501535" y="171450"/>
                  </a:lnTo>
                  <a:close/>
                </a:path>
                <a:path w="4798060" h="177800">
                  <a:moveTo>
                    <a:pt x="503542" y="171450"/>
                  </a:moveTo>
                  <a:lnTo>
                    <a:pt x="501548" y="171450"/>
                  </a:lnTo>
                  <a:lnTo>
                    <a:pt x="503516" y="172720"/>
                  </a:lnTo>
                  <a:lnTo>
                    <a:pt x="503542" y="171450"/>
                  </a:lnTo>
                  <a:close/>
                </a:path>
                <a:path w="4798060" h="177800">
                  <a:moveTo>
                    <a:pt x="510158" y="171450"/>
                  </a:moveTo>
                  <a:lnTo>
                    <a:pt x="503542" y="171450"/>
                  </a:lnTo>
                  <a:lnTo>
                    <a:pt x="510133" y="172720"/>
                  </a:lnTo>
                  <a:lnTo>
                    <a:pt x="510158" y="171450"/>
                  </a:lnTo>
                  <a:close/>
                </a:path>
                <a:path w="4798060" h="177800">
                  <a:moveTo>
                    <a:pt x="524725" y="171450"/>
                  </a:moveTo>
                  <a:lnTo>
                    <a:pt x="510654" y="171450"/>
                  </a:lnTo>
                  <a:lnTo>
                    <a:pt x="511314" y="172720"/>
                  </a:lnTo>
                  <a:lnTo>
                    <a:pt x="524713" y="172720"/>
                  </a:lnTo>
                  <a:lnTo>
                    <a:pt x="524725" y="171450"/>
                  </a:lnTo>
                  <a:close/>
                </a:path>
                <a:path w="4798060" h="177800">
                  <a:moveTo>
                    <a:pt x="530694" y="171450"/>
                  </a:moveTo>
                  <a:lnTo>
                    <a:pt x="526719" y="171450"/>
                  </a:lnTo>
                  <a:lnTo>
                    <a:pt x="528701" y="172720"/>
                  </a:lnTo>
                  <a:lnTo>
                    <a:pt x="530682" y="172720"/>
                  </a:lnTo>
                  <a:lnTo>
                    <a:pt x="530694" y="171450"/>
                  </a:lnTo>
                  <a:close/>
                </a:path>
                <a:path w="4798060" h="177800">
                  <a:moveTo>
                    <a:pt x="538632" y="171450"/>
                  </a:moveTo>
                  <a:lnTo>
                    <a:pt x="531355" y="171450"/>
                  </a:lnTo>
                  <a:lnTo>
                    <a:pt x="531355" y="172720"/>
                  </a:lnTo>
                  <a:lnTo>
                    <a:pt x="538619" y="172720"/>
                  </a:lnTo>
                  <a:lnTo>
                    <a:pt x="538632" y="171450"/>
                  </a:lnTo>
                  <a:close/>
                </a:path>
                <a:path w="4798060" h="177800">
                  <a:moveTo>
                    <a:pt x="541286" y="171450"/>
                  </a:moveTo>
                  <a:lnTo>
                    <a:pt x="538632" y="171450"/>
                  </a:lnTo>
                  <a:lnTo>
                    <a:pt x="541286" y="172720"/>
                  </a:lnTo>
                  <a:lnTo>
                    <a:pt x="541286" y="171450"/>
                  </a:lnTo>
                  <a:close/>
                </a:path>
                <a:path w="4798060" h="177800">
                  <a:moveTo>
                    <a:pt x="604913" y="171450"/>
                  </a:moveTo>
                  <a:lnTo>
                    <a:pt x="543255" y="171450"/>
                  </a:lnTo>
                  <a:lnTo>
                    <a:pt x="545477" y="172720"/>
                  </a:lnTo>
                  <a:lnTo>
                    <a:pt x="604875" y="172720"/>
                  </a:lnTo>
                  <a:lnTo>
                    <a:pt x="604913" y="171450"/>
                  </a:lnTo>
                  <a:close/>
                </a:path>
                <a:path w="4798060" h="177800">
                  <a:moveTo>
                    <a:pt x="627456" y="171450"/>
                  </a:moveTo>
                  <a:lnTo>
                    <a:pt x="622007" y="171450"/>
                  </a:lnTo>
                  <a:lnTo>
                    <a:pt x="626732" y="172720"/>
                  </a:lnTo>
                  <a:lnTo>
                    <a:pt x="627456" y="171450"/>
                  </a:lnTo>
                  <a:close/>
                </a:path>
                <a:path w="4798060" h="177800">
                  <a:moveTo>
                    <a:pt x="1101343" y="171450"/>
                  </a:moveTo>
                  <a:lnTo>
                    <a:pt x="1068387" y="171450"/>
                  </a:lnTo>
                  <a:lnTo>
                    <a:pt x="1068387" y="172720"/>
                  </a:lnTo>
                  <a:lnTo>
                    <a:pt x="1101331" y="172720"/>
                  </a:lnTo>
                  <a:lnTo>
                    <a:pt x="1101343" y="171450"/>
                  </a:lnTo>
                  <a:close/>
                </a:path>
                <a:path w="4798060" h="177800">
                  <a:moveTo>
                    <a:pt x="1104366" y="171450"/>
                  </a:moveTo>
                  <a:lnTo>
                    <a:pt x="1103693" y="171450"/>
                  </a:lnTo>
                  <a:lnTo>
                    <a:pt x="1103693" y="172720"/>
                  </a:lnTo>
                  <a:lnTo>
                    <a:pt x="1104366" y="172720"/>
                  </a:lnTo>
                  <a:lnTo>
                    <a:pt x="1104366" y="171450"/>
                  </a:lnTo>
                  <a:close/>
                </a:path>
                <a:path w="4798060" h="177800">
                  <a:moveTo>
                    <a:pt x="1112304" y="171450"/>
                  </a:moveTo>
                  <a:lnTo>
                    <a:pt x="1108151" y="171450"/>
                  </a:lnTo>
                  <a:lnTo>
                    <a:pt x="1104366" y="172720"/>
                  </a:lnTo>
                  <a:lnTo>
                    <a:pt x="1112304" y="172720"/>
                  </a:lnTo>
                  <a:lnTo>
                    <a:pt x="1112304" y="171450"/>
                  </a:lnTo>
                  <a:close/>
                </a:path>
                <a:path w="4798060" h="177800">
                  <a:moveTo>
                    <a:pt x="1138593" y="171450"/>
                  </a:moveTo>
                  <a:lnTo>
                    <a:pt x="1128674" y="171450"/>
                  </a:lnTo>
                  <a:lnTo>
                    <a:pt x="1128979" y="172720"/>
                  </a:lnTo>
                  <a:lnTo>
                    <a:pt x="1138593" y="171450"/>
                  </a:lnTo>
                  <a:close/>
                </a:path>
                <a:path w="4798060" h="177800">
                  <a:moveTo>
                    <a:pt x="1230490" y="171450"/>
                  </a:moveTo>
                  <a:lnTo>
                    <a:pt x="1223721" y="171450"/>
                  </a:lnTo>
                  <a:lnTo>
                    <a:pt x="1223594" y="172720"/>
                  </a:lnTo>
                  <a:lnTo>
                    <a:pt x="1230490" y="171450"/>
                  </a:lnTo>
                  <a:close/>
                </a:path>
                <a:path w="4798060" h="177800">
                  <a:moveTo>
                    <a:pt x="1263294" y="171450"/>
                  </a:moveTo>
                  <a:lnTo>
                    <a:pt x="1230490" y="171450"/>
                  </a:lnTo>
                  <a:lnTo>
                    <a:pt x="1230490" y="172720"/>
                  </a:lnTo>
                  <a:lnTo>
                    <a:pt x="1263294" y="172720"/>
                  </a:lnTo>
                  <a:lnTo>
                    <a:pt x="1263294" y="171450"/>
                  </a:lnTo>
                  <a:close/>
                </a:path>
                <a:path w="4798060" h="177800">
                  <a:moveTo>
                    <a:pt x="1265402" y="170180"/>
                  </a:moveTo>
                  <a:lnTo>
                    <a:pt x="1264145" y="170180"/>
                  </a:lnTo>
                  <a:lnTo>
                    <a:pt x="1265085" y="171450"/>
                  </a:lnTo>
                  <a:lnTo>
                    <a:pt x="1264348" y="171450"/>
                  </a:lnTo>
                  <a:lnTo>
                    <a:pt x="1264539" y="172720"/>
                  </a:lnTo>
                  <a:lnTo>
                    <a:pt x="1265275" y="172720"/>
                  </a:lnTo>
                  <a:lnTo>
                    <a:pt x="1265402" y="170180"/>
                  </a:lnTo>
                  <a:close/>
                </a:path>
                <a:path w="4798060" h="177800">
                  <a:moveTo>
                    <a:pt x="520750" y="168910"/>
                  </a:moveTo>
                  <a:lnTo>
                    <a:pt x="516115" y="168910"/>
                  </a:lnTo>
                  <a:lnTo>
                    <a:pt x="520103" y="170180"/>
                  </a:lnTo>
                  <a:lnTo>
                    <a:pt x="473367" y="171450"/>
                  </a:lnTo>
                  <a:lnTo>
                    <a:pt x="606412" y="171450"/>
                  </a:lnTo>
                  <a:lnTo>
                    <a:pt x="606893" y="170303"/>
                  </a:lnTo>
                  <a:lnTo>
                    <a:pt x="521830" y="170180"/>
                  </a:lnTo>
                  <a:lnTo>
                    <a:pt x="520750" y="168910"/>
                  </a:lnTo>
                  <a:close/>
                </a:path>
                <a:path w="4798060" h="177800">
                  <a:moveTo>
                    <a:pt x="631469" y="170180"/>
                  </a:moveTo>
                  <a:lnTo>
                    <a:pt x="606945" y="170180"/>
                  </a:lnTo>
                  <a:lnTo>
                    <a:pt x="607352" y="171450"/>
                  </a:lnTo>
                  <a:lnTo>
                    <a:pt x="631418" y="171450"/>
                  </a:lnTo>
                  <a:lnTo>
                    <a:pt x="631469" y="170180"/>
                  </a:lnTo>
                  <a:close/>
                </a:path>
                <a:path w="4798060" h="177800">
                  <a:moveTo>
                    <a:pt x="654646" y="170180"/>
                  </a:moveTo>
                  <a:lnTo>
                    <a:pt x="646049" y="170180"/>
                  </a:lnTo>
                  <a:lnTo>
                    <a:pt x="654634" y="171450"/>
                  </a:lnTo>
                  <a:lnTo>
                    <a:pt x="654646" y="170180"/>
                  </a:lnTo>
                  <a:close/>
                </a:path>
                <a:path w="4798060" h="177800">
                  <a:moveTo>
                    <a:pt x="1046467" y="170180"/>
                  </a:moveTo>
                  <a:lnTo>
                    <a:pt x="1043152" y="170180"/>
                  </a:lnTo>
                  <a:lnTo>
                    <a:pt x="1042504" y="171450"/>
                  </a:lnTo>
                  <a:lnTo>
                    <a:pt x="1046467" y="171450"/>
                  </a:lnTo>
                  <a:lnTo>
                    <a:pt x="1046467" y="170180"/>
                  </a:lnTo>
                  <a:close/>
                </a:path>
                <a:path w="4798060" h="177800">
                  <a:moveTo>
                    <a:pt x="1256893" y="170180"/>
                  </a:moveTo>
                  <a:lnTo>
                    <a:pt x="1047394" y="170180"/>
                  </a:lnTo>
                  <a:lnTo>
                    <a:pt x="1047838" y="171450"/>
                  </a:lnTo>
                  <a:lnTo>
                    <a:pt x="1259700" y="171450"/>
                  </a:lnTo>
                  <a:lnTo>
                    <a:pt x="1256893" y="170180"/>
                  </a:lnTo>
                  <a:close/>
                </a:path>
                <a:path w="4798060" h="177800">
                  <a:moveTo>
                    <a:pt x="606945" y="170180"/>
                  </a:moveTo>
                  <a:close/>
                </a:path>
                <a:path w="4798060" h="177800">
                  <a:moveTo>
                    <a:pt x="425018" y="168910"/>
                  </a:moveTo>
                  <a:lnTo>
                    <a:pt x="414426" y="168910"/>
                  </a:lnTo>
                  <a:lnTo>
                    <a:pt x="415099" y="170180"/>
                  </a:lnTo>
                  <a:lnTo>
                    <a:pt x="425018" y="170180"/>
                  </a:lnTo>
                  <a:lnTo>
                    <a:pt x="425018" y="168910"/>
                  </a:lnTo>
                  <a:close/>
                </a:path>
                <a:path w="4798060" h="177800">
                  <a:moveTo>
                    <a:pt x="512152" y="168910"/>
                  </a:moveTo>
                  <a:lnTo>
                    <a:pt x="510158" y="168910"/>
                  </a:lnTo>
                  <a:lnTo>
                    <a:pt x="510679" y="170180"/>
                  </a:lnTo>
                  <a:lnTo>
                    <a:pt x="512152" y="170180"/>
                  </a:lnTo>
                  <a:lnTo>
                    <a:pt x="512152" y="168910"/>
                  </a:lnTo>
                  <a:close/>
                </a:path>
                <a:path w="4798060" h="177800">
                  <a:moveTo>
                    <a:pt x="516089" y="168910"/>
                  </a:moveTo>
                  <a:lnTo>
                    <a:pt x="514134" y="168910"/>
                  </a:lnTo>
                  <a:lnTo>
                    <a:pt x="514794" y="170180"/>
                  </a:lnTo>
                  <a:lnTo>
                    <a:pt x="515835" y="170180"/>
                  </a:lnTo>
                  <a:lnTo>
                    <a:pt x="516089" y="168910"/>
                  </a:lnTo>
                  <a:close/>
                </a:path>
                <a:path w="4798060" h="177800">
                  <a:moveTo>
                    <a:pt x="609714" y="168910"/>
                  </a:moveTo>
                  <a:lnTo>
                    <a:pt x="586549" y="168910"/>
                  </a:lnTo>
                  <a:lnTo>
                    <a:pt x="522516" y="170180"/>
                  </a:lnTo>
                  <a:lnTo>
                    <a:pt x="609688" y="170180"/>
                  </a:lnTo>
                  <a:lnTo>
                    <a:pt x="609714" y="168910"/>
                  </a:lnTo>
                  <a:close/>
                </a:path>
                <a:path w="4798060" h="177800">
                  <a:moveTo>
                    <a:pt x="617639" y="168910"/>
                  </a:moveTo>
                  <a:lnTo>
                    <a:pt x="613676" y="168910"/>
                  </a:lnTo>
                  <a:lnTo>
                    <a:pt x="613778" y="170180"/>
                  </a:lnTo>
                  <a:lnTo>
                    <a:pt x="617613" y="170180"/>
                  </a:lnTo>
                  <a:lnTo>
                    <a:pt x="617639" y="168910"/>
                  </a:lnTo>
                  <a:close/>
                </a:path>
                <a:path w="4798060" h="177800">
                  <a:moveTo>
                    <a:pt x="662279" y="168910"/>
                  </a:moveTo>
                  <a:lnTo>
                    <a:pt x="620953" y="168910"/>
                  </a:lnTo>
                  <a:lnTo>
                    <a:pt x="617613" y="170180"/>
                  </a:lnTo>
                  <a:lnTo>
                    <a:pt x="661987" y="170180"/>
                  </a:lnTo>
                  <a:lnTo>
                    <a:pt x="662279" y="168910"/>
                  </a:lnTo>
                  <a:close/>
                </a:path>
                <a:path w="4798060" h="177800">
                  <a:moveTo>
                    <a:pt x="945388" y="168910"/>
                  </a:moveTo>
                  <a:lnTo>
                    <a:pt x="939253" y="168910"/>
                  </a:lnTo>
                  <a:lnTo>
                    <a:pt x="945222" y="170180"/>
                  </a:lnTo>
                  <a:lnTo>
                    <a:pt x="945388" y="168910"/>
                  </a:lnTo>
                  <a:close/>
                </a:path>
                <a:path w="4798060" h="177800">
                  <a:moveTo>
                    <a:pt x="951204" y="167640"/>
                  </a:moveTo>
                  <a:lnTo>
                    <a:pt x="944549" y="167640"/>
                  </a:lnTo>
                  <a:lnTo>
                    <a:pt x="943889" y="168910"/>
                  </a:lnTo>
                  <a:lnTo>
                    <a:pt x="946543" y="168910"/>
                  </a:lnTo>
                  <a:lnTo>
                    <a:pt x="946543" y="170180"/>
                  </a:lnTo>
                  <a:lnTo>
                    <a:pt x="947864" y="168910"/>
                  </a:lnTo>
                  <a:lnTo>
                    <a:pt x="951204" y="167640"/>
                  </a:lnTo>
                  <a:close/>
                </a:path>
                <a:path w="4798060" h="177800">
                  <a:moveTo>
                    <a:pt x="949858" y="168910"/>
                  </a:moveTo>
                  <a:lnTo>
                    <a:pt x="947864" y="168910"/>
                  </a:lnTo>
                  <a:lnTo>
                    <a:pt x="947864" y="170180"/>
                  </a:lnTo>
                  <a:lnTo>
                    <a:pt x="949858" y="170180"/>
                  </a:lnTo>
                  <a:lnTo>
                    <a:pt x="949858" y="168910"/>
                  </a:lnTo>
                  <a:close/>
                </a:path>
                <a:path w="4798060" h="177800">
                  <a:moveTo>
                    <a:pt x="1031620" y="168910"/>
                  </a:moveTo>
                  <a:lnTo>
                    <a:pt x="1025067" y="168910"/>
                  </a:lnTo>
                  <a:lnTo>
                    <a:pt x="1027112" y="170180"/>
                  </a:lnTo>
                  <a:lnTo>
                    <a:pt x="1029627" y="170180"/>
                  </a:lnTo>
                  <a:lnTo>
                    <a:pt x="1031620" y="168910"/>
                  </a:lnTo>
                  <a:close/>
                </a:path>
                <a:path w="4798060" h="177800">
                  <a:moveTo>
                    <a:pt x="1050124" y="168910"/>
                  </a:moveTo>
                  <a:lnTo>
                    <a:pt x="1031646" y="168910"/>
                  </a:lnTo>
                  <a:lnTo>
                    <a:pt x="1031671" y="170180"/>
                  </a:lnTo>
                  <a:lnTo>
                    <a:pt x="1050124" y="170180"/>
                  </a:lnTo>
                  <a:lnTo>
                    <a:pt x="1050124" y="168910"/>
                  </a:lnTo>
                  <a:close/>
                </a:path>
                <a:path w="4798060" h="177800">
                  <a:moveTo>
                    <a:pt x="1061097" y="168910"/>
                  </a:moveTo>
                  <a:lnTo>
                    <a:pt x="1052487" y="168910"/>
                  </a:lnTo>
                  <a:lnTo>
                    <a:pt x="1050124" y="170180"/>
                  </a:lnTo>
                  <a:lnTo>
                    <a:pt x="1061097" y="170180"/>
                  </a:lnTo>
                  <a:lnTo>
                    <a:pt x="1061097" y="168910"/>
                  </a:lnTo>
                  <a:close/>
                </a:path>
                <a:path w="4798060" h="177800">
                  <a:moveTo>
                    <a:pt x="1071181" y="168910"/>
                  </a:moveTo>
                  <a:lnTo>
                    <a:pt x="1061148" y="168910"/>
                  </a:lnTo>
                  <a:lnTo>
                    <a:pt x="1061110" y="170180"/>
                  </a:lnTo>
                  <a:lnTo>
                    <a:pt x="1068387" y="170180"/>
                  </a:lnTo>
                  <a:lnTo>
                    <a:pt x="1071181" y="168910"/>
                  </a:lnTo>
                  <a:close/>
                </a:path>
                <a:path w="4798060" h="177800">
                  <a:moveTo>
                    <a:pt x="1212811" y="168910"/>
                  </a:moveTo>
                  <a:lnTo>
                    <a:pt x="1075829" y="168910"/>
                  </a:lnTo>
                  <a:lnTo>
                    <a:pt x="1068387" y="170180"/>
                  </a:lnTo>
                  <a:lnTo>
                    <a:pt x="1212811" y="170180"/>
                  </a:lnTo>
                  <a:lnTo>
                    <a:pt x="1212811" y="168910"/>
                  </a:lnTo>
                  <a:close/>
                </a:path>
                <a:path w="4798060" h="177800">
                  <a:moveTo>
                    <a:pt x="1216025" y="168910"/>
                  </a:moveTo>
                  <a:lnTo>
                    <a:pt x="1213345" y="168910"/>
                  </a:lnTo>
                  <a:lnTo>
                    <a:pt x="1213142" y="170180"/>
                  </a:lnTo>
                  <a:lnTo>
                    <a:pt x="1216025" y="170180"/>
                  </a:lnTo>
                  <a:lnTo>
                    <a:pt x="1216025" y="168910"/>
                  </a:lnTo>
                  <a:close/>
                </a:path>
                <a:path w="4798060" h="177800">
                  <a:moveTo>
                    <a:pt x="1236205" y="168910"/>
                  </a:moveTo>
                  <a:lnTo>
                    <a:pt x="1235532" y="168910"/>
                  </a:lnTo>
                  <a:lnTo>
                    <a:pt x="1235532" y="170180"/>
                  </a:lnTo>
                  <a:lnTo>
                    <a:pt x="1236192" y="170180"/>
                  </a:lnTo>
                  <a:lnTo>
                    <a:pt x="1236205" y="168910"/>
                  </a:lnTo>
                  <a:close/>
                </a:path>
                <a:path w="4798060" h="177800">
                  <a:moveTo>
                    <a:pt x="1240828" y="168910"/>
                  </a:moveTo>
                  <a:lnTo>
                    <a:pt x="1239215" y="168910"/>
                  </a:lnTo>
                  <a:lnTo>
                    <a:pt x="1236192" y="170180"/>
                  </a:lnTo>
                  <a:lnTo>
                    <a:pt x="1240828" y="170180"/>
                  </a:lnTo>
                  <a:lnTo>
                    <a:pt x="1240828" y="168910"/>
                  </a:lnTo>
                  <a:close/>
                </a:path>
                <a:path w="4798060" h="177800">
                  <a:moveTo>
                    <a:pt x="1245006" y="168910"/>
                  </a:moveTo>
                  <a:lnTo>
                    <a:pt x="1242364" y="168910"/>
                  </a:lnTo>
                  <a:lnTo>
                    <a:pt x="1242669" y="170180"/>
                  </a:lnTo>
                  <a:lnTo>
                    <a:pt x="1245006" y="170180"/>
                  </a:lnTo>
                  <a:lnTo>
                    <a:pt x="1245006" y="168910"/>
                  </a:lnTo>
                  <a:close/>
                </a:path>
                <a:path w="4798060" h="177800">
                  <a:moveTo>
                    <a:pt x="1257045" y="168910"/>
                  </a:moveTo>
                  <a:lnTo>
                    <a:pt x="1256385" y="168910"/>
                  </a:lnTo>
                  <a:lnTo>
                    <a:pt x="1256385" y="170180"/>
                  </a:lnTo>
                  <a:lnTo>
                    <a:pt x="1257045" y="170180"/>
                  </a:lnTo>
                  <a:lnTo>
                    <a:pt x="1257045" y="168910"/>
                  </a:lnTo>
                  <a:close/>
                </a:path>
                <a:path w="4798060" h="177800">
                  <a:moveTo>
                    <a:pt x="1277200" y="168910"/>
                  </a:moveTo>
                  <a:lnTo>
                    <a:pt x="1266609" y="168910"/>
                  </a:lnTo>
                  <a:lnTo>
                    <a:pt x="1266113" y="170180"/>
                  </a:lnTo>
                  <a:lnTo>
                    <a:pt x="1277200" y="170180"/>
                  </a:lnTo>
                  <a:lnTo>
                    <a:pt x="1277200" y="168910"/>
                  </a:lnTo>
                  <a:close/>
                </a:path>
                <a:path w="4798060" h="177800">
                  <a:moveTo>
                    <a:pt x="1287132" y="168910"/>
                  </a:moveTo>
                  <a:lnTo>
                    <a:pt x="1282331" y="168910"/>
                  </a:lnTo>
                  <a:lnTo>
                    <a:pt x="1282953" y="170180"/>
                  </a:lnTo>
                  <a:lnTo>
                    <a:pt x="1287132" y="170180"/>
                  </a:lnTo>
                  <a:lnTo>
                    <a:pt x="1287132" y="168910"/>
                  </a:lnTo>
                  <a:close/>
                </a:path>
                <a:path w="4798060" h="177800">
                  <a:moveTo>
                    <a:pt x="1307960" y="168910"/>
                  </a:moveTo>
                  <a:lnTo>
                    <a:pt x="1287195" y="168910"/>
                  </a:lnTo>
                  <a:lnTo>
                    <a:pt x="1287195" y="170180"/>
                  </a:lnTo>
                  <a:lnTo>
                    <a:pt x="1309128" y="170180"/>
                  </a:lnTo>
                  <a:lnTo>
                    <a:pt x="1307960" y="168910"/>
                  </a:lnTo>
                  <a:close/>
                </a:path>
                <a:path w="4798060" h="177800">
                  <a:moveTo>
                    <a:pt x="1326133" y="168910"/>
                  </a:moveTo>
                  <a:lnTo>
                    <a:pt x="1314589" y="168910"/>
                  </a:lnTo>
                  <a:lnTo>
                    <a:pt x="1312430" y="170180"/>
                  </a:lnTo>
                  <a:lnTo>
                    <a:pt x="1326133" y="168910"/>
                  </a:lnTo>
                  <a:close/>
                </a:path>
                <a:path w="4798060" h="177800">
                  <a:moveTo>
                    <a:pt x="1372654" y="168910"/>
                  </a:moveTo>
                  <a:lnTo>
                    <a:pt x="1326133" y="168910"/>
                  </a:lnTo>
                  <a:lnTo>
                    <a:pt x="1328877" y="170180"/>
                  </a:lnTo>
                  <a:lnTo>
                    <a:pt x="1374343" y="170180"/>
                  </a:lnTo>
                  <a:lnTo>
                    <a:pt x="1372654" y="168910"/>
                  </a:lnTo>
                  <a:close/>
                </a:path>
                <a:path w="4798060" h="177800">
                  <a:moveTo>
                    <a:pt x="1432928" y="168910"/>
                  </a:moveTo>
                  <a:lnTo>
                    <a:pt x="1387005" y="168910"/>
                  </a:lnTo>
                  <a:lnTo>
                    <a:pt x="1374343" y="170180"/>
                  </a:lnTo>
                  <a:lnTo>
                    <a:pt x="1432229" y="170180"/>
                  </a:lnTo>
                  <a:lnTo>
                    <a:pt x="1432928" y="168910"/>
                  </a:lnTo>
                  <a:close/>
                </a:path>
                <a:path w="4798060" h="177800">
                  <a:moveTo>
                    <a:pt x="1442059" y="168910"/>
                  </a:moveTo>
                  <a:lnTo>
                    <a:pt x="1436776" y="168910"/>
                  </a:lnTo>
                  <a:lnTo>
                    <a:pt x="1435506" y="170180"/>
                  </a:lnTo>
                  <a:lnTo>
                    <a:pt x="1442732" y="170180"/>
                  </a:lnTo>
                  <a:lnTo>
                    <a:pt x="1442059" y="168910"/>
                  </a:lnTo>
                  <a:close/>
                </a:path>
                <a:path w="4798060" h="177800">
                  <a:moveTo>
                    <a:pt x="1444002" y="168910"/>
                  </a:moveTo>
                  <a:lnTo>
                    <a:pt x="1442745" y="168910"/>
                  </a:lnTo>
                  <a:lnTo>
                    <a:pt x="1442732" y="170180"/>
                  </a:lnTo>
                  <a:lnTo>
                    <a:pt x="1444053" y="170180"/>
                  </a:lnTo>
                  <a:lnTo>
                    <a:pt x="1444002" y="168910"/>
                  </a:lnTo>
                  <a:close/>
                </a:path>
                <a:path w="4798060" h="177800">
                  <a:moveTo>
                    <a:pt x="1446060" y="168910"/>
                  </a:moveTo>
                  <a:lnTo>
                    <a:pt x="1444739" y="168910"/>
                  </a:lnTo>
                  <a:lnTo>
                    <a:pt x="1444967" y="170180"/>
                  </a:lnTo>
                  <a:lnTo>
                    <a:pt x="1446060" y="170180"/>
                  </a:lnTo>
                  <a:lnTo>
                    <a:pt x="1446060" y="168910"/>
                  </a:lnTo>
                  <a:close/>
                </a:path>
                <a:path w="4798060" h="177800">
                  <a:moveTo>
                    <a:pt x="1446720" y="168910"/>
                  </a:moveTo>
                  <a:lnTo>
                    <a:pt x="1446707" y="170180"/>
                  </a:lnTo>
                  <a:lnTo>
                    <a:pt x="1455305" y="170180"/>
                  </a:lnTo>
                  <a:lnTo>
                    <a:pt x="1446720" y="168910"/>
                  </a:lnTo>
                  <a:close/>
                </a:path>
                <a:path w="4798060" h="177800">
                  <a:moveTo>
                    <a:pt x="1458429" y="168910"/>
                  </a:moveTo>
                  <a:lnTo>
                    <a:pt x="1457312" y="168910"/>
                  </a:lnTo>
                  <a:lnTo>
                    <a:pt x="1457299" y="170180"/>
                  </a:lnTo>
                  <a:lnTo>
                    <a:pt x="1458429" y="170180"/>
                  </a:lnTo>
                  <a:lnTo>
                    <a:pt x="1458429" y="168910"/>
                  </a:lnTo>
                  <a:close/>
                </a:path>
                <a:path w="4798060" h="177800">
                  <a:moveTo>
                    <a:pt x="1486966" y="168910"/>
                  </a:moveTo>
                  <a:lnTo>
                    <a:pt x="1463928" y="168910"/>
                  </a:lnTo>
                  <a:lnTo>
                    <a:pt x="1463903" y="170180"/>
                  </a:lnTo>
                  <a:lnTo>
                    <a:pt x="1484591" y="170180"/>
                  </a:lnTo>
                  <a:lnTo>
                    <a:pt x="1486966" y="168910"/>
                  </a:lnTo>
                  <a:close/>
                </a:path>
                <a:path w="4798060" h="177800">
                  <a:moveTo>
                    <a:pt x="1497177" y="168910"/>
                  </a:moveTo>
                  <a:lnTo>
                    <a:pt x="1486966" y="168910"/>
                  </a:lnTo>
                  <a:lnTo>
                    <a:pt x="1488986" y="170180"/>
                  </a:lnTo>
                  <a:lnTo>
                    <a:pt x="1497177" y="170180"/>
                  </a:lnTo>
                  <a:lnTo>
                    <a:pt x="1497177" y="168910"/>
                  </a:lnTo>
                  <a:close/>
                </a:path>
                <a:path w="4798060" h="177800">
                  <a:moveTo>
                    <a:pt x="1499920" y="168910"/>
                  </a:moveTo>
                  <a:lnTo>
                    <a:pt x="1497469" y="168910"/>
                  </a:lnTo>
                  <a:lnTo>
                    <a:pt x="1497838" y="170180"/>
                  </a:lnTo>
                  <a:lnTo>
                    <a:pt x="1499920" y="168910"/>
                  </a:lnTo>
                  <a:close/>
                </a:path>
                <a:path w="4798060" h="177800">
                  <a:moveTo>
                    <a:pt x="1548091" y="168910"/>
                  </a:moveTo>
                  <a:lnTo>
                    <a:pt x="1520901" y="168910"/>
                  </a:lnTo>
                  <a:lnTo>
                    <a:pt x="1520888" y="170180"/>
                  </a:lnTo>
                  <a:lnTo>
                    <a:pt x="1548142" y="170180"/>
                  </a:lnTo>
                  <a:lnTo>
                    <a:pt x="1548091" y="168910"/>
                  </a:lnTo>
                  <a:close/>
                </a:path>
                <a:path w="4798060" h="177800">
                  <a:moveTo>
                    <a:pt x="1555457" y="168910"/>
                  </a:moveTo>
                  <a:lnTo>
                    <a:pt x="1551520" y="168910"/>
                  </a:lnTo>
                  <a:lnTo>
                    <a:pt x="1552054" y="170180"/>
                  </a:lnTo>
                  <a:lnTo>
                    <a:pt x="1555407" y="170180"/>
                  </a:lnTo>
                  <a:lnTo>
                    <a:pt x="1555457" y="168910"/>
                  </a:lnTo>
                  <a:close/>
                </a:path>
                <a:path w="4798060" h="177800">
                  <a:moveTo>
                    <a:pt x="1572069" y="168910"/>
                  </a:moveTo>
                  <a:lnTo>
                    <a:pt x="1556575" y="168910"/>
                  </a:lnTo>
                  <a:lnTo>
                    <a:pt x="1556575" y="170180"/>
                  </a:lnTo>
                  <a:lnTo>
                    <a:pt x="1572005" y="170180"/>
                  </a:lnTo>
                  <a:lnTo>
                    <a:pt x="1572069" y="168910"/>
                  </a:lnTo>
                  <a:close/>
                </a:path>
                <a:path w="4798060" h="177800">
                  <a:moveTo>
                    <a:pt x="1576019" y="168910"/>
                  </a:moveTo>
                  <a:lnTo>
                    <a:pt x="1574698" y="168910"/>
                  </a:lnTo>
                  <a:lnTo>
                    <a:pt x="1574660" y="170180"/>
                  </a:lnTo>
                  <a:lnTo>
                    <a:pt x="1575930" y="170180"/>
                  </a:lnTo>
                  <a:lnTo>
                    <a:pt x="1576019" y="168910"/>
                  </a:lnTo>
                  <a:close/>
                </a:path>
                <a:path w="4798060" h="177800">
                  <a:moveTo>
                    <a:pt x="1599272" y="168910"/>
                  </a:moveTo>
                  <a:lnTo>
                    <a:pt x="1576019" y="168910"/>
                  </a:lnTo>
                  <a:lnTo>
                    <a:pt x="1578432" y="170180"/>
                  </a:lnTo>
                  <a:lnTo>
                    <a:pt x="1599222" y="170180"/>
                  </a:lnTo>
                  <a:lnTo>
                    <a:pt x="1599272" y="168910"/>
                  </a:lnTo>
                  <a:close/>
                </a:path>
                <a:path w="4798060" h="177800">
                  <a:moveTo>
                    <a:pt x="1605927" y="168910"/>
                  </a:moveTo>
                  <a:lnTo>
                    <a:pt x="1600250" y="168910"/>
                  </a:lnTo>
                  <a:lnTo>
                    <a:pt x="1603146" y="170180"/>
                  </a:lnTo>
                  <a:lnTo>
                    <a:pt x="1605178" y="170180"/>
                  </a:lnTo>
                  <a:lnTo>
                    <a:pt x="1605927" y="168910"/>
                  </a:lnTo>
                  <a:close/>
                </a:path>
                <a:path w="4798060" h="177800">
                  <a:moveTo>
                    <a:pt x="354558" y="167640"/>
                  </a:moveTo>
                  <a:lnTo>
                    <a:pt x="351243" y="167640"/>
                  </a:lnTo>
                  <a:lnTo>
                    <a:pt x="351332" y="168910"/>
                  </a:lnTo>
                  <a:lnTo>
                    <a:pt x="355142" y="168910"/>
                  </a:lnTo>
                  <a:lnTo>
                    <a:pt x="354558" y="167640"/>
                  </a:lnTo>
                  <a:close/>
                </a:path>
                <a:path w="4798060" h="177800">
                  <a:moveTo>
                    <a:pt x="383019" y="167640"/>
                  </a:moveTo>
                  <a:lnTo>
                    <a:pt x="358952" y="167640"/>
                  </a:lnTo>
                  <a:lnTo>
                    <a:pt x="358520" y="168910"/>
                  </a:lnTo>
                  <a:lnTo>
                    <a:pt x="385673" y="168910"/>
                  </a:lnTo>
                  <a:lnTo>
                    <a:pt x="383019" y="167640"/>
                  </a:lnTo>
                  <a:close/>
                </a:path>
                <a:path w="4798060" h="177800">
                  <a:moveTo>
                    <a:pt x="385673" y="167640"/>
                  </a:moveTo>
                  <a:lnTo>
                    <a:pt x="385673" y="168910"/>
                  </a:lnTo>
                  <a:lnTo>
                    <a:pt x="394284" y="168910"/>
                  </a:lnTo>
                  <a:lnTo>
                    <a:pt x="385673" y="167640"/>
                  </a:lnTo>
                  <a:close/>
                </a:path>
                <a:path w="4798060" h="177800">
                  <a:moveTo>
                    <a:pt x="402882" y="167640"/>
                  </a:moveTo>
                  <a:lnTo>
                    <a:pt x="396925" y="168910"/>
                  </a:lnTo>
                  <a:lnTo>
                    <a:pt x="402882" y="168910"/>
                  </a:lnTo>
                  <a:lnTo>
                    <a:pt x="402882" y="167640"/>
                  </a:lnTo>
                  <a:close/>
                </a:path>
                <a:path w="4798060" h="177800">
                  <a:moveTo>
                    <a:pt x="407517" y="167640"/>
                  </a:moveTo>
                  <a:lnTo>
                    <a:pt x="406336" y="167640"/>
                  </a:lnTo>
                  <a:lnTo>
                    <a:pt x="404139" y="168910"/>
                  </a:lnTo>
                  <a:lnTo>
                    <a:pt x="408177" y="168910"/>
                  </a:lnTo>
                  <a:lnTo>
                    <a:pt x="407517" y="167640"/>
                  </a:lnTo>
                  <a:close/>
                </a:path>
                <a:path w="4798060" h="177800">
                  <a:moveTo>
                    <a:pt x="411784" y="167640"/>
                  </a:moveTo>
                  <a:lnTo>
                    <a:pt x="409130" y="168910"/>
                  </a:lnTo>
                  <a:lnTo>
                    <a:pt x="414147" y="168910"/>
                  </a:lnTo>
                  <a:lnTo>
                    <a:pt x="411784" y="167640"/>
                  </a:lnTo>
                  <a:close/>
                </a:path>
                <a:path w="4798060" h="177800">
                  <a:moveTo>
                    <a:pt x="417741" y="167640"/>
                  </a:moveTo>
                  <a:lnTo>
                    <a:pt x="417067" y="167640"/>
                  </a:lnTo>
                  <a:lnTo>
                    <a:pt x="414147" y="168910"/>
                  </a:lnTo>
                  <a:lnTo>
                    <a:pt x="418325" y="168910"/>
                  </a:lnTo>
                  <a:lnTo>
                    <a:pt x="417741" y="167640"/>
                  </a:lnTo>
                  <a:close/>
                </a:path>
                <a:path w="4798060" h="177800">
                  <a:moveTo>
                    <a:pt x="469290" y="167640"/>
                  </a:moveTo>
                  <a:lnTo>
                    <a:pt x="463816" y="167640"/>
                  </a:lnTo>
                  <a:lnTo>
                    <a:pt x="466255" y="168910"/>
                  </a:lnTo>
                  <a:lnTo>
                    <a:pt x="469290" y="167640"/>
                  </a:lnTo>
                  <a:close/>
                </a:path>
                <a:path w="4798060" h="177800">
                  <a:moveTo>
                    <a:pt x="472414" y="167640"/>
                  </a:moveTo>
                  <a:lnTo>
                    <a:pt x="469290" y="167640"/>
                  </a:lnTo>
                  <a:lnTo>
                    <a:pt x="472414" y="168910"/>
                  </a:lnTo>
                  <a:lnTo>
                    <a:pt x="480352" y="168910"/>
                  </a:lnTo>
                  <a:lnTo>
                    <a:pt x="472414" y="167640"/>
                  </a:lnTo>
                  <a:close/>
                </a:path>
                <a:path w="4798060" h="177800">
                  <a:moveTo>
                    <a:pt x="499452" y="167640"/>
                  </a:moveTo>
                  <a:lnTo>
                    <a:pt x="481025" y="167640"/>
                  </a:lnTo>
                  <a:lnTo>
                    <a:pt x="481025" y="168910"/>
                  </a:lnTo>
                  <a:lnTo>
                    <a:pt x="499846" y="168910"/>
                  </a:lnTo>
                  <a:lnTo>
                    <a:pt x="499452" y="167640"/>
                  </a:lnTo>
                  <a:close/>
                </a:path>
                <a:path w="4798060" h="177800">
                  <a:moveTo>
                    <a:pt x="528154" y="167640"/>
                  </a:moveTo>
                  <a:lnTo>
                    <a:pt x="503186" y="167640"/>
                  </a:lnTo>
                  <a:lnTo>
                    <a:pt x="502881" y="168910"/>
                  </a:lnTo>
                  <a:lnTo>
                    <a:pt x="528701" y="168910"/>
                  </a:lnTo>
                  <a:lnTo>
                    <a:pt x="528154" y="167640"/>
                  </a:lnTo>
                  <a:close/>
                </a:path>
                <a:path w="4798060" h="177800">
                  <a:moveTo>
                    <a:pt x="572681" y="167640"/>
                  </a:moveTo>
                  <a:lnTo>
                    <a:pt x="562749" y="167640"/>
                  </a:lnTo>
                  <a:lnTo>
                    <a:pt x="568007" y="168910"/>
                  </a:lnTo>
                  <a:lnTo>
                    <a:pt x="571982" y="168910"/>
                  </a:lnTo>
                  <a:lnTo>
                    <a:pt x="572681" y="167640"/>
                  </a:lnTo>
                  <a:close/>
                </a:path>
                <a:path w="4798060" h="177800">
                  <a:moveTo>
                    <a:pt x="575983" y="167640"/>
                  </a:moveTo>
                  <a:lnTo>
                    <a:pt x="572681" y="167640"/>
                  </a:lnTo>
                  <a:lnTo>
                    <a:pt x="574624" y="168910"/>
                  </a:lnTo>
                  <a:lnTo>
                    <a:pt x="575983" y="168910"/>
                  </a:lnTo>
                  <a:lnTo>
                    <a:pt x="575983" y="167640"/>
                  </a:lnTo>
                  <a:close/>
                </a:path>
                <a:path w="4798060" h="177800">
                  <a:moveTo>
                    <a:pt x="588568" y="167640"/>
                  </a:moveTo>
                  <a:lnTo>
                    <a:pt x="575995" y="167640"/>
                  </a:lnTo>
                  <a:lnTo>
                    <a:pt x="577519" y="168910"/>
                  </a:lnTo>
                  <a:lnTo>
                    <a:pt x="588556" y="168910"/>
                  </a:lnTo>
                  <a:lnTo>
                    <a:pt x="588568" y="167640"/>
                  </a:lnTo>
                  <a:close/>
                </a:path>
                <a:path w="4798060" h="177800">
                  <a:moveTo>
                    <a:pt x="603808" y="167640"/>
                  </a:moveTo>
                  <a:lnTo>
                    <a:pt x="589432" y="167640"/>
                  </a:lnTo>
                  <a:lnTo>
                    <a:pt x="592302" y="168910"/>
                  </a:lnTo>
                  <a:lnTo>
                    <a:pt x="603796" y="168910"/>
                  </a:lnTo>
                  <a:lnTo>
                    <a:pt x="603808" y="167640"/>
                  </a:lnTo>
                  <a:close/>
                </a:path>
                <a:path w="4798060" h="177800">
                  <a:moveTo>
                    <a:pt x="605612" y="167640"/>
                  </a:moveTo>
                  <a:lnTo>
                    <a:pt x="603796" y="168910"/>
                  </a:lnTo>
                  <a:lnTo>
                    <a:pt x="608431" y="168910"/>
                  </a:lnTo>
                  <a:lnTo>
                    <a:pt x="605612" y="167640"/>
                  </a:lnTo>
                  <a:close/>
                </a:path>
                <a:path w="4798060" h="177800">
                  <a:moveTo>
                    <a:pt x="618375" y="167640"/>
                  </a:moveTo>
                  <a:lnTo>
                    <a:pt x="608444" y="167640"/>
                  </a:lnTo>
                  <a:lnTo>
                    <a:pt x="608431" y="168910"/>
                  </a:lnTo>
                  <a:lnTo>
                    <a:pt x="618363" y="168910"/>
                  </a:lnTo>
                  <a:lnTo>
                    <a:pt x="618375" y="167640"/>
                  </a:lnTo>
                  <a:close/>
                </a:path>
                <a:path w="4798060" h="177800">
                  <a:moveTo>
                    <a:pt x="626313" y="167640"/>
                  </a:moveTo>
                  <a:lnTo>
                    <a:pt x="623582" y="167640"/>
                  </a:lnTo>
                  <a:lnTo>
                    <a:pt x="618451" y="168910"/>
                  </a:lnTo>
                  <a:lnTo>
                    <a:pt x="626313" y="168910"/>
                  </a:lnTo>
                  <a:lnTo>
                    <a:pt x="626313" y="167640"/>
                  </a:lnTo>
                  <a:close/>
                </a:path>
                <a:path w="4798060" h="177800">
                  <a:moveTo>
                    <a:pt x="632294" y="167640"/>
                  </a:moveTo>
                  <a:lnTo>
                    <a:pt x="631253" y="167640"/>
                  </a:lnTo>
                  <a:lnTo>
                    <a:pt x="631126" y="168910"/>
                  </a:lnTo>
                  <a:lnTo>
                    <a:pt x="638898" y="168910"/>
                  </a:lnTo>
                  <a:lnTo>
                    <a:pt x="632294" y="167640"/>
                  </a:lnTo>
                  <a:close/>
                </a:path>
                <a:path w="4798060" h="177800">
                  <a:moveTo>
                    <a:pt x="660717" y="167640"/>
                  </a:moveTo>
                  <a:lnTo>
                    <a:pt x="638911" y="167640"/>
                  </a:lnTo>
                  <a:lnTo>
                    <a:pt x="638898" y="168910"/>
                  </a:lnTo>
                  <a:lnTo>
                    <a:pt x="663092" y="168910"/>
                  </a:lnTo>
                  <a:lnTo>
                    <a:pt x="660717" y="167640"/>
                  </a:lnTo>
                  <a:close/>
                </a:path>
                <a:path w="4798060" h="177800">
                  <a:moveTo>
                    <a:pt x="953846" y="167640"/>
                  </a:moveTo>
                  <a:lnTo>
                    <a:pt x="951204" y="167640"/>
                  </a:lnTo>
                  <a:lnTo>
                    <a:pt x="951204" y="168910"/>
                  </a:lnTo>
                  <a:lnTo>
                    <a:pt x="953846" y="167640"/>
                  </a:lnTo>
                  <a:close/>
                </a:path>
                <a:path w="4798060" h="177800">
                  <a:moveTo>
                    <a:pt x="971829" y="167640"/>
                  </a:moveTo>
                  <a:lnTo>
                    <a:pt x="965466" y="167640"/>
                  </a:lnTo>
                  <a:lnTo>
                    <a:pt x="966101" y="168910"/>
                  </a:lnTo>
                  <a:lnTo>
                    <a:pt x="971829" y="167640"/>
                  </a:lnTo>
                  <a:close/>
                </a:path>
                <a:path w="4798060" h="177800">
                  <a:moveTo>
                    <a:pt x="976731" y="167640"/>
                  </a:moveTo>
                  <a:lnTo>
                    <a:pt x="973391" y="167640"/>
                  </a:lnTo>
                  <a:lnTo>
                    <a:pt x="973391" y="168910"/>
                  </a:lnTo>
                  <a:lnTo>
                    <a:pt x="975017" y="168910"/>
                  </a:lnTo>
                  <a:lnTo>
                    <a:pt x="976731" y="167640"/>
                  </a:lnTo>
                  <a:close/>
                </a:path>
                <a:path w="4798060" h="177800">
                  <a:moveTo>
                    <a:pt x="1000544" y="167640"/>
                  </a:moveTo>
                  <a:lnTo>
                    <a:pt x="983322" y="167640"/>
                  </a:lnTo>
                  <a:lnTo>
                    <a:pt x="983322" y="168910"/>
                  </a:lnTo>
                  <a:lnTo>
                    <a:pt x="1000544" y="168910"/>
                  </a:lnTo>
                  <a:lnTo>
                    <a:pt x="1000544" y="167640"/>
                  </a:lnTo>
                  <a:close/>
                </a:path>
                <a:path w="4798060" h="177800">
                  <a:moveTo>
                    <a:pt x="1029766" y="167640"/>
                  </a:moveTo>
                  <a:lnTo>
                    <a:pt x="1003858" y="167640"/>
                  </a:lnTo>
                  <a:lnTo>
                    <a:pt x="1003858" y="168910"/>
                  </a:lnTo>
                  <a:lnTo>
                    <a:pt x="1027696" y="168910"/>
                  </a:lnTo>
                  <a:lnTo>
                    <a:pt x="1029766" y="167640"/>
                  </a:lnTo>
                  <a:close/>
                </a:path>
                <a:path w="4798060" h="177800">
                  <a:moveTo>
                    <a:pt x="1032357" y="167640"/>
                  </a:moveTo>
                  <a:lnTo>
                    <a:pt x="1030097" y="167640"/>
                  </a:lnTo>
                  <a:lnTo>
                    <a:pt x="1032332" y="168910"/>
                  </a:lnTo>
                  <a:lnTo>
                    <a:pt x="1032357" y="167640"/>
                  </a:lnTo>
                  <a:close/>
                </a:path>
                <a:path w="4798060" h="177800">
                  <a:moveTo>
                    <a:pt x="1042174" y="167640"/>
                  </a:moveTo>
                  <a:lnTo>
                    <a:pt x="1036243" y="167640"/>
                  </a:lnTo>
                  <a:lnTo>
                    <a:pt x="1035659" y="168910"/>
                  </a:lnTo>
                  <a:lnTo>
                    <a:pt x="1046911" y="168910"/>
                  </a:lnTo>
                  <a:lnTo>
                    <a:pt x="1042174" y="167640"/>
                  </a:lnTo>
                  <a:close/>
                </a:path>
                <a:path w="4798060" h="177800">
                  <a:moveTo>
                    <a:pt x="1052207" y="167640"/>
                  </a:moveTo>
                  <a:lnTo>
                    <a:pt x="1046924" y="167640"/>
                  </a:lnTo>
                  <a:lnTo>
                    <a:pt x="1046911" y="168910"/>
                  </a:lnTo>
                  <a:lnTo>
                    <a:pt x="1052194" y="168910"/>
                  </a:lnTo>
                  <a:lnTo>
                    <a:pt x="1052207" y="167640"/>
                  </a:lnTo>
                  <a:close/>
                </a:path>
                <a:path w="4798060" h="177800">
                  <a:moveTo>
                    <a:pt x="1054874" y="167640"/>
                  </a:moveTo>
                  <a:lnTo>
                    <a:pt x="1052233" y="167640"/>
                  </a:lnTo>
                  <a:lnTo>
                    <a:pt x="1054188" y="168910"/>
                  </a:lnTo>
                  <a:lnTo>
                    <a:pt x="1054872" y="167841"/>
                  </a:lnTo>
                  <a:lnTo>
                    <a:pt x="1054874" y="167640"/>
                  </a:lnTo>
                  <a:close/>
                </a:path>
                <a:path w="4798060" h="177800">
                  <a:moveTo>
                    <a:pt x="1065479" y="167640"/>
                  </a:moveTo>
                  <a:lnTo>
                    <a:pt x="1055001" y="167640"/>
                  </a:lnTo>
                  <a:lnTo>
                    <a:pt x="1054872" y="167841"/>
                  </a:lnTo>
                  <a:lnTo>
                    <a:pt x="1054862" y="168910"/>
                  </a:lnTo>
                  <a:lnTo>
                    <a:pt x="1064755" y="168910"/>
                  </a:lnTo>
                  <a:lnTo>
                    <a:pt x="1065479" y="167640"/>
                  </a:lnTo>
                  <a:close/>
                </a:path>
                <a:path w="4798060" h="177800">
                  <a:moveTo>
                    <a:pt x="1231887" y="167640"/>
                  </a:moveTo>
                  <a:lnTo>
                    <a:pt x="1066825" y="167640"/>
                  </a:lnTo>
                  <a:lnTo>
                    <a:pt x="1067435" y="168910"/>
                  </a:lnTo>
                  <a:lnTo>
                    <a:pt x="1231430" y="168910"/>
                  </a:lnTo>
                  <a:lnTo>
                    <a:pt x="1231887" y="167640"/>
                  </a:lnTo>
                  <a:close/>
                </a:path>
                <a:path w="4798060" h="177800">
                  <a:moveTo>
                    <a:pt x="1242707" y="167640"/>
                  </a:moveTo>
                  <a:lnTo>
                    <a:pt x="1238745" y="167640"/>
                  </a:lnTo>
                  <a:lnTo>
                    <a:pt x="1238707" y="168910"/>
                  </a:lnTo>
                  <a:lnTo>
                    <a:pt x="1242694" y="168910"/>
                  </a:lnTo>
                  <a:lnTo>
                    <a:pt x="1242707" y="167640"/>
                  </a:lnTo>
                  <a:close/>
                </a:path>
                <a:path w="4798060" h="177800">
                  <a:moveTo>
                    <a:pt x="1246720" y="167640"/>
                  </a:moveTo>
                  <a:lnTo>
                    <a:pt x="1242707" y="167640"/>
                  </a:lnTo>
                  <a:lnTo>
                    <a:pt x="1244663" y="168910"/>
                  </a:lnTo>
                  <a:lnTo>
                    <a:pt x="1244866" y="168910"/>
                  </a:lnTo>
                  <a:lnTo>
                    <a:pt x="1246720" y="167640"/>
                  </a:lnTo>
                  <a:close/>
                </a:path>
                <a:path w="4798060" h="177800">
                  <a:moveTo>
                    <a:pt x="1287017" y="167640"/>
                  </a:moveTo>
                  <a:lnTo>
                    <a:pt x="1278394" y="167640"/>
                  </a:lnTo>
                  <a:lnTo>
                    <a:pt x="1278394" y="168910"/>
                  </a:lnTo>
                  <a:lnTo>
                    <a:pt x="1288999" y="168910"/>
                  </a:lnTo>
                  <a:lnTo>
                    <a:pt x="1287017" y="167640"/>
                  </a:lnTo>
                  <a:close/>
                </a:path>
                <a:path w="4798060" h="177800">
                  <a:moveTo>
                    <a:pt x="1296949" y="167640"/>
                  </a:moveTo>
                  <a:lnTo>
                    <a:pt x="1293545" y="167640"/>
                  </a:lnTo>
                  <a:lnTo>
                    <a:pt x="1292313" y="168910"/>
                  </a:lnTo>
                  <a:lnTo>
                    <a:pt x="1296949" y="168910"/>
                  </a:lnTo>
                  <a:lnTo>
                    <a:pt x="1296949" y="167640"/>
                  </a:lnTo>
                  <a:close/>
                </a:path>
                <a:path w="4798060" h="177800">
                  <a:moveTo>
                    <a:pt x="1309522" y="167640"/>
                  </a:moveTo>
                  <a:lnTo>
                    <a:pt x="1299590" y="167640"/>
                  </a:lnTo>
                  <a:lnTo>
                    <a:pt x="1299590" y="168910"/>
                  </a:lnTo>
                  <a:lnTo>
                    <a:pt x="1309522" y="168910"/>
                  </a:lnTo>
                  <a:lnTo>
                    <a:pt x="1309522" y="167640"/>
                  </a:lnTo>
                  <a:close/>
                </a:path>
                <a:path w="4798060" h="177800">
                  <a:moveTo>
                    <a:pt x="1322108" y="167640"/>
                  </a:moveTo>
                  <a:lnTo>
                    <a:pt x="1310576" y="167640"/>
                  </a:lnTo>
                  <a:lnTo>
                    <a:pt x="1310068" y="168910"/>
                  </a:lnTo>
                  <a:lnTo>
                    <a:pt x="1322108" y="168910"/>
                  </a:lnTo>
                  <a:lnTo>
                    <a:pt x="1322108" y="167640"/>
                  </a:lnTo>
                  <a:close/>
                </a:path>
                <a:path w="4798060" h="177800">
                  <a:moveTo>
                    <a:pt x="1335227" y="167640"/>
                  </a:moveTo>
                  <a:lnTo>
                    <a:pt x="1326603" y="167640"/>
                  </a:lnTo>
                  <a:lnTo>
                    <a:pt x="1326603" y="168910"/>
                  </a:lnTo>
                  <a:lnTo>
                    <a:pt x="1335227" y="168910"/>
                  </a:lnTo>
                  <a:lnTo>
                    <a:pt x="1335227" y="167640"/>
                  </a:lnTo>
                  <a:close/>
                </a:path>
                <a:path w="4798060" h="177800">
                  <a:moveTo>
                    <a:pt x="1355750" y="167640"/>
                  </a:moveTo>
                  <a:lnTo>
                    <a:pt x="1354747" y="167640"/>
                  </a:lnTo>
                  <a:lnTo>
                    <a:pt x="1354556" y="168910"/>
                  </a:lnTo>
                  <a:lnTo>
                    <a:pt x="1355750" y="168910"/>
                  </a:lnTo>
                  <a:lnTo>
                    <a:pt x="1355750" y="167640"/>
                  </a:lnTo>
                  <a:close/>
                </a:path>
                <a:path w="4798060" h="177800">
                  <a:moveTo>
                    <a:pt x="1373009" y="167640"/>
                  </a:moveTo>
                  <a:lnTo>
                    <a:pt x="1359700" y="167640"/>
                  </a:lnTo>
                  <a:lnTo>
                    <a:pt x="1359052" y="168910"/>
                  </a:lnTo>
                  <a:lnTo>
                    <a:pt x="1372730" y="168910"/>
                  </a:lnTo>
                  <a:lnTo>
                    <a:pt x="1373009" y="167640"/>
                  </a:lnTo>
                  <a:close/>
                </a:path>
                <a:path w="4798060" h="177800">
                  <a:moveTo>
                    <a:pt x="1385989" y="167640"/>
                  </a:moveTo>
                  <a:lnTo>
                    <a:pt x="1374724" y="167640"/>
                  </a:lnTo>
                  <a:lnTo>
                    <a:pt x="1374711" y="168910"/>
                  </a:lnTo>
                  <a:lnTo>
                    <a:pt x="1385976" y="168910"/>
                  </a:lnTo>
                  <a:lnTo>
                    <a:pt x="1385989" y="167640"/>
                  </a:lnTo>
                  <a:close/>
                </a:path>
                <a:path w="4798060" h="177800">
                  <a:moveTo>
                    <a:pt x="1395615" y="167640"/>
                  </a:moveTo>
                  <a:lnTo>
                    <a:pt x="1386027" y="167640"/>
                  </a:lnTo>
                  <a:lnTo>
                    <a:pt x="1387449" y="168910"/>
                  </a:lnTo>
                  <a:lnTo>
                    <a:pt x="1392301" y="168910"/>
                  </a:lnTo>
                  <a:lnTo>
                    <a:pt x="1395615" y="167640"/>
                  </a:lnTo>
                  <a:close/>
                </a:path>
                <a:path w="4798060" h="177800">
                  <a:moveTo>
                    <a:pt x="1401686" y="167640"/>
                  </a:moveTo>
                  <a:lnTo>
                    <a:pt x="1395615" y="167640"/>
                  </a:lnTo>
                  <a:lnTo>
                    <a:pt x="1396072" y="168910"/>
                  </a:lnTo>
                  <a:lnTo>
                    <a:pt x="1401686" y="168910"/>
                  </a:lnTo>
                  <a:lnTo>
                    <a:pt x="1401686" y="167640"/>
                  </a:lnTo>
                  <a:close/>
                </a:path>
                <a:path w="4798060" h="177800">
                  <a:moveTo>
                    <a:pt x="1409115" y="168574"/>
                  </a:moveTo>
                  <a:lnTo>
                    <a:pt x="1409115" y="168910"/>
                  </a:lnTo>
                  <a:lnTo>
                    <a:pt x="1409357" y="168910"/>
                  </a:lnTo>
                  <a:lnTo>
                    <a:pt x="1409115" y="168574"/>
                  </a:lnTo>
                  <a:close/>
                </a:path>
                <a:path w="4798060" h="177800">
                  <a:moveTo>
                    <a:pt x="1450898" y="167640"/>
                  </a:moveTo>
                  <a:lnTo>
                    <a:pt x="1411757" y="167640"/>
                  </a:lnTo>
                  <a:lnTo>
                    <a:pt x="1412354" y="168910"/>
                  </a:lnTo>
                  <a:lnTo>
                    <a:pt x="1450987" y="168910"/>
                  </a:lnTo>
                  <a:lnTo>
                    <a:pt x="1450898" y="167640"/>
                  </a:lnTo>
                  <a:close/>
                </a:path>
                <a:path w="4798060" h="177800">
                  <a:moveTo>
                    <a:pt x="1496314" y="167640"/>
                  </a:moveTo>
                  <a:lnTo>
                    <a:pt x="1464322" y="167640"/>
                  </a:lnTo>
                  <a:lnTo>
                    <a:pt x="1450987" y="168910"/>
                  </a:lnTo>
                  <a:lnTo>
                    <a:pt x="1498168" y="168910"/>
                  </a:lnTo>
                  <a:lnTo>
                    <a:pt x="1496314" y="167640"/>
                  </a:lnTo>
                  <a:close/>
                </a:path>
                <a:path w="4798060" h="177800">
                  <a:moveTo>
                    <a:pt x="1504594" y="167640"/>
                  </a:moveTo>
                  <a:lnTo>
                    <a:pt x="1499958" y="167640"/>
                  </a:lnTo>
                  <a:lnTo>
                    <a:pt x="1504530" y="168910"/>
                  </a:lnTo>
                  <a:lnTo>
                    <a:pt x="1504594" y="167640"/>
                  </a:lnTo>
                  <a:close/>
                </a:path>
                <a:path w="4798060" h="177800">
                  <a:moveTo>
                    <a:pt x="1667878" y="167640"/>
                  </a:moveTo>
                  <a:lnTo>
                    <a:pt x="1505242" y="167640"/>
                  </a:lnTo>
                  <a:lnTo>
                    <a:pt x="1505203" y="168910"/>
                  </a:lnTo>
                  <a:lnTo>
                    <a:pt x="1667827" y="168910"/>
                  </a:lnTo>
                  <a:lnTo>
                    <a:pt x="1667878" y="167640"/>
                  </a:lnTo>
                  <a:close/>
                </a:path>
                <a:path w="4798060" h="177800">
                  <a:moveTo>
                    <a:pt x="1669859" y="167640"/>
                  </a:moveTo>
                  <a:lnTo>
                    <a:pt x="1667878" y="167640"/>
                  </a:lnTo>
                  <a:lnTo>
                    <a:pt x="1668526" y="168910"/>
                  </a:lnTo>
                  <a:lnTo>
                    <a:pt x="1669808" y="168910"/>
                  </a:lnTo>
                  <a:lnTo>
                    <a:pt x="1669859" y="167640"/>
                  </a:lnTo>
                  <a:close/>
                </a:path>
                <a:path w="4798060" h="177800">
                  <a:moveTo>
                    <a:pt x="1684489" y="167640"/>
                  </a:moveTo>
                  <a:lnTo>
                    <a:pt x="1669859" y="167640"/>
                  </a:lnTo>
                  <a:lnTo>
                    <a:pt x="1684439" y="168910"/>
                  </a:lnTo>
                  <a:lnTo>
                    <a:pt x="1684489" y="167640"/>
                  </a:lnTo>
                  <a:close/>
                </a:path>
                <a:path w="4798060" h="177800">
                  <a:moveTo>
                    <a:pt x="4649838" y="165100"/>
                  </a:moveTo>
                  <a:lnTo>
                    <a:pt x="4616488" y="165100"/>
                  </a:lnTo>
                  <a:lnTo>
                    <a:pt x="4616450" y="166370"/>
                  </a:lnTo>
                  <a:lnTo>
                    <a:pt x="4617631" y="166370"/>
                  </a:lnTo>
                  <a:lnTo>
                    <a:pt x="4619193" y="167640"/>
                  </a:lnTo>
                  <a:lnTo>
                    <a:pt x="4635233" y="167640"/>
                  </a:lnTo>
                  <a:lnTo>
                    <a:pt x="4637214" y="168910"/>
                  </a:lnTo>
                  <a:lnTo>
                    <a:pt x="4645329" y="168910"/>
                  </a:lnTo>
                  <a:lnTo>
                    <a:pt x="4649838" y="165100"/>
                  </a:lnTo>
                  <a:close/>
                </a:path>
                <a:path w="4798060" h="177800">
                  <a:moveTo>
                    <a:pt x="1409115" y="167640"/>
                  </a:moveTo>
                  <a:lnTo>
                    <a:pt x="1408442" y="167640"/>
                  </a:lnTo>
                  <a:lnTo>
                    <a:pt x="1409115" y="168574"/>
                  </a:lnTo>
                  <a:lnTo>
                    <a:pt x="1409115" y="167640"/>
                  </a:lnTo>
                  <a:close/>
                </a:path>
                <a:path w="4798060" h="177800">
                  <a:moveTo>
                    <a:pt x="1055001" y="167640"/>
                  </a:moveTo>
                  <a:lnTo>
                    <a:pt x="1054872" y="167841"/>
                  </a:lnTo>
                  <a:lnTo>
                    <a:pt x="1055001" y="167640"/>
                  </a:lnTo>
                  <a:close/>
                </a:path>
                <a:path w="4798060" h="177800">
                  <a:moveTo>
                    <a:pt x="54101" y="166370"/>
                  </a:moveTo>
                  <a:lnTo>
                    <a:pt x="48158" y="166370"/>
                  </a:lnTo>
                  <a:lnTo>
                    <a:pt x="49428" y="167640"/>
                  </a:lnTo>
                  <a:lnTo>
                    <a:pt x="54101" y="167640"/>
                  </a:lnTo>
                  <a:lnTo>
                    <a:pt x="54101" y="166370"/>
                  </a:lnTo>
                  <a:close/>
                </a:path>
                <a:path w="4798060" h="177800">
                  <a:moveTo>
                    <a:pt x="66039" y="166370"/>
                  </a:moveTo>
                  <a:lnTo>
                    <a:pt x="63373" y="166370"/>
                  </a:lnTo>
                  <a:lnTo>
                    <a:pt x="66039" y="167640"/>
                  </a:lnTo>
                  <a:lnTo>
                    <a:pt x="66039" y="166370"/>
                  </a:lnTo>
                  <a:close/>
                </a:path>
                <a:path w="4798060" h="177800">
                  <a:moveTo>
                    <a:pt x="70472" y="166370"/>
                  </a:moveTo>
                  <a:lnTo>
                    <a:pt x="66039" y="166370"/>
                  </a:lnTo>
                  <a:lnTo>
                    <a:pt x="70002" y="167640"/>
                  </a:lnTo>
                  <a:lnTo>
                    <a:pt x="70472" y="166370"/>
                  </a:lnTo>
                  <a:close/>
                </a:path>
                <a:path w="4798060" h="177800">
                  <a:moveTo>
                    <a:pt x="78612" y="166370"/>
                  </a:moveTo>
                  <a:lnTo>
                    <a:pt x="71348" y="166370"/>
                  </a:lnTo>
                  <a:lnTo>
                    <a:pt x="71996" y="167640"/>
                  </a:lnTo>
                  <a:lnTo>
                    <a:pt x="78612" y="166370"/>
                  </a:lnTo>
                  <a:close/>
                </a:path>
                <a:path w="4798060" h="177800">
                  <a:moveTo>
                    <a:pt x="190715" y="166370"/>
                  </a:moveTo>
                  <a:lnTo>
                    <a:pt x="190322" y="166370"/>
                  </a:lnTo>
                  <a:lnTo>
                    <a:pt x="190969" y="167640"/>
                  </a:lnTo>
                  <a:lnTo>
                    <a:pt x="191922" y="167640"/>
                  </a:lnTo>
                  <a:lnTo>
                    <a:pt x="190715" y="166370"/>
                  </a:lnTo>
                  <a:close/>
                </a:path>
                <a:path w="4798060" h="177800">
                  <a:moveTo>
                    <a:pt x="202234" y="166370"/>
                  </a:moveTo>
                  <a:lnTo>
                    <a:pt x="194119" y="166370"/>
                  </a:lnTo>
                  <a:lnTo>
                    <a:pt x="195872" y="167640"/>
                  </a:lnTo>
                  <a:lnTo>
                    <a:pt x="201612" y="167640"/>
                  </a:lnTo>
                  <a:lnTo>
                    <a:pt x="202234" y="166370"/>
                  </a:lnTo>
                  <a:close/>
                </a:path>
                <a:path w="4798060" h="177800">
                  <a:moveTo>
                    <a:pt x="367449" y="166370"/>
                  </a:moveTo>
                  <a:lnTo>
                    <a:pt x="360806" y="166370"/>
                  </a:lnTo>
                  <a:lnTo>
                    <a:pt x="360781" y="167640"/>
                  </a:lnTo>
                  <a:lnTo>
                    <a:pt x="366775" y="167640"/>
                  </a:lnTo>
                  <a:lnTo>
                    <a:pt x="367449" y="166370"/>
                  </a:lnTo>
                  <a:close/>
                </a:path>
                <a:path w="4798060" h="177800">
                  <a:moveTo>
                    <a:pt x="378688" y="166370"/>
                  </a:moveTo>
                  <a:lnTo>
                    <a:pt x="373278" y="166370"/>
                  </a:lnTo>
                  <a:lnTo>
                    <a:pt x="371093" y="167640"/>
                  </a:lnTo>
                  <a:lnTo>
                    <a:pt x="381304" y="167640"/>
                  </a:lnTo>
                  <a:lnTo>
                    <a:pt x="378688" y="166370"/>
                  </a:lnTo>
                  <a:close/>
                </a:path>
                <a:path w="4798060" h="177800">
                  <a:moveTo>
                    <a:pt x="383997" y="166370"/>
                  </a:moveTo>
                  <a:lnTo>
                    <a:pt x="379996" y="166370"/>
                  </a:lnTo>
                  <a:lnTo>
                    <a:pt x="381317" y="167640"/>
                  </a:lnTo>
                  <a:lnTo>
                    <a:pt x="383971" y="167640"/>
                  </a:lnTo>
                  <a:lnTo>
                    <a:pt x="383997" y="166370"/>
                  </a:lnTo>
                  <a:close/>
                </a:path>
                <a:path w="4798060" h="177800">
                  <a:moveTo>
                    <a:pt x="392341" y="166370"/>
                  </a:moveTo>
                  <a:lnTo>
                    <a:pt x="385102" y="166370"/>
                  </a:lnTo>
                  <a:lnTo>
                    <a:pt x="385114" y="167640"/>
                  </a:lnTo>
                  <a:lnTo>
                    <a:pt x="391909" y="167640"/>
                  </a:lnTo>
                  <a:lnTo>
                    <a:pt x="392341" y="166370"/>
                  </a:lnTo>
                  <a:close/>
                </a:path>
                <a:path w="4798060" h="177800">
                  <a:moveTo>
                    <a:pt x="412457" y="166370"/>
                  </a:moveTo>
                  <a:lnTo>
                    <a:pt x="409155" y="166370"/>
                  </a:lnTo>
                  <a:lnTo>
                    <a:pt x="409143" y="167640"/>
                  </a:lnTo>
                  <a:lnTo>
                    <a:pt x="412457" y="166370"/>
                  </a:lnTo>
                  <a:close/>
                </a:path>
                <a:path w="4798060" h="177800">
                  <a:moveTo>
                    <a:pt x="423722" y="166370"/>
                  </a:moveTo>
                  <a:lnTo>
                    <a:pt x="412457" y="166370"/>
                  </a:lnTo>
                  <a:lnTo>
                    <a:pt x="412445" y="167640"/>
                  </a:lnTo>
                  <a:lnTo>
                    <a:pt x="423710" y="167640"/>
                  </a:lnTo>
                  <a:lnTo>
                    <a:pt x="423722" y="166370"/>
                  </a:lnTo>
                  <a:close/>
                </a:path>
                <a:path w="4798060" h="177800">
                  <a:moveTo>
                    <a:pt x="451040" y="166370"/>
                  </a:moveTo>
                  <a:lnTo>
                    <a:pt x="424383" y="166370"/>
                  </a:lnTo>
                  <a:lnTo>
                    <a:pt x="424357" y="167640"/>
                  </a:lnTo>
                  <a:lnTo>
                    <a:pt x="450265" y="167640"/>
                  </a:lnTo>
                  <a:lnTo>
                    <a:pt x="451040" y="166370"/>
                  </a:lnTo>
                  <a:close/>
                </a:path>
                <a:path w="4798060" h="177800">
                  <a:moveTo>
                    <a:pt x="645883" y="166370"/>
                  </a:moveTo>
                  <a:lnTo>
                    <a:pt x="452208" y="166370"/>
                  </a:lnTo>
                  <a:lnTo>
                    <a:pt x="452831" y="167640"/>
                  </a:lnTo>
                  <a:lnTo>
                    <a:pt x="645718" y="167640"/>
                  </a:lnTo>
                  <a:lnTo>
                    <a:pt x="645883" y="166370"/>
                  </a:lnTo>
                  <a:close/>
                </a:path>
                <a:path w="4798060" h="177800">
                  <a:moveTo>
                    <a:pt x="655840" y="166370"/>
                  </a:moveTo>
                  <a:lnTo>
                    <a:pt x="646950" y="166370"/>
                  </a:lnTo>
                  <a:lnTo>
                    <a:pt x="647509" y="167640"/>
                  </a:lnTo>
                  <a:lnTo>
                    <a:pt x="655675" y="167640"/>
                  </a:lnTo>
                  <a:lnTo>
                    <a:pt x="655840" y="166370"/>
                  </a:lnTo>
                  <a:close/>
                </a:path>
                <a:path w="4798060" h="177800">
                  <a:moveTo>
                    <a:pt x="727951" y="165100"/>
                  </a:moveTo>
                  <a:lnTo>
                    <a:pt x="294284" y="165100"/>
                  </a:lnTo>
                  <a:lnTo>
                    <a:pt x="294284" y="166370"/>
                  </a:lnTo>
                  <a:lnTo>
                    <a:pt x="656882" y="166370"/>
                  </a:lnTo>
                  <a:lnTo>
                    <a:pt x="658101" y="167640"/>
                  </a:lnTo>
                  <a:lnTo>
                    <a:pt x="727951" y="165100"/>
                  </a:lnTo>
                  <a:close/>
                </a:path>
                <a:path w="4798060" h="177800">
                  <a:moveTo>
                    <a:pt x="769454" y="166370"/>
                  </a:moveTo>
                  <a:lnTo>
                    <a:pt x="766838" y="166370"/>
                  </a:lnTo>
                  <a:lnTo>
                    <a:pt x="766787" y="167640"/>
                  </a:lnTo>
                  <a:lnTo>
                    <a:pt x="769429" y="167640"/>
                  </a:lnTo>
                  <a:lnTo>
                    <a:pt x="769454" y="166370"/>
                  </a:lnTo>
                  <a:close/>
                </a:path>
                <a:path w="4798060" h="177800">
                  <a:moveTo>
                    <a:pt x="782713" y="166370"/>
                  </a:moveTo>
                  <a:lnTo>
                    <a:pt x="777443" y="166370"/>
                  </a:lnTo>
                  <a:lnTo>
                    <a:pt x="778763" y="167640"/>
                  </a:lnTo>
                  <a:lnTo>
                    <a:pt x="780541" y="167640"/>
                  </a:lnTo>
                  <a:lnTo>
                    <a:pt x="782713" y="166370"/>
                  </a:lnTo>
                  <a:close/>
                </a:path>
                <a:path w="4798060" h="177800">
                  <a:moveTo>
                    <a:pt x="844588" y="166370"/>
                  </a:moveTo>
                  <a:lnTo>
                    <a:pt x="839292" y="166370"/>
                  </a:lnTo>
                  <a:lnTo>
                    <a:pt x="840587" y="167640"/>
                  </a:lnTo>
                  <a:lnTo>
                    <a:pt x="844588" y="167640"/>
                  </a:lnTo>
                  <a:lnTo>
                    <a:pt x="844588" y="166370"/>
                  </a:lnTo>
                  <a:close/>
                </a:path>
                <a:path w="4798060" h="177800">
                  <a:moveTo>
                    <a:pt x="882319" y="166370"/>
                  </a:moveTo>
                  <a:lnTo>
                    <a:pt x="873061" y="166370"/>
                  </a:lnTo>
                  <a:lnTo>
                    <a:pt x="873061" y="167640"/>
                  </a:lnTo>
                  <a:lnTo>
                    <a:pt x="882319" y="167640"/>
                  </a:lnTo>
                  <a:lnTo>
                    <a:pt x="882319" y="166370"/>
                  </a:lnTo>
                  <a:close/>
                </a:path>
                <a:path w="4798060" h="177800">
                  <a:moveTo>
                    <a:pt x="923937" y="166370"/>
                  </a:moveTo>
                  <a:lnTo>
                    <a:pt x="921765" y="166370"/>
                  </a:lnTo>
                  <a:lnTo>
                    <a:pt x="923798" y="167640"/>
                  </a:lnTo>
                  <a:lnTo>
                    <a:pt x="923937" y="166370"/>
                  </a:lnTo>
                  <a:close/>
                </a:path>
                <a:path w="4798060" h="177800">
                  <a:moveTo>
                    <a:pt x="933742" y="166370"/>
                  </a:moveTo>
                  <a:lnTo>
                    <a:pt x="931100" y="166370"/>
                  </a:lnTo>
                  <a:lnTo>
                    <a:pt x="931735" y="167640"/>
                  </a:lnTo>
                  <a:lnTo>
                    <a:pt x="933297" y="167640"/>
                  </a:lnTo>
                  <a:lnTo>
                    <a:pt x="933742" y="166370"/>
                  </a:lnTo>
                  <a:close/>
                </a:path>
                <a:path w="4798060" h="177800">
                  <a:moveTo>
                    <a:pt x="941666" y="166370"/>
                  </a:moveTo>
                  <a:lnTo>
                    <a:pt x="940346" y="166370"/>
                  </a:lnTo>
                  <a:lnTo>
                    <a:pt x="940346" y="167640"/>
                  </a:lnTo>
                  <a:lnTo>
                    <a:pt x="941362" y="167640"/>
                  </a:lnTo>
                  <a:lnTo>
                    <a:pt x="941666" y="166370"/>
                  </a:lnTo>
                  <a:close/>
                </a:path>
                <a:path w="4798060" h="177800">
                  <a:moveTo>
                    <a:pt x="944918" y="166370"/>
                  </a:moveTo>
                  <a:lnTo>
                    <a:pt x="941666" y="166370"/>
                  </a:lnTo>
                  <a:lnTo>
                    <a:pt x="944321" y="167640"/>
                  </a:lnTo>
                  <a:lnTo>
                    <a:pt x="944918" y="166370"/>
                  </a:lnTo>
                  <a:close/>
                </a:path>
                <a:path w="4798060" h="177800">
                  <a:moveTo>
                    <a:pt x="1254048" y="166370"/>
                  </a:moveTo>
                  <a:lnTo>
                    <a:pt x="946302" y="166370"/>
                  </a:lnTo>
                  <a:lnTo>
                    <a:pt x="946302" y="167640"/>
                  </a:lnTo>
                  <a:lnTo>
                    <a:pt x="1252004" y="167640"/>
                  </a:lnTo>
                  <a:lnTo>
                    <a:pt x="1254048" y="166370"/>
                  </a:lnTo>
                  <a:close/>
                </a:path>
                <a:path w="4798060" h="177800">
                  <a:moveTo>
                    <a:pt x="1262888" y="166370"/>
                  </a:moveTo>
                  <a:lnTo>
                    <a:pt x="1256918" y="166370"/>
                  </a:lnTo>
                  <a:lnTo>
                    <a:pt x="1258684" y="167640"/>
                  </a:lnTo>
                  <a:lnTo>
                    <a:pt x="1261973" y="167640"/>
                  </a:lnTo>
                  <a:lnTo>
                    <a:pt x="1262888" y="166370"/>
                  </a:lnTo>
                  <a:close/>
                </a:path>
                <a:path w="4798060" h="177800">
                  <a:moveTo>
                    <a:pt x="1290993" y="166370"/>
                  </a:moveTo>
                  <a:lnTo>
                    <a:pt x="1281049" y="166370"/>
                  </a:lnTo>
                  <a:lnTo>
                    <a:pt x="1283703" y="167640"/>
                  </a:lnTo>
                  <a:lnTo>
                    <a:pt x="1290993" y="167640"/>
                  </a:lnTo>
                  <a:lnTo>
                    <a:pt x="1290993" y="166370"/>
                  </a:lnTo>
                  <a:close/>
                </a:path>
                <a:path w="4798060" h="177800">
                  <a:moveTo>
                    <a:pt x="1296466" y="166370"/>
                  </a:moveTo>
                  <a:lnTo>
                    <a:pt x="1293126" y="166370"/>
                  </a:lnTo>
                  <a:lnTo>
                    <a:pt x="1293126" y="167640"/>
                  </a:lnTo>
                  <a:lnTo>
                    <a:pt x="1295768" y="167640"/>
                  </a:lnTo>
                  <a:lnTo>
                    <a:pt x="1296394" y="166596"/>
                  </a:lnTo>
                  <a:lnTo>
                    <a:pt x="1296466" y="166370"/>
                  </a:lnTo>
                  <a:close/>
                </a:path>
                <a:path w="4798060" h="177800">
                  <a:moveTo>
                    <a:pt x="1296530" y="166370"/>
                  </a:moveTo>
                  <a:lnTo>
                    <a:pt x="1296394" y="166596"/>
                  </a:lnTo>
                  <a:lnTo>
                    <a:pt x="1296060" y="167640"/>
                  </a:lnTo>
                  <a:lnTo>
                    <a:pt x="1296530" y="166370"/>
                  </a:lnTo>
                  <a:close/>
                </a:path>
                <a:path w="4798060" h="177800">
                  <a:moveTo>
                    <a:pt x="1301737" y="166370"/>
                  </a:moveTo>
                  <a:lnTo>
                    <a:pt x="1297012" y="166370"/>
                  </a:lnTo>
                  <a:lnTo>
                    <a:pt x="1297597" y="167640"/>
                  </a:lnTo>
                  <a:lnTo>
                    <a:pt x="1302905" y="167640"/>
                  </a:lnTo>
                  <a:lnTo>
                    <a:pt x="1302863" y="167507"/>
                  </a:lnTo>
                  <a:lnTo>
                    <a:pt x="1301737" y="166370"/>
                  </a:lnTo>
                  <a:close/>
                </a:path>
                <a:path w="4798060" h="177800">
                  <a:moveTo>
                    <a:pt x="1302499" y="166370"/>
                  </a:moveTo>
                  <a:lnTo>
                    <a:pt x="1302863" y="167507"/>
                  </a:lnTo>
                  <a:lnTo>
                    <a:pt x="1302994" y="167640"/>
                  </a:lnTo>
                  <a:lnTo>
                    <a:pt x="1302499" y="166370"/>
                  </a:lnTo>
                  <a:close/>
                </a:path>
                <a:path w="4798060" h="177800">
                  <a:moveTo>
                    <a:pt x="1336255" y="166370"/>
                  </a:moveTo>
                  <a:lnTo>
                    <a:pt x="1329270" y="166370"/>
                  </a:lnTo>
                  <a:lnTo>
                    <a:pt x="1329270" y="167640"/>
                  </a:lnTo>
                  <a:lnTo>
                    <a:pt x="1337208" y="167640"/>
                  </a:lnTo>
                  <a:lnTo>
                    <a:pt x="1336255" y="166370"/>
                  </a:lnTo>
                  <a:close/>
                </a:path>
                <a:path w="4798060" h="177800">
                  <a:moveTo>
                    <a:pt x="1339202" y="166370"/>
                  </a:moveTo>
                  <a:lnTo>
                    <a:pt x="1337208" y="166370"/>
                  </a:lnTo>
                  <a:lnTo>
                    <a:pt x="1337208" y="167640"/>
                  </a:lnTo>
                  <a:lnTo>
                    <a:pt x="1339850" y="167640"/>
                  </a:lnTo>
                  <a:lnTo>
                    <a:pt x="1339202" y="166370"/>
                  </a:lnTo>
                  <a:close/>
                </a:path>
                <a:path w="4798060" h="177800">
                  <a:moveTo>
                    <a:pt x="1344625" y="166370"/>
                  </a:moveTo>
                  <a:lnTo>
                    <a:pt x="1343672" y="166370"/>
                  </a:lnTo>
                  <a:lnTo>
                    <a:pt x="1344193" y="167640"/>
                  </a:lnTo>
                  <a:lnTo>
                    <a:pt x="1344625" y="166370"/>
                  </a:lnTo>
                  <a:close/>
                </a:path>
                <a:path w="4798060" h="177800">
                  <a:moveTo>
                    <a:pt x="1352562" y="166370"/>
                  </a:moveTo>
                  <a:lnTo>
                    <a:pt x="1345285" y="166370"/>
                  </a:lnTo>
                  <a:lnTo>
                    <a:pt x="1345285" y="167640"/>
                  </a:lnTo>
                  <a:lnTo>
                    <a:pt x="1352562" y="167640"/>
                  </a:lnTo>
                  <a:lnTo>
                    <a:pt x="1352562" y="166370"/>
                  </a:lnTo>
                  <a:close/>
                </a:path>
                <a:path w="4798060" h="177800">
                  <a:moveTo>
                    <a:pt x="1355877" y="166370"/>
                  </a:moveTo>
                  <a:lnTo>
                    <a:pt x="1353896" y="166370"/>
                  </a:lnTo>
                  <a:lnTo>
                    <a:pt x="1353896" y="167640"/>
                  </a:lnTo>
                  <a:lnTo>
                    <a:pt x="1355877" y="167640"/>
                  </a:lnTo>
                  <a:lnTo>
                    <a:pt x="1355877" y="166370"/>
                  </a:lnTo>
                  <a:close/>
                </a:path>
                <a:path w="4798060" h="177800">
                  <a:moveTo>
                    <a:pt x="1362506" y="166370"/>
                  </a:moveTo>
                  <a:lnTo>
                    <a:pt x="1360398" y="166370"/>
                  </a:lnTo>
                  <a:lnTo>
                    <a:pt x="1360398" y="167640"/>
                  </a:lnTo>
                  <a:lnTo>
                    <a:pt x="1362506" y="167640"/>
                  </a:lnTo>
                  <a:lnTo>
                    <a:pt x="1362506" y="166370"/>
                  </a:lnTo>
                  <a:close/>
                </a:path>
                <a:path w="4798060" h="177800">
                  <a:moveTo>
                    <a:pt x="1365719" y="166370"/>
                  </a:moveTo>
                  <a:lnTo>
                    <a:pt x="1365161" y="166370"/>
                  </a:lnTo>
                  <a:lnTo>
                    <a:pt x="1366481" y="167640"/>
                  </a:lnTo>
                  <a:lnTo>
                    <a:pt x="1365719" y="166370"/>
                  </a:lnTo>
                  <a:close/>
                </a:path>
                <a:path w="4798060" h="177800">
                  <a:moveTo>
                    <a:pt x="1371765" y="166370"/>
                  </a:moveTo>
                  <a:lnTo>
                    <a:pt x="1365719" y="166370"/>
                  </a:lnTo>
                  <a:lnTo>
                    <a:pt x="1366481" y="167640"/>
                  </a:lnTo>
                  <a:lnTo>
                    <a:pt x="1370990" y="167640"/>
                  </a:lnTo>
                  <a:lnTo>
                    <a:pt x="1371765" y="166370"/>
                  </a:lnTo>
                  <a:close/>
                </a:path>
                <a:path w="4798060" h="177800">
                  <a:moveTo>
                    <a:pt x="1402105" y="166370"/>
                  </a:moveTo>
                  <a:lnTo>
                    <a:pt x="1392275" y="166370"/>
                  </a:lnTo>
                  <a:lnTo>
                    <a:pt x="1393494" y="167640"/>
                  </a:lnTo>
                  <a:lnTo>
                    <a:pt x="1402105" y="167640"/>
                  </a:lnTo>
                  <a:lnTo>
                    <a:pt x="1402105" y="166370"/>
                  </a:lnTo>
                  <a:close/>
                </a:path>
                <a:path w="4798060" h="177800">
                  <a:moveTo>
                    <a:pt x="1416011" y="166370"/>
                  </a:moveTo>
                  <a:lnTo>
                    <a:pt x="1413865" y="166370"/>
                  </a:lnTo>
                  <a:lnTo>
                    <a:pt x="1413370" y="167640"/>
                  </a:lnTo>
                  <a:lnTo>
                    <a:pt x="1417065" y="167640"/>
                  </a:lnTo>
                  <a:lnTo>
                    <a:pt x="1416011" y="166370"/>
                  </a:lnTo>
                  <a:close/>
                </a:path>
                <a:path w="4798060" h="177800">
                  <a:moveTo>
                    <a:pt x="1419987" y="166370"/>
                  </a:moveTo>
                  <a:lnTo>
                    <a:pt x="1417269" y="166370"/>
                  </a:lnTo>
                  <a:lnTo>
                    <a:pt x="1417065" y="167640"/>
                  </a:lnTo>
                  <a:lnTo>
                    <a:pt x="1419987" y="167640"/>
                  </a:lnTo>
                  <a:lnTo>
                    <a:pt x="1419987" y="166370"/>
                  </a:lnTo>
                  <a:close/>
                </a:path>
                <a:path w="4798060" h="177800">
                  <a:moveTo>
                    <a:pt x="1740471" y="166370"/>
                  </a:moveTo>
                  <a:lnTo>
                    <a:pt x="1426260" y="166370"/>
                  </a:lnTo>
                  <a:lnTo>
                    <a:pt x="1425905" y="167640"/>
                  </a:lnTo>
                  <a:lnTo>
                    <a:pt x="1740433" y="167640"/>
                  </a:lnTo>
                  <a:lnTo>
                    <a:pt x="1740471" y="166370"/>
                  </a:lnTo>
                  <a:close/>
                </a:path>
                <a:path w="4798060" h="177800">
                  <a:moveTo>
                    <a:pt x="1744497" y="166370"/>
                  </a:moveTo>
                  <a:lnTo>
                    <a:pt x="1741335" y="166370"/>
                  </a:lnTo>
                  <a:lnTo>
                    <a:pt x="1741512" y="167640"/>
                  </a:lnTo>
                  <a:lnTo>
                    <a:pt x="1744459" y="167640"/>
                  </a:lnTo>
                  <a:lnTo>
                    <a:pt x="1744497" y="166370"/>
                  </a:lnTo>
                  <a:close/>
                </a:path>
                <a:path w="4798060" h="177800">
                  <a:moveTo>
                    <a:pt x="1747786" y="166370"/>
                  </a:moveTo>
                  <a:lnTo>
                    <a:pt x="1744903" y="166370"/>
                  </a:lnTo>
                  <a:lnTo>
                    <a:pt x="1746199" y="167640"/>
                  </a:lnTo>
                  <a:lnTo>
                    <a:pt x="1747748" y="167640"/>
                  </a:lnTo>
                  <a:lnTo>
                    <a:pt x="1747786" y="166370"/>
                  </a:lnTo>
                  <a:close/>
                </a:path>
                <a:path w="4798060" h="177800">
                  <a:moveTo>
                    <a:pt x="1752460" y="166370"/>
                  </a:moveTo>
                  <a:lnTo>
                    <a:pt x="1747786" y="166370"/>
                  </a:lnTo>
                  <a:lnTo>
                    <a:pt x="1752409" y="167640"/>
                  </a:lnTo>
                  <a:lnTo>
                    <a:pt x="1752460" y="166370"/>
                  </a:lnTo>
                  <a:close/>
                </a:path>
                <a:path w="4798060" h="177800">
                  <a:moveTo>
                    <a:pt x="4162640" y="166370"/>
                  </a:moveTo>
                  <a:lnTo>
                    <a:pt x="4140314" y="166370"/>
                  </a:lnTo>
                  <a:lnTo>
                    <a:pt x="4140263" y="167640"/>
                  </a:lnTo>
                  <a:lnTo>
                    <a:pt x="4162640" y="166370"/>
                  </a:lnTo>
                  <a:close/>
                </a:path>
                <a:path w="4798060" h="177800">
                  <a:moveTo>
                    <a:pt x="4268266" y="166370"/>
                  </a:moveTo>
                  <a:lnTo>
                    <a:pt x="4162640" y="166370"/>
                  </a:lnTo>
                  <a:lnTo>
                    <a:pt x="4163047" y="167640"/>
                  </a:lnTo>
                  <a:lnTo>
                    <a:pt x="4173613" y="167640"/>
                  </a:lnTo>
                  <a:lnTo>
                    <a:pt x="4268266" y="166370"/>
                  </a:lnTo>
                  <a:close/>
                </a:path>
                <a:path w="4798060" h="177800">
                  <a:moveTo>
                    <a:pt x="4270540" y="166370"/>
                  </a:moveTo>
                  <a:lnTo>
                    <a:pt x="4268266" y="166370"/>
                  </a:lnTo>
                  <a:lnTo>
                    <a:pt x="4268114" y="167640"/>
                  </a:lnTo>
                  <a:lnTo>
                    <a:pt x="4270616" y="167640"/>
                  </a:lnTo>
                  <a:lnTo>
                    <a:pt x="4270540" y="166370"/>
                  </a:lnTo>
                  <a:close/>
                </a:path>
                <a:path w="4798060" h="177800">
                  <a:moveTo>
                    <a:pt x="4675771" y="166370"/>
                  </a:moveTo>
                  <a:lnTo>
                    <a:pt x="4672342" y="166370"/>
                  </a:lnTo>
                  <a:lnTo>
                    <a:pt x="4672926" y="167640"/>
                  </a:lnTo>
                  <a:lnTo>
                    <a:pt x="4675771" y="166370"/>
                  </a:lnTo>
                  <a:close/>
                </a:path>
                <a:path w="4798060" h="177800">
                  <a:moveTo>
                    <a:pt x="4695342" y="166370"/>
                  </a:moveTo>
                  <a:lnTo>
                    <a:pt x="4678337" y="166370"/>
                  </a:lnTo>
                  <a:lnTo>
                    <a:pt x="4678299" y="167640"/>
                  </a:lnTo>
                  <a:lnTo>
                    <a:pt x="4695075" y="167640"/>
                  </a:lnTo>
                  <a:lnTo>
                    <a:pt x="4695342" y="166370"/>
                  </a:lnTo>
                  <a:close/>
                </a:path>
                <a:path w="4798060" h="177800">
                  <a:moveTo>
                    <a:pt x="4696523" y="166370"/>
                  </a:moveTo>
                  <a:lnTo>
                    <a:pt x="4695342" y="166370"/>
                  </a:lnTo>
                  <a:lnTo>
                    <a:pt x="4695825" y="167640"/>
                  </a:lnTo>
                  <a:lnTo>
                    <a:pt x="4696447" y="167640"/>
                  </a:lnTo>
                  <a:lnTo>
                    <a:pt x="4696523" y="166370"/>
                  </a:lnTo>
                  <a:close/>
                </a:path>
                <a:path w="4798060" h="177800">
                  <a:moveTo>
                    <a:pt x="4699660" y="166370"/>
                  </a:moveTo>
                  <a:lnTo>
                    <a:pt x="4696523" y="166370"/>
                  </a:lnTo>
                  <a:lnTo>
                    <a:pt x="4699177" y="167640"/>
                  </a:lnTo>
                  <a:lnTo>
                    <a:pt x="4699660" y="166370"/>
                  </a:lnTo>
                  <a:close/>
                </a:path>
                <a:path w="4798060" h="177800">
                  <a:moveTo>
                    <a:pt x="4704511" y="166370"/>
                  </a:moveTo>
                  <a:lnTo>
                    <a:pt x="4701806" y="166370"/>
                  </a:lnTo>
                  <a:lnTo>
                    <a:pt x="4701781" y="167640"/>
                  </a:lnTo>
                  <a:lnTo>
                    <a:pt x="4704511" y="166370"/>
                  </a:lnTo>
                  <a:close/>
                </a:path>
                <a:path w="4798060" h="177800">
                  <a:moveTo>
                    <a:pt x="135661" y="165100"/>
                  </a:moveTo>
                  <a:lnTo>
                    <a:pt x="29717" y="165100"/>
                  </a:lnTo>
                  <a:lnTo>
                    <a:pt x="29654" y="166370"/>
                  </a:lnTo>
                  <a:lnTo>
                    <a:pt x="135648" y="166370"/>
                  </a:lnTo>
                  <a:lnTo>
                    <a:pt x="135661" y="165100"/>
                  </a:lnTo>
                  <a:close/>
                </a:path>
                <a:path w="4798060" h="177800">
                  <a:moveTo>
                    <a:pt x="151726" y="165100"/>
                  </a:moveTo>
                  <a:lnTo>
                    <a:pt x="136321" y="165100"/>
                  </a:lnTo>
                  <a:lnTo>
                    <a:pt x="136321" y="166370"/>
                  </a:lnTo>
                  <a:lnTo>
                    <a:pt x="150228" y="166370"/>
                  </a:lnTo>
                  <a:lnTo>
                    <a:pt x="151726" y="165100"/>
                  </a:lnTo>
                  <a:close/>
                </a:path>
                <a:path w="4798060" h="177800">
                  <a:moveTo>
                    <a:pt x="154876" y="165100"/>
                  </a:moveTo>
                  <a:lnTo>
                    <a:pt x="151726" y="165100"/>
                  </a:lnTo>
                  <a:lnTo>
                    <a:pt x="153187" y="166370"/>
                  </a:lnTo>
                  <a:lnTo>
                    <a:pt x="154863" y="166370"/>
                  </a:lnTo>
                  <a:lnTo>
                    <a:pt x="154876" y="165100"/>
                  </a:lnTo>
                  <a:close/>
                </a:path>
                <a:path w="4798060" h="177800">
                  <a:moveTo>
                    <a:pt x="158216" y="165100"/>
                  </a:moveTo>
                  <a:lnTo>
                    <a:pt x="154876" y="165100"/>
                  </a:lnTo>
                  <a:lnTo>
                    <a:pt x="157505" y="166370"/>
                  </a:lnTo>
                  <a:lnTo>
                    <a:pt x="158216" y="165100"/>
                  </a:lnTo>
                  <a:close/>
                </a:path>
                <a:path w="4798060" h="177800">
                  <a:moveTo>
                    <a:pt x="225082" y="165100"/>
                  </a:moveTo>
                  <a:lnTo>
                    <a:pt x="160096" y="165100"/>
                  </a:lnTo>
                  <a:lnTo>
                    <a:pt x="159613" y="166370"/>
                  </a:lnTo>
                  <a:lnTo>
                    <a:pt x="210477" y="166370"/>
                  </a:lnTo>
                  <a:lnTo>
                    <a:pt x="225082" y="165100"/>
                  </a:lnTo>
                  <a:close/>
                </a:path>
                <a:path w="4798060" h="177800">
                  <a:moveTo>
                    <a:pt x="243636" y="165100"/>
                  </a:moveTo>
                  <a:lnTo>
                    <a:pt x="225082" y="165100"/>
                  </a:lnTo>
                  <a:lnTo>
                    <a:pt x="225043" y="166370"/>
                  </a:lnTo>
                  <a:lnTo>
                    <a:pt x="243624" y="166370"/>
                  </a:lnTo>
                  <a:lnTo>
                    <a:pt x="243636" y="165100"/>
                  </a:lnTo>
                  <a:close/>
                </a:path>
                <a:path w="4798060" h="177800">
                  <a:moveTo>
                    <a:pt x="250253" y="165100"/>
                  </a:moveTo>
                  <a:lnTo>
                    <a:pt x="244741" y="165100"/>
                  </a:lnTo>
                  <a:lnTo>
                    <a:pt x="244944" y="166370"/>
                  </a:lnTo>
                  <a:lnTo>
                    <a:pt x="250253" y="165100"/>
                  </a:lnTo>
                  <a:close/>
                </a:path>
                <a:path w="4798060" h="177800">
                  <a:moveTo>
                    <a:pt x="263817" y="165100"/>
                  </a:moveTo>
                  <a:lnTo>
                    <a:pt x="250253" y="165100"/>
                  </a:lnTo>
                  <a:lnTo>
                    <a:pt x="250990" y="166370"/>
                  </a:lnTo>
                  <a:lnTo>
                    <a:pt x="264820" y="166370"/>
                  </a:lnTo>
                  <a:lnTo>
                    <a:pt x="264705" y="165953"/>
                  </a:lnTo>
                  <a:lnTo>
                    <a:pt x="263817" y="165100"/>
                  </a:lnTo>
                  <a:close/>
                </a:path>
                <a:path w="4798060" h="177800">
                  <a:moveTo>
                    <a:pt x="264823" y="166067"/>
                  </a:moveTo>
                  <a:lnTo>
                    <a:pt x="264820" y="166370"/>
                  </a:lnTo>
                  <a:lnTo>
                    <a:pt x="265137" y="166370"/>
                  </a:lnTo>
                  <a:lnTo>
                    <a:pt x="264823" y="166067"/>
                  </a:lnTo>
                  <a:close/>
                </a:path>
                <a:path w="4798060" h="177800">
                  <a:moveTo>
                    <a:pt x="268135" y="165100"/>
                  </a:moveTo>
                  <a:lnTo>
                    <a:pt x="264833" y="165100"/>
                  </a:lnTo>
                  <a:lnTo>
                    <a:pt x="264825" y="166069"/>
                  </a:lnTo>
                  <a:lnTo>
                    <a:pt x="265137" y="166370"/>
                  </a:lnTo>
                  <a:lnTo>
                    <a:pt x="268122" y="166370"/>
                  </a:lnTo>
                  <a:lnTo>
                    <a:pt x="268135" y="165100"/>
                  </a:lnTo>
                  <a:close/>
                </a:path>
                <a:path w="4798060" h="177800">
                  <a:moveTo>
                    <a:pt x="270128" y="165100"/>
                  </a:moveTo>
                  <a:lnTo>
                    <a:pt x="268135" y="165100"/>
                  </a:lnTo>
                  <a:lnTo>
                    <a:pt x="270116" y="166370"/>
                  </a:lnTo>
                  <a:lnTo>
                    <a:pt x="270128" y="165100"/>
                  </a:lnTo>
                  <a:close/>
                </a:path>
                <a:path w="4798060" h="177800">
                  <a:moveTo>
                    <a:pt x="277088" y="165100"/>
                  </a:moveTo>
                  <a:lnTo>
                    <a:pt x="274104" y="165100"/>
                  </a:lnTo>
                  <a:lnTo>
                    <a:pt x="275170" y="166370"/>
                  </a:lnTo>
                  <a:lnTo>
                    <a:pt x="277622" y="166370"/>
                  </a:lnTo>
                  <a:lnTo>
                    <a:pt x="277088" y="165100"/>
                  </a:lnTo>
                  <a:close/>
                </a:path>
                <a:path w="4798060" h="177800">
                  <a:moveTo>
                    <a:pt x="282308" y="165100"/>
                  </a:moveTo>
                  <a:lnTo>
                    <a:pt x="280720" y="165100"/>
                  </a:lnTo>
                  <a:lnTo>
                    <a:pt x="281520" y="166370"/>
                  </a:lnTo>
                  <a:lnTo>
                    <a:pt x="282308" y="165100"/>
                  </a:lnTo>
                  <a:close/>
                </a:path>
                <a:path w="4798060" h="177800">
                  <a:moveTo>
                    <a:pt x="286994" y="165100"/>
                  </a:moveTo>
                  <a:lnTo>
                    <a:pt x="282308" y="165100"/>
                  </a:lnTo>
                  <a:lnTo>
                    <a:pt x="283692" y="166370"/>
                  </a:lnTo>
                  <a:lnTo>
                    <a:pt x="286994" y="166370"/>
                  </a:lnTo>
                  <a:lnTo>
                    <a:pt x="286994" y="165100"/>
                  </a:lnTo>
                  <a:close/>
                </a:path>
                <a:path w="4798060" h="177800">
                  <a:moveTo>
                    <a:pt x="291998" y="165100"/>
                  </a:moveTo>
                  <a:lnTo>
                    <a:pt x="286994" y="165100"/>
                  </a:lnTo>
                  <a:lnTo>
                    <a:pt x="288010" y="166370"/>
                  </a:lnTo>
                  <a:lnTo>
                    <a:pt x="292646" y="166370"/>
                  </a:lnTo>
                  <a:lnTo>
                    <a:pt x="291998" y="165100"/>
                  </a:lnTo>
                  <a:close/>
                </a:path>
                <a:path w="4798060" h="177800">
                  <a:moveTo>
                    <a:pt x="732574" y="165100"/>
                  </a:moveTo>
                  <a:lnTo>
                    <a:pt x="727951" y="165100"/>
                  </a:lnTo>
                  <a:lnTo>
                    <a:pt x="727951" y="166370"/>
                  </a:lnTo>
                  <a:lnTo>
                    <a:pt x="732574" y="165100"/>
                  </a:lnTo>
                  <a:close/>
                </a:path>
                <a:path w="4798060" h="177800">
                  <a:moveTo>
                    <a:pt x="754976" y="165100"/>
                  </a:moveTo>
                  <a:lnTo>
                    <a:pt x="747026" y="165100"/>
                  </a:lnTo>
                  <a:lnTo>
                    <a:pt x="746340" y="166370"/>
                  </a:lnTo>
                  <a:lnTo>
                    <a:pt x="754951" y="166370"/>
                  </a:lnTo>
                  <a:lnTo>
                    <a:pt x="754976" y="165100"/>
                  </a:lnTo>
                  <a:close/>
                </a:path>
                <a:path w="4798060" h="177800">
                  <a:moveTo>
                    <a:pt x="759802" y="166299"/>
                  </a:moveTo>
                  <a:lnTo>
                    <a:pt x="759282" y="166370"/>
                  </a:lnTo>
                  <a:lnTo>
                    <a:pt x="759802" y="166370"/>
                  </a:lnTo>
                  <a:close/>
                </a:path>
                <a:path w="4798060" h="177800">
                  <a:moveTo>
                    <a:pt x="780795" y="165100"/>
                  </a:moveTo>
                  <a:lnTo>
                    <a:pt x="772096" y="165100"/>
                  </a:lnTo>
                  <a:lnTo>
                    <a:pt x="768883" y="166370"/>
                  </a:lnTo>
                  <a:lnTo>
                    <a:pt x="776820" y="166370"/>
                  </a:lnTo>
                  <a:lnTo>
                    <a:pt x="780795" y="165100"/>
                  </a:lnTo>
                  <a:close/>
                </a:path>
                <a:path w="4798060" h="177800">
                  <a:moveTo>
                    <a:pt x="784123" y="165100"/>
                  </a:moveTo>
                  <a:lnTo>
                    <a:pt x="780795" y="165100"/>
                  </a:lnTo>
                  <a:lnTo>
                    <a:pt x="780757" y="166370"/>
                  </a:lnTo>
                  <a:lnTo>
                    <a:pt x="784059" y="166370"/>
                  </a:lnTo>
                  <a:lnTo>
                    <a:pt x="784123" y="165100"/>
                  </a:lnTo>
                  <a:close/>
                </a:path>
                <a:path w="4798060" h="177800">
                  <a:moveTo>
                    <a:pt x="790181" y="165100"/>
                  </a:moveTo>
                  <a:lnTo>
                    <a:pt x="788111" y="165100"/>
                  </a:lnTo>
                  <a:lnTo>
                    <a:pt x="787590" y="166370"/>
                  </a:lnTo>
                  <a:lnTo>
                    <a:pt x="790549" y="166370"/>
                  </a:lnTo>
                  <a:lnTo>
                    <a:pt x="790181" y="165100"/>
                  </a:lnTo>
                  <a:close/>
                </a:path>
                <a:path w="4798060" h="177800">
                  <a:moveTo>
                    <a:pt x="847242" y="165100"/>
                  </a:moveTo>
                  <a:lnTo>
                    <a:pt x="845908" y="166370"/>
                  </a:lnTo>
                  <a:lnTo>
                    <a:pt x="850226" y="166370"/>
                  </a:lnTo>
                  <a:lnTo>
                    <a:pt x="847242" y="165100"/>
                  </a:lnTo>
                  <a:close/>
                </a:path>
                <a:path w="4798060" h="177800">
                  <a:moveTo>
                    <a:pt x="863777" y="165100"/>
                  </a:moveTo>
                  <a:lnTo>
                    <a:pt x="862456" y="165100"/>
                  </a:lnTo>
                  <a:lnTo>
                    <a:pt x="862456" y="166370"/>
                  </a:lnTo>
                  <a:lnTo>
                    <a:pt x="863777" y="166370"/>
                  </a:lnTo>
                  <a:lnTo>
                    <a:pt x="863777" y="165100"/>
                  </a:lnTo>
                  <a:close/>
                </a:path>
                <a:path w="4798060" h="177800">
                  <a:moveTo>
                    <a:pt x="902842" y="165100"/>
                  </a:moveTo>
                  <a:lnTo>
                    <a:pt x="866000" y="165100"/>
                  </a:lnTo>
                  <a:lnTo>
                    <a:pt x="865504" y="166370"/>
                  </a:lnTo>
                  <a:lnTo>
                    <a:pt x="902842" y="166370"/>
                  </a:lnTo>
                  <a:lnTo>
                    <a:pt x="902842" y="165100"/>
                  </a:lnTo>
                  <a:close/>
                </a:path>
                <a:path w="4798060" h="177800">
                  <a:moveTo>
                    <a:pt x="1275321" y="165100"/>
                  </a:moveTo>
                  <a:lnTo>
                    <a:pt x="903516" y="165100"/>
                  </a:lnTo>
                  <a:lnTo>
                    <a:pt x="903516" y="166370"/>
                  </a:lnTo>
                  <a:lnTo>
                    <a:pt x="1269352" y="166370"/>
                  </a:lnTo>
                  <a:lnTo>
                    <a:pt x="1275321" y="165100"/>
                  </a:lnTo>
                  <a:close/>
                </a:path>
                <a:path w="4798060" h="177800">
                  <a:moveTo>
                    <a:pt x="1288580" y="165100"/>
                  </a:moveTo>
                  <a:lnTo>
                    <a:pt x="1275321" y="165100"/>
                  </a:lnTo>
                  <a:lnTo>
                    <a:pt x="1275321" y="166370"/>
                  </a:lnTo>
                  <a:lnTo>
                    <a:pt x="1288554" y="166370"/>
                  </a:lnTo>
                  <a:lnTo>
                    <a:pt x="1288580" y="165100"/>
                  </a:lnTo>
                  <a:close/>
                </a:path>
                <a:path w="4798060" h="177800">
                  <a:moveTo>
                    <a:pt x="1294345" y="165100"/>
                  </a:moveTo>
                  <a:lnTo>
                    <a:pt x="1288580" y="165100"/>
                  </a:lnTo>
                  <a:lnTo>
                    <a:pt x="1291856" y="166370"/>
                  </a:lnTo>
                  <a:lnTo>
                    <a:pt x="1294320" y="166370"/>
                  </a:lnTo>
                  <a:lnTo>
                    <a:pt x="1294345" y="165100"/>
                  </a:lnTo>
                  <a:close/>
                </a:path>
                <a:path w="4798060" h="177800">
                  <a:moveTo>
                    <a:pt x="1362024" y="165100"/>
                  </a:moveTo>
                  <a:lnTo>
                    <a:pt x="1352435" y="165100"/>
                  </a:lnTo>
                  <a:lnTo>
                    <a:pt x="1349730" y="166370"/>
                  </a:lnTo>
                  <a:lnTo>
                    <a:pt x="1363433" y="166370"/>
                  </a:lnTo>
                  <a:lnTo>
                    <a:pt x="1362024" y="165100"/>
                  </a:lnTo>
                  <a:close/>
                </a:path>
                <a:path w="4798060" h="177800">
                  <a:moveTo>
                    <a:pt x="1811769" y="165100"/>
                  </a:moveTo>
                  <a:lnTo>
                    <a:pt x="1369136" y="165100"/>
                  </a:lnTo>
                  <a:lnTo>
                    <a:pt x="1363433" y="166370"/>
                  </a:lnTo>
                  <a:lnTo>
                    <a:pt x="1811718" y="166370"/>
                  </a:lnTo>
                  <a:lnTo>
                    <a:pt x="1811769" y="165100"/>
                  </a:lnTo>
                  <a:close/>
                </a:path>
                <a:path w="4798060" h="177800">
                  <a:moveTo>
                    <a:pt x="1821726" y="165100"/>
                  </a:moveTo>
                  <a:lnTo>
                    <a:pt x="1813496" y="165100"/>
                  </a:lnTo>
                  <a:lnTo>
                    <a:pt x="1815223" y="166370"/>
                  </a:lnTo>
                  <a:lnTo>
                    <a:pt x="1821688" y="166370"/>
                  </a:lnTo>
                  <a:lnTo>
                    <a:pt x="1821726" y="165100"/>
                  </a:lnTo>
                  <a:close/>
                </a:path>
                <a:path w="4798060" h="177800">
                  <a:moveTo>
                    <a:pt x="1827720" y="165100"/>
                  </a:moveTo>
                  <a:lnTo>
                    <a:pt x="1821726" y="165100"/>
                  </a:lnTo>
                  <a:lnTo>
                    <a:pt x="1826298" y="166370"/>
                  </a:lnTo>
                  <a:lnTo>
                    <a:pt x="1827682" y="166370"/>
                  </a:lnTo>
                  <a:lnTo>
                    <a:pt x="1827720" y="165100"/>
                  </a:lnTo>
                  <a:close/>
                </a:path>
                <a:path w="4798060" h="177800">
                  <a:moveTo>
                    <a:pt x="1840306" y="165100"/>
                  </a:moveTo>
                  <a:lnTo>
                    <a:pt x="1839658" y="165100"/>
                  </a:lnTo>
                  <a:lnTo>
                    <a:pt x="1839607" y="166370"/>
                  </a:lnTo>
                  <a:lnTo>
                    <a:pt x="1840268" y="166370"/>
                  </a:lnTo>
                  <a:lnTo>
                    <a:pt x="1840306" y="165100"/>
                  </a:lnTo>
                  <a:close/>
                </a:path>
                <a:path w="4798060" h="177800">
                  <a:moveTo>
                    <a:pt x="1852295" y="165100"/>
                  </a:moveTo>
                  <a:lnTo>
                    <a:pt x="1847659" y="165100"/>
                  </a:lnTo>
                  <a:lnTo>
                    <a:pt x="1852244" y="166370"/>
                  </a:lnTo>
                  <a:lnTo>
                    <a:pt x="1852295" y="165100"/>
                  </a:lnTo>
                  <a:close/>
                </a:path>
                <a:path w="4798060" h="177800">
                  <a:moveTo>
                    <a:pt x="1872208" y="165100"/>
                  </a:moveTo>
                  <a:lnTo>
                    <a:pt x="1870544" y="165100"/>
                  </a:lnTo>
                  <a:lnTo>
                    <a:pt x="1871370" y="166370"/>
                  </a:lnTo>
                  <a:lnTo>
                    <a:pt x="1872157" y="166370"/>
                  </a:lnTo>
                  <a:lnTo>
                    <a:pt x="1872208" y="165100"/>
                  </a:lnTo>
                  <a:close/>
                </a:path>
                <a:path w="4798060" h="177800">
                  <a:moveTo>
                    <a:pt x="1886826" y="165100"/>
                  </a:moveTo>
                  <a:lnTo>
                    <a:pt x="1884959" y="165100"/>
                  </a:lnTo>
                  <a:lnTo>
                    <a:pt x="1884933" y="166370"/>
                  </a:lnTo>
                  <a:lnTo>
                    <a:pt x="1886064" y="166370"/>
                  </a:lnTo>
                  <a:lnTo>
                    <a:pt x="1886826" y="165100"/>
                  </a:lnTo>
                  <a:close/>
                </a:path>
                <a:path w="4798060" h="177800">
                  <a:moveTo>
                    <a:pt x="1891461" y="165100"/>
                  </a:moveTo>
                  <a:lnTo>
                    <a:pt x="1888934" y="165100"/>
                  </a:lnTo>
                  <a:lnTo>
                    <a:pt x="1889937" y="166370"/>
                  </a:lnTo>
                  <a:lnTo>
                    <a:pt x="1891410" y="166370"/>
                  </a:lnTo>
                  <a:lnTo>
                    <a:pt x="1891461" y="165100"/>
                  </a:lnTo>
                  <a:close/>
                </a:path>
                <a:path w="4798060" h="177800">
                  <a:moveTo>
                    <a:pt x="1909381" y="165100"/>
                  </a:moveTo>
                  <a:lnTo>
                    <a:pt x="1906117" y="165100"/>
                  </a:lnTo>
                  <a:lnTo>
                    <a:pt x="1907019" y="166370"/>
                  </a:lnTo>
                  <a:lnTo>
                    <a:pt x="1909343" y="166370"/>
                  </a:lnTo>
                  <a:lnTo>
                    <a:pt x="1909381" y="165100"/>
                  </a:lnTo>
                  <a:close/>
                </a:path>
                <a:path w="4798060" h="177800">
                  <a:moveTo>
                    <a:pt x="1930615" y="165100"/>
                  </a:moveTo>
                  <a:lnTo>
                    <a:pt x="1927771" y="165100"/>
                  </a:lnTo>
                  <a:lnTo>
                    <a:pt x="1928495" y="166370"/>
                  </a:lnTo>
                  <a:lnTo>
                    <a:pt x="1930565" y="166370"/>
                  </a:lnTo>
                  <a:lnTo>
                    <a:pt x="1930615" y="165100"/>
                  </a:lnTo>
                  <a:close/>
                </a:path>
                <a:path w="4798060" h="177800">
                  <a:moveTo>
                    <a:pt x="1937258" y="165100"/>
                  </a:moveTo>
                  <a:lnTo>
                    <a:pt x="1933968" y="165100"/>
                  </a:lnTo>
                  <a:lnTo>
                    <a:pt x="1937219" y="166370"/>
                  </a:lnTo>
                  <a:lnTo>
                    <a:pt x="1937258" y="165100"/>
                  </a:lnTo>
                  <a:close/>
                </a:path>
                <a:path w="4798060" h="177800">
                  <a:moveTo>
                    <a:pt x="2007615" y="165100"/>
                  </a:moveTo>
                  <a:lnTo>
                    <a:pt x="2003247" y="165100"/>
                  </a:lnTo>
                  <a:lnTo>
                    <a:pt x="2004263" y="166370"/>
                  </a:lnTo>
                  <a:lnTo>
                    <a:pt x="2007615" y="165100"/>
                  </a:lnTo>
                  <a:close/>
                </a:path>
                <a:path w="4798060" h="177800">
                  <a:moveTo>
                    <a:pt x="2024265" y="165100"/>
                  </a:moveTo>
                  <a:lnTo>
                    <a:pt x="2021674" y="165100"/>
                  </a:lnTo>
                  <a:lnTo>
                    <a:pt x="2021103" y="166370"/>
                  </a:lnTo>
                  <a:lnTo>
                    <a:pt x="2023503" y="166370"/>
                  </a:lnTo>
                  <a:lnTo>
                    <a:pt x="2024265" y="165100"/>
                  </a:lnTo>
                  <a:close/>
                </a:path>
                <a:path w="4798060" h="177800">
                  <a:moveTo>
                    <a:pt x="2041702" y="165100"/>
                  </a:moveTo>
                  <a:lnTo>
                    <a:pt x="2036152" y="165100"/>
                  </a:lnTo>
                  <a:lnTo>
                    <a:pt x="2039492" y="166370"/>
                  </a:lnTo>
                  <a:lnTo>
                    <a:pt x="2041702" y="165100"/>
                  </a:lnTo>
                  <a:close/>
                </a:path>
                <a:path w="4798060" h="177800">
                  <a:moveTo>
                    <a:pt x="2051875" y="165100"/>
                  </a:moveTo>
                  <a:lnTo>
                    <a:pt x="2047443" y="165100"/>
                  </a:lnTo>
                  <a:lnTo>
                    <a:pt x="2049767" y="166370"/>
                  </a:lnTo>
                  <a:lnTo>
                    <a:pt x="2051875" y="165100"/>
                  </a:lnTo>
                  <a:close/>
                </a:path>
                <a:path w="4798060" h="177800">
                  <a:moveTo>
                    <a:pt x="2056269" y="165100"/>
                  </a:moveTo>
                  <a:lnTo>
                    <a:pt x="2053399" y="165100"/>
                  </a:lnTo>
                  <a:lnTo>
                    <a:pt x="2053374" y="166370"/>
                  </a:lnTo>
                  <a:lnTo>
                    <a:pt x="2056028" y="166370"/>
                  </a:lnTo>
                  <a:lnTo>
                    <a:pt x="2056269" y="165100"/>
                  </a:lnTo>
                  <a:close/>
                </a:path>
                <a:path w="4798060" h="177800">
                  <a:moveTo>
                    <a:pt x="2071357" y="165100"/>
                  </a:moveTo>
                  <a:lnTo>
                    <a:pt x="2060702" y="165100"/>
                  </a:lnTo>
                  <a:lnTo>
                    <a:pt x="2066544" y="166370"/>
                  </a:lnTo>
                  <a:lnTo>
                    <a:pt x="2070608" y="166370"/>
                  </a:lnTo>
                  <a:lnTo>
                    <a:pt x="2071357" y="165100"/>
                  </a:lnTo>
                  <a:close/>
                </a:path>
                <a:path w="4798060" h="177800">
                  <a:moveTo>
                    <a:pt x="2076843" y="165100"/>
                  </a:moveTo>
                  <a:lnTo>
                    <a:pt x="2071357" y="165100"/>
                  </a:lnTo>
                  <a:lnTo>
                    <a:pt x="2074608" y="166370"/>
                  </a:lnTo>
                  <a:lnTo>
                    <a:pt x="2075446" y="166370"/>
                  </a:lnTo>
                  <a:lnTo>
                    <a:pt x="2076843" y="165100"/>
                  </a:lnTo>
                  <a:close/>
                </a:path>
                <a:path w="4798060" h="177800">
                  <a:moveTo>
                    <a:pt x="2088362" y="165100"/>
                  </a:moveTo>
                  <a:lnTo>
                    <a:pt x="2076843" y="165100"/>
                  </a:lnTo>
                  <a:lnTo>
                    <a:pt x="2078621" y="166370"/>
                  </a:lnTo>
                  <a:lnTo>
                    <a:pt x="2088121" y="166370"/>
                  </a:lnTo>
                  <a:lnTo>
                    <a:pt x="2088362" y="165100"/>
                  </a:lnTo>
                  <a:close/>
                </a:path>
                <a:path w="4798060" h="177800">
                  <a:moveTo>
                    <a:pt x="2130882" y="165100"/>
                  </a:moveTo>
                  <a:lnTo>
                    <a:pt x="2088629" y="165100"/>
                  </a:lnTo>
                  <a:lnTo>
                    <a:pt x="2091880" y="166370"/>
                  </a:lnTo>
                  <a:lnTo>
                    <a:pt x="2129053" y="166370"/>
                  </a:lnTo>
                  <a:lnTo>
                    <a:pt x="2130882" y="165100"/>
                  </a:lnTo>
                  <a:close/>
                </a:path>
                <a:path w="4798060" h="177800">
                  <a:moveTo>
                    <a:pt x="2247900" y="165100"/>
                  </a:moveTo>
                  <a:lnTo>
                    <a:pt x="2130882" y="165100"/>
                  </a:lnTo>
                  <a:lnTo>
                    <a:pt x="2131212" y="166370"/>
                  </a:lnTo>
                  <a:lnTo>
                    <a:pt x="2247861" y="166370"/>
                  </a:lnTo>
                  <a:lnTo>
                    <a:pt x="2247900" y="165100"/>
                  </a:lnTo>
                  <a:close/>
                </a:path>
                <a:path w="4798060" h="177800">
                  <a:moveTo>
                    <a:pt x="2251913" y="165100"/>
                  </a:moveTo>
                  <a:lnTo>
                    <a:pt x="2247900" y="165100"/>
                  </a:lnTo>
                  <a:lnTo>
                    <a:pt x="2250490" y="166370"/>
                  </a:lnTo>
                  <a:lnTo>
                    <a:pt x="2251875" y="166370"/>
                  </a:lnTo>
                  <a:lnTo>
                    <a:pt x="2251913" y="165100"/>
                  </a:lnTo>
                  <a:close/>
                </a:path>
                <a:path w="4798060" h="177800">
                  <a:moveTo>
                    <a:pt x="2255875" y="165100"/>
                  </a:moveTo>
                  <a:lnTo>
                    <a:pt x="2251913" y="165100"/>
                  </a:lnTo>
                  <a:lnTo>
                    <a:pt x="2255824" y="166370"/>
                  </a:lnTo>
                  <a:lnTo>
                    <a:pt x="2255875" y="165100"/>
                  </a:lnTo>
                  <a:close/>
                </a:path>
                <a:path w="4798060" h="177800">
                  <a:moveTo>
                    <a:pt x="2259228" y="165100"/>
                  </a:moveTo>
                  <a:lnTo>
                    <a:pt x="2255875" y="165100"/>
                  </a:lnTo>
                  <a:lnTo>
                    <a:pt x="2259177" y="166370"/>
                  </a:lnTo>
                  <a:lnTo>
                    <a:pt x="2259228" y="165100"/>
                  </a:lnTo>
                  <a:close/>
                </a:path>
                <a:path w="4798060" h="177800">
                  <a:moveTo>
                    <a:pt x="2264511" y="165100"/>
                  </a:moveTo>
                  <a:lnTo>
                    <a:pt x="2259228" y="165100"/>
                  </a:lnTo>
                  <a:lnTo>
                    <a:pt x="2264460" y="166370"/>
                  </a:lnTo>
                  <a:lnTo>
                    <a:pt x="2264511" y="165100"/>
                  </a:lnTo>
                  <a:close/>
                </a:path>
                <a:path w="4798060" h="177800">
                  <a:moveTo>
                    <a:pt x="2268575" y="165100"/>
                  </a:moveTo>
                  <a:lnTo>
                    <a:pt x="2264511" y="165100"/>
                  </a:lnTo>
                  <a:lnTo>
                    <a:pt x="2267813" y="166370"/>
                  </a:lnTo>
                  <a:lnTo>
                    <a:pt x="2268575" y="165100"/>
                  </a:lnTo>
                  <a:close/>
                </a:path>
                <a:path w="4798060" h="177800">
                  <a:moveTo>
                    <a:pt x="3782606" y="162560"/>
                  </a:moveTo>
                  <a:lnTo>
                    <a:pt x="3778211" y="162560"/>
                  </a:lnTo>
                  <a:lnTo>
                    <a:pt x="3779088" y="166370"/>
                  </a:lnTo>
                  <a:lnTo>
                    <a:pt x="3780802" y="166370"/>
                  </a:lnTo>
                  <a:lnTo>
                    <a:pt x="3781679" y="163830"/>
                  </a:lnTo>
                  <a:lnTo>
                    <a:pt x="3782567" y="163830"/>
                  </a:lnTo>
                  <a:lnTo>
                    <a:pt x="3782606" y="162560"/>
                  </a:lnTo>
                  <a:close/>
                </a:path>
                <a:path w="4798060" h="177800">
                  <a:moveTo>
                    <a:pt x="3895610" y="165100"/>
                  </a:moveTo>
                  <a:lnTo>
                    <a:pt x="3893578" y="165100"/>
                  </a:lnTo>
                  <a:lnTo>
                    <a:pt x="3893502" y="166370"/>
                  </a:lnTo>
                  <a:lnTo>
                    <a:pt x="3895610" y="165100"/>
                  </a:lnTo>
                  <a:close/>
                </a:path>
                <a:path w="4798060" h="177800">
                  <a:moveTo>
                    <a:pt x="3913987" y="165100"/>
                  </a:moveTo>
                  <a:lnTo>
                    <a:pt x="3909529" y="165100"/>
                  </a:lnTo>
                  <a:lnTo>
                    <a:pt x="3913504" y="166370"/>
                  </a:lnTo>
                  <a:lnTo>
                    <a:pt x="3913987" y="165100"/>
                  </a:lnTo>
                  <a:close/>
                </a:path>
                <a:path w="4798060" h="177800">
                  <a:moveTo>
                    <a:pt x="3973360" y="165100"/>
                  </a:moveTo>
                  <a:lnTo>
                    <a:pt x="3967137" y="165100"/>
                  </a:lnTo>
                  <a:lnTo>
                    <a:pt x="3971163" y="166370"/>
                  </a:lnTo>
                  <a:lnTo>
                    <a:pt x="3973360" y="165100"/>
                  </a:lnTo>
                  <a:close/>
                </a:path>
                <a:path w="4798060" h="177800">
                  <a:moveTo>
                    <a:pt x="4057637" y="165100"/>
                  </a:moveTo>
                  <a:lnTo>
                    <a:pt x="3975493" y="165100"/>
                  </a:lnTo>
                  <a:lnTo>
                    <a:pt x="3975862" y="166370"/>
                  </a:lnTo>
                  <a:lnTo>
                    <a:pt x="4056837" y="166370"/>
                  </a:lnTo>
                  <a:lnTo>
                    <a:pt x="4057637" y="165100"/>
                  </a:lnTo>
                  <a:close/>
                </a:path>
                <a:path w="4798060" h="177800">
                  <a:moveTo>
                    <a:pt x="4100093" y="165100"/>
                  </a:moveTo>
                  <a:lnTo>
                    <a:pt x="4075556" y="165100"/>
                  </a:lnTo>
                  <a:lnTo>
                    <a:pt x="4077360" y="166370"/>
                  </a:lnTo>
                  <a:lnTo>
                    <a:pt x="4098632" y="166370"/>
                  </a:lnTo>
                  <a:lnTo>
                    <a:pt x="4100093" y="165100"/>
                  </a:lnTo>
                  <a:close/>
                </a:path>
                <a:path w="4798060" h="177800">
                  <a:moveTo>
                    <a:pt x="4161574" y="165100"/>
                  </a:moveTo>
                  <a:lnTo>
                    <a:pt x="4150321" y="165100"/>
                  </a:lnTo>
                  <a:lnTo>
                    <a:pt x="4148950" y="166370"/>
                  </a:lnTo>
                  <a:lnTo>
                    <a:pt x="4162780" y="166370"/>
                  </a:lnTo>
                  <a:lnTo>
                    <a:pt x="4161574" y="165100"/>
                  </a:lnTo>
                  <a:close/>
                </a:path>
                <a:path w="4798060" h="177800">
                  <a:moveTo>
                    <a:pt x="4292930" y="165100"/>
                  </a:moveTo>
                  <a:lnTo>
                    <a:pt x="4163987" y="165100"/>
                  </a:lnTo>
                  <a:lnTo>
                    <a:pt x="4162780" y="166370"/>
                  </a:lnTo>
                  <a:lnTo>
                    <a:pt x="4299597" y="166370"/>
                  </a:lnTo>
                  <a:lnTo>
                    <a:pt x="4292930" y="165100"/>
                  </a:lnTo>
                  <a:close/>
                </a:path>
                <a:path w="4798060" h="177800">
                  <a:moveTo>
                    <a:pt x="4350600" y="165100"/>
                  </a:moveTo>
                  <a:lnTo>
                    <a:pt x="4333392" y="165100"/>
                  </a:lnTo>
                  <a:lnTo>
                    <a:pt x="4333367" y="166370"/>
                  </a:lnTo>
                  <a:lnTo>
                    <a:pt x="4351566" y="166370"/>
                  </a:lnTo>
                  <a:lnTo>
                    <a:pt x="4350600" y="165100"/>
                  </a:lnTo>
                  <a:close/>
                </a:path>
                <a:path w="4798060" h="177800">
                  <a:moveTo>
                    <a:pt x="4350600" y="165100"/>
                  </a:moveTo>
                  <a:lnTo>
                    <a:pt x="4351566" y="166370"/>
                  </a:lnTo>
                  <a:lnTo>
                    <a:pt x="4351839" y="165762"/>
                  </a:lnTo>
                  <a:lnTo>
                    <a:pt x="4350600" y="165100"/>
                  </a:lnTo>
                  <a:close/>
                </a:path>
                <a:path w="4798060" h="177800">
                  <a:moveTo>
                    <a:pt x="4351839" y="165762"/>
                  </a:moveTo>
                  <a:lnTo>
                    <a:pt x="4351566" y="166370"/>
                  </a:lnTo>
                  <a:lnTo>
                    <a:pt x="4352975" y="166370"/>
                  </a:lnTo>
                  <a:lnTo>
                    <a:pt x="4351839" y="165762"/>
                  </a:lnTo>
                  <a:close/>
                </a:path>
                <a:path w="4798060" h="177800">
                  <a:moveTo>
                    <a:pt x="4366501" y="165100"/>
                  </a:moveTo>
                  <a:lnTo>
                    <a:pt x="4356442" y="165100"/>
                  </a:lnTo>
                  <a:lnTo>
                    <a:pt x="4352975" y="166370"/>
                  </a:lnTo>
                  <a:lnTo>
                    <a:pt x="4366501" y="166370"/>
                  </a:lnTo>
                  <a:lnTo>
                    <a:pt x="4366501" y="165100"/>
                  </a:lnTo>
                  <a:close/>
                </a:path>
                <a:path w="4798060" h="177800">
                  <a:moveTo>
                    <a:pt x="4369155" y="165100"/>
                  </a:moveTo>
                  <a:lnTo>
                    <a:pt x="4369142" y="166370"/>
                  </a:lnTo>
                  <a:lnTo>
                    <a:pt x="4371124" y="166370"/>
                  </a:lnTo>
                  <a:lnTo>
                    <a:pt x="4369155" y="165100"/>
                  </a:lnTo>
                  <a:close/>
                </a:path>
                <a:path w="4798060" h="177800">
                  <a:moveTo>
                    <a:pt x="4373206" y="165100"/>
                  </a:moveTo>
                  <a:lnTo>
                    <a:pt x="4371124" y="165100"/>
                  </a:lnTo>
                  <a:lnTo>
                    <a:pt x="4371124" y="166370"/>
                  </a:lnTo>
                  <a:lnTo>
                    <a:pt x="4373359" y="166370"/>
                  </a:lnTo>
                  <a:lnTo>
                    <a:pt x="4373206" y="165100"/>
                  </a:lnTo>
                  <a:close/>
                </a:path>
                <a:path w="4798060" h="177800">
                  <a:moveTo>
                    <a:pt x="4376432" y="165100"/>
                  </a:moveTo>
                  <a:lnTo>
                    <a:pt x="4374476" y="165100"/>
                  </a:lnTo>
                  <a:lnTo>
                    <a:pt x="4374857" y="166370"/>
                  </a:lnTo>
                  <a:lnTo>
                    <a:pt x="4380712" y="166370"/>
                  </a:lnTo>
                  <a:lnTo>
                    <a:pt x="4376432" y="165100"/>
                  </a:lnTo>
                  <a:close/>
                </a:path>
                <a:path w="4798060" h="177800">
                  <a:moveTo>
                    <a:pt x="4386211" y="165100"/>
                  </a:moveTo>
                  <a:lnTo>
                    <a:pt x="4384395" y="165100"/>
                  </a:lnTo>
                  <a:lnTo>
                    <a:pt x="4384382" y="166370"/>
                  </a:lnTo>
                  <a:lnTo>
                    <a:pt x="4390107" y="166069"/>
                  </a:lnTo>
                  <a:lnTo>
                    <a:pt x="4386211" y="165100"/>
                  </a:lnTo>
                  <a:close/>
                </a:path>
                <a:path w="4798060" h="177800">
                  <a:moveTo>
                    <a:pt x="4392303" y="165953"/>
                  </a:moveTo>
                  <a:lnTo>
                    <a:pt x="4390107" y="166069"/>
                  </a:lnTo>
                  <a:lnTo>
                    <a:pt x="4391317" y="166370"/>
                  </a:lnTo>
                  <a:lnTo>
                    <a:pt x="4392303" y="165953"/>
                  </a:lnTo>
                  <a:close/>
                </a:path>
                <a:path w="4798060" h="177800">
                  <a:moveTo>
                    <a:pt x="4453267" y="165100"/>
                  </a:moveTo>
                  <a:lnTo>
                    <a:pt x="4442675" y="165100"/>
                  </a:lnTo>
                  <a:lnTo>
                    <a:pt x="4442663" y="166370"/>
                  </a:lnTo>
                  <a:lnTo>
                    <a:pt x="4452581" y="166370"/>
                  </a:lnTo>
                  <a:lnTo>
                    <a:pt x="4453267" y="165100"/>
                  </a:lnTo>
                  <a:close/>
                </a:path>
                <a:path w="4798060" h="177800">
                  <a:moveTo>
                    <a:pt x="4457910" y="165391"/>
                  </a:moveTo>
                  <a:lnTo>
                    <a:pt x="4457890" y="166370"/>
                  </a:lnTo>
                  <a:lnTo>
                    <a:pt x="4458830" y="166370"/>
                  </a:lnTo>
                  <a:lnTo>
                    <a:pt x="4457910" y="165391"/>
                  </a:lnTo>
                  <a:close/>
                </a:path>
                <a:path w="4798060" h="177800">
                  <a:moveTo>
                    <a:pt x="4463872" y="165100"/>
                  </a:moveTo>
                  <a:lnTo>
                    <a:pt x="4463199" y="165100"/>
                  </a:lnTo>
                  <a:lnTo>
                    <a:pt x="4463199" y="166370"/>
                  </a:lnTo>
                  <a:lnTo>
                    <a:pt x="4463846" y="166370"/>
                  </a:lnTo>
                  <a:lnTo>
                    <a:pt x="4463872" y="165100"/>
                  </a:lnTo>
                  <a:close/>
                </a:path>
                <a:path w="4798060" h="177800">
                  <a:moveTo>
                    <a:pt x="4474476" y="165100"/>
                  </a:moveTo>
                  <a:lnTo>
                    <a:pt x="4464964" y="165100"/>
                  </a:lnTo>
                  <a:lnTo>
                    <a:pt x="4467186" y="166370"/>
                  </a:lnTo>
                  <a:lnTo>
                    <a:pt x="4474248" y="166370"/>
                  </a:lnTo>
                  <a:lnTo>
                    <a:pt x="4474476" y="165100"/>
                  </a:lnTo>
                  <a:close/>
                </a:path>
                <a:path w="4798060" h="177800">
                  <a:moveTo>
                    <a:pt x="4479772" y="165100"/>
                  </a:moveTo>
                  <a:lnTo>
                    <a:pt x="4476242" y="165100"/>
                  </a:lnTo>
                  <a:lnTo>
                    <a:pt x="4477994" y="166370"/>
                  </a:lnTo>
                  <a:lnTo>
                    <a:pt x="4479759" y="166370"/>
                  </a:lnTo>
                  <a:lnTo>
                    <a:pt x="4479772" y="165100"/>
                  </a:lnTo>
                  <a:close/>
                </a:path>
                <a:path w="4798060" h="177800">
                  <a:moveTo>
                    <a:pt x="4485462" y="165100"/>
                  </a:moveTo>
                  <a:lnTo>
                    <a:pt x="4483569" y="165100"/>
                  </a:lnTo>
                  <a:lnTo>
                    <a:pt x="4485449" y="166370"/>
                  </a:lnTo>
                  <a:lnTo>
                    <a:pt x="4485462" y="165100"/>
                  </a:lnTo>
                  <a:close/>
                </a:path>
                <a:path w="4798060" h="177800">
                  <a:moveTo>
                    <a:pt x="4490758" y="165100"/>
                  </a:moveTo>
                  <a:lnTo>
                    <a:pt x="4487240" y="165100"/>
                  </a:lnTo>
                  <a:lnTo>
                    <a:pt x="4490758" y="166370"/>
                  </a:lnTo>
                  <a:lnTo>
                    <a:pt x="4490758" y="165100"/>
                  </a:lnTo>
                  <a:close/>
                </a:path>
                <a:path w="4798060" h="177800">
                  <a:moveTo>
                    <a:pt x="4540059" y="165100"/>
                  </a:moveTo>
                  <a:lnTo>
                    <a:pt x="4493679" y="165100"/>
                  </a:lnTo>
                  <a:lnTo>
                    <a:pt x="4494822" y="166370"/>
                  </a:lnTo>
                  <a:lnTo>
                    <a:pt x="4539361" y="166370"/>
                  </a:lnTo>
                  <a:lnTo>
                    <a:pt x="4540059" y="165100"/>
                  </a:lnTo>
                  <a:close/>
                </a:path>
                <a:path w="4798060" h="177800">
                  <a:moveTo>
                    <a:pt x="4591710" y="165100"/>
                  </a:moveTo>
                  <a:lnTo>
                    <a:pt x="4579785" y="165100"/>
                  </a:lnTo>
                  <a:lnTo>
                    <a:pt x="4591697" y="166370"/>
                  </a:lnTo>
                  <a:lnTo>
                    <a:pt x="4591710" y="165100"/>
                  </a:lnTo>
                  <a:close/>
                </a:path>
                <a:path w="4798060" h="177800">
                  <a:moveTo>
                    <a:pt x="4597666" y="165100"/>
                  </a:moveTo>
                  <a:lnTo>
                    <a:pt x="4594110" y="165100"/>
                  </a:lnTo>
                  <a:lnTo>
                    <a:pt x="4596117" y="166370"/>
                  </a:lnTo>
                  <a:lnTo>
                    <a:pt x="4597654" y="166370"/>
                  </a:lnTo>
                  <a:lnTo>
                    <a:pt x="4597666" y="165100"/>
                  </a:lnTo>
                  <a:close/>
                </a:path>
                <a:path w="4798060" h="177800">
                  <a:moveTo>
                    <a:pt x="4615167" y="165100"/>
                  </a:moveTo>
                  <a:lnTo>
                    <a:pt x="4605807" y="165100"/>
                  </a:lnTo>
                  <a:lnTo>
                    <a:pt x="4611116" y="166370"/>
                  </a:lnTo>
                  <a:lnTo>
                    <a:pt x="4614672" y="166370"/>
                  </a:lnTo>
                  <a:lnTo>
                    <a:pt x="4615167" y="165100"/>
                  </a:lnTo>
                  <a:close/>
                </a:path>
                <a:path w="4798060" h="177800">
                  <a:moveTo>
                    <a:pt x="4652657" y="165100"/>
                  </a:moveTo>
                  <a:lnTo>
                    <a:pt x="4650028" y="165100"/>
                  </a:lnTo>
                  <a:lnTo>
                    <a:pt x="4652441" y="166370"/>
                  </a:lnTo>
                  <a:lnTo>
                    <a:pt x="4652657" y="165100"/>
                  </a:lnTo>
                  <a:close/>
                </a:path>
                <a:path w="4798060" h="177800">
                  <a:moveTo>
                    <a:pt x="4706315" y="162560"/>
                  </a:moveTo>
                  <a:lnTo>
                    <a:pt x="4589119" y="162560"/>
                  </a:lnTo>
                  <a:lnTo>
                    <a:pt x="4589068" y="163830"/>
                  </a:lnTo>
                  <a:lnTo>
                    <a:pt x="4545152" y="163830"/>
                  </a:lnTo>
                  <a:lnTo>
                    <a:pt x="4545152" y="165100"/>
                  </a:lnTo>
                  <a:lnTo>
                    <a:pt x="4652657" y="165100"/>
                  </a:lnTo>
                  <a:lnTo>
                    <a:pt x="4654664" y="166370"/>
                  </a:lnTo>
                  <a:lnTo>
                    <a:pt x="4705438" y="166370"/>
                  </a:lnTo>
                  <a:lnTo>
                    <a:pt x="4706315" y="162560"/>
                  </a:lnTo>
                  <a:close/>
                </a:path>
                <a:path w="4798060" h="177800">
                  <a:moveTo>
                    <a:pt x="4743704" y="162560"/>
                  </a:moveTo>
                  <a:lnTo>
                    <a:pt x="4706315" y="162560"/>
                  </a:lnTo>
                  <a:lnTo>
                    <a:pt x="4707090" y="163683"/>
                  </a:lnTo>
                  <a:lnTo>
                    <a:pt x="4707166" y="166370"/>
                  </a:lnTo>
                  <a:lnTo>
                    <a:pt x="4707813" y="166370"/>
                  </a:lnTo>
                  <a:lnTo>
                    <a:pt x="4708499" y="163830"/>
                  </a:lnTo>
                  <a:lnTo>
                    <a:pt x="4743653" y="163830"/>
                  </a:lnTo>
                  <a:lnTo>
                    <a:pt x="4743704" y="162560"/>
                  </a:lnTo>
                  <a:close/>
                </a:path>
                <a:path w="4798060" h="177800">
                  <a:moveTo>
                    <a:pt x="4757166" y="165100"/>
                  </a:moveTo>
                  <a:lnTo>
                    <a:pt x="4755172" y="165100"/>
                  </a:lnTo>
                  <a:lnTo>
                    <a:pt x="4757115" y="166370"/>
                  </a:lnTo>
                  <a:lnTo>
                    <a:pt x="4757166" y="165100"/>
                  </a:lnTo>
                  <a:close/>
                </a:path>
                <a:path w="4798060" h="177800">
                  <a:moveTo>
                    <a:pt x="4762538" y="165100"/>
                  </a:moveTo>
                  <a:lnTo>
                    <a:pt x="4758728" y="165100"/>
                  </a:lnTo>
                  <a:lnTo>
                    <a:pt x="4759756" y="166370"/>
                  </a:lnTo>
                  <a:lnTo>
                    <a:pt x="4761890" y="166370"/>
                  </a:lnTo>
                  <a:lnTo>
                    <a:pt x="4762538" y="165100"/>
                  </a:lnTo>
                  <a:close/>
                </a:path>
                <a:path w="4798060" h="177800">
                  <a:moveTo>
                    <a:pt x="768705" y="165100"/>
                  </a:moveTo>
                  <a:lnTo>
                    <a:pt x="759802" y="165100"/>
                  </a:lnTo>
                  <a:lnTo>
                    <a:pt x="759802" y="166299"/>
                  </a:lnTo>
                  <a:lnTo>
                    <a:pt x="768705" y="165100"/>
                  </a:lnTo>
                  <a:close/>
                </a:path>
                <a:path w="4798060" h="177800">
                  <a:moveTo>
                    <a:pt x="4408551" y="165100"/>
                  </a:moveTo>
                  <a:lnTo>
                    <a:pt x="4394327" y="165100"/>
                  </a:lnTo>
                  <a:lnTo>
                    <a:pt x="4392303" y="165953"/>
                  </a:lnTo>
                  <a:lnTo>
                    <a:pt x="4408551" y="165100"/>
                  </a:lnTo>
                  <a:close/>
                </a:path>
                <a:path w="4798060" h="177800">
                  <a:moveTo>
                    <a:pt x="4352137" y="165100"/>
                  </a:moveTo>
                  <a:lnTo>
                    <a:pt x="4350600" y="165100"/>
                  </a:lnTo>
                  <a:lnTo>
                    <a:pt x="4351839" y="165762"/>
                  </a:lnTo>
                  <a:lnTo>
                    <a:pt x="4352137" y="165100"/>
                  </a:lnTo>
                  <a:close/>
                </a:path>
                <a:path w="4798060" h="177800">
                  <a:moveTo>
                    <a:pt x="4457915" y="165100"/>
                  </a:moveTo>
                  <a:lnTo>
                    <a:pt x="4457636" y="165100"/>
                  </a:lnTo>
                  <a:lnTo>
                    <a:pt x="4457910" y="165391"/>
                  </a:lnTo>
                  <a:lnTo>
                    <a:pt x="4457915" y="165100"/>
                  </a:lnTo>
                  <a:close/>
                </a:path>
                <a:path w="4798060" h="177800">
                  <a:moveTo>
                    <a:pt x="50965" y="163830"/>
                  </a:moveTo>
                  <a:lnTo>
                    <a:pt x="39712" y="163830"/>
                  </a:lnTo>
                  <a:lnTo>
                    <a:pt x="38341" y="165100"/>
                  </a:lnTo>
                  <a:lnTo>
                    <a:pt x="52184" y="165100"/>
                  </a:lnTo>
                  <a:lnTo>
                    <a:pt x="50965" y="163830"/>
                  </a:lnTo>
                  <a:close/>
                </a:path>
                <a:path w="4798060" h="177800">
                  <a:moveTo>
                    <a:pt x="165785" y="163830"/>
                  </a:moveTo>
                  <a:lnTo>
                    <a:pt x="53390" y="163830"/>
                  </a:lnTo>
                  <a:lnTo>
                    <a:pt x="52184" y="165100"/>
                  </a:lnTo>
                  <a:lnTo>
                    <a:pt x="167309" y="165100"/>
                  </a:lnTo>
                  <a:lnTo>
                    <a:pt x="165785" y="163830"/>
                  </a:lnTo>
                  <a:close/>
                </a:path>
                <a:path w="4798060" h="177800">
                  <a:moveTo>
                    <a:pt x="323710" y="163830"/>
                  </a:moveTo>
                  <a:lnTo>
                    <a:pt x="169532" y="163830"/>
                  </a:lnTo>
                  <a:lnTo>
                    <a:pt x="167309" y="165100"/>
                  </a:lnTo>
                  <a:lnTo>
                    <a:pt x="323329" y="165100"/>
                  </a:lnTo>
                  <a:lnTo>
                    <a:pt x="323710" y="163830"/>
                  </a:lnTo>
                  <a:close/>
                </a:path>
                <a:path w="4798060" h="177800">
                  <a:moveTo>
                    <a:pt x="355663" y="163830"/>
                  </a:moveTo>
                  <a:lnTo>
                    <a:pt x="325183" y="163830"/>
                  </a:lnTo>
                  <a:lnTo>
                    <a:pt x="323329" y="165100"/>
                  </a:lnTo>
                  <a:lnTo>
                    <a:pt x="360959" y="165100"/>
                  </a:lnTo>
                  <a:lnTo>
                    <a:pt x="355663" y="163830"/>
                  </a:lnTo>
                  <a:close/>
                </a:path>
                <a:path w="4798060" h="177800">
                  <a:moveTo>
                    <a:pt x="366255" y="163830"/>
                  </a:moveTo>
                  <a:lnTo>
                    <a:pt x="360972" y="163830"/>
                  </a:lnTo>
                  <a:lnTo>
                    <a:pt x="360959" y="165100"/>
                  </a:lnTo>
                  <a:lnTo>
                    <a:pt x="366255" y="165100"/>
                  </a:lnTo>
                  <a:lnTo>
                    <a:pt x="366255" y="163830"/>
                  </a:lnTo>
                  <a:close/>
                </a:path>
                <a:path w="4798060" h="177800">
                  <a:moveTo>
                    <a:pt x="367588" y="163830"/>
                  </a:moveTo>
                  <a:lnTo>
                    <a:pt x="367398" y="163830"/>
                  </a:lnTo>
                  <a:lnTo>
                    <a:pt x="367372" y="165100"/>
                  </a:lnTo>
                  <a:lnTo>
                    <a:pt x="374853" y="165100"/>
                  </a:lnTo>
                  <a:lnTo>
                    <a:pt x="367588" y="163830"/>
                  </a:lnTo>
                  <a:close/>
                </a:path>
                <a:path w="4798060" h="177800">
                  <a:moveTo>
                    <a:pt x="374865" y="163830"/>
                  </a:moveTo>
                  <a:lnTo>
                    <a:pt x="374853" y="165100"/>
                  </a:lnTo>
                  <a:lnTo>
                    <a:pt x="380161" y="165100"/>
                  </a:lnTo>
                  <a:lnTo>
                    <a:pt x="374865" y="163830"/>
                  </a:lnTo>
                  <a:close/>
                </a:path>
                <a:path w="4798060" h="177800">
                  <a:moveTo>
                    <a:pt x="386130" y="163830"/>
                  </a:moveTo>
                  <a:lnTo>
                    <a:pt x="380174" y="163830"/>
                  </a:lnTo>
                  <a:lnTo>
                    <a:pt x="380161" y="165100"/>
                  </a:lnTo>
                  <a:lnTo>
                    <a:pt x="386130" y="165100"/>
                  </a:lnTo>
                  <a:lnTo>
                    <a:pt x="386130" y="163830"/>
                  </a:lnTo>
                  <a:close/>
                </a:path>
                <a:path w="4798060" h="177800">
                  <a:moveTo>
                    <a:pt x="770788" y="163830"/>
                  </a:moveTo>
                  <a:lnTo>
                    <a:pt x="386791" y="163830"/>
                  </a:lnTo>
                  <a:lnTo>
                    <a:pt x="386778" y="165100"/>
                  </a:lnTo>
                  <a:lnTo>
                    <a:pt x="768248" y="165100"/>
                  </a:lnTo>
                  <a:lnTo>
                    <a:pt x="770788" y="163830"/>
                  </a:lnTo>
                  <a:close/>
                </a:path>
                <a:path w="4798060" h="177800">
                  <a:moveTo>
                    <a:pt x="770788" y="163830"/>
                  </a:moveTo>
                  <a:lnTo>
                    <a:pt x="768248" y="165100"/>
                  </a:lnTo>
                  <a:lnTo>
                    <a:pt x="772094" y="164434"/>
                  </a:lnTo>
                  <a:lnTo>
                    <a:pt x="770788" y="163830"/>
                  </a:lnTo>
                  <a:close/>
                </a:path>
                <a:path w="4798060" h="177800">
                  <a:moveTo>
                    <a:pt x="772094" y="164434"/>
                  </a:moveTo>
                  <a:lnTo>
                    <a:pt x="768248" y="165100"/>
                  </a:lnTo>
                  <a:lnTo>
                    <a:pt x="773531" y="165100"/>
                  </a:lnTo>
                  <a:lnTo>
                    <a:pt x="772094" y="164434"/>
                  </a:lnTo>
                  <a:close/>
                </a:path>
                <a:path w="4798060" h="177800">
                  <a:moveTo>
                    <a:pt x="835875" y="163830"/>
                  </a:moveTo>
                  <a:lnTo>
                    <a:pt x="775588" y="163830"/>
                  </a:lnTo>
                  <a:lnTo>
                    <a:pt x="775576" y="165100"/>
                  </a:lnTo>
                  <a:lnTo>
                    <a:pt x="835837" y="165100"/>
                  </a:lnTo>
                  <a:lnTo>
                    <a:pt x="835875" y="163830"/>
                  </a:lnTo>
                  <a:close/>
                </a:path>
                <a:path w="4798060" h="177800">
                  <a:moveTo>
                    <a:pt x="836955" y="163830"/>
                  </a:moveTo>
                  <a:lnTo>
                    <a:pt x="836523" y="163830"/>
                  </a:lnTo>
                  <a:lnTo>
                    <a:pt x="836523" y="165100"/>
                  </a:lnTo>
                  <a:lnTo>
                    <a:pt x="837196" y="165100"/>
                  </a:lnTo>
                  <a:lnTo>
                    <a:pt x="836955" y="163830"/>
                  </a:lnTo>
                  <a:close/>
                </a:path>
                <a:path w="4798060" h="177800">
                  <a:moveTo>
                    <a:pt x="842479" y="163830"/>
                  </a:moveTo>
                  <a:lnTo>
                    <a:pt x="838453" y="163830"/>
                  </a:lnTo>
                  <a:lnTo>
                    <a:pt x="837196" y="165100"/>
                  </a:lnTo>
                  <a:lnTo>
                    <a:pt x="842479" y="165100"/>
                  </a:lnTo>
                  <a:lnTo>
                    <a:pt x="842479" y="163830"/>
                  </a:lnTo>
                  <a:close/>
                </a:path>
                <a:path w="4798060" h="177800">
                  <a:moveTo>
                    <a:pt x="849769" y="163830"/>
                  </a:moveTo>
                  <a:lnTo>
                    <a:pt x="844918" y="163830"/>
                  </a:lnTo>
                  <a:lnTo>
                    <a:pt x="847331" y="165100"/>
                  </a:lnTo>
                  <a:lnTo>
                    <a:pt x="849769" y="165100"/>
                  </a:lnTo>
                  <a:lnTo>
                    <a:pt x="849769" y="163830"/>
                  </a:lnTo>
                  <a:close/>
                </a:path>
                <a:path w="4798060" h="177800">
                  <a:moveTo>
                    <a:pt x="854417" y="163830"/>
                  </a:moveTo>
                  <a:lnTo>
                    <a:pt x="851090" y="163830"/>
                  </a:lnTo>
                  <a:lnTo>
                    <a:pt x="850582" y="165100"/>
                  </a:lnTo>
                  <a:lnTo>
                    <a:pt x="852411" y="165100"/>
                  </a:lnTo>
                  <a:lnTo>
                    <a:pt x="854417" y="163830"/>
                  </a:lnTo>
                  <a:close/>
                </a:path>
                <a:path w="4798060" h="177800">
                  <a:moveTo>
                    <a:pt x="1290548" y="162560"/>
                  </a:moveTo>
                  <a:lnTo>
                    <a:pt x="559092" y="162560"/>
                  </a:lnTo>
                  <a:lnTo>
                    <a:pt x="558406" y="163830"/>
                  </a:lnTo>
                  <a:lnTo>
                    <a:pt x="854417" y="163830"/>
                  </a:lnTo>
                  <a:lnTo>
                    <a:pt x="854405" y="165100"/>
                  </a:lnTo>
                  <a:lnTo>
                    <a:pt x="1289977" y="165100"/>
                  </a:lnTo>
                  <a:lnTo>
                    <a:pt x="1290548" y="162560"/>
                  </a:lnTo>
                  <a:close/>
                </a:path>
                <a:path w="4798060" h="177800">
                  <a:moveTo>
                    <a:pt x="1324305" y="163830"/>
                  </a:moveTo>
                  <a:lnTo>
                    <a:pt x="1315694" y="163830"/>
                  </a:lnTo>
                  <a:lnTo>
                    <a:pt x="1315694" y="165100"/>
                  </a:lnTo>
                  <a:lnTo>
                    <a:pt x="1324305" y="165100"/>
                  </a:lnTo>
                  <a:lnTo>
                    <a:pt x="1324305" y="163830"/>
                  </a:lnTo>
                  <a:close/>
                </a:path>
                <a:path w="4798060" h="177800">
                  <a:moveTo>
                    <a:pt x="1353705" y="163830"/>
                  </a:moveTo>
                  <a:lnTo>
                    <a:pt x="1348803" y="163830"/>
                  </a:lnTo>
                  <a:lnTo>
                    <a:pt x="1348143" y="165100"/>
                  </a:lnTo>
                  <a:lnTo>
                    <a:pt x="1352778" y="165100"/>
                  </a:lnTo>
                  <a:lnTo>
                    <a:pt x="1353705" y="163830"/>
                  </a:lnTo>
                  <a:close/>
                </a:path>
                <a:path w="4798060" h="177800">
                  <a:moveTo>
                    <a:pt x="1358811" y="163830"/>
                  </a:moveTo>
                  <a:lnTo>
                    <a:pt x="1354912" y="163830"/>
                  </a:lnTo>
                  <a:lnTo>
                    <a:pt x="1354099" y="165100"/>
                  </a:lnTo>
                  <a:lnTo>
                    <a:pt x="1359395" y="165100"/>
                  </a:lnTo>
                  <a:lnTo>
                    <a:pt x="1358811" y="163830"/>
                  </a:lnTo>
                  <a:close/>
                </a:path>
                <a:path w="4798060" h="177800">
                  <a:moveTo>
                    <a:pt x="1365250" y="163830"/>
                  </a:moveTo>
                  <a:lnTo>
                    <a:pt x="1361287" y="163830"/>
                  </a:lnTo>
                  <a:lnTo>
                    <a:pt x="1361859" y="165100"/>
                  </a:lnTo>
                  <a:lnTo>
                    <a:pt x="1364297" y="165100"/>
                  </a:lnTo>
                  <a:lnTo>
                    <a:pt x="1365250" y="163830"/>
                  </a:lnTo>
                  <a:close/>
                </a:path>
                <a:path w="4798060" h="177800">
                  <a:moveTo>
                    <a:pt x="2324519" y="163830"/>
                  </a:moveTo>
                  <a:lnTo>
                    <a:pt x="1365250" y="163830"/>
                  </a:lnTo>
                  <a:lnTo>
                    <a:pt x="1365199" y="165100"/>
                  </a:lnTo>
                  <a:lnTo>
                    <a:pt x="2324480" y="165100"/>
                  </a:lnTo>
                  <a:lnTo>
                    <a:pt x="2324519" y="163830"/>
                  </a:lnTo>
                  <a:close/>
                </a:path>
                <a:path w="4798060" h="177800">
                  <a:moveTo>
                    <a:pt x="2508742" y="163830"/>
                  </a:moveTo>
                  <a:lnTo>
                    <a:pt x="2415109" y="163830"/>
                  </a:lnTo>
                  <a:lnTo>
                    <a:pt x="2436992" y="165100"/>
                  </a:lnTo>
                  <a:lnTo>
                    <a:pt x="2484538" y="165100"/>
                  </a:lnTo>
                  <a:lnTo>
                    <a:pt x="2508742" y="163830"/>
                  </a:lnTo>
                  <a:close/>
                </a:path>
                <a:path w="4798060" h="177800">
                  <a:moveTo>
                    <a:pt x="2586774" y="163830"/>
                  </a:moveTo>
                  <a:lnTo>
                    <a:pt x="2554097" y="163830"/>
                  </a:lnTo>
                  <a:lnTo>
                    <a:pt x="2572067" y="165100"/>
                  </a:lnTo>
                  <a:lnTo>
                    <a:pt x="2586037" y="165100"/>
                  </a:lnTo>
                  <a:lnTo>
                    <a:pt x="2586774" y="163830"/>
                  </a:lnTo>
                  <a:close/>
                </a:path>
                <a:path w="4798060" h="177800">
                  <a:moveTo>
                    <a:pt x="2600705" y="163830"/>
                  </a:moveTo>
                  <a:lnTo>
                    <a:pt x="2589225" y="163830"/>
                  </a:lnTo>
                  <a:lnTo>
                    <a:pt x="2590723" y="165100"/>
                  </a:lnTo>
                  <a:lnTo>
                    <a:pt x="2599944" y="165100"/>
                  </a:lnTo>
                  <a:lnTo>
                    <a:pt x="2600705" y="163830"/>
                  </a:lnTo>
                  <a:close/>
                </a:path>
                <a:path w="4798060" h="177800">
                  <a:moveTo>
                    <a:pt x="2606738" y="163830"/>
                  </a:moveTo>
                  <a:lnTo>
                    <a:pt x="2601823" y="163830"/>
                  </a:lnTo>
                  <a:lnTo>
                    <a:pt x="2601874" y="165100"/>
                  </a:lnTo>
                  <a:lnTo>
                    <a:pt x="2606649" y="165100"/>
                  </a:lnTo>
                  <a:lnTo>
                    <a:pt x="2606738" y="163830"/>
                  </a:lnTo>
                  <a:close/>
                </a:path>
                <a:path w="4798060" h="177800">
                  <a:moveTo>
                    <a:pt x="2610650" y="163830"/>
                  </a:moveTo>
                  <a:lnTo>
                    <a:pt x="2608719" y="163830"/>
                  </a:lnTo>
                  <a:lnTo>
                    <a:pt x="2609291" y="165100"/>
                  </a:lnTo>
                  <a:lnTo>
                    <a:pt x="2610599" y="165100"/>
                  </a:lnTo>
                  <a:lnTo>
                    <a:pt x="2610650" y="163830"/>
                  </a:lnTo>
                  <a:close/>
                </a:path>
                <a:path w="4798060" h="177800">
                  <a:moveTo>
                    <a:pt x="2617939" y="163830"/>
                  </a:moveTo>
                  <a:lnTo>
                    <a:pt x="2610650" y="163830"/>
                  </a:lnTo>
                  <a:lnTo>
                    <a:pt x="2617927" y="165100"/>
                  </a:lnTo>
                  <a:lnTo>
                    <a:pt x="2617939" y="163830"/>
                  </a:lnTo>
                  <a:close/>
                </a:path>
                <a:path w="4798060" h="177800">
                  <a:moveTo>
                    <a:pt x="2621267" y="163830"/>
                  </a:moveTo>
                  <a:lnTo>
                    <a:pt x="2619146" y="163830"/>
                  </a:lnTo>
                  <a:lnTo>
                    <a:pt x="2619235" y="165100"/>
                  </a:lnTo>
                  <a:lnTo>
                    <a:pt x="2620810" y="165100"/>
                  </a:lnTo>
                  <a:lnTo>
                    <a:pt x="2621267" y="163830"/>
                  </a:lnTo>
                  <a:close/>
                </a:path>
                <a:path w="4798060" h="177800">
                  <a:moveTo>
                    <a:pt x="2628023" y="163830"/>
                  </a:moveTo>
                  <a:lnTo>
                    <a:pt x="2621267" y="163830"/>
                  </a:lnTo>
                  <a:lnTo>
                    <a:pt x="2623210" y="165100"/>
                  </a:lnTo>
                  <a:lnTo>
                    <a:pt x="2626563" y="165100"/>
                  </a:lnTo>
                  <a:lnTo>
                    <a:pt x="2628023" y="163830"/>
                  </a:lnTo>
                  <a:close/>
                </a:path>
                <a:path w="4798060" h="177800">
                  <a:moveTo>
                    <a:pt x="2631224" y="163830"/>
                  </a:moveTo>
                  <a:lnTo>
                    <a:pt x="2629192" y="163830"/>
                  </a:lnTo>
                  <a:lnTo>
                    <a:pt x="2629052" y="165100"/>
                  </a:lnTo>
                  <a:lnTo>
                    <a:pt x="2631224" y="163830"/>
                  </a:lnTo>
                  <a:close/>
                </a:path>
                <a:path w="4798060" h="177800">
                  <a:moveTo>
                    <a:pt x="2646514" y="163830"/>
                  </a:moveTo>
                  <a:lnTo>
                    <a:pt x="2643911" y="163830"/>
                  </a:lnTo>
                  <a:lnTo>
                    <a:pt x="2644495" y="165100"/>
                  </a:lnTo>
                  <a:lnTo>
                    <a:pt x="2645803" y="165100"/>
                  </a:lnTo>
                  <a:lnTo>
                    <a:pt x="2646514" y="163830"/>
                  </a:lnTo>
                  <a:close/>
                </a:path>
                <a:path w="4798060" h="177800">
                  <a:moveTo>
                    <a:pt x="2655150" y="163830"/>
                  </a:moveTo>
                  <a:lnTo>
                    <a:pt x="2646514" y="163830"/>
                  </a:lnTo>
                  <a:lnTo>
                    <a:pt x="2655087" y="165100"/>
                  </a:lnTo>
                  <a:lnTo>
                    <a:pt x="2655150" y="163830"/>
                  </a:lnTo>
                  <a:close/>
                </a:path>
                <a:path w="4798060" h="177800">
                  <a:moveTo>
                    <a:pt x="2662351" y="163830"/>
                  </a:moveTo>
                  <a:lnTo>
                    <a:pt x="2655150" y="163830"/>
                  </a:lnTo>
                  <a:lnTo>
                    <a:pt x="2662415" y="165100"/>
                  </a:lnTo>
                  <a:lnTo>
                    <a:pt x="2662351" y="163830"/>
                  </a:lnTo>
                  <a:close/>
                </a:path>
                <a:path w="4798060" h="177800">
                  <a:moveTo>
                    <a:pt x="2666428" y="163830"/>
                  </a:moveTo>
                  <a:lnTo>
                    <a:pt x="2663786" y="163830"/>
                  </a:lnTo>
                  <a:lnTo>
                    <a:pt x="2666377" y="165100"/>
                  </a:lnTo>
                  <a:lnTo>
                    <a:pt x="2666428" y="163830"/>
                  </a:lnTo>
                  <a:close/>
                </a:path>
                <a:path w="4798060" h="177800">
                  <a:moveTo>
                    <a:pt x="2673730" y="163830"/>
                  </a:moveTo>
                  <a:lnTo>
                    <a:pt x="2670644" y="163830"/>
                  </a:lnTo>
                  <a:lnTo>
                    <a:pt x="2673692" y="165100"/>
                  </a:lnTo>
                  <a:lnTo>
                    <a:pt x="2673730" y="163830"/>
                  </a:lnTo>
                  <a:close/>
                </a:path>
                <a:path w="4798060" h="177800">
                  <a:moveTo>
                    <a:pt x="2701671" y="163830"/>
                  </a:moveTo>
                  <a:lnTo>
                    <a:pt x="2688310" y="163830"/>
                  </a:lnTo>
                  <a:lnTo>
                    <a:pt x="2692742" y="165100"/>
                  </a:lnTo>
                  <a:lnTo>
                    <a:pt x="2701569" y="165100"/>
                  </a:lnTo>
                  <a:lnTo>
                    <a:pt x="2701671" y="163830"/>
                  </a:lnTo>
                  <a:close/>
                </a:path>
                <a:path w="4798060" h="177800">
                  <a:moveTo>
                    <a:pt x="2707601" y="163830"/>
                  </a:moveTo>
                  <a:lnTo>
                    <a:pt x="2703995" y="163830"/>
                  </a:lnTo>
                  <a:lnTo>
                    <a:pt x="2705404" y="165100"/>
                  </a:lnTo>
                  <a:lnTo>
                    <a:pt x="2706852" y="165100"/>
                  </a:lnTo>
                  <a:lnTo>
                    <a:pt x="2707601" y="163830"/>
                  </a:lnTo>
                  <a:close/>
                </a:path>
                <a:path w="4798060" h="177800">
                  <a:moveTo>
                    <a:pt x="2715539" y="163830"/>
                  </a:moveTo>
                  <a:lnTo>
                    <a:pt x="2710497" y="163830"/>
                  </a:lnTo>
                  <a:lnTo>
                    <a:pt x="2712288" y="165100"/>
                  </a:lnTo>
                  <a:lnTo>
                    <a:pt x="2715488" y="165100"/>
                  </a:lnTo>
                  <a:lnTo>
                    <a:pt x="2715539" y="163830"/>
                  </a:lnTo>
                  <a:close/>
                </a:path>
                <a:path w="4798060" h="177800">
                  <a:moveTo>
                    <a:pt x="2718219" y="163830"/>
                  </a:moveTo>
                  <a:lnTo>
                    <a:pt x="2715539" y="163830"/>
                  </a:lnTo>
                  <a:lnTo>
                    <a:pt x="2717291" y="165100"/>
                  </a:lnTo>
                  <a:lnTo>
                    <a:pt x="2718180" y="165100"/>
                  </a:lnTo>
                  <a:lnTo>
                    <a:pt x="2718219" y="163830"/>
                  </a:lnTo>
                  <a:close/>
                </a:path>
                <a:path w="4798060" h="177800">
                  <a:moveTo>
                    <a:pt x="2733471" y="163830"/>
                  </a:moveTo>
                  <a:lnTo>
                    <a:pt x="2720619" y="163830"/>
                  </a:lnTo>
                  <a:lnTo>
                    <a:pt x="2720238" y="165100"/>
                  </a:lnTo>
                  <a:lnTo>
                    <a:pt x="2732709" y="165100"/>
                  </a:lnTo>
                  <a:lnTo>
                    <a:pt x="2733471" y="163830"/>
                  </a:lnTo>
                  <a:close/>
                </a:path>
                <a:path w="4798060" h="177800">
                  <a:moveTo>
                    <a:pt x="2760789" y="163830"/>
                  </a:moveTo>
                  <a:lnTo>
                    <a:pt x="2735516" y="163830"/>
                  </a:lnTo>
                  <a:lnTo>
                    <a:pt x="2734614" y="165100"/>
                  </a:lnTo>
                  <a:lnTo>
                    <a:pt x="2759329" y="165100"/>
                  </a:lnTo>
                  <a:lnTo>
                    <a:pt x="2760789" y="163830"/>
                  </a:lnTo>
                  <a:close/>
                </a:path>
                <a:path w="4798060" h="177800">
                  <a:moveTo>
                    <a:pt x="2844342" y="163830"/>
                  </a:moveTo>
                  <a:lnTo>
                    <a:pt x="2760789" y="163830"/>
                  </a:lnTo>
                  <a:lnTo>
                    <a:pt x="2763088" y="165100"/>
                  </a:lnTo>
                  <a:lnTo>
                    <a:pt x="2838528" y="165100"/>
                  </a:lnTo>
                  <a:lnTo>
                    <a:pt x="2844342" y="163830"/>
                  </a:lnTo>
                  <a:close/>
                </a:path>
                <a:path w="4798060" h="177800">
                  <a:moveTo>
                    <a:pt x="2854299" y="163830"/>
                  </a:moveTo>
                  <a:lnTo>
                    <a:pt x="2847098" y="163830"/>
                  </a:lnTo>
                  <a:lnTo>
                    <a:pt x="2847505" y="165100"/>
                  </a:lnTo>
                  <a:lnTo>
                    <a:pt x="2854248" y="165100"/>
                  </a:lnTo>
                  <a:lnTo>
                    <a:pt x="2854299" y="163830"/>
                  </a:lnTo>
                  <a:close/>
                </a:path>
                <a:path w="4798060" h="177800">
                  <a:moveTo>
                    <a:pt x="2865577" y="163830"/>
                  </a:moveTo>
                  <a:lnTo>
                    <a:pt x="2863583" y="163830"/>
                  </a:lnTo>
                  <a:lnTo>
                    <a:pt x="2865526" y="165100"/>
                  </a:lnTo>
                  <a:lnTo>
                    <a:pt x="2865577" y="163830"/>
                  </a:lnTo>
                  <a:close/>
                </a:path>
                <a:path w="4798060" h="177800">
                  <a:moveTo>
                    <a:pt x="2872892" y="163830"/>
                  </a:moveTo>
                  <a:lnTo>
                    <a:pt x="2870212" y="163830"/>
                  </a:lnTo>
                  <a:lnTo>
                    <a:pt x="2870187" y="165100"/>
                  </a:lnTo>
                  <a:lnTo>
                    <a:pt x="2872841" y="165100"/>
                  </a:lnTo>
                  <a:lnTo>
                    <a:pt x="2872892" y="163830"/>
                  </a:lnTo>
                  <a:close/>
                </a:path>
                <a:path w="4798060" h="177800">
                  <a:moveTo>
                    <a:pt x="2878886" y="163830"/>
                  </a:moveTo>
                  <a:lnTo>
                    <a:pt x="2872892" y="163830"/>
                  </a:lnTo>
                  <a:lnTo>
                    <a:pt x="2878124" y="165100"/>
                  </a:lnTo>
                  <a:lnTo>
                    <a:pt x="2878886" y="163830"/>
                  </a:lnTo>
                  <a:close/>
                </a:path>
                <a:path w="4798060" h="177800">
                  <a:moveTo>
                    <a:pt x="2900197" y="163830"/>
                  </a:moveTo>
                  <a:lnTo>
                    <a:pt x="2895485" y="163830"/>
                  </a:lnTo>
                  <a:lnTo>
                    <a:pt x="2898736" y="165100"/>
                  </a:lnTo>
                  <a:lnTo>
                    <a:pt x="2900197" y="163830"/>
                  </a:lnTo>
                  <a:close/>
                </a:path>
                <a:path w="4798060" h="177800">
                  <a:moveTo>
                    <a:pt x="3187052" y="162560"/>
                  </a:moveTo>
                  <a:lnTo>
                    <a:pt x="3003651" y="162560"/>
                  </a:lnTo>
                  <a:lnTo>
                    <a:pt x="3002445" y="163830"/>
                  </a:lnTo>
                  <a:lnTo>
                    <a:pt x="2979991" y="163830"/>
                  </a:lnTo>
                  <a:lnTo>
                    <a:pt x="2979940" y="165100"/>
                  </a:lnTo>
                  <a:lnTo>
                    <a:pt x="3187052" y="162560"/>
                  </a:lnTo>
                  <a:close/>
                </a:path>
                <a:path w="4798060" h="177800">
                  <a:moveTo>
                    <a:pt x="3807841" y="163830"/>
                  </a:moveTo>
                  <a:lnTo>
                    <a:pt x="3803573" y="163830"/>
                  </a:lnTo>
                  <a:lnTo>
                    <a:pt x="3804018" y="165100"/>
                  </a:lnTo>
                  <a:lnTo>
                    <a:pt x="3807841" y="163830"/>
                  </a:lnTo>
                  <a:close/>
                </a:path>
                <a:path w="4798060" h="177800">
                  <a:moveTo>
                    <a:pt x="3813568" y="163830"/>
                  </a:moveTo>
                  <a:lnTo>
                    <a:pt x="3809555" y="163830"/>
                  </a:lnTo>
                  <a:lnTo>
                    <a:pt x="3813517" y="165100"/>
                  </a:lnTo>
                  <a:lnTo>
                    <a:pt x="3813568" y="163830"/>
                  </a:lnTo>
                  <a:close/>
                </a:path>
                <a:path w="4798060" h="177800">
                  <a:moveTo>
                    <a:pt x="3828148" y="163830"/>
                  </a:moveTo>
                  <a:lnTo>
                    <a:pt x="3821683" y="163830"/>
                  </a:lnTo>
                  <a:lnTo>
                    <a:pt x="3821633" y="165100"/>
                  </a:lnTo>
                  <a:lnTo>
                    <a:pt x="3828097" y="165100"/>
                  </a:lnTo>
                  <a:lnTo>
                    <a:pt x="3828148" y="163830"/>
                  </a:lnTo>
                  <a:close/>
                </a:path>
                <a:path w="4798060" h="177800">
                  <a:moveTo>
                    <a:pt x="3840746" y="163830"/>
                  </a:moveTo>
                  <a:lnTo>
                    <a:pt x="3828808" y="163830"/>
                  </a:lnTo>
                  <a:lnTo>
                    <a:pt x="3828757" y="165100"/>
                  </a:lnTo>
                  <a:lnTo>
                    <a:pt x="3840708" y="165100"/>
                  </a:lnTo>
                  <a:lnTo>
                    <a:pt x="3840746" y="163830"/>
                  </a:lnTo>
                  <a:close/>
                </a:path>
                <a:path w="4798060" h="177800">
                  <a:moveTo>
                    <a:pt x="4197400" y="163830"/>
                  </a:moveTo>
                  <a:lnTo>
                    <a:pt x="3840746" y="163830"/>
                  </a:lnTo>
                  <a:lnTo>
                    <a:pt x="3845979" y="165100"/>
                  </a:lnTo>
                  <a:lnTo>
                    <a:pt x="4197400" y="165100"/>
                  </a:lnTo>
                  <a:lnTo>
                    <a:pt x="4197400" y="163830"/>
                  </a:lnTo>
                  <a:close/>
                </a:path>
                <a:path w="4798060" h="177800">
                  <a:moveTo>
                    <a:pt x="4202709" y="163830"/>
                  </a:moveTo>
                  <a:lnTo>
                    <a:pt x="4199280" y="163830"/>
                  </a:lnTo>
                  <a:lnTo>
                    <a:pt x="4200410" y="165100"/>
                  </a:lnTo>
                  <a:lnTo>
                    <a:pt x="4202696" y="165100"/>
                  </a:lnTo>
                  <a:lnTo>
                    <a:pt x="4202709" y="163830"/>
                  </a:lnTo>
                  <a:close/>
                </a:path>
                <a:path w="4798060" h="177800">
                  <a:moveTo>
                    <a:pt x="4215561" y="163830"/>
                  </a:moveTo>
                  <a:lnTo>
                    <a:pt x="4215104" y="165100"/>
                  </a:lnTo>
                  <a:lnTo>
                    <a:pt x="4218495" y="165100"/>
                  </a:lnTo>
                  <a:lnTo>
                    <a:pt x="4215561" y="163830"/>
                  </a:lnTo>
                  <a:close/>
                </a:path>
                <a:path w="4798060" h="177800">
                  <a:moveTo>
                    <a:pt x="4222407" y="163830"/>
                  </a:moveTo>
                  <a:lnTo>
                    <a:pt x="4218876" y="163830"/>
                  </a:lnTo>
                  <a:lnTo>
                    <a:pt x="4218876" y="165100"/>
                  </a:lnTo>
                  <a:lnTo>
                    <a:pt x="4222407" y="165100"/>
                  </a:lnTo>
                  <a:lnTo>
                    <a:pt x="4222407" y="163830"/>
                  </a:lnTo>
                  <a:close/>
                </a:path>
                <a:path w="4798060" h="177800">
                  <a:moveTo>
                    <a:pt x="4235170" y="163830"/>
                  </a:moveTo>
                  <a:lnTo>
                    <a:pt x="4232122" y="163830"/>
                  </a:lnTo>
                  <a:lnTo>
                    <a:pt x="4232109" y="165100"/>
                  </a:lnTo>
                  <a:lnTo>
                    <a:pt x="4235411" y="165100"/>
                  </a:lnTo>
                  <a:lnTo>
                    <a:pt x="4235421" y="164100"/>
                  </a:lnTo>
                  <a:lnTo>
                    <a:pt x="4235170" y="163830"/>
                  </a:lnTo>
                  <a:close/>
                </a:path>
                <a:path w="4798060" h="177800">
                  <a:moveTo>
                    <a:pt x="4238739" y="163830"/>
                  </a:moveTo>
                  <a:lnTo>
                    <a:pt x="4235424" y="163830"/>
                  </a:lnTo>
                  <a:lnTo>
                    <a:pt x="4235421" y="164100"/>
                  </a:lnTo>
                  <a:lnTo>
                    <a:pt x="4236351" y="165100"/>
                  </a:lnTo>
                  <a:lnTo>
                    <a:pt x="4238726" y="165100"/>
                  </a:lnTo>
                  <a:lnTo>
                    <a:pt x="4238739" y="163830"/>
                  </a:lnTo>
                  <a:close/>
                </a:path>
                <a:path w="4798060" h="177800">
                  <a:moveTo>
                    <a:pt x="4242727" y="163830"/>
                  </a:moveTo>
                  <a:lnTo>
                    <a:pt x="4238726" y="165100"/>
                  </a:lnTo>
                  <a:lnTo>
                    <a:pt x="4242676" y="165100"/>
                  </a:lnTo>
                  <a:lnTo>
                    <a:pt x="4242727" y="163830"/>
                  </a:lnTo>
                  <a:close/>
                </a:path>
                <a:path w="4798060" h="177800">
                  <a:moveTo>
                    <a:pt x="4318457" y="163830"/>
                  </a:moveTo>
                  <a:lnTo>
                    <a:pt x="4316818" y="163830"/>
                  </a:lnTo>
                  <a:lnTo>
                    <a:pt x="4316158" y="165100"/>
                  </a:lnTo>
                  <a:lnTo>
                    <a:pt x="4319460" y="165100"/>
                  </a:lnTo>
                  <a:lnTo>
                    <a:pt x="4318457" y="163830"/>
                  </a:lnTo>
                  <a:close/>
                </a:path>
                <a:path w="4798060" h="177800">
                  <a:moveTo>
                    <a:pt x="4367644" y="163830"/>
                  </a:moveTo>
                  <a:lnTo>
                    <a:pt x="4364342" y="163830"/>
                  </a:lnTo>
                  <a:lnTo>
                    <a:pt x="4364342" y="165100"/>
                  </a:lnTo>
                  <a:lnTo>
                    <a:pt x="4367644" y="165100"/>
                  </a:lnTo>
                  <a:lnTo>
                    <a:pt x="4367644" y="163830"/>
                  </a:lnTo>
                  <a:close/>
                </a:path>
                <a:path w="4798060" h="177800">
                  <a:moveTo>
                    <a:pt x="4379849" y="163830"/>
                  </a:moveTo>
                  <a:lnTo>
                    <a:pt x="4368215" y="163830"/>
                  </a:lnTo>
                  <a:lnTo>
                    <a:pt x="4368812" y="165100"/>
                  </a:lnTo>
                  <a:lnTo>
                    <a:pt x="4378998" y="165100"/>
                  </a:lnTo>
                  <a:lnTo>
                    <a:pt x="4379849" y="163830"/>
                  </a:lnTo>
                  <a:close/>
                </a:path>
                <a:path w="4798060" h="177800">
                  <a:moveTo>
                    <a:pt x="4396130" y="163830"/>
                  </a:moveTo>
                  <a:lnTo>
                    <a:pt x="4388319" y="163830"/>
                  </a:lnTo>
                  <a:lnTo>
                    <a:pt x="4388104" y="165100"/>
                  </a:lnTo>
                  <a:lnTo>
                    <a:pt x="4397222" y="165100"/>
                  </a:lnTo>
                  <a:lnTo>
                    <a:pt x="4396130" y="163830"/>
                  </a:lnTo>
                  <a:close/>
                </a:path>
                <a:path w="4798060" h="177800">
                  <a:moveTo>
                    <a:pt x="4416005" y="163830"/>
                  </a:moveTo>
                  <a:lnTo>
                    <a:pt x="4399445" y="163830"/>
                  </a:lnTo>
                  <a:lnTo>
                    <a:pt x="4399788" y="165100"/>
                  </a:lnTo>
                  <a:lnTo>
                    <a:pt x="4415510" y="165100"/>
                  </a:lnTo>
                  <a:lnTo>
                    <a:pt x="4416005" y="163830"/>
                  </a:lnTo>
                  <a:close/>
                </a:path>
                <a:path w="4798060" h="177800">
                  <a:moveTo>
                    <a:pt x="4428578" y="163830"/>
                  </a:moveTo>
                  <a:lnTo>
                    <a:pt x="4422889" y="163830"/>
                  </a:lnTo>
                  <a:lnTo>
                    <a:pt x="4422800" y="165100"/>
                  </a:lnTo>
                  <a:lnTo>
                    <a:pt x="4428578" y="165100"/>
                  </a:lnTo>
                  <a:lnTo>
                    <a:pt x="4428578" y="163830"/>
                  </a:lnTo>
                  <a:close/>
                </a:path>
                <a:path w="4798060" h="177800">
                  <a:moveTo>
                    <a:pt x="4445203" y="163830"/>
                  </a:moveTo>
                  <a:lnTo>
                    <a:pt x="4445012" y="163830"/>
                  </a:lnTo>
                  <a:lnTo>
                    <a:pt x="4428578" y="165100"/>
                  </a:lnTo>
                  <a:lnTo>
                    <a:pt x="4446460" y="165100"/>
                  </a:lnTo>
                  <a:lnTo>
                    <a:pt x="4445203" y="163830"/>
                  </a:lnTo>
                  <a:close/>
                </a:path>
                <a:path w="4798060" h="177800">
                  <a:moveTo>
                    <a:pt x="4462360" y="163830"/>
                  </a:moveTo>
                  <a:lnTo>
                    <a:pt x="4462348" y="165100"/>
                  </a:lnTo>
                  <a:lnTo>
                    <a:pt x="4468304" y="165100"/>
                  </a:lnTo>
                  <a:lnTo>
                    <a:pt x="4462360" y="163830"/>
                  </a:lnTo>
                  <a:close/>
                </a:path>
                <a:path w="4798060" h="177800">
                  <a:moveTo>
                    <a:pt x="4469574" y="163830"/>
                  </a:moveTo>
                  <a:lnTo>
                    <a:pt x="4468317" y="163830"/>
                  </a:lnTo>
                  <a:lnTo>
                    <a:pt x="4468317" y="165100"/>
                  </a:lnTo>
                  <a:lnTo>
                    <a:pt x="4469625" y="165100"/>
                  </a:lnTo>
                  <a:lnTo>
                    <a:pt x="4469574" y="163830"/>
                  </a:lnTo>
                  <a:close/>
                </a:path>
                <a:path w="4798060" h="177800">
                  <a:moveTo>
                    <a:pt x="4507445" y="163830"/>
                  </a:moveTo>
                  <a:lnTo>
                    <a:pt x="4470654" y="163830"/>
                  </a:lnTo>
                  <a:lnTo>
                    <a:pt x="4470971" y="165100"/>
                  </a:lnTo>
                  <a:lnTo>
                    <a:pt x="4507395" y="165100"/>
                  </a:lnTo>
                  <a:lnTo>
                    <a:pt x="4507445" y="163830"/>
                  </a:lnTo>
                  <a:close/>
                </a:path>
                <a:path w="4798060" h="177800">
                  <a:moveTo>
                    <a:pt x="4533658" y="163830"/>
                  </a:moveTo>
                  <a:lnTo>
                    <a:pt x="4522990" y="163830"/>
                  </a:lnTo>
                  <a:lnTo>
                    <a:pt x="4524057" y="165100"/>
                  </a:lnTo>
                  <a:lnTo>
                    <a:pt x="4533658" y="163830"/>
                  </a:lnTo>
                  <a:close/>
                </a:path>
                <a:path w="4798060" h="177800">
                  <a:moveTo>
                    <a:pt x="4541456" y="163830"/>
                  </a:moveTo>
                  <a:lnTo>
                    <a:pt x="4533658" y="163830"/>
                  </a:lnTo>
                  <a:lnTo>
                    <a:pt x="4532934" y="165100"/>
                  </a:lnTo>
                  <a:lnTo>
                    <a:pt x="4541456" y="165100"/>
                  </a:lnTo>
                  <a:lnTo>
                    <a:pt x="4541456" y="163830"/>
                  </a:lnTo>
                  <a:close/>
                </a:path>
                <a:path w="4798060" h="177800">
                  <a:moveTo>
                    <a:pt x="4723003" y="163830"/>
                  </a:moveTo>
                  <a:lnTo>
                    <a:pt x="4721847" y="163830"/>
                  </a:lnTo>
                  <a:lnTo>
                    <a:pt x="4722202" y="165100"/>
                  </a:lnTo>
                  <a:lnTo>
                    <a:pt x="4723003" y="163830"/>
                  </a:lnTo>
                  <a:close/>
                </a:path>
                <a:path w="4798060" h="177800">
                  <a:moveTo>
                    <a:pt x="4739652" y="163830"/>
                  </a:moveTo>
                  <a:lnTo>
                    <a:pt x="4730216" y="163830"/>
                  </a:lnTo>
                  <a:lnTo>
                    <a:pt x="4730178" y="165100"/>
                  </a:lnTo>
                  <a:lnTo>
                    <a:pt x="4738801" y="165100"/>
                  </a:lnTo>
                  <a:lnTo>
                    <a:pt x="4739652" y="163830"/>
                  </a:lnTo>
                  <a:close/>
                </a:path>
                <a:path w="4798060" h="177800">
                  <a:moveTo>
                    <a:pt x="4765446" y="163830"/>
                  </a:moveTo>
                  <a:lnTo>
                    <a:pt x="4751451" y="163830"/>
                  </a:lnTo>
                  <a:lnTo>
                    <a:pt x="4752632" y="165100"/>
                  </a:lnTo>
                  <a:lnTo>
                    <a:pt x="4765268" y="165100"/>
                  </a:lnTo>
                  <a:lnTo>
                    <a:pt x="4765446" y="163830"/>
                  </a:lnTo>
                  <a:close/>
                </a:path>
                <a:path w="4798060" h="177800">
                  <a:moveTo>
                    <a:pt x="775588" y="163830"/>
                  </a:moveTo>
                  <a:lnTo>
                    <a:pt x="770788" y="163830"/>
                  </a:lnTo>
                  <a:lnTo>
                    <a:pt x="772094" y="164434"/>
                  </a:lnTo>
                  <a:lnTo>
                    <a:pt x="775588" y="163830"/>
                  </a:lnTo>
                  <a:close/>
                </a:path>
                <a:path w="4798060" h="177800">
                  <a:moveTo>
                    <a:pt x="4235424" y="163830"/>
                  </a:moveTo>
                  <a:lnTo>
                    <a:pt x="4235170" y="163830"/>
                  </a:lnTo>
                  <a:lnTo>
                    <a:pt x="4235421" y="164100"/>
                  </a:lnTo>
                  <a:lnTo>
                    <a:pt x="4235424" y="163830"/>
                  </a:lnTo>
                  <a:close/>
                </a:path>
                <a:path w="4798060" h="177800">
                  <a:moveTo>
                    <a:pt x="64897" y="162560"/>
                  </a:moveTo>
                  <a:lnTo>
                    <a:pt x="61645" y="162560"/>
                  </a:lnTo>
                  <a:lnTo>
                    <a:pt x="60947" y="163830"/>
                  </a:lnTo>
                  <a:lnTo>
                    <a:pt x="65773" y="163830"/>
                  </a:lnTo>
                  <a:lnTo>
                    <a:pt x="64897" y="162560"/>
                  </a:lnTo>
                  <a:close/>
                </a:path>
                <a:path w="4798060" h="177800">
                  <a:moveTo>
                    <a:pt x="78092" y="162560"/>
                  </a:moveTo>
                  <a:lnTo>
                    <a:pt x="68275" y="162560"/>
                  </a:lnTo>
                  <a:lnTo>
                    <a:pt x="65773" y="163830"/>
                  </a:lnTo>
                  <a:lnTo>
                    <a:pt x="77635" y="163830"/>
                  </a:lnTo>
                  <a:lnTo>
                    <a:pt x="78092" y="162560"/>
                  </a:lnTo>
                  <a:close/>
                </a:path>
                <a:path w="4798060" h="177800">
                  <a:moveTo>
                    <a:pt x="86804" y="162560"/>
                  </a:moveTo>
                  <a:lnTo>
                    <a:pt x="80200" y="162560"/>
                  </a:lnTo>
                  <a:lnTo>
                    <a:pt x="77635" y="163830"/>
                  </a:lnTo>
                  <a:lnTo>
                    <a:pt x="86791" y="163830"/>
                  </a:lnTo>
                  <a:lnTo>
                    <a:pt x="86804" y="162560"/>
                  </a:lnTo>
                  <a:close/>
                </a:path>
                <a:path w="4798060" h="177800">
                  <a:moveTo>
                    <a:pt x="98767" y="162560"/>
                  </a:moveTo>
                  <a:lnTo>
                    <a:pt x="86804" y="162560"/>
                  </a:lnTo>
                  <a:lnTo>
                    <a:pt x="88569" y="163830"/>
                  </a:lnTo>
                  <a:lnTo>
                    <a:pt x="92113" y="163830"/>
                  </a:lnTo>
                  <a:lnTo>
                    <a:pt x="98767" y="162560"/>
                  </a:lnTo>
                  <a:close/>
                </a:path>
                <a:path w="4798060" h="177800">
                  <a:moveTo>
                    <a:pt x="206209" y="162560"/>
                  </a:moveTo>
                  <a:lnTo>
                    <a:pt x="205993" y="163830"/>
                  </a:lnTo>
                  <a:lnTo>
                    <a:pt x="207784" y="163830"/>
                  </a:lnTo>
                  <a:lnTo>
                    <a:pt x="206209" y="162560"/>
                  </a:lnTo>
                  <a:close/>
                </a:path>
                <a:path w="4798060" h="177800">
                  <a:moveTo>
                    <a:pt x="269239" y="162560"/>
                  </a:moveTo>
                  <a:lnTo>
                    <a:pt x="255397" y="162560"/>
                  </a:lnTo>
                  <a:lnTo>
                    <a:pt x="257505" y="163830"/>
                  </a:lnTo>
                  <a:lnTo>
                    <a:pt x="268389" y="163830"/>
                  </a:lnTo>
                  <a:lnTo>
                    <a:pt x="269239" y="162560"/>
                  </a:lnTo>
                  <a:close/>
                </a:path>
                <a:path w="4798060" h="177800">
                  <a:moveTo>
                    <a:pt x="285534" y="162560"/>
                  </a:moveTo>
                  <a:lnTo>
                    <a:pt x="278942" y="162560"/>
                  </a:lnTo>
                  <a:lnTo>
                    <a:pt x="276923" y="163830"/>
                  </a:lnTo>
                  <a:lnTo>
                    <a:pt x="288772" y="163830"/>
                  </a:lnTo>
                  <a:lnTo>
                    <a:pt x="285534" y="162560"/>
                  </a:lnTo>
                  <a:close/>
                </a:path>
                <a:path w="4798060" h="177800">
                  <a:moveTo>
                    <a:pt x="359740" y="162560"/>
                  </a:moveTo>
                  <a:lnTo>
                    <a:pt x="334365" y="162560"/>
                  </a:lnTo>
                  <a:lnTo>
                    <a:pt x="334581" y="163830"/>
                  </a:lnTo>
                  <a:lnTo>
                    <a:pt x="359714" y="163830"/>
                  </a:lnTo>
                  <a:lnTo>
                    <a:pt x="359740" y="162560"/>
                  </a:lnTo>
                  <a:close/>
                </a:path>
                <a:path w="4798060" h="177800">
                  <a:moveTo>
                    <a:pt x="361708" y="162560"/>
                  </a:moveTo>
                  <a:lnTo>
                    <a:pt x="361035" y="163830"/>
                  </a:lnTo>
                  <a:lnTo>
                    <a:pt x="372275" y="163830"/>
                  </a:lnTo>
                  <a:lnTo>
                    <a:pt x="361708" y="162560"/>
                  </a:lnTo>
                  <a:close/>
                </a:path>
                <a:path w="4798060" h="177800">
                  <a:moveTo>
                    <a:pt x="428828" y="162560"/>
                  </a:moveTo>
                  <a:lnTo>
                    <a:pt x="396836" y="162560"/>
                  </a:lnTo>
                  <a:lnTo>
                    <a:pt x="396786" y="163830"/>
                  </a:lnTo>
                  <a:lnTo>
                    <a:pt x="434555" y="163830"/>
                  </a:lnTo>
                  <a:lnTo>
                    <a:pt x="428828" y="162560"/>
                  </a:lnTo>
                  <a:close/>
                </a:path>
                <a:path w="4798060" h="177800">
                  <a:moveTo>
                    <a:pt x="460400" y="162560"/>
                  </a:moveTo>
                  <a:lnTo>
                    <a:pt x="460362" y="163830"/>
                  </a:lnTo>
                  <a:lnTo>
                    <a:pt x="461124" y="163830"/>
                  </a:lnTo>
                  <a:lnTo>
                    <a:pt x="460400" y="162560"/>
                  </a:lnTo>
                  <a:close/>
                </a:path>
                <a:path w="4798060" h="177800">
                  <a:moveTo>
                    <a:pt x="481596" y="162560"/>
                  </a:moveTo>
                  <a:lnTo>
                    <a:pt x="464388" y="162560"/>
                  </a:lnTo>
                  <a:lnTo>
                    <a:pt x="464362" y="163830"/>
                  </a:lnTo>
                  <a:lnTo>
                    <a:pt x="484886" y="163830"/>
                  </a:lnTo>
                  <a:lnTo>
                    <a:pt x="481596" y="162560"/>
                  </a:lnTo>
                  <a:close/>
                </a:path>
                <a:path w="4798060" h="177800">
                  <a:moveTo>
                    <a:pt x="486232" y="162560"/>
                  </a:moveTo>
                  <a:lnTo>
                    <a:pt x="485114" y="162560"/>
                  </a:lnTo>
                  <a:lnTo>
                    <a:pt x="484886" y="163830"/>
                  </a:lnTo>
                  <a:lnTo>
                    <a:pt x="486206" y="163830"/>
                  </a:lnTo>
                  <a:lnTo>
                    <a:pt x="486232" y="162560"/>
                  </a:lnTo>
                  <a:close/>
                </a:path>
                <a:path w="4798060" h="177800">
                  <a:moveTo>
                    <a:pt x="486892" y="162560"/>
                  </a:moveTo>
                  <a:lnTo>
                    <a:pt x="486892" y="163830"/>
                  </a:lnTo>
                  <a:lnTo>
                    <a:pt x="492848" y="163830"/>
                  </a:lnTo>
                  <a:lnTo>
                    <a:pt x="486892" y="162560"/>
                  </a:lnTo>
                  <a:close/>
                </a:path>
                <a:path w="4798060" h="177800">
                  <a:moveTo>
                    <a:pt x="547166" y="162560"/>
                  </a:moveTo>
                  <a:lnTo>
                    <a:pt x="514743" y="162560"/>
                  </a:lnTo>
                  <a:lnTo>
                    <a:pt x="512699" y="163830"/>
                  </a:lnTo>
                  <a:lnTo>
                    <a:pt x="547166" y="163830"/>
                  </a:lnTo>
                  <a:lnTo>
                    <a:pt x="547166" y="162560"/>
                  </a:lnTo>
                  <a:close/>
                </a:path>
                <a:path w="4798060" h="177800">
                  <a:moveTo>
                    <a:pt x="1298968" y="162560"/>
                  </a:moveTo>
                  <a:lnTo>
                    <a:pt x="1297825" y="162560"/>
                  </a:lnTo>
                  <a:lnTo>
                    <a:pt x="1297774" y="163830"/>
                  </a:lnTo>
                  <a:lnTo>
                    <a:pt x="1298867" y="163830"/>
                  </a:lnTo>
                  <a:lnTo>
                    <a:pt x="1298968" y="162560"/>
                  </a:lnTo>
                  <a:close/>
                </a:path>
                <a:path w="4798060" h="177800">
                  <a:moveTo>
                    <a:pt x="2930867" y="162560"/>
                  </a:moveTo>
                  <a:lnTo>
                    <a:pt x="1299146" y="162560"/>
                  </a:lnTo>
                  <a:lnTo>
                    <a:pt x="1310360" y="163830"/>
                  </a:lnTo>
                  <a:lnTo>
                    <a:pt x="2930118" y="163830"/>
                  </a:lnTo>
                  <a:lnTo>
                    <a:pt x="2930867" y="162560"/>
                  </a:lnTo>
                  <a:close/>
                </a:path>
                <a:path w="4798060" h="177800">
                  <a:moveTo>
                    <a:pt x="2944164" y="162560"/>
                  </a:moveTo>
                  <a:lnTo>
                    <a:pt x="2930867" y="162560"/>
                  </a:lnTo>
                  <a:lnTo>
                    <a:pt x="2935287" y="163830"/>
                  </a:lnTo>
                  <a:lnTo>
                    <a:pt x="2944126" y="163830"/>
                  </a:lnTo>
                  <a:lnTo>
                    <a:pt x="2944164" y="162560"/>
                  </a:lnTo>
                  <a:close/>
                </a:path>
                <a:path w="4798060" h="177800">
                  <a:moveTo>
                    <a:pt x="2955518" y="162560"/>
                  </a:moveTo>
                  <a:lnTo>
                    <a:pt x="2950248" y="162560"/>
                  </a:lnTo>
                  <a:lnTo>
                    <a:pt x="2949397" y="163830"/>
                  </a:lnTo>
                  <a:lnTo>
                    <a:pt x="2951899" y="163830"/>
                  </a:lnTo>
                  <a:lnTo>
                    <a:pt x="2955518" y="162560"/>
                  </a:lnTo>
                  <a:close/>
                </a:path>
                <a:path w="4798060" h="177800">
                  <a:moveTo>
                    <a:pt x="3001238" y="162560"/>
                  </a:moveTo>
                  <a:lnTo>
                    <a:pt x="2989986" y="162560"/>
                  </a:lnTo>
                  <a:lnTo>
                    <a:pt x="2988614" y="163830"/>
                  </a:lnTo>
                  <a:lnTo>
                    <a:pt x="3002445" y="163830"/>
                  </a:lnTo>
                  <a:lnTo>
                    <a:pt x="3001238" y="162560"/>
                  </a:lnTo>
                  <a:close/>
                </a:path>
                <a:path w="4798060" h="177800">
                  <a:moveTo>
                    <a:pt x="3521697" y="162560"/>
                  </a:moveTo>
                  <a:lnTo>
                    <a:pt x="3519004" y="162560"/>
                  </a:lnTo>
                  <a:lnTo>
                    <a:pt x="3518712" y="163830"/>
                  </a:lnTo>
                  <a:lnTo>
                    <a:pt x="3521697" y="162560"/>
                  </a:lnTo>
                  <a:close/>
                </a:path>
                <a:path w="4798060" h="177800">
                  <a:moveTo>
                    <a:pt x="3525050" y="162560"/>
                  </a:moveTo>
                  <a:lnTo>
                    <a:pt x="3523691" y="162560"/>
                  </a:lnTo>
                  <a:lnTo>
                    <a:pt x="3525050" y="163830"/>
                  </a:lnTo>
                  <a:lnTo>
                    <a:pt x="3525050" y="162560"/>
                  </a:lnTo>
                  <a:close/>
                </a:path>
                <a:path w="4798060" h="177800">
                  <a:moveTo>
                    <a:pt x="3580117" y="162560"/>
                  </a:moveTo>
                  <a:lnTo>
                    <a:pt x="3529723" y="162560"/>
                  </a:lnTo>
                  <a:lnTo>
                    <a:pt x="3542182" y="163830"/>
                  </a:lnTo>
                  <a:lnTo>
                    <a:pt x="3580028" y="163830"/>
                  </a:lnTo>
                  <a:lnTo>
                    <a:pt x="3580117" y="162560"/>
                  </a:lnTo>
                  <a:close/>
                </a:path>
                <a:path w="4798060" h="177800">
                  <a:moveTo>
                    <a:pt x="3605352" y="162560"/>
                  </a:moveTo>
                  <a:lnTo>
                    <a:pt x="3581425" y="162560"/>
                  </a:lnTo>
                  <a:lnTo>
                    <a:pt x="3581742" y="163830"/>
                  </a:lnTo>
                  <a:lnTo>
                    <a:pt x="3605314" y="163830"/>
                  </a:lnTo>
                  <a:lnTo>
                    <a:pt x="3605352" y="162560"/>
                  </a:lnTo>
                  <a:close/>
                </a:path>
                <a:path w="4798060" h="177800">
                  <a:moveTo>
                    <a:pt x="3609314" y="162560"/>
                  </a:moveTo>
                  <a:lnTo>
                    <a:pt x="3606698" y="162560"/>
                  </a:lnTo>
                  <a:lnTo>
                    <a:pt x="3607295" y="163830"/>
                  </a:lnTo>
                  <a:lnTo>
                    <a:pt x="3609314" y="162560"/>
                  </a:lnTo>
                  <a:close/>
                </a:path>
                <a:path w="4798060" h="177800">
                  <a:moveTo>
                    <a:pt x="3616896" y="162560"/>
                  </a:moveTo>
                  <a:lnTo>
                    <a:pt x="3609314" y="162560"/>
                  </a:lnTo>
                  <a:lnTo>
                    <a:pt x="3609657" y="163830"/>
                  </a:lnTo>
                  <a:lnTo>
                    <a:pt x="3614610" y="163830"/>
                  </a:lnTo>
                  <a:lnTo>
                    <a:pt x="3616896" y="162560"/>
                  </a:lnTo>
                  <a:close/>
                </a:path>
                <a:path w="4798060" h="177800">
                  <a:moveTo>
                    <a:pt x="3628567" y="162560"/>
                  </a:moveTo>
                  <a:lnTo>
                    <a:pt x="3616896" y="162560"/>
                  </a:lnTo>
                  <a:lnTo>
                    <a:pt x="3619093" y="163830"/>
                  </a:lnTo>
                  <a:lnTo>
                    <a:pt x="3627818" y="163830"/>
                  </a:lnTo>
                  <a:lnTo>
                    <a:pt x="3628567" y="162560"/>
                  </a:lnTo>
                  <a:close/>
                </a:path>
                <a:path w="4798060" h="177800">
                  <a:moveTo>
                    <a:pt x="3655326" y="162560"/>
                  </a:moveTo>
                  <a:lnTo>
                    <a:pt x="3628567" y="162560"/>
                  </a:lnTo>
                  <a:lnTo>
                    <a:pt x="3633139" y="163830"/>
                  </a:lnTo>
                  <a:lnTo>
                    <a:pt x="3655085" y="163830"/>
                  </a:lnTo>
                  <a:lnTo>
                    <a:pt x="3655326" y="162560"/>
                  </a:lnTo>
                  <a:close/>
                </a:path>
                <a:path w="4798060" h="177800">
                  <a:moveTo>
                    <a:pt x="3663099" y="162560"/>
                  </a:moveTo>
                  <a:lnTo>
                    <a:pt x="3657765" y="162560"/>
                  </a:lnTo>
                  <a:lnTo>
                    <a:pt x="3663048" y="163830"/>
                  </a:lnTo>
                  <a:lnTo>
                    <a:pt x="3663099" y="162560"/>
                  </a:lnTo>
                  <a:close/>
                </a:path>
                <a:path w="4798060" h="177800">
                  <a:moveTo>
                    <a:pt x="3667772" y="162560"/>
                  </a:moveTo>
                  <a:lnTo>
                    <a:pt x="3663899" y="162560"/>
                  </a:lnTo>
                  <a:lnTo>
                    <a:pt x="3665334" y="163830"/>
                  </a:lnTo>
                  <a:lnTo>
                    <a:pt x="3667023" y="163830"/>
                  </a:lnTo>
                  <a:lnTo>
                    <a:pt x="3667772" y="162560"/>
                  </a:lnTo>
                  <a:close/>
                </a:path>
                <a:path w="4798060" h="177800">
                  <a:moveTo>
                    <a:pt x="3671074" y="162560"/>
                  </a:moveTo>
                  <a:lnTo>
                    <a:pt x="3667772" y="162560"/>
                  </a:lnTo>
                  <a:lnTo>
                    <a:pt x="3671036" y="163830"/>
                  </a:lnTo>
                  <a:lnTo>
                    <a:pt x="3671074" y="162560"/>
                  </a:lnTo>
                  <a:close/>
                </a:path>
                <a:path w="4798060" h="177800">
                  <a:moveTo>
                    <a:pt x="3681691" y="162560"/>
                  </a:moveTo>
                  <a:lnTo>
                    <a:pt x="3680421" y="162560"/>
                  </a:lnTo>
                  <a:lnTo>
                    <a:pt x="3680282" y="163830"/>
                  </a:lnTo>
                  <a:lnTo>
                    <a:pt x="3680675" y="163830"/>
                  </a:lnTo>
                  <a:lnTo>
                    <a:pt x="3681691" y="162560"/>
                  </a:lnTo>
                  <a:close/>
                </a:path>
                <a:path w="4798060" h="177800">
                  <a:moveTo>
                    <a:pt x="3684333" y="162560"/>
                  </a:moveTo>
                  <a:lnTo>
                    <a:pt x="3683190" y="162560"/>
                  </a:lnTo>
                  <a:lnTo>
                    <a:pt x="3683482" y="163830"/>
                  </a:lnTo>
                  <a:lnTo>
                    <a:pt x="3684282" y="163830"/>
                  </a:lnTo>
                  <a:lnTo>
                    <a:pt x="3684333" y="162560"/>
                  </a:lnTo>
                  <a:close/>
                </a:path>
                <a:path w="4798060" h="177800">
                  <a:moveTo>
                    <a:pt x="3689045" y="162560"/>
                  </a:moveTo>
                  <a:lnTo>
                    <a:pt x="3684333" y="162560"/>
                  </a:lnTo>
                  <a:lnTo>
                    <a:pt x="3688283" y="163830"/>
                  </a:lnTo>
                  <a:lnTo>
                    <a:pt x="3689045" y="162560"/>
                  </a:lnTo>
                  <a:close/>
                </a:path>
                <a:path w="4798060" h="177800">
                  <a:moveTo>
                    <a:pt x="3701605" y="162560"/>
                  </a:moveTo>
                  <a:lnTo>
                    <a:pt x="3696766" y="162560"/>
                  </a:lnTo>
                  <a:lnTo>
                    <a:pt x="3698189" y="163830"/>
                  </a:lnTo>
                  <a:lnTo>
                    <a:pt x="3701554" y="163830"/>
                  </a:lnTo>
                  <a:lnTo>
                    <a:pt x="3701605" y="162560"/>
                  </a:lnTo>
                  <a:close/>
                </a:path>
                <a:path w="4798060" h="177800">
                  <a:moveTo>
                    <a:pt x="3754069" y="162560"/>
                  </a:moveTo>
                  <a:lnTo>
                    <a:pt x="3752926" y="162560"/>
                  </a:lnTo>
                  <a:lnTo>
                    <a:pt x="3754005" y="163830"/>
                  </a:lnTo>
                  <a:lnTo>
                    <a:pt x="3754069" y="162560"/>
                  </a:lnTo>
                  <a:close/>
                </a:path>
                <a:path w="4798060" h="177800">
                  <a:moveTo>
                    <a:pt x="3787228" y="162560"/>
                  </a:moveTo>
                  <a:lnTo>
                    <a:pt x="3783761" y="162560"/>
                  </a:lnTo>
                  <a:lnTo>
                    <a:pt x="3783876" y="163830"/>
                  </a:lnTo>
                  <a:lnTo>
                    <a:pt x="3787228" y="162560"/>
                  </a:lnTo>
                  <a:close/>
                </a:path>
                <a:path w="4798060" h="177800">
                  <a:moveTo>
                    <a:pt x="3793883" y="162560"/>
                  </a:moveTo>
                  <a:lnTo>
                    <a:pt x="3787228" y="162560"/>
                  </a:lnTo>
                  <a:lnTo>
                    <a:pt x="3793845" y="163830"/>
                  </a:lnTo>
                  <a:lnTo>
                    <a:pt x="3793883" y="162560"/>
                  </a:lnTo>
                  <a:close/>
                </a:path>
                <a:path w="4798060" h="177800">
                  <a:moveTo>
                    <a:pt x="4255592" y="162560"/>
                  </a:moveTo>
                  <a:lnTo>
                    <a:pt x="3797198" y="162560"/>
                  </a:lnTo>
                  <a:lnTo>
                    <a:pt x="3798760" y="163830"/>
                  </a:lnTo>
                  <a:lnTo>
                    <a:pt x="4253890" y="163830"/>
                  </a:lnTo>
                  <a:lnTo>
                    <a:pt x="4255592" y="162560"/>
                  </a:lnTo>
                  <a:close/>
                </a:path>
                <a:path w="4798060" h="177800">
                  <a:moveTo>
                    <a:pt x="4261866" y="162560"/>
                  </a:moveTo>
                  <a:lnTo>
                    <a:pt x="4255592" y="162560"/>
                  </a:lnTo>
                  <a:lnTo>
                    <a:pt x="4256189" y="163830"/>
                  </a:lnTo>
                  <a:lnTo>
                    <a:pt x="4261815" y="163830"/>
                  </a:lnTo>
                  <a:lnTo>
                    <a:pt x="4261866" y="162560"/>
                  </a:lnTo>
                  <a:close/>
                </a:path>
                <a:path w="4798060" h="177800">
                  <a:moveTo>
                    <a:pt x="4267200" y="162560"/>
                  </a:moveTo>
                  <a:lnTo>
                    <a:pt x="4261866" y="162560"/>
                  </a:lnTo>
                  <a:lnTo>
                    <a:pt x="4266438" y="163830"/>
                  </a:lnTo>
                  <a:lnTo>
                    <a:pt x="4266704" y="163830"/>
                  </a:lnTo>
                  <a:lnTo>
                    <a:pt x="4267200" y="162560"/>
                  </a:lnTo>
                  <a:close/>
                </a:path>
                <a:path w="4798060" h="177800">
                  <a:moveTo>
                    <a:pt x="4275175" y="162560"/>
                  </a:moveTo>
                  <a:lnTo>
                    <a:pt x="4267200" y="162560"/>
                  </a:lnTo>
                  <a:lnTo>
                    <a:pt x="4275124" y="163830"/>
                  </a:lnTo>
                  <a:lnTo>
                    <a:pt x="4275175" y="162560"/>
                  </a:lnTo>
                  <a:close/>
                </a:path>
                <a:path w="4798060" h="177800">
                  <a:moveTo>
                    <a:pt x="4299877" y="162560"/>
                  </a:moveTo>
                  <a:lnTo>
                    <a:pt x="4296486" y="162560"/>
                  </a:lnTo>
                  <a:lnTo>
                    <a:pt x="4297222" y="163830"/>
                  </a:lnTo>
                  <a:lnTo>
                    <a:pt x="4299877" y="163830"/>
                  </a:lnTo>
                  <a:lnTo>
                    <a:pt x="4299877" y="162560"/>
                  </a:lnTo>
                  <a:close/>
                </a:path>
                <a:path w="4798060" h="177800">
                  <a:moveTo>
                    <a:pt x="4360799" y="162560"/>
                  </a:moveTo>
                  <a:lnTo>
                    <a:pt x="4357484" y="162560"/>
                  </a:lnTo>
                  <a:lnTo>
                    <a:pt x="4356836" y="163830"/>
                  </a:lnTo>
                  <a:lnTo>
                    <a:pt x="4360799" y="163830"/>
                  </a:lnTo>
                  <a:lnTo>
                    <a:pt x="4360799" y="162560"/>
                  </a:lnTo>
                  <a:close/>
                </a:path>
                <a:path w="4798060" h="177800">
                  <a:moveTo>
                    <a:pt x="4380217" y="162560"/>
                  </a:moveTo>
                  <a:lnTo>
                    <a:pt x="4380166" y="163830"/>
                  </a:lnTo>
                  <a:lnTo>
                    <a:pt x="4381322" y="163830"/>
                  </a:lnTo>
                  <a:lnTo>
                    <a:pt x="4380217" y="162560"/>
                  </a:lnTo>
                  <a:close/>
                </a:path>
                <a:path w="4798060" h="177800">
                  <a:moveTo>
                    <a:pt x="4389945" y="162560"/>
                  </a:moveTo>
                  <a:lnTo>
                    <a:pt x="4389208" y="162560"/>
                  </a:lnTo>
                  <a:lnTo>
                    <a:pt x="4385310" y="163830"/>
                  </a:lnTo>
                  <a:lnTo>
                    <a:pt x="4389945" y="163830"/>
                  </a:lnTo>
                  <a:lnTo>
                    <a:pt x="4389945" y="162560"/>
                  </a:lnTo>
                  <a:close/>
                </a:path>
                <a:path w="4798060" h="177800">
                  <a:moveTo>
                    <a:pt x="4398124" y="162560"/>
                  </a:moveTo>
                  <a:lnTo>
                    <a:pt x="4390834" y="162560"/>
                  </a:lnTo>
                  <a:lnTo>
                    <a:pt x="4390440" y="163830"/>
                  </a:lnTo>
                  <a:lnTo>
                    <a:pt x="4394555" y="163830"/>
                  </a:lnTo>
                  <a:lnTo>
                    <a:pt x="4398124" y="162560"/>
                  </a:lnTo>
                  <a:close/>
                </a:path>
                <a:path w="4798060" h="177800">
                  <a:moveTo>
                    <a:pt x="4422889" y="162560"/>
                  </a:moveTo>
                  <a:lnTo>
                    <a:pt x="4410189" y="162560"/>
                  </a:lnTo>
                  <a:lnTo>
                    <a:pt x="4410189" y="163830"/>
                  </a:lnTo>
                  <a:lnTo>
                    <a:pt x="4421301" y="163830"/>
                  </a:lnTo>
                  <a:lnTo>
                    <a:pt x="4422889" y="162560"/>
                  </a:lnTo>
                  <a:close/>
                </a:path>
                <a:path w="4798060" h="177800">
                  <a:moveTo>
                    <a:pt x="4447146" y="162560"/>
                  </a:moveTo>
                  <a:lnTo>
                    <a:pt x="4426077" y="162560"/>
                  </a:lnTo>
                  <a:lnTo>
                    <a:pt x="4426077" y="163830"/>
                  </a:lnTo>
                  <a:lnTo>
                    <a:pt x="4446752" y="163830"/>
                  </a:lnTo>
                  <a:lnTo>
                    <a:pt x="4447146" y="162560"/>
                  </a:lnTo>
                  <a:close/>
                </a:path>
                <a:path w="4798060" h="177800">
                  <a:moveTo>
                    <a:pt x="4449858" y="163228"/>
                  </a:moveTo>
                  <a:lnTo>
                    <a:pt x="4448530" y="163830"/>
                  </a:lnTo>
                  <a:lnTo>
                    <a:pt x="4450892" y="163830"/>
                  </a:lnTo>
                  <a:lnTo>
                    <a:pt x="4449858" y="163228"/>
                  </a:lnTo>
                  <a:close/>
                </a:path>
                <a:path w="4798060" h="177800">
                  <a:moveTo>
                    <a:pt x="4451908" y="162560"/>
                  </a:moveTo>
                  <a:lnTo>
                    <a:pt x="4451337" y="162560"/>
                  </a:lnTo>
                  <a:lnTo>
                    <a:pt x="4450070" y="163133"/>
                  </a:lnTo>
                  <a:lnTo>
                    <a:pt x="4449974" y="163296"/>
                  </a:lnTo>
                  <a:lnTo>
                    <a:pt x="4450892" y="163830"/>
                  </a:lnTo>
                  <a:lnTo>
                    <a:pt x="4451908" y="162560"/>
                  </a:lnTo>
                  <a:close/>
                </a:path>
                <a:path w="4798060" h="177800">
                  <a:moveTo>
                    <a:pt x="4461408" y="162560"/>
                  </a:moveTo>
                  <a:lnTo>
                    <a:pt x="4451908" y="162560"/>
                  </a:lnTo>
                  <a:lnTo>
                    <a:pt x="4450892" y="163830"/>
                  </a:lnTo>
                  <a:lnTo>
                    <a:pt x="4461408" y="163830"/>
                  </a:lnTo>
                  <a:lnTo>
                    <a:pt x="4461408" y="162560"/>
                  </a:lnTo>
                  <a:close/>
                </a:path>
                <a:path w="4798060" h="177800">
                  <a:moveTo>
                    <a:pt x="4470730" y="162560"/>
                  </a:moveTo>
                  <a:lnTo>
                    <a:pt x="4466615" y="162560"/>
                  </a:lnTo>
                  <a:lnTo>
                    <a:pt x="4465307" y="163830"/>
                  </a:lnTo>
                  <a:lnTo>
                    <a:pt x="4470565" y="163830"/>
                  </a:lnTo>
                  <a:lnTo>
                    <a:pt x="4470730" y="162560"/>
                  </a:lnTo>
                  <a:close/>
                </a:path>
                <a:path w="4798060" h="177800">
                  <a:moveTo>
                    <a:pt x="4473117" y="162560"/>
                  </a:moveTo>
                  <a:lnTo>
                    <a:pt x="4470565" y="163830"/>
                  </a:lnTo>
                  <a:lnTo>
                    <a:pt x="4474044" y="163830"/>
                  </a:lnTo>
                  <a:lnTo>
                    <a:pt x="4473117" y="162560"/>
                  </a:lnTo>
                  <a:close/>
                </a:path>
                <a:path w="4798060" h="177800">
                  <a:moveTo>
                    <a:pt x="4482211" y="163683"/>
                  </a:moveTo>
                  <a:lnTo>
                    <a:pt x="4482160" y="163830"/>
                  </a:lnTo>
                  <a:lnTo>
                    <a:pt x="4482363" y="163830"/>
                  </a:lnTo>
                  <a:lnTo>
                    <a:pt x="4482211" y="163683"/>
                  </a:lnTo>
                  <a:close/>
                </a:path>
                <a:path w="4798060" h="177800">
                  <a:moveTo>
                    <a:pt x="4487405" y="162560"/>
                  </a:moveTo>
                  <a:lnTo>
                    <a:pt x="4482604" y="162560"/>
                  </a:lnTo>
                  <a:lnTo>
                    <a:pt x="4482404" y="163133"/>
                  </a:lnTo>
                  <a:lnTo>
                    <a:pt x="4482327" y="163795"/>
                  </a:lnTo>
                  <a:lnTo>
                    <a:pt x="4487492" y="162605"/>
                  </a:lnTo>
                  <a:close/>
                </a:path>
                <a:path w="4798060" h="177800">
                  <a:moveTo>
                    <a:pt x="4487492" y="162605"/>
                  </a:moveTo>
                  <a:lnTo>
                    <a:pt x="4482363" y="163830"/>
                  </a:lnTo>
                  <a:lnTo>
                    <a:pt x="4489742" y="163830"/>
                  </a:lnTo>
                  <a:lnTo>
                    <a:pt x="4487492" y="162605"/>
                  </a:lnTo>
                  <a:close/>
                </a:path>
                <a:path w="4798060" h="177800">
                  <a:moveTo>
                    <a:pt x="4489741" y="163795"/>
                  </a:moveTo>
                  <a:close/>
                </a:path>
                <a:path w="4798060" h="177800">
                  <a:moveTo>
                    <a:pt x="4512818" y="162560"/>
                  </a:moveTo>
                  <a:lnTo>
                    <a:pt x="4489704" y="162560"/>
                  </a:lnTo>
                  <a:lnTo>
                    <a:pt x="4489805" y="163830"/>
                  </a:lnTo>
                  <a:lnTo>
                    <a:pt x="4513237" y="163830"/>
                  </a:lnTo>
                  <a:lnTo>
                    <a:pt x="4512818" y="162560"/>
                  </a:lnTo>
                  <a:close/>
                </a:path>
                <a:path w="4798060" h="177800">
                  <a:moveTo>
                    <a:pt x="4513732" y="162560"/>
                  </a:moveTo>
                  <a:lnTo>
                    <a:pt x="4514126" y="163830"/>
                  </a:lnTo>
                  <a:lnTo>
                    <a:pt x="4517402" y="163830"/>
                  </a:lnTo>
                  <a:lnTo>
                    <a:pt x="4513732" y="162560"/>
                  </a:lnTo>
                  <a:close/>
                </a:path>
                <a:path w="4798060" h="177800">
                  <a:moveTo>
                    <a:pt x="4520336" y="163133"/>
                  </a:moveTo>
                  <a:lnTo>
                    <a:pt x="4520336" y="163830"/>
                  </a:lnTo>
                  <a:lnTo>
                    <a:pt x="4523486" y="163830"/>
                  </a:lnTo>
                  <a:lnTo>
                    <a:pt x="4520336" y="163133"/>
                  </a:lnTo>
                  <a:close/>
                </a:path>
                <a:path w="4798060" h="177800">
                  <a:moveTo>
                    <a:pt x="4524540" y="162560"/>
                  </a:moveTo>
                  <a:lnTo>
                    <a:pt x="4520336" y="162560"/>
                  </a:lnTo>
                  <a:lnTo>
                    <a:pt x="4520336" y="163133"/>
                  </a:lnTo>
                  <a:lnTo>
                    <a:pt x="4523486" y="163830"/>
                  </a:lnTo>
                  <a:lnTo>
                    <a:pt x="4525717" y="163407"/>
                  </a:lnTo>
                  <a:lnTo>
                    <a:pt x="4524540" y="162560"/>
                  </a:lnTo>
                  <a:close/>
                </a:path>
                <a:path w="4798060" h="177800">
                  <a:moveTo>
                    <a:pt x="4525717" y="163407"/>
                  </a:moveTo>
                  <a:lnTo>
                    <a:pt x="4523486" y="163830"/>
                  </a:lnTo>
                  <a:lnTo>
                    <a:pt x="4526305" y="163830"/>
                  </a:lnTo>
                  <a:lnTo>
                    <a:pt x="4525717" y="163407"/>
                  </a:lnTo>
                  <a:close/>
                </a:path>
                <a:path w="4798060" h="177800">
                  <a:moveTo>
                    <a:pt x="4528766" y="162829"/>
                  </a:moveTo>
                  <a:lnTo>
                    <a:pt x="4526305" y="163296"/>
                  </a:lnTo>
                  <a:lnTo>
                    <a:pt x="4526305" y="163830"/>
                  </a:lnTo>
                  <a:lnTo>
                    <a:pt x="4528947" y="163830"/>
                  </a:lnTo>
                  <a:lnTo>
                    <a:pt x="4528766" y="162829"/>
                  </a:lnTo>
                  <a:close/>
                </a:path>
                <a:path w="4798060" h="177800">
                  <a:moveTo>
                    <a:pt x="4579277" y="162560"/>
                  </a:moveTo>
                  <a:lnTo>
                    <a:pt x="4535398" y="162560"/>
                  </a:lnTo>
                  <a:lnTo>
                    <a:pt x="4533633" y="163830"/>
                  </a:lnTo>
                  <a:lnTo>
                    <a:pt x="4579277" y="163830"/>
                  </a:lnTo>
                  <a:lnTo>
                    <a:pt x="4579277" y="162560"/>
                  </a:lnTo>
                  <a:close/>
                </a:path>
                <a:path w="4798060" h="177800">
                  <a:moveTo>
                    <a:pt x="4757762" y="162560"/>
                  </a:moveTo>
                  <a:lnTo>
                    <a:pt x="4743704" y="162560"/>
                  </a:lnTo>
                  <a:lnTo>
                    <a:pt x="4749647" y="163830"/>
                  </a:lnTo>
                  <a:lnTo>
                    <a:pt x="4757623" y="163830"/>
                  </a:lnTo>
                  <a:lnTo>
                    <a:pt x="4757762" y="162560"/>
                  </a:lnTo>
                  <a:close/>
                </a:path>
                <a:path w="4798060" h="177800">
                  <a:moveTo>
                    <a:pt x="4764265" y="162560"/>
                  </a:moveTo>
                  <a:lnTo>
                    <a:pt x="4760302" y="162560"/>
                  </a:lnTo>
                  <a:lnTo>
                    <a:pt x="4757623" y="163830"/>
                  </a:lnTo>
                  <a:lnTo>
                    <a:pt x="4763477" y="163830"/>
                  </a:lnTo>
                  <a:lnTo>
                    <a:pt x="4764265" y="162560"/>
                  </a:lnTo>
                  <a:close/>
                </a:path>
                <a:path w="4798060" h="177800">
                  <a:moveTo>
                    <a:pt x="4765738" y="162560"/>
                  </a:moveTo>
                  <a:lnTo>
                    <a:pt x="4764265" y="162560"/>
                  </a:lnTo>
                  <a:lnTo>
                    <a:pt x="4765001" y="163830"/>
                  </a:lnTo>
                  <a:lnTo>
                    <a:pt x="4765738" y="162560"/>
                  </a:lnTo>
                  <a:close/>
                </a:path>
                <a:path w="4798060" h="177800">
                  <a:moveTo>
                    <a:pt x="4482604" y="162560"/>
                  </a:moveTo>
                  <a:lnTo>
                    <a:pt x="4481042" y="162560"/>
                  </a:lnTo>
                  <a:lnTo>
                    <a:pt x="4482211" y="163683"/>
                  </a:lnTo>
                  <a:lnTo>
                    <a:pt x="4482604" y="162560"/>
                  </a:lnTo>
                  <a:close/>
                </a:path>
                <a:path w="4798060" h="177800">
                  <a:moveTo>
                    <a:pt x="4526305" y="162560"/>
                  </a:moveTo>
                  <a:lnTo>
                    <a:pt x="4524540" y="162560"/>
                  </a:lnTo>
                  <a:lnTo>
                    <a:pt x="4525717" y="163407"/>
                  </a:lnTo>
                  <a:lnTo>
                    <a:pt x="4526305" y="163296"/>
                  </a:lnTo>
                  <a:lnTo>
                    <a:pt x="4526305" y="162560"/>
                  </a:lnTo>
                  <a:close/>
                </a:path>
                <a:path w="4798060" h="177800">
                  <a:moveTo>
                    <a:pt x="4528718" y="162560"/>
                  </a:moveTo>
                  <a:lnTo>
                    <a:pt x="4526305" y="162560"/>
                  </a:lnTo>
                  <a:lnTo>
                    <a:pt x="4526305" y="163296"/>
                  </a:lnTo>
                  <a:lnTo>
                    <a:pt x="4528766" y="162829"/>
                  </a:lnTo>
                  <a:lnTo>
                    <a:pt x="4528718" y="162560"/>
                  </a:lnTo>
                  <a:close/>
                </a:path>
                <a:path w="4798060" h="177800">
                  <a:moveTo>
                    <a:pt x="4451337" y="162560"/>
                  </a:moveTo>
                  <a:lnTo>
                    <a:pt x="4448708" y="162560"/>
                  </a:lnTo>
                  <a:lnTo>
                    <a:pt x="4449858" y="163228"/>
                  </a:lnTo>
                  <a:lnTo>
                    <a:pt x="4451337" y="162560"/>
                  </a:lnTo>
                  <a:close/>
                </a:path>
                <a:path w="4798060" h="177800">
                  <a:moveTo>
                    <a:pt x="4520336" y="162560"/>
                  </a:moveTo>
                  <a:lnTo>
                    <a:pt x="4517745" y="162560"/>
                  </a:lnTo>
                  <a:lnTo>
                    <a:pt x="4520336" y="163133"/>
                  </a:lnTo>
                  <a:lnTo>
                    <a:pt x="4520336" y="162560"/>
                  </a:lnTo>
                  <a:close/>
                </a:path>
                <a:path w="4798060" h="177800">
                  <a:moveTo>
                    <a:pt x="4530191" y="162560"/>
                  </a:moveTo>
                  <a:lnTo>
                    <a:pt x="4528718" y="162560"/>
                  </a:lnTo>
                  <a:lnTo>
                    <a:pt x="4528766" y="162829"/>
                  </a:lnTo>
                  <a:lnTo>
                    <a:pt x="4530191" y="162560"/>
                  </a:lnTo>
                  <a:close/>
                </a:path>
                <a:path w="4798060" h="177800">
                  <a:moveTo>
                    <a:pt x="4487684" y="162560"/>
                  </a:moveTo>
                  <a:lnTo>
                    <a:pt x="4487405" y="162560"/>
                  </a:lnTo>
                  <a:lnTo>
                    <a:pt x="4487684" y="162560"/>
                  </a:lnTo>
                  <a:close/>
                </a:path>
                <a:path w="4798060" h="177800">
                  <a:moveTo>
                    <a:pt x="292303" y="161290"/>
                  </a:moveTo>
                  <a:lnTo>
                    <a:pt x="290309" y="161290"/>
                  </a:lnTo>
                  <a:lnTo>
                    <a:pt x="290309" y="162560"/>
                  </a:lnTo>
                  <a:lnTo>
                    <a:pt x="292303" y="161290"/>
                  </a:lnTo>
                  <a:close/>
                </a:path>
                <a:path w="4798060" h="177800">
                  <a:moveTo>
                    <a:pt x="336664" y="161290"/>
                  </a:moveTo>
                  <a:lnTo>
                    <a:pt x="292303" y="161290"/>
                  </a:lnTo>
                  <a:lnTo>
                    <a:pt x="292303" y="162560"/>
                  </a:lnTo>
                  <a:lnTo>
                    <a:pt x="336473" y="162560"/>
                  </a:lnTo>
                  <a:lnTo>
                    <a:pt x="336664" y="161290"/>
                  </a:lnTo>
                  <a:close/>
                </a:path>
                <a:path w="4798060" h="177800">
                  <a:moveTo>
                    <a:pt x="341299" y="161290"/>
                  </a:moveTo>
                  <a:lnTo>
                    <a:pt x="338112" y="161290"/>
                  </a:lnTo>
                  <a:lnTo>
                    <a:pt x="340283" y="162560"/>
                  </a:lnTo>
                  <a:lnTo>
                    <a:pt x="341299" y="162560"/>
                  </a:lnTo>
                  <a:lnTo>
                    <a:pt x="341299" y="161290"/>
                  </a:lnTo>
                  <a:close/>
                </a:path>
                <a:path w="4798060" h="177800">
                  <a:moveTo>
                    <a:pt x="343522" y="161290"/>
                  </a:moveTo>
                  <a:lnTo>
                    <a:pt x="341922" y="161290"/>
                  </a:lnTo>
                  <a:lnTo>
                    <a:pt x="341909" y="162560"/>
                  </a:lnTo>
                  <a:lnTo>
                    <a:pt x="344550" y="162560"/>
                  </a:lnTo>
                  <a:lnTo>
                    <a:pt x="343522" y="161290"/>
                  </a:lnTo>
                  <a:close/>
                </a:path>
                <a:path w="4798060" h="177800">
                  <a:moveTo>
                    <a:pt x="360121" y="161290"/>
                  </a:moveTo>
                  <a:lnTo>
                    <a:pt x="355015" y="161290"/>
                  </a:lnTo>
                  <a:lnTo>
                    <a:pt x="356387" y="162560"/>
                  </a:lnTo>
                  <a:lnTo>
                    <a:pt x="359968" y="162560"/>
                  </a:lnTo>
                  <a:lnTo>
                    <a:pt x="360121" y="161290"/>
                  </a:lnTo>
                  <a:close/>
                </a:path>
                <a:path w="4798060" h="177800">
                  <a:moveTo>
                    <a:pt x="362508" y="161290"/>
                  </a:moveTo>
                  <a:lnTo>
                    <a:pt x="359968" y="162560"/>
                  </a:lnTo>
                  <a:lnTo>
                    <a:pt x="363448" y="162560"/>
                  </a:lnTo>
                  <a:lnTo>
                    <a:pt x="362508" y="161290"/>
                  </a:lnTo>
                  <a:close/>
                </a:path>
                <a:path w="4798060" h="177800">
                  <a:moveTo>
                    <a:pt x="377063" y="161290"/>
                  </a:moveTo>
                  <a:lnTo>
                    <a:pt x="370433" y="161290"/>
                  </a:lnTo>
                  <a:lnTo>
                    <a:pt x="371754" y="162560"/>
                  </a:lnTo>
                  <a:lnTo>
                    <a:pt x="377063" y="161290"/>
                  </a:lnTo>
                  <a:close/>
                </a:path>
                <a:path w="4798060" h="177800">
                  <a:moveTo>
                    <a:pt x="406234" y="161290"/>
                  </a:moveTo>
                  <a:lnTo>
                    <a:pt x="377063" y="161290"/>
                  </a:lnTo>
                  <a:lnTo>
                    <a:pt x="379044" y="162560"/>
                  </a:lnTo>
                  <a:lnTo>
                    <a:pt x="402221" y="162560"/>
                  </a:lnTo>
                  <a:lnTo>
                    <a:pt x="406234" y="161290"/>
                  </a:lnTo>
                  <a:close/>
                </a:path>
                <a:path w="4798060" h="177800">
                  <a:moveTo>
                    <a:pt x="421944" y="161290"/>
                  </a:moveTo>
                  <a:lnTo>
                    <a:pt x="406234" y="161290"/>
                  </a:lnTo>
                  <a:lnTo>
                    <a:pt x="412572" y="162560"/>
                  </a:lnTo>
                  <a:lnTo>
                    <a:pt x="421944" y="161290"/>
                  </a:lnTo>
                  <a:close/>
                </a:path>
                <a:path w="4798060" h="177800">
                  <a:moveTo>
                    <a:pt x="448360" y="160020"/>
                  </a:moveTo>
                  <a:lnTo>
                    <a:pt x="445655" y="160020"/>
                  </a:lnTo>
                  <a:lnTo>
                    <a:pt x="444753" y="162560"/>
                  </a:lnTo>
                  <a:lnTo>
                    <a:pt x="452767" y="162560"/>
                  </a:lnTo>
                  <a:lnTo>
                    <a:pt x="455282" y="161290"/>
                  </a:lnTo>
                  <a:lnTo>
                    <a:pt x="448259" y="161290"/>
                  </a:lnTo>
                  <a:lnTo>
                    <a:pt x="448360" y="160020"/>
                  </a:lnTo>
                  <a:close/>
                </a:path>
                <a:path w="4798060" h="177800">
                  <a:moveTo>
                    <a:pt x="459447" y="161290"/>
                  </a:moveTo>
                  <a:lnTo>
                    <a:pt x="455282" y="161290"/>
                  </a:lnTo>
                  <a:lnTo>
                    <a:pt x="456945" y="162560"/>
                  </a:lnTo>
                  <a:lnTo>
                    <a:pt x="458724" y="162560"/>
                  </a:lnTo>
                  <a:lnTo>
                    <a:pt x="459447" y="161290"/>
                  </a:lnTo>
                  <a:close/>
                </a:path>
                <a:path w="4798060" h="177800">
                  <a:moveTo>
                    <a:pt x="481025" y="161290"/>
                  </a:moveTo>
                  <a:lnTo>
                    <a:pt x="460463" y="161290"/>
                  </a:lnTo>
                  <a:lnTo>
                    <a:pt x="460413" y="162560"/>
                  </a:lnTo>
                  <a:lnTo>
                    <a:pt x="481025" y="162560"/>
                  </a:lnTo>
                  <a:lnTo>
                    <a:pt x="481025" y="161290"/>
                  </a:lnTo>
                  <a:close/>
                </a:path>
                <a:path w="4798060" h="177800">
                  <a:moveTo>
                    <a:pt x="488314" y="161290"/>
                  </a:moveTo>
                  <a:lnTo>
                    <a:pt x="483958" y="161290"/>
                  </a:lnTo>
                  <a:lnTo>
                    <a:pt x="488314" y="162560"/>
                  </a:lnTo>
                  <a:lnTo>
                    <a:pt x="488314" y="161290"/>
                  </a:lnTo>
                  <a:close/>
                </a:path>
                <a:path w="4798060" h="177800">
                  <a:moveTo>
                    <a:pt x="490956" y="161290"/>
                  </a:moveTo>
                  <a:lnTo>
                    <a:pt x="489229" y="161290"/>
                  </a:lnTo>
                  <a:lnTo>
                    <a:pt x="489381" y="162560"/>
                  </a:lnTo>
                  <a:lnTo>
                    <a:pt x="490956" y="162560"/>
                  </a:lnTo>
                  <a:lnTo>
                    <a:pt x="490956" y="161290"/>
                  </a:lnTo>
                  <a:close/>
                </a:path>
                <a:path w="4798060" h="177800">
                  <a:moveTo>
                    <a:pt x="505523" y="161290"/>
                  </a:moveTo>
                  <a:lnTo>
                    <a:pt x="500900" y="161290"/>
                  </a:lnTo>
                  <a:lnTo>
                    <a:pt x="500900" y="162560"/>
                  </a:lnTo>
                  <a:lnTo>
                    <a:pt x="505523" y="162560"/>
                  </a:lnTo>
                  <a:lnTo>
                    <a:pt x="505523" y="161290"/>
                  </a:lnTo>
                  <a:close/>
                </a:path>
                <a:path w="4798060" h="177800">
                  <a:moveTo>
                    <a:pt x="508838" y="161290"/>
                  </a:moveTo>
                  <a:lnTo>
                    <a:pt x="506183" y="161290"/>
                  </a:lnTo>
                  <a:lnTo>
                    <a:pt x="506183" y="162560"/>
                  </a:lnTo>
                  <a:lnTo>
                    <a:pt x="508177" y="162560"/>
                  </a:lnTo>
                  <a:lnTo>
                    <a:pt x="508838" y="161290"/>
                  </a:lnTo>
                  <a:close/>
                </a:path>
                <a:path w="4798060" h="177800">
                  <a:moveTo>
                    <a:pt x="526059" y="161290"/>
                  </a:moveTo>
                  <a:lnTo>
                    <a:pt x="518782" y="161290"/>
                  </a:lnTo>
                  <a:lnTo>
                    <a:pt x="518782" y="162560"/>
                  </a:lnTo>
                  <a:lnTo>
                    <a:pt x="526059" y="161290"/>
                  </a:lnTo>
                  <a:close/>
                </a:path>
                <a:path w="4798060" h="177800">
                  <a:moveTo>
                    <a:pt x="544601" y="161290"/>
                  </a:moveTo>
                  <a:lnTo>
                    <a:pt x="526059" y="161290"/>
                  </a:lnTo>
                  <a:lnTo>
                    <a:pt x="526630" y="162560"/>
                  </a:lnTo>
                  <a:lnTo>
                    <a:pt x="547903" y="162560"/>
                  </a:lnTo>
                  <a:lnTo>
                    <a:pt x="544601" y="161290"/>
                  </a:lnTo>
                  <a:close/>
                </a:path>
                <a:path w="4798060" h="177800">
                  <a:moveTo>
                    <a:pt x="568261" y="161290"/>
                  </a:moveTo>
                  <a:lnTo>
                    <a:pt x="564959" y="161290"/>
                  </a:lnTo>
                  <a:lnTo>
                    <a:pt x="564883" y="162560"/>
                  </a:lnTo>
                  <a:lnTo>
                    <a:pt x="568172" y="162560"/>
                  </a:lnTo>
                  <a:lnTo>
                    <a:pt x="568261" y="161290"/>
                  </a:lnTo>
                  <a:close/>
                </a:path>
                <a:path w="4798060" h="177800">
                  <a:moveTo>
                    <a:pt x="581126" y="161290"/>
                  </a:moveTo>
                  <a:lnTo>
                    <a:pt x="579501" y="161290"/>
                  </a:lnTo>
                  <a:lnTo>
                    <a:pt x="581444" y="162560"/>
                  </a:lnTo>
                  <a:lnTo>
                    <a:pt x="581126" y="161290"/>
                  </a:lnTo>
                  <a:close/>
                </a:path>
                <a:path w="4798060" h="177800">
                  <a:moveTo>
                    <a:pt x="595401" y="161290"/>
                  </a:moveTo>
                  <a:lnTo>
                    <a:pt x="591096" y="161290"/>
                  </a:lnTo>
                  <a:lnTo>
                    <a:pt x="590943" y="162560"/>
                  </a:lnTo>
                  <a:lnTo>
                    <a:pt x="595337" y="162560"/>
                  </a:lnTo>
                  <a:lnTo>
                    <a:pt x="595401" y="161290"/>
                  </a:lnTo>
                  <a:close/>
                </a:path>
                <a:path w="4798060" h="177800">
                  <a:moveTo>
                    <a:pt x="597560" y="161290"/>
                  </a:moveTo>
                  <a:lnTo>
                    <a:pt x="595579" y="161290"/>
                  </a:lnTo>
                  <a:lnTo>
                    <a:pt x="595579" y="162560"/>
                  </a:lnTo>
                  <a:lnTo>
                    <a:pt x="597141" y="162560"/>
                  </a:lnTo>
                  <a:lnTo>
                    <a:pt x="597560" y="161290"/>
                  </a:lnTo>
                  <a:close/>
                </a:path>
                <a:path w="4798060" h="177800">
                  <a:moveTo>
                    <a:pt x="618616" y="161290"/>
                  </a:moveTo>
                  <a:lnTo>
                    <a:pt x="599566" y="161290"/>
                  </a:lnTo>
                  <a:lnTo>
                    <a:pt x="599566" y="162560"/>
                  </a:lnTo>
                  <a:lnTo>
                    <a:pt x="618566" y="162560"/>
                  </a:lnTo>
                  <a:lnTo>
                    <a:pt x="618616" y="161290"/>
                  </a:lnTo>
                  <a:close/>
                </a:path>
                <a:path w="4798060" h="177800">
                  <a:moveTo>
                    <a:pt x="625932" y="161290"/>
                  </a:moveTo>
                  <a:lnTo>
                    <a:pt x="619518" y="161290"/>
                  </a:lnTo>
                  <a:lnTo>
                    <a:pt x="620522" y="162560"/>
                  </a:lnTo>
                  <a:lnTo>
                    <a:pt x="625563" y="162560"/>
                  </a:lnTo>
                  <a:lnTo>
                    <a:pt x="625932" y="161290"/>
                  </a:lnTo>
                  <a:close/>
                </a:path>
                <a:path w="4798060" h="177800">
                  <a:moveTo>
                    <a:pt x="630720" y="161290"/>
                  </a:moveTo>
                  <a:lnTo>
                    <a:pt x="630047" y="161290"/>
                  </a:lnTo>
                  <a:lnTo>
                    <a:pt x="630047" y="162560"/>
                  </a:lnTo>
                  <a:lnTo>
                    <a:pt x="630707" y="162560"/>
                  </a:lnTo>
                  <a:lnTo>
                    <a:pt x="630720" y="161290"/>
                  </a:lnTo>
                  <a:close/>
                </a:path>
                <a:path w="4798060" h="177800">
                  <a:moveTo>
                    <a:pt x="747115" y="161290"/>
                  </a:moveTo>
                  <a:lnTo>
                    <a:pt x="637209" y="161290"/>
                  </a:lnTo>
                  <a:lnTo>
                    <a:pt x="635736" y="162560"/>
                  </a:lnTo>
                  <a:lnTo>
                    <a:pt x="746582" y="162560"/>
                  </a:lnTo>
                  <a:lnTo>
                    <a:pt x="747115" y="161290"/>
                  </a:lnTo>
                  <a:close/>
                </a:path>
                <a:path w="4798060" h="177800">
                  <a:moveTo>
                    <a:pt x="793013" y="161290"/>
                  </a:moveTo>
                  <a:lnTo>
                    <a:pt x="780414" y="161290"/>
                  </a:lnTo>
                  <a:lnTo>
                    <a:pt x="780389" y="162560"/>
                  </a:lnTo>
                  <a:lnTo>
                    <a:pt x="795286" y="162560"/>
                  </a:lnTo>
                  <a:lnTo>
                    <a:pt x="793013" y="161290"/>
                  </a:lnTo>
                  <a:close/>
                </a:path>
                <a:path w="4798060" h="177800">
                  <a:moveTo>
                    <a:pt x="799642" y="161290"/>
                  </a:moveTo>
                  <a:lnTo>
                    <a:pt x="798296" y="161290"/>
                  </a:lnTo>
                  <a:lnTo>
                    <a:pt x="795286" y="162560"/>
                  </a:lnTo>
                  <a:lnTo>
                    <a:pt x="800277" y="162560"/>
                  </a:lnTo>
                  <a:lnTo>
                    <a:pt x="799642" y="161290"/>
                  </a:lnTo>
                  <a:close/>
                </a:path>
                <a:path w="4798060" h="177800">
                  <a:moveTo>
                    <a:pt x="2989795" y="161290"/>
                  </a:moveTo>
                  <a:lnTo>
                    <a:pt x="804113" y="161290"/>
                  </a:lnTo>
                  <a:lnTo>
                    <a:pt x="801585" y="162560"/>
                  </a:lnTo>
                  <a:lnTo>
                    <a:pt x="2986595" y="162560"/>
                  </a:lnTo>
                  <a:lnTo>
                    <a:pt x="2989795" y="161290"/>
                  </a:lnTo>
                  <a:close/>
                </a:path>
                <a:path w="4798060" h="177800">
                  <a:moveTo>
                    <a:pt x="2995587" y="161290"/>
                  </a:moveTo>
                  <a:lnTo>
                    <a:pt x="2995358" y="161290"/>
                  </a:lnTo>
                  <a:lnTo>
                    <a:pt x="2994698" y="162560"/>
                  </a:lnTo>
                  <a:lnTo>
                    <a:pt x="2996641" y="162560"/>
                  </a:lnTo>
                  <a:lnTo>
                    <a:pt x="2995587" y="161290"/>
                  </a:lnTo>
                  <a:close/>
                </a:path>
                <a:path w="4798060" h="177800">
                  <a:moveTo>
                    <a:pt x="3037065" y="161290"/>
                  </a:moveTo>
                  <a:lnTo>
                    <a:pt x="3011932" y="161290"/>
                  </a:lnTo>
                  <a:lnTo>
                    <a:pt x="3011220" y="162560"/>
                  </a:lnTo>
                  <a:lnTo>
                    <a:pt x="3037065" y="162560"/>
                  </a:lnTo>
                  <a:lnTo>
                    <a:pt x="3037065" y="161290"/>
                  </a:lnTo>
                  <a:close/>
                </a:path>
                <a:path w="4798060" h="177800">
                  <a:moveTo>
                    <a:pt x="3042386" y="161290"/>
                  </a:moveTo>
                  <a:lnTo>
                    <a:pt x="3037078" y="161290"/>
                  </a:lnTo>
                  <a:lnTo>
                    <a:pt x="3042361" y="162560"/>
                  </a:lnTo>
                  <a:lnTo>
                    <a:pt x="3042386" y="161290"/>
                  </a:lnTo>
                  <a:close/>
                </a:path>
                <a:path w="4798060" h="177800">
                  <a:moveTo>
                    <a:pt x="3062071" y="161290"/>
                  </a:moveTo>
                  <a:lnTo>
                    <a:pt x="3058096" y="162560"/>
                  </a:lnTo>
                  <a:lnTo>
                    <a:pt x="3062071" y="162560"/>
                  </a:lnTo>
                  <a:lnTo>
                    <a:pt x="3062071" y="161290"/>
                  </a:lnTo>
                  <a:close/>
                </a:path>
                <a:path w="4798060" h="177800">
                  <a:moveTo>
                    <a:pt x="3158121" y="161290"/>
                  </a:moveTo>
                  <a:lnTo>
                    <a:pt x="3156483" y="161290"/>
                  </a:lnTo>
                  <a:lnTo>
                    <a:pt x="3155822" y="162560"/>
                  </a:lnTo>
                  <a:lnTo>
                    <a:pt x="3159125" y="162560"/>
                  </a:lnTo>
                  <a:lnTo>
                    <a:pt x="3158121" y="161290"/>
                  </a:lnTo>
                  <a:close/>
                </a:path>
                <a:path w="4798060" h="177800">
                  <a:moveTo>
                    <a:pt x="3410673" y="161290"/>
                  </a:moveTo>
                  <a:lnTo>
                    <a:pt x="3384829" y="161290"/>
                  </a:lnTo>
                  <a:lnTo>
                    <a:pt x="3384816" y="162560"/>
                  </a:lnTo>
                  <a:lnTo>
                    <a:pt x="3410648" y="162560"/>
                  </a:lnTo>
                  <a:lnTo>
                    <a:pt x="3410673" y="161290"/>
                  </a:lnTo>
                  <a:close/>
                </a:path>
                <a:path w="4798060" h="177800">
                  <a:moveTo>
                    <a:pt x="3411181" y="162165"/>
                  </a:moveTo>
                  <a:lnTo>
                    <a:pt x="3411296" y="162560"/>
                  </a:lnTo>
                  <a:lnTo>
                    <a:pt x="3411181" y="162165"/>
                  </a:lnTo>
                  <a:close/>
                </a:path>
                <a:path w="4798060" h="177800">
                  <a:moveTo>
                    <a:pt x="3410927" y="161290"/>
                  </a:moveTo>
                  <a:lnTo>
                    <a:pt x="3411181" y="162165"/>
                  </a:lnTo>
                  <a:lnTo>
                    <a:pt x="3411410" y="162560"/>
                  </a:lnTo>
                  <a:lnTo>
                    <a:pt x="3410927" y="161290"/>
                  </a:lnTo>
                  <a:close/>
                </a:path>
                <a:path w="4798060" h="177800">
                  <a:moveTo>
                    <a:pt x="3414636" y="161290"/>
                  </a:moveTo>
                  <a:lnTo>
                    <a:pt x="3410927" y="161290"/>
                  </a:lnTo>
                  <a:lnTo>
                    <a:pt x="3411410" y="162560"/>
                  </a:lnTo>
                  <a:lnTo>
                    <a:pt x="3413340" y="162560"/>
                  </a:lnTo>
                  <a:lnTo>
                    <a:pt x="3414636" y="161290"/>
                  </a:lnTo>
                  <a:close/>
                </a:path>
                <a:path w="4798060" h="177800">
                  <a:moveTo>
                    <a:pt x="3435388" y="161290"/>
                  </a:moveTo>
                  <a:lnTo>
                    <a:pt x="3434067" y="161290"/>
                  </a:lnTo>
                  <a:lnTo>
                    <a:pt x="3435159" y="162560"/>
                  </a:lnTo>
                  <a:lnTo>
                    <a:pt x="3435388" y="161290"/>
                  </a:lnTo>
                  <a:close/>
                </a:path>
                <a:path w="4798060" h="177800">
                  <a:moveTo>
                    <a:pt x="3437153" y="161290"/>
                  </a:moveTo>
                  <a:lnTo>
                    <a:pt x="3436492" y="161290"/>
                  </a:lnTo>
                  <a:lnTo>
                    <a:pt x="3436480" y="162560"/>
                  </a:lnTo>
                  <a:lnTo>
                    <a:pt x="3437153" y="162560"/>
                  </a:lnTo>
                  <a:lnTo>
                    <a:pt x="3437153" y="161290"/>
                  </a:lnTo>
                  <a:close/>
                </a:path>
                <a:path w="4798060" h="177800">
                  <a:moveTo>
                    <a:pt x="3454374" y="161290"/>
                  </a:moveTo>
                  <a:lnTo>
                    <a:pt x="3443122" y="161290"/>
                  </a:lnTo>
                  <a:lnTo>
                    <a:pt x="3443744" y="162560"/>
                  </a:lnTo>
                  <a:lnTo>
                    <a:pt x="3454336" y="162560"/>
                  </a:lnTo>
                  <a:lnTo>
                    <a:pt x="3454374" y="161290"/>
                  </a:lnTo>
                  <a:close/>
                </a:path>
                <a:path w="4798060" h="177800">
                  <a:moveTo>
                    <a:pt x="3460457" y="161290"/>
                  </a:moveTo>
                  <a:lnTo>
                    <a:pt x="3454374" y="161290"/>
                  </a:lnTo>
                  <a:lnTo>
                    <a:pt x="3455797" y="162560"/>
                  </a:lnTo>
                  <a:lnTo>
                    <a:pt x="3460318" y="162560"/>
                  </a:lnTo>
                  <a:lnTo>
                    <a:pt x="3460457" y="161290"/>
                  </a:lnTo>
                  <a:close/>
                </a:path>
                <a:path w="4798060" h="177800">
                  <a:moveTo>
                    <a:pt x="3474148" y="161290"/>
                  </a:moveTo>
                  <a:lnTo>
                    <a:pt x="3460457" y="161290"/>
                  </a:lnTo>
                  <a:lnTo>
                    <a:pt x="3462769" y="162560"/>
                  </a:lnTo>
                  <a:lnTo>
                    <a:pt x="3474123" y="162560"/>
                  </a:lnTo>
                  <a:lnTo>
                    <a:pt x="3474148" y="161290"/>
                  </a:lnTo>
                  <a:close/>
                </a:path>
                <a:path w="4798060" h="177800">
                  <a:moveTo>
                    <a:pt x="3479279" y="161290"/>
                  </a:moveTo>
                  <a:lnTo>
                    <a:pt x="3474796" y="161290"/>
                  </a:lnTo>
                  <a:lnTo>
                    <a:pt x="3474758" y="162560"/>
                  </a:lnTo>
                  <a:lnTo>
                    <a:pt x="3478022" y="162560"/>
                  </a:lnTo>
                  <a:lnTo>
                    <a:pt x="3479279" y="161290"/>
                  </a:lnTo>
                  <a:close/>
                </a:path>
                <a:path w="4798060" h="177800">
                  <a:moveTo>
                    <a:pt x="4350131" y="161290"/>
                  </a:moveTo>
                  <a:lnTo>
                    <a:pt x="3479279" y="161290"/>
                  </a:lnTo>
                  <a:lnTo>
                    <a:pt x="3480054" y="162560"/>
                  </a:lnTo>
                  <a:lnTo>
                    <a:pt x="4351769" y="162560"/>
                  </a:lnTo>
                  <a:lnTo>
                    <a:pt x="4350131" y="161290"/>
                  </a:lnTo>
                  <a:close/>
                </a:path>
                <a:path w="4798060" h="177800">
                  <a:moveTo>
                    <a:pt x="4366018" y="161290"/>
                  </a:moveTo>
                  <a:lnTo>
                    <a:pt x="4357433" y="161290"/>
                  </a:lnTo>
                  <a:lnTo>
                    <a:pt x="4351769" y="162560"/>
                  </a:lnTo>
                  <a:lnTo>
                    <a:pt x="4366018" y="162560"/>
                  </a:lnTo>
                  <a:lnTo>
                    <a:pt x="4366018" y="161290"/>
                  </a:lnTo>
                  <a:close/>
                </a:path>
                <a:path w="4798060" h="177800">
                  <a:moveTo>
                    <a:pt x="4368698" y="161290"/>
                  </a:moveTo>
                  <a:lnTo>
                    <a:pt x="4368673" y="162560"/>
                  </a:lnTo>
                  <a:lnTo>
                    <a:pt x="4370654" y="162560"/>
                  </a:lnTo>
                  <a:lnTo>
                    <a:pt x="4368698" y="161290"/>
                  </a:lnTo>
                  <a:close/>
                </a:path>
                <a:path w="4798060" h="177800">
                  <a:moveTo>
                    <a:pt x="4375975" y="161290"/>
                  </a:moveTo>
                  <a:lnTo>
                    <a:pt x="4370666" y="161290"/>
                  </a:lnTo>
                  <a:lnTo>
                    <a:pt x="4370654" y="162560"/>
                  </a:lnTo>
                  <a:lnTo>
                    <a:pt x="4380255" y="162560"/>
                  </a:lnTo>
                  <a:lnTo>
                    <a:pt x="4375975" y="161290"/>
                  </a:lnTo>
                  <a:close/>
                </a:path>
                <a:path w="4798060" h="177800">
                  <a:moveTo>
                    <a:pt x="4417885" y="161290"/>
                  </a:moveTo>
                  <a:lnTo>
                    <a:pt x="4417860" y="162560"/>
                  </a:lnTo>
                  <a:lnTo>
                    <a:pt x="4418073" y="161490"/>
                  </a:lnTo>
                  <a:lnTo>
                    <a:pt x="4417885" y="161290"/>
                  </a:lnTo>
                  <a:close/>
                </a:path>
                <a:path w="4798060" h="177800">
                  <a:moveTo>
                    <a:pt x="4422978" y="161290"/>
                  </a:moveTo>
                  <a:lnTo>
                    <a:pt x="4418114" y="161290"/>
                  </a:lnTo>
                  <a:lnTo>
                    <a:pt x="4418159" y="161581"/>
                  </a:lnTo>
                  <a:lnTo>
                    <a:pt x="4419079" y="162560"/>
                  </a:lnTo>
                  <a:lnTo>
                    <a:pt x="4424400" y="162560"/>
                  </a:lnTo>
                  <a:lnTo>
                    <a:pt x="4422978" y="161290"/>
                  </a:lnTo>
                  <a:close/>
                </a:path>
                <a:path w="4798060" h="177800">
                  <a:moveTo>
                    <a:pt x="4441202" y="161290"/>
                  </a:moveTo>
                  <a:lnTo>
                    <a:pt x="4439526" y="161290"/>
                  </a:lnTo>
                  <a:lnTo>
                    <a:pt x="4438942" y="162560"/>
                  </a:lnTo>
                  <a:lnTo>
                    <a:pt x="4441596" y="162560"/>
                  </a:lnTo>
                  <a:lnTo>
                    <a:pt x="4441202" y="161290"/>
                  </a:lnTo>
                  <a:close/>
                </a:path>
                <a:path w="4798060" h="177800">
                  <a:moveTo>
                    <a:pt x="4453496" y="161290"/>
                  </a:moveTo>
                  <a:lnTo>
                    <a:pt x="4442714" y="161290"/>
                  </a:lnTo>
                  <a:lnTo>
                    <a:pt x="4442561" y="162560"/>
                  </a:lnTo>
                  <a:lnTo>
                    <a:pt x="4453496" y="162560"/>
                  </a:lnTo>
                  <a:lnTo>
                    <a:pt x="4453496" y="161290"/>
                  </a:lnTo>
                  <a:close/>
                </a:path>
                <a:path w="4798060" h="177800">
                  <a:moveTo>
                    <a:pt x="4457452" y="161581"/>
                  </a:moveTo>
                  <a:lnTo>
                    <a:pt x="4457433" y="162560"/>
                  </a:lnTo>
                  <a:lnTo>
                    <a:pt x="4458373" y="162560"/>
                  </a:lnTo>
                  <a:lnTo>
                    <a:pt x="4457452" y="161581"/>
                  </a:lnTo>
                  <a:close/>
                </a:path>
                <a:path w="4798060" h="177800">
                  <a:moveTo>
                    <a:pt x="4463415" y="161290"/>
                  </a:moveTo>
                  <a:lnTo>
                    <a:pt x="4462741" y="161290"/>
                  </a:lnTo>
                  <a:lnTo>
                    <a:pt x="4462741" y="162560"/>
                  </a:lnTo>
                  <a:lnTo>
                    <a:pt x="4463389" y="162560"/>
                  </a:lnTo>
                  <a:lnTo>
                    <a:pt x="4463415" y="161290"/>
                  </a:lnTo>
                  <a:close/>
                </a:path>
                <a:path w="4798060" h="177800">
                  <a:moveTo>
                    <a:pt x="4470069" y="161290"/>
                  </a:moveTo>
                  <a:lnTo>
                    <a:pt x="4465840" y="161290"/>
                  </a:lnTo>
                  <a:lnTo>
                    <a:pt x="4466094" y="162560"/>
                  </a:lnTo>
                  <a:lnTo>
                    <a:pt x="4470069" y="162560"/>
                  </a:lnTo>
                  <a:lnTo>
                    <a:pt x="4470069" y="161290"/>
                  </a:lnTo>
                  <a:close/>
                </a:path>
                <a:path w="4798060" h="177800">
                  <a:moveTo>
                    <a:pt x="4479340" y="161290"/>
                  </a:moveTo>
                  <a:lnTo>
                    <a:pt x="4477537" y="161290"/>
                  </a:lnTo>
                  <a:lnTo>
                    <a:pt x="4479302" y="162560"/>
                  </a:lnTo>
                  <a:lnTo>
                    <a:pt x="4479340" y="161290"/>
                  </a:lnTo>
                  <a:close/>
                </a:path>
                <a:path w="4798060" h="177800">
                  <a:moveTo>
                    <a:pt x="4539602" y="161290"/>
                  </a:moveTo>
                  <a:lnTo>
                    <a:pt x="4493475" y="161290"/>
                  </a:lnTo>
                  <a:lnTo>
                    <a:pt x="4493475" y="162560"/>
                  </a:lnTo>
                  <a:lnTo>
                    <a:pt x="4539132" y="162560"/>
                  </a:lnTo>
                  <a:lnTo>
                    <a:pt x="4539602" y="161290"/>
                  </a:lnTo>
                  <a:close/>
                </a:path>
                <a:path w="4798060" h="177800">
                  <a:moveTo>
                    <a:pt x="4547501" y="161290"/>
                  </a:moveTo>
                  <a:lnTo>
                    <a:pt x="4542459" y="161290"/>
                  </a:lnTo>
                  <a:lnTo>
                    <a:pt x="4540453" y="162560"/>
                  </a:lnTo>
                  <a:lnTo>
                    <a:pt x="4549520" y="162560"/>
                  </a:lnTo>
                  <a:lnTo>
                    <a:pt x="4547501" y="161290"/>
                  </a:lnTo>
                  <a:close/>
                </a:path>
                <a:path w="4798060" h="177800">
                  <a:moveTo>
                    <a:pt x="4564037" y="161290"/>
                  </a:moveTo>
                  <a:lnTo>
                    <a:pt x="4548758" y="161290"/>
                  </a:lnTo>
                  <a:lnTo>
                    <a:pt x="4549520" y="162560"/>
                  </a:lnTo>
                  <a:lnTo>
                    <a:pt x="4563389" y="162560"/>
                  </a:lnTo>
                  <a:lnTo>
                    <a:pt x="4564037" y="161290"/>
                  </a:lnTo>
                  <a:close/>
                </a:path>
                <a:path w="4798060" h="177800">
                  <a:moveTo>
                    <a:pt x="4572368" y="161290"/>
                  </a:moveTo>
                  <a:lnTo>
                    <a:pt x="4571784" y="161290"/>
                  </a:lnTo>
                  <a:lnTo>
                    <a:pt x="4571745" y="162560"/>
                  </a:lnTo>
                  <a:lnTo>
                    <a:pt x="4572012" y="162560"/>
                  </a:lnTo>
                  <a:lnTo>
                    <a:pt x="4572368" y="161290"/>
                  </a:lnTo>
                  <a:close/>
                </a:path>
                <a:path w="4798060" h="177800">
                  <a:moveTo>
                    <a:pt x="4574032" y="161290"/>
                  </a:moveTo>
                  <a:lnTo>
                    <a:pt x="4572711" y="161290"/>
                  </a:lnTo>
                  <a:lnTo>
                    <a:pt x="4572711" y="162560"/>
                  </a:lnTo>
                  <a:lnTo>
                    <a:pt x="4574032" y="161290"/>
                  </a:lnTo>
                  <a:close/>
                </a:path>
                <a:path w="4798060" h="177800">
                  <a:moveTo>
                    <a:pt x="4759896" y="161290"/>
                  </a:moveTo>
                  <a:lnTo>
                    <a:pt x="4578299" y="161290"/>
                  </a:lnTo>
                  <a:lnTo>
                    <a:pt x="4580051" y="162560"/>
                  </a:lnTo>
                  <a:lnTo>
                    <a:pt x="4759883" y="162560"/>
                  </a:lnTo>
                  <a:lnTo>
                    <a:pt x="4759896" y="161290"/>
                  </a:lnTo>
                  <a:close/>
                </a:path>
                <a:path w="4798060" h="177800">
                  <a:moveTo>
                    <a:pt x="3410927" y="161290"/>
                  </a:moveTo>
                  <a:lnTo>
                    <a:pt x="3410673" y="161290"/>
                  </a:lnTo>
                  <a:lnTo>
                    <a:pt x="3411181" y="162165"/>
                  </a:lnTo>
                  <a:lnTo>
                    <a:pt x="3410927" y="161290"/>
                  </a:lnTo>
                  <a:close/>
                </a:path>
                <a:path w="4798060" h="177800">
                  <a:moveTo>
                    <a:pt x="4457458" y="161290"/>
                  </a:moveTo>
                  <a:lnTo>
                    <a:pt x="4457179" y="161290"/>
                  </a:lnTo>
                  <a:lnTo>
                    <a:pt x="4457452" y="161581"/>
                  </a:lnTo>
                  <a:lnTo>
                    <a:pt x="4457458" y="161290"/>
                  </a:lnTo>
                  <a:close/>
                </a:path>
                <a:path w="4798060" h="177800">
                  <a:moveTo>
                    <a:pt x="306870" y="160020"/>
                  </a:moveTo>
                  <a:lnTo>
                    <a:pt x="307378" y="161290"/>
                  </a:lnTo>
                  <a:lnTo>
                    <a:pt x="307610" y="160607"/>
                  </a:lnTo>
                  <a:lnTo>
                    <a:pt x="306870" y="160020"/>
                  </a:lnTo>
                  <a:close/>
                </a:path>
                <a:path w="4798060" h="177800">
                  <a:moveTo>
                    <a:pt x="311988" y="160020"/>
                  </a:moveTo>
                  <a:lnTo>
                    <a:pt x="307809" y="160020"/>
                  </a:lnTo>
                  <a:lnTo>
                    <a:pt x="307610" y="160607"/>
                  </a:lnTo>
                  <a:lnTo>
                    <a:pt x="308470" y="161290"/>
                  </a:lnTo>
                  <a:lnTo>
                    <a:pt x="313105" y="161290"/>
                  </a:lnTo>
                  <a:lnTo>
                    <a:pt x="311988" y="160020"/>
                  </a:lnTo>
                  <a:close/>
                </a:path>
                <a:path w="4798060" h="177800">
                  <a:moveTo>
                    <a:pt x="359460" y="160020"/>
                  </a:moveTo>
                  <a:lnTo>
                    <a:pt x="354825" y="160020"/>
                  </a:lnTo>
                  <a:lnTo>
                    <a:pt x="355485" y="161290"/>
                  </a:lnTo>
                  <a:lnTo>
                    <a:pt x="359460" y="161290"/>
                  </a:lnTo>
                  <a:lnTo>
                    <a:pt x="359460" y="160020"/>
                  </a:lnTo>
                  <a:close/>
                </a:path>
                <a:path w="4798060" h="177800">
                  <a:moveTo>
                    <a:pt x="384289" y="160020"/>
                  </a:moveTo>
                  <a:lnTo>
                    <a:pt x="383019" y="160020"/>
                  </a:lnTo>
                  <a:lnTo>
                    <a:pt x="383019" y="161290"/>
                  </a:lnTo>
                  <a:lnTo>
                    <a:pt x="384073" y="161290"/>
                  </a:lnTo>
                  <a:lnTo>
                    <a:pt x="384289" y="160020"/>
                  </a:lnTo>
                  <a:close/>
                </a:path>
                <a:path w="4798060" h="177800">
                  <a:moveTo>
                    <a:pt x="392963" y="160020"/>
                  </a:moveTo>
                  <a:lnTo>
                    <a:pt x="392290" y="160020"/>
                  </a:lnTo>
                  <a:lnTo>
                    <a:pt x="392290" y="161290"/>
                  </a:lnTo>
                  <a:lnTo>
                    <a:pt x="395744" y="161290"/>
                  </a:lnTo>
                  <a:lnTo>
                    <a:pt x="392963" y="160020"/>
                  </a:lnTo>
                  <a:close/>
                </a:path>
                <a:path w="4798060" h="177800">
                  <a:moveTo>
                    <a:pt x="420103" y="160020"/>
                  </a:moveTo>
                  <a:lnTo>
                    <a:pt x="399008" y="160020"/>
                  </a:lnTo>
                  <a:lnTo>
                    <a:pt x="395744" y="161290"/>
                  </a:lnTo>
                  <a:lnTo>
                    <a:pt x="419442" y="161290"/>
                  </a:lnTo>
                  <a:lnTo>
                    <a:pt x="420103" y="160020"/>
                  </a:lnTo>
                  <a:close/>
                </a:path>
                <a:path w="4798060" h="177800">
                  <a:moveTo>
                    <a:pt x="452170" y="160020"/>
                  </a:moveTo>
                  <a:lnTo>
                    <a:pt x="448360" y="160020"/>
                  </a:lnTo>
                  <a:lnTo>
                    <a:pt x="448868" y="161290"/>
                  </a:lnTo>
                  <a:lnTo>
                    <a:pt x="452170" y="161290"/>
                  </a:lnTo>
                  <a:lnTo>
                    <a:pt x="452170" y="160020"/>
                  </a:lnTo>
                  <a:close/>
                </a:path>
                <a:path w="4798060" h="177800">
                  <a:moveTo>
                    <a:pt x="455460" y="160020"/>
                  </a:moveTo>
                  <a:lnTo>
                    <a:pt x="452285" y="160020"/>
                  </a:lnTo>
                  <a:lnTo>
                    <a:pt x="453821" y="161290"/>
                  </a:lnTo>
                  <a:lnTo>
                    <a:pt x="455383" y="161290"/>
                  </a:lnTo>
                  <a:lnTo>
                    <a:pt x="455460" y="160020"/>
                  </a:lnTo>
                  <a:close/>
                </a:path>
                <a:path w="4798060" h="177800">
                  <a:moveTo>
                    <a:pt x="460387" y="160020"/>
                  </a:moveTo>
                  <a:lnTo>
                    <a:pt x="460057" y="161290"/>
                  </a:lnTo>
                  <a:lnTo>
                    <a:pt x="462102" y="161290"/>
                  </a:lnTo>
                  <a:lnTo>
                    <a:pt x="460387" y="160020"/>
                  </a:lnTo>
                  <a:close/>
                </a:path>
                <a:path w="4798060" h="177800">
                  <a:moveTo>
                    <a:pt x="462762" y="160020"/>
                  </a:moveTo>
                  <a:lnTo>
                    <a:pt x="462102" y="160020"/>
                  </a:lnTo>
                  <a:lnTo>
                    <a:pt x="462102" y="161290"/>
                  </a:lnTo>
                  <a:lnTo>
                    <a:pt x="462991" y="161290"/>
                  </a:lnTo>
                  <a:lnTo>
                    <a:pt x="463367" y="160182"/>
                  </a:lnTo>
                  <a:lnTo>
                    <a:pt x="462762" y="160020"/>
                  </a:lnTo>
                  <a:close/>
                </a:path>
                <a:path w="4798060" h="177800">
                  <a:moveTo>
                    <a:pt x="469023" y="160020"/>
                  </a:moveTo>
                  <a:lnTo>
                    <a:pt x="463423" y="160020"/>
                  </a:lnTo>
                  <a:lnTo>
                    <a:pt x="463367" y="160182"/>
                  </a:lnTo>
                  <a:lnTo>
                    <a:pt x="467499" y="161290"/>
                  </a:lnTo>
                  <a:lnTo>
                    <a:pt x="469023" y="160020"/>
                  </a:lnTo>
                  <a:close/>
                </a:path>
                <a:path w="4798060" h="177800">
                  <a:moveTo>
                    <a:pt x="470001" y="160020"/>
                  </a:moveTo>
                  <a:lnTo>
                    <a:pt x="469023" y="160020"/>
                  </a:lnTo>
                  <a:lnTo>
                    <a:pt x="469087" y="161290"/>
                  </a:lnTo>
                  <a:lnTo>
                    <a:pt x="472211" y="161290"/>
                  </a:lnTo>
                  <a:lnTo>
                    <a:pt x="470001" y="160020"/>
                  </a:lnTo>
                  <a:close/>
                </a:path>
                <a:path w="4798060" h="177800">
                  <a:moveTo>
                    <a:pt x="484339" y="160020"/>
                  </a:moveTo>
                  <a:lnTo>
                    <a:pt x="479526" y="160020"/>
                  </a:lnTo>
                  <a:lnTo>
                    <a:pt x="479475" y="161290"/>
                  </a:lnTo>
                  <a:lnTo>
                    <a:pt x="482561" y="161290"/>
                  </a:lnTo>
                  <a:lnTo>
                    <a:pt x="484339" y="160020"/>
                  </a:lnTo>
                  <a:close/>
                </a:path>
                <a:path w="4798060" h="177800">
                  <a:moveTo>
                    <a:pt x="485876" y="160020"/>
                  </a:moveTo>
                  <a:lnTo>
                    <a:pt x="484898" y="160020"/>
                  </a:lnTo>
                  <a:lnTo>
                    <a:pt x="484149" y="161290"/>
                  </a:lnTo>
                  <a:lnTo>
                    <a:pt x="486041" y="161290"/>
                  </a:lnTo>
                  <a:lnTo>
                    <a:pt x="485876" y="160020"/>
                  </a:lnTo>
                  <a:close/>
                </a:path>
                <a:path w="4798060" h="177800">
                  <a:moveTo>
                    <a:pt x="495198" y="160020"/>
                  </a:moveTo>
                  <a:lnTo>
                    <a:pt x="492798" y="160020"/>
                  </a:lnTo>
                  <a:lnTo>
                    <a:pt x="493166" y="161290"/>
                  </a:lnTo>
                  <a:lnTo>
                    <a:pt x="495160" y="161290"/>
                  </a:lnTo>
                  <a:lnTo>
                    <a:pt x="495198" y="160020"/>
                  </a:lnTo>
                  <a:close/>
                </a:path>
                <a:path w="4798060" h="177800">
                  <a:moveTo>
                    <a:pt x="495896" y="160020"/>
                  </a:moveTo>
                  <a:lnTo>
                    <a:pt x="495630" y="160020"/>
                  </a:lnTo>
                  <a:lnTo>
                    <a:pt x="495858" y="161290"/>
                  </a:lnTo>
                  <a:lnTo>
                    <a:pt x="495896" y="160020"/>
                  </a:lnTo>
                  <a:close/>
                </a:path>
                <a:path w="4798060" h="177800">
                  <a:moveTo>
                    <a:pt x="512038" y="160020"/>
                  </a:moveTo>
                  <a:lnTo>
                    <a:pt x="506856" y="160020"/>
                  </a:lnTo>
                  <a:lnTo>
                    <a:pt x="507187" y="161290"/>
                  </a:lnTo>
                  <a:lnTo>
                    <a:pt x="510400" y="161290"/>
                  </a:lnTo>
                  <a:lnTo>
                    <a:pt x="512038" y="160020"/>
                  </a:lnTo>
                  <a:close/>
                </a:path>
                <a:path w="4798060" h="177800">
                  <a:moveTo>
                    <a:pt x="553199" y="160020"/>
                  </a:moveTo>
                  <a:lnTo>
                    <a:pt x="512038" y="160020"/>
                  </a:lnTo>
                  <a:lnTo>
                    <a:pt x="513473" y="161290"/>
                  </a:lnTo>
                  <a:lnTo>
                    <a:pt x="552551" y="161290"/>
                  </a:lnTo>
                  <a:lnTo>
                    <a:pt x="553199" y="160020"/>
                  </a:lnTo>
                  <a:close/>
                </a:path>
                <a:path w="4798060" h="177800">
                  <a:moveTo>
                    <a:pt x="567753" y="160020"/>
                  </a:moveTo>
                  <a:lnTo>
                    <a:pt x="554596" y="160020"/>
                  </a:lnTo>
                  <a:lnTo>
                    <a:pt x="554786" y="161290"/>
                  </a:lnTo>
                  <a:lnTo>
                    <a:pt x="570395" y="161290"/>
                  </a:lnTo>
                  <a:lnTo>
                    <a:pt x="567753" y="160020"/>
                  </a:lnTo>
                  <a:close/>
                </a:path>
                <a:path w="4798060" h="177800">
                  <a:moveTo>
                    <a:pt x="577049" y="160020"/>
                  </a:moveTo>
                  <a:lnTo>
                    <a:pt x="570496" y="160020"/>
                  </a:lnTo>
                  <a:lnTo>
                    <a:pt x="570395" y="161290"/>
                  </a:lnTo>
                  <a:lnTo>
                    <a:pt x="577049" y="161290"/>
                  </a:lnTo>
                  <a:lnTo>
                    <a:pt x="577049" y="160020"/>
                  </a:lnTo>
                  <a:close/>
                </a:path>
                <a:path w="4798060" h="177800">
                  <a:moveTo>
                    <a:pt x="602208" y="160020"/>
                  </a:moveTo>
                  <a:lnTo>
                    <a:pt x="578637" y="160020"/>
                  </a:lnTo>
                  <a:lnTo>
                    <a:pt x="578878" y="161290"/>
                  </a:lnTo>
                  <a:lnTo>
                    <a:pt x="601967" y="161290"/>
                  </a:lnTo>
                  <a:lnTo>
                    <a:pt x="602208" y="160020"/>
                  </a:lnTo>
                  <a:close/>
                </a:path>
                <a:path w="4798060" h="177800">
                  <a:moveTo>
                    <a:pt x="611581" y="160020"/>
                  </a:moveTo>
                  <a:lnTo>
                    <a:pt x="602259" y="160020"/>
                  </a:lnTo>
                  <a:lnTo>
                    <a:pt x="602208" y="161290"/>
                  </a:lnTo>
                  <a:lnTo>
                    <a:pt x="611517" y="161290"/>
                  </a:lnTo>
                  <a:lnTo>
                    <a:pt x="611581" y="160020"/>
                  </a:lnTo>
                  <a:close/>
                </a:path>
                <a:path w="4798060" h="177800">
                  <a:moveTo>
                    <a:pt x="624839" y="160020"/>
                  </a:moveTo>
                  <a:lnTo>
                    <a:pt x="624141" y="160020"/>
                  </a:lnTo>
                  <a:lnTo>
                    <a:pt x="622592" y="161290"/>
                  </a:lnTo>
                  <a:lnTo>
                    <a:pt x="626122" y="161290"/>
                  </a:lnTo>
                  <a:lnTo>
                    <a:pt x="624839" y="160020"/>
                  </a:lnTo>
                  <a:close/>
                </a:path>
                <a:path w="4798060" h="177800">
                  <a:moveTo>
                    <a:pt x="635609" y="160020"/>
                  </a:moveTo>
                  <a:lnTo>
                    <a:pt x="626160" y="160020"/>
                  </a:lnTo>
                  <a:lnTo>
                    <a:pt x="626122" y="161290"/>
                  </a:lnTo>
                  <a:lnTo>
                    <a:pt x="635812" y="161290"/>
                  </a:lnTo>
                  <a:lnTo>
                    <a:pt x="635609" y="160020"/>
                  </a:lnTo>
                  <a:close/>
                </a:path>
                <a:path w="4798060" h="177800">
                  <a:moveTo>
                    <a:pt x="750684" y="160020"/>
                  </a:moveTo>
                  <a:lnTo>
                    <a:pt x="638759" y="160020"/>
                  </a:lnTo>
                  <a:lnTo>
                    <a:pt x="638746" y="161290"/>
                  </a:lnTo>
                  <a:lnTo>
                    <a:pt x="749147" y="161290"/>
                  </a:lnTo>
                  <a:lnTo>
                    <a:pt x="750684" y="160020"/>
                  </a:lnTo>
                  <a:close/>
                </a:path>
                <a:path w="4798060" h="177800">
                  <a:moveTo>
                    <a:pt x="751484" y="160020"/>
                  </a:moveTo>
                  <a:lnTo>
                    <a:pt x="750900" y="160020"/>
                  </a:lnTo>
                  <a:lnTo>
                    <a:pt x="751331" y="161290"/>
                  </a:lnTo>
                  <a:lnTo>
                    <a:pt x="751484" y="160020"/>
                  </a:lnTo>
                  <a:close/>
                </a:path>
                <a:path w="4798060" h="177800">
                  <a:moveTo>
                    <a:pt x="3040976" y="160020"/>
                  </a:moveTo>
                  <a:lnTo>
                    <a:pt x="808329" y="160020"/>
                  </a:lnTo>
                  <a:lnTo>
                    <a:pt x="808850" y="161290"/>
                  </a:lnTo>
                  <a:lnTo>
                    <a:pt x="3041307" y="161290"/>
                  </a:lnTo>
                  <a:lnTo>
                    <a:pt x="3040976" y="160020"/>
                  </a:lnTo>
                  <a:close/>
                </a:path>
                <a:path w="4798060" h="177800">
                  <a:moveTo>
                    <a:pt x="3048254" y="160020"/>
                  </a:moveTo>
                  <a:lnTo>
                    <a:pt x="3042958" y="160020"/>
                  </a:lnTo>
                  <a:lnTo>
                    <a:pt x="3043466" y="161290"/>
                  </a:lnTo>
                  <a:lnTo>
                    <a:pt x="3048203" y="161290"/>
                  </a:lnTo>
                  <a:lnTo>
                    <a:pt x="3048254" y="160020"/>
                  </a:lnTo>
                  <a:close/>
                </a:path>
                <a:path w="4798060" h="177800">
                  <a:moveTo>
                    <a:pt x="3058858" y="160020"/>
                  </a:moveTo>
                  <a:lnTo>
                    <a:pt x="3048254" y="160020"/>
                  </a:lnTo>
                  <a:lnTo>
                    <a:pt x="3058109" y="161290"/>
                  </a:lnTo>
                  <a:lnTo>
                    <a:pt x="3058858" y="160020"/>
                  </a:lnTo>
                  <a:close/>
                </a:path>
                <a:path w="4798060" h="177800">
                  <a:moveTo>
                    <a:pt x="3066224" y="160020"/>
                  </a:moveTo>
                  <a:lnTo>
                    <a:pt x="3058858" y="160020"/>
                  </a:lnTo>
                  <a:lnTo>
                    <a:pt x="3065462" y="161290"/>
                  </a:lnTo>
                  <a:lnTo>
                    <a:pt x="3066224" y="160020"/>
                  </a:lnTo>
                  <a:close/>
                </a:path>
                <a:path w="4798060" h="177800">
                  <a:moveTo>
                    <a:pt x="3070847" y="160020"/>
                  </a:moveTo>
                  <a:lnTo>
                    <a:pt x="3067329" y="160020"/>
                  </a:lnTo>
                  <a:lnTo>
                    <a:pt x="3068142" y="161290"/>
                  </a:lnTo>
                  <a:lnTo>
                    <a:pt x="3070085" y="161290"/>
                  </a:lnTo>
                  <a:lnTo>
                    <a:pt x="3070847" y="160020"/>
                  </a:lnTo>
                  <a:close/>
                </a:path>
                <a:path w="4798060" h="177800">
                  <a:moveTo>
                    <a:pt x="3076790" y="160020"/>
                  </a:moveTo>
                  <a:lnTo>
                    <a:pt x="3070847" y="160020"/>
                  </a:lnTo>
                  <a:lnTo>
                    <a:pt x="3076727" y="161290"/>
                  </a:lnTo>
                  <a:lnTo>
                    <a:pt x="3076790" y="160020"/>
                  </a:lnTo>
                  <a:close/>
                </a:path>
                <a:path w="4798060" h="177800">
                  <a:moveTo>
                    <a:pt x="3081947" y="160020"/>
                  </a:moveTo>
                  <a:lnTo>
                    <a:pt x="3077311" y="160020"/>
                  </a:lnTo>
                  <a:lnTo>
                    <a:pt x="3077311" y="161290"/>
                  </a:lnTo>
                  <a:lnTo>
                    <a:pt x="3082594" y="161290"/>
                  </a:lnTo>
                  <a:lnTo>
                    <a:pt x="3081947" y="160020"/>
                  </a:lnTo>
                  <a:close/>
                </a:path>
                <a:path w="4798060" h="177800">
                  <a:moveTo>
                    <a:pt x="3200463" y="160020"/>
                  </a:moveTo>
                  <a:lnTo>
                    <a:pt x="3191865" y="160020"/>
                  </a:lnTo>
                  <a:lnTo>
                    <a:pt x="3191865" y="161290"/>
                  </a:lnTo>
                  <a:lnTo>
                    <a:pt x="3200463" y="161290"/>
                  </a:lnTo>
                  <a:lnTo>
                    <a:pt x="3200463" y="160020"/>
                  </a:lnTo>
                  <a:close/>
                </a:path>
                <a:path w="4798060" h="177800">
                  <a:moveTo>
                    <a:pt x="3265741" y="160020"/>
                  </a:moveTo>
                  <a:lnTo>
                    <a:pt x="3249853" y="160020"/>
                  </a:lnTo>
                  <a:lnTo>
                    <a:pt x="3249853" y="161290"/>
                  </a:lnTo>
                  <a:lnTo>
                    <a:pt x="3265741" y="160020"/>
                  </a:lnTo>
                  <a:close/>
                </a:path>
                <a:path w="4798060" h="177800">
                  <a:moveTo>
                    <a:pt x="3286937" y="160020"/>
                  </a:moveTo>
                  <a:lnTo>
                    <a:pt x="3265741" y="160020"/>
                  </a:lnTo>
                  <a:lnTo>
                    <a:pt x="3265741" y="161290"/>
                  </a:lnTo>
                  <a:lnTo>
                    <a:pt x="3286759" y="161290"/>
                  </a:lnTo>
                  <a:lnTo>
                    <a:pt x="3286937" y="160020"/>
                  </a:lnTo>
                  <a:close/>
                </a:path>
                <a:path w="4798060" h="177800">
                  <a:moveTo>
                    <a:pt x="3289724" y="160802"/>
                  </a:moveTo>
                  <a:lnTo>
                    <a:pt x="3288195" y="161290"/>
                  </a:lnTo>
                  <a:lnTo>
                    <a:pt x="3290557" y="161290"/>
                  </a:lnTo>
                  <a:lnTo>
                    <a:pt x="3289724" y="160802"/>
                  </a:lnTo>
                  <a:close/>
                </a:path>
                <a:path w="4798060" h="177800">
                  <a:moveTo>
                    <a:pt x="3291364" y="160280"/>
                  </a:moveTo>
                  <a:lnTo>
                    <a:pt x="3289724" y="160802"/>
                  </a:lnTo>
                  <a:lnTo>
                    <a:pt x="3290557" y="161290"/>
                  </a:lnTo>
                  <a:lnTo>
                    <a:pt x="3291364" y="160280"/>
                  </a:lnTo>
                  <a:close/>
                </a:path>
                <a:path w="4798060" h="177800">
                  <a:moveTo>
                    <a:pt x="3294811" y="160020"/>
                  </a:moveTo>
                  <a:lnTo>
                    <a:pt x="3292182" y="160020"/>
                  </a:lnTo>
                  <a:lnTo>
                    <a:pt x="3291364" y="160280"/>
                  </a:lnTo>
                  <a:lnTo>
                    <a:pt x="3290557" y="161290"/>
                  </a:lnTo>
                  <a:lnTo>
                    <a:pt x="3294811" y="161290"/>
                  </a:lnTo>
                  <a:lnTo>
                    <a:pt x="3294811" y="160020"/>
                  </a:lnTo>
                  <a:close/>
                </a:path>
                <a:path w="4798060" h="177800">
                  <a:moveTo>
                    <a:pt x="3303778" y="160020"/>
                  </a:moveTo>
                  <a:lnTo>
                    <a:pt x="3297808" y="160020"/>
                  </a:lnTo>
                  <a:lnTo>
                    <a:pt x="3297808" y="161290"/>
                  </a:lnTo>
                  <a:lnTo>
                    <a:pt x="3303778" y="161290"/>
                  </a:lnTo>
                  <a:lnTo>
                    <a:pt x="3303778" y="160020"/>
                  </a:lnTo>
                  <a:close/>
                </a:path>
                <a:path w="4798060" h="177800">
                  <a:moveTo>
                    <a:pt x="3310394" y="160020"/>
                  </a:moveTo>
                  <a:lnTo>
                    <a:pt x="3306660" y="160020"/>
                  </a:lnTo>
                  <a:lnTo>
                    <a:pt x="3304438" y="161290"/>
                  </a:lnTo>
                  <a:lnTo>
                    <a:pt x="3310242" y="161290"/>
                  </a:lnTo>
                  <a:lnTo>
                    <a:pt x="3310394" y="160020"/>
                  </a:lnTo>
                  <a:close/>
                </a:path>
                <a:path w="4798060" h="177800">
                  <a:moveTo>
                    <a:pt x="3312794" y="160020"/>
                  </a:moveTo>
                  <a:lnTo>
                    <a:pt x="3310242" y="161290"/>
                  </a:lnTo>
                  <a:lnTo>
                    <a:pt x="3313709" y="161290"/>
                  </a:lnTo>
                  <a:lnTo>
                    <a:pt x="3312794" y="160020"/>
                  </a:lnTo>
                  <a:close/>
                </a:path>
                <a:path w="4798060" h="177800">
                  <a:moveTo>
                    <a:pt x="3327349" y="160020"/>
                  </a:moveTo>
                  <a:lnTo>
                    <a:pt x="3320707" y="160020"/>
                  </a:lnTo>
                  <a:lnTo>
                    <a:pt x="3322027" y="161290"/>
                  </a:lnTo>
                  <a:lnTo>
                    <a:pt x="3327349" y="160020"/>
                  </a:lnTo>
                  <a:close/>
                </a:path>
                <a:path w="4798060" h="177800">
                  <a:moveTo>
                    <a:pt x="3352507" y="160020"/>
                  </a:moveTo>
                  <a:lnTo>
                    <a:pt x="3329317" y="160020"/>
                  </a:lnTo>
                  <a:lnTo>
                    <a:pt x="3330384" y="161290"/>
                  </a:lnTo>
                  <a:lnTo>
                    <a:pt x="3352914" y="161290"/>
                  </a:lnTo>
                  <a:lnTo>
                    <a:pt x="3352507" y="160020"/>
                  </a:lnTo>
                  <a:close/>
                </a:path>
                <a:path w="4798060" h="177800">
                  <a:moveTo>
                    <a:pt x="3368827" y="160020"/>
                  </a:moveTo>
                  <a:lnTo>
                    <a:pt x="3356508" y="160020"/>
                  </a:lnTo>
                  <a:lnTo>
                    <a:pt x="3362845" y="161290"/>
                  </a:lnTo>
                  <a:lnTo>
                    <a:pt x="3368827" y="160020"/>
                  </a:lnTo>
                  <a:close/>
                </a:path>
                <a:path w="4798060" h="177800">
                  <a:moveTo>
                    <a:pt x="3410623" y="160020"/>
                  </a:moveTo>
                  <a:lnTo>
                    <a:pt x="3397148" y="160020"/>
                  </a:lnTo>
                  <a:lnTo>
                    <a:pt x="3397148" y="161290"/>
                  </a:lnTo>
                  <a:lnTo>
                    <a:pt x="3410470" y="161290"/>
                  </a:lnTo>
                  <a:lnTo>
                    <a:pt x="3410623" y="160020"/>
                  </a:lnTo>
                  <a:close/>
                </a:path>
                <a:path w="4798060" h="177800">
                  <a:moveTo>
                    <a:pt x="3423640" y="160020"/>
                  </a:moveTo>
                  <a:lnTo>
                    <a:pt x="3411334" y="160020"/>
                  </a:lnTo>
                  <a:lnTo>
                    <a:pt x="3419881" y="161290"/>
                  </a:lnTo>
                  <a:lnTo>
                    <a:pt x="3423056" y="161290"/>
                  </a:lnTo>
                  <a:lnTo>
                    <a:pt x="3423640" y="160020"/>
                  </a:lnTo>
                  <a:close/>
                </a:path>
                <a:path w="4798060" h="177800">
                  <a:moveTo>
                    <a:pt x="4352734" y="158750"/>
                  </a:moveTo>
                  <a:lnTo>
                    <a:pt x="3342563" y="158750"/>
                  </a:lnTo>
                  <a:lnTo>
                    <a:pt x="3342563" y="160020"/>
                  </a:lnTo>
                  <a:lnTo>
                    <a:pt x="3423640" y="160020"/>
                  </a:lnTo>
                  <a:lnTo>
                    <a:pt x="3425926" y="161290"/>
                  </a:lnTo>
                  <a:lnTo>
                    <a:pt x="4350321" y="161290"/>
                  </a:lnTo>
                  <a:lnTo>
                    <a:pt x="4351578" y="160020"/>
                  </a:lnTo>
                  <a:lnTo>
                    <a:pt x="4352734" y="158750"/>
                  </a:lnTo>
                  <a:close/>
                </a:path>
                <a:path w="4798060" h="177800">
                  <a:moveTo>
                    <a:pt x="4389285" y="160020"/>
                  </a:moveTo>
                  <a:lnTo>
                    <a:pt x="4362691" y="160020"/>
                  </a:lnTo>
                  <a:lnTo>
                    <a:pt x="4362551" y="161290"/>
                  </a:lnTo>
                  <a:lnTo>
                    <a:pt x="4389120" y="161290"/>
                  </a:lnTo>
                  <a:lnTo>
                    <a:pt x="4389285" y="160020"/>
                  </a:lnTo>
                  <a:close/>
                </a:path>
                <a:path w="4798060" h="177800">
                  <a:moveTo>
                    <a:pt x="4393679" y="160020"/>
                  </a:moveTo>
                  <a:lnTo>
                    <a:pt x="4392358" y="160020"/>
                  </a:lnTo>
                  <a:lnTo>
                    <a:pt x="4392358" y="161290"/>
                  </a:lnTo>
                  <a:lnTo>
                    <a:pt x="4393679" y="160020"/>
                  </a:lnTo>
                  <a:close/>
                </a:path>
                <a:path w="4798060" h="177800">
                  <a:moveTo>
                    <a:pt x="4395673" y="160020"/>
                  </a:moveTo>
                  <a:lnTo>
                    <a:pt x="4393679" y="160020"/>
                  </a:lnTo>
                  <a:lnTo>
                    <a:pt x="4393679" y="161290"/>
                  </a:lnTo>
                  <a:lnTo>
                    <a:pt x="4395673" y="161290"/>
                  </a:lnTo>
                  <a:lnTo>
                    <a:pt x="4395673" y="160020"/>
                  </a:lnTo>
                  <a:close/>
                </a:path>
                <a:path w="4798060" h="177800">
                  <a:moveTo>
                    <a:pt x="4429036" y="160020"/>
                  </a:moveTo>
                  <a:lnTo>
                    <a:pt x="4422419" y="160020"/>
                  </a:lnTo>
                  <a:lnTo>
                    <a:pt x="4420679" y="161290"/>
                  </a:lnTo>
                  <a:lnTo>
                    <a:pt x="4429010" y="161290"/>
                  </a:lnTo>
                  <a:lnTo>
                    <a:pt x="4429036" y="160020"/>
                  </a:lnTo>
                  <a:close/>
                </a:path>
                <a:path w="4798060" h="177800">
                  <a:moveTo>
                    <a:pt x="4477448" y="160020"/>
                  </a:moveTo>
                  <a:lnTo>
                    <a:pt x="4470882" y="160020"/>
                  </a:lnTo>
                  <a:lnTo>
                    <a:pt x="4472927" y="161290"/>
                  </a:lnTo>
                  <a:lnTo>
                    <a:pt x="4475441" y="161290"/>
                  </a:lnTo>
                  <a:lnTo>
                    <a:pt x="4477448" y="160020"/>
                  </a:lnTo>
                  <a:close/>
                </a:path>
                <a:path w="4798060" h="177800">
                  <a:moveTo>
                    <a:pt x="4506925" y="160020"/>
                  </a:moveTo>
                  <a:lnTo>
                    <a:pt x="4477473" y="160020"/>
                  </a:lnTo>
                  <a:lnTo>
                    <a:pt x="4477499" y="161290"/>
                  </a:lnTo>
                  <a:lnTo>
                    <a:pt x="4506010" y="161290"/>
                  </a:lnTo>
                  <a:lnTo>
                    <a:pt x="4506925" y="161223"/>
                  </a:lnTo>
                  <a:lnTo>
                    <a:pt x="4506925" y="160020"/>
                  </a:lnTo>
                  <a:close/>
                </a:path>
                <a:path w="4798060" h="177800">
                  <a:moveTo>
                    <a:pt x="4506925" y="161223"/>
                  </a:moveTo>
                  <a:lnTo>
                    <a:pt x="4506010" y="161290"/>
                  </a:lnTo>
                  <a:lnTo>
                    <a:pt x="4506925" y="161290"/>
                  </a:lnTo>
                  <a:close/>
                </a:path>
                <a:path w="4798060" h="177800">
                  <a:moveTo>
                    <a:pt x="4523587" y="160020"/>
                  </a:moveTo>
                  <a:lnTo>
                    <a:pt x="4506925" y="161223"/>
                  </a:lnTo>
                  <a:lnTo>
                    <a:pt x="4523854" y="161290"/>
                  </a:lnTo>
                  <a:lnTo>
                    <a:pt x="4523587" y="160020"/>
                  </a:lnTo>
                  <a:close/>
                </a:path>
                <a:path w="4798060" h="177800">
                  <a:moveTo>
                    <a:pt x="4530483" y="160020"/>
                  </a:moveTo>
                  <a:lnTo>
                    <a:pt x="4523854" y="161290"/>
                  </a:lnTo>
                  <a:lnTo>
                    <a:pt x="4531067" y="161290"/>
                  </a:lnTo>
                  <a:lnTo>
                    <a:pt x="4530483" y="160020"/>
                  </a:lnTo>
                  <a:close/>
                </a:path>
                <a:path w="4798060" h="177800">
                  <a:moveTo>
                    <a:pt x="4540326" y="160020"/>
                  </a:moveTo>
                  <a:lnTo>
                    <a:pt x="4532477" y="160020"/>
                  </a:lnTo>
                  <a:lnTo>
                    <a:pt x="4532477" y="161290"/>
                  </a:lnTo>
                  <a:lnTo>
                    <a:pt x="4540262" y="161290"/>
                  </a:lnTo>
                  <a:lnTo>
                    <a:pt x="4540326" y="160020"/>
                  </a:lnTo>
                  <a:close/>
                </a:path>
                <a:path w="4798060" h="177800">
                  <a:moveTo>
                    <a:pt x="4753140" y="158750"/>
                  </a:moveTo>
                  <a:lnTo>
                    <a:pt x="4752378" y="160020"/>
                  </a:lnTo>
                  <a:lnTo>
                    <a:pt x="4557801" y="160020"/>
                  </a:lnTo>
                  <a:lnTo>
                    <a:pt x="4558207" y="161290"/>
                  </a:lnTo>
                  <a:lnTo>
                    <a:pt x="4756213" y="161290"/>
                  </a:lnTo>
                  <a:lnTo>
                    <a:pt x="4755070" y="160020"/>
                  </a:lnTo>
                  <a:lnTo>
                    <a:pt x="4753140" y="158750"/>
                  </a:lnTo>
                  <a:close/>
                </a:path>
                <a:path w="4798060" h="177800">
                  <a:moveTo>
                    <a:pt x="3291573" y="160020"/>
                  </a:moveTo>
                  <a:lnTo>
                    <a:pt x="3288385" y="160020"/>
                  </a:lnTo>
                  <a:lnTo>
                    <a:pt x="3289724" y="160802"/>
                  </a:lnTo>
                  <a:lnTo>
                    <a:pt x="3291364" y="160280"/>
                  </a:lnTo>
                  <a:lnTo>
                    <a:pt x="3291573" y="160020"/>
                  </a:lnTo>
                  <a:close/>
                </a:path>
                <a:path w="4798060" h="177800">
                  <a:moveTo>
                    <a:pt x="463423" y="160020"/>
                  </a:moveTo>
                  <a:lnTo>
                    <a:pt x="462762" y="160020"/>
                  </a:lnTo>
                  <a:lnTo>
                    <a:pt x="463367" y="160182"/>
                  </a:lnTo>
                  <a:lnTo>
                    <a:pt x="463423" y="160020"/>
                  </a:lnTo>
                  <a:close/>
                </a:path>
                <a:path w="4798060" h="177800">
                  <a:moveTo>
                    <a:pt x="383679" y="158750"/>
                  </a:moveTo>
                  <a:lnTo>
                    <a:pt x="375729" y="158750"/>
                  </a:lnTo>
                  <a:lnTo>
                    <a:pt x="375729" y="160020"/>
                  </a:lnTo>
                  <a:lnTo>
                    <a:pt x="388975" y="160020"/>
                  </a:lnTo>
                  <a:lnTo>
                    <a:pt x="383679" y="158750"/>
                  </a:lnTo>
                  <a:close/>
                </a:path>
                <a:path w="4798060" h="177800">
                  <a:moveTo>
                    <a:pt x="441883" y="157480"/>
                  </a:moveTo>
                  <a:lnTo>
                    <a:pt x="441578" y="160020"/>
                  </a:lnTo>
                  <a:lnTo>
                    <a:pt x="481939" y="160020"/>
                  </a:lnTo>
                  <a:lnTo>
                    <a:pt x="481507" y="158750"/>
                  </a:lnTo>
                  <a:lnTo>
                    <a:pt x="444550" y="158750"/>
                  </a:lnTo>
                  <a:lnTo>
                    <a:pt x="441883" y="157480"/>
                  </a:lnTo>
                  <a:close/>
                </a:path>
                <a:path w="4798060" h="177800">
                  <a:moveTo>
                    <a:pt x="494118" y="158750"/>
                  </a:moveTo>
                  <a:lnTo>
                    <a:pt x="486841" y="158750"/>
                  </a:lnTo>
                  <a:lnTo>
                    <a:pt x="486778" y="160020"/>
                  </a:lnTo>
                  <a:lnTo>
                    <a:pt x="493915" y="160020"/>
                  </a:lnTo>
                  <a:lnTo>
                    <a:pt x="494118" y="158750"/>
                  </a:lnTo>
                  <a:close/>
                </a:path>
                <a:path w="4798060" h="177800">
                  <a:moveTo>
                    <a:pt x="539381" y="158750"/>
                  </a:moveTo>
                  <a:lnTo>
                    <a:pt x="502196" y="158750"/>
                  </a:lnTo>
                  <a:lnTo>
                    <a:pt x="502907" y="160020"/>
                  </a:lnTo>
                  <a:lnTo>
                    <a:pt x="539610" y="160020"/>
                  </a:lnTo>
                  <a:lnTo>
                    <a:pt x="539381" y="158750"/>
                  </a:lnTo>
                  <a:close/>
                </a:path>
                <a:path w="4798060" h="177800">
                  <a:moveTo>
                    <a:pt x="563968" y="158750"/>
                  </a:moveTo>
                  <a:lnTo>
                    <a:pt x="540105" y="158750"/>
                  </a:lnTo>
                  <a:lnTo>
                    <a:pt x="540092" y="160020"/>
                  </a:lnTo>
                  <a:lnTo>
                    <a:pt x="564502" y="160020"/>
                  </a:lnTo>
                  <a:lnTo>
                    <a:pt x="563968" y="158750"/>
                  </a:lnTo>
                  <a:close/>
                </a:path>
                <a:path w="4798060" h="177800">
                  <a:moveTo>
                    <a:pt x="567778" y="158750"/>
                  </a:moveTo>
                  <a:lnTo>
                    <a:pt x="564502" y="160020"/>
                  </a:lnTo>
                  <a:lnTo>
                    <a:pt x="568591" y="160020"/>
                  </a:lnTo>
                  <a:lnTo>
                    <a:pt x="567778" y="158750"/>
                  </a:lnTo>
                  <a:close/>
                </a:path>
                <a:path w="4798060" h="177800">
                  <a:moveTo>
                    <a:pt x="569531" y="158750"/>
                  </a:moveTo>
                  <a:lnTo>
                    <a:pt x="568591" y="160020"/>
                  </a:lnTo>
                  <a:lnTo>
                    <a:pt x="570953" y="160020"/>
                  </a:lnTo>
                  <a:lnTo>
                    <a:pt x="569531" y="158750"/>
                  </a:lnTo>
                  <a:close/>
                </a:path>
                <a:path w="4798060" h="177800">
                  <a:moveTo>
                    <a:pt x="748779" y="158750"/>
                  </a:moveTo>
                  <a:lnTo>
                    <a:pt x="572249" y="158750"/>
                  </a:lnTo>
                  <a:lnTo>
                    <a:pt x="572515" y="160020"/>
                  </a:lnTo>
                  <a:lnTo>
                    <a:pt x="748766" y="160020"/>
                  </a:lnTo>
                  <a:lnTo>
                    <a:pt x="748779" y="158750"/>
                  </a:lnTo>
                  <a:close/>
                </a:path>
                <a:path w="4798060" h="177800">
                  <a:moveTo>
                    <a:pt x="804405" y="158750"/>
                  </a:moveTo>
                  <a:lnTo>
                    <a:pt x="798677" y="158750"/>
                  </a:lnTo>
                  <a:lnTo>
                    <a:pt x="800404" y="160020"/>
                  </a:lnTo>
                  <a:lnTo>
                    <a:pt x="804405" y="158750"/>
                  </a:lnTo>
                  <a:close/>
                </a:path>
                <a:path w="4798060" h="177800">
                  <a:moveTo>
                    <a:pt x="3124136" y="158750"/>
                  </a:moveTo>
                  <a:lnTo>
                    <a:pt x="818311" y="158750"/>
                  </a:lnTo>
                  <a:lnTo>
                    <a:pt x="818286" y="160020"/>
                  </a:lnTo>
                  <a:lnTo>
                    <a:pt x="3124098" y="160020"/>
                  </a:lnTo>
                  <a:lnTo>
                    <a:pt x="3124136" y="158750"/>
                  </a:lnTo>
                  <a:close/>
                </a:path>
                <a:path w="4798060" h="177800">
                  <a:moveTo>
                    <a:pt x="3128810" y="158750"/>
                  </a:moveTo>
                  <a:lnTo>
                    <a:pt x="3124136" y="158750"/>
                  </a:lnTo>
                  <a:lnTo>
                    <a:pt x="3127616" y="160020"/>
                  </a:lnTo>
                  <a:lnTo>
                    <a:pt x="3128721" y="160020"/>
                  </a:lnTo>
                  <a:lnTo>
                    <a:pt x="3128810" y="158750"/>
                  </a:lnTo>
                  <a:close/>
                </a:path>
                <a:path w="4798060" h="177800">
                  <a:moveTo>
                    <a:pt x="3143402" y="158750"/>
                  </a:moveTo>
                  <a:lnTo>
                    <a:pt x="3128810" y="158750"/>
                  </a:lnTo>
                  <a:lnTo>
                    <a:pt x="3132073" y="160020"/>
                  </a:lnTo>
                  <a:lnTo>
                    <a:pt x="3143351" y="160020"/>
                  </a:lnTo>
                  <a:lnTo>
                    <a:pt x="3143402" y="158750"/>
                  </a:lnTo>
                  <a:close/>
                </a:path>
                <a:path w="4798060" h="177800">
                  <a:moveTo>
                    <a:pt x="3146704" y="158750"/>
                  </a:moveTo>
                  <a:lnTo>
                    <a:pt x="3143402" y="158750"/>
                  </a:lnTo>
                  <a:lnTo>
                    <a:pt x="3146704" y="160020"/>
                  </a:lnTo>
                  <a:lnTo>
                    <a:pt x="3146704" y="158750"/>
                  </a:lnTo>
                  <a:close/>
                </a:path>
                <a:path w="4798060" h="177800">
                  <a:moveTo>
                    <a:pt x="3152292" y="158750"/>
                  </a:moveTo>
                  <a:lnTo>
                    <a:pt x="3146742" y="158750"/>
                  </a:lnTo>
                  <a:lnTo>
                    <a:pt x="3148685" y="160020"/>
                  </a:lnTo>
                  <a:lnTo>
                    <a:pt x="3150323" y="160020"/>
                  </a:lnTo>
                  <a:lnTo>
                    <a:pt x="3152292" y="158750"/>
                  </a:lnTo>
                  <a:close/>
                </a:path>
                <a:path w="4798060" h="177800">
                  <a:moveTo>
                    <a:pt x="3163265" y="158750"/>
                  </a:moveTo>
                  <a:lnTo>
                    <a:pt x="3154692" y="158750"/>
                  </a:lnTo>
                  <a:lnTo>
                    <a:pt x="3155137" y="160020"/>
                  </a:lnTo>
                  <a:lnTo>
                    <a:pt x="3161271" y="160020"/>
                  </a:lnTo>
                  <a:lnTo>
                    <a:pt x="3163265" y="158750"/>
                  </a:lnTo>
                  <a:close/>
                </a:path>
                <a:path w="4798060" h="177800">
                  <a:moveTo>
                    <a:pt x="3166008" y="158750"/>
                  </a:moveTo>
                  <a:lnTo>
                    <a:pt x="3163265" y="158750"/>
                  </a:lnTo>
                  <a:lnTo>
                    <a:pt x="3164420" y="160020"/>
                  </a:lnTo>
                  <a:lnTo>
                    <a:pt x="3165944" y="160020"/>
                  </a:lnTo>
                  <a:lnTo>
                    <a:pt x="3166008" y="158750"/>
                  </a:lnTo>
                  <a:close/>
                </a:path>
                <a:path w="4798060" h="177800">
                  <a:moveTo>
                    <a:pt x="3175952" y="158750"/>
                  </a:moveTo>
                  <a:lnTo>
                    <a:pt x="3173971" y="158750"/>
                  </a:lnTo>
                  <a:lnTo>
                    <a:pt x="3175901" y="160020"/>
                  </a:lnTo>
                  <a:lnTo>
                    <a:pt x="3175952" y="158750"/>
                  </a:lnTo>
                  <a:close/>
                </a:path>
                <a:path w="4798060" h="177800">
                  <a:moveTo>
                    <a:pt x="3185248" y="158750"/>
                  </a:moveTo>
                  <a:lnTo>
                    <a:pt x="3177984" y="158750"/>
                  </a:lnTo>
                  <a:lnTo>
                    <a:pt x="3185210" y="160020"/>
                  </a:lnTo>
                  <a:lnTo>
                    <a:pt x="3185248" y="158750"/>
                  </a:lnTo>
                  <a:close/>
                </a:path>
                <a:path w="4798060" h="177800">
                  <a:moveTo>
                    <a:pt x="3200463" y="158750"/>
                  </a:moveTo>
                  <a:lnTo>
                    <a:pt x="3195180" y="158750"/>
                  </a:lnTo>
                  <a:lnTo>
                    <a:pt x="3195180" y="160020"/>
                  </a:lnTo>
                  <a:lnTo>
                    <a:pt x="3201200" y="160020"/>
                  </a:lnTo>
                  <a:lnTo>
                    <a:pt x="3200463" y="158750"/>
                  </a:lnTo>
                  <a:close/>
                </a:path>
                <a:path w="4798060" h="177800">
                  <a:moveTo>
                    <a:pt x="3204654" y="158750"/>
                  </a:moveTo>
                  <a:lnTo>
                    <a:pt x="3203054" y="158750"/>
                  </a:lnTo>
                  <a:lnTo>
                    <a:pt x="3202457" y="160020"/>
                  </a:lnTo>
                  <a:lnTo>
                    <a:pt x="3205099" y="160020"/>
                  </a:lnTo>
                  <a:lnTo>
                    <a:pt x="3204654" y="158750"/>
                  </a:lnTo>
                  <a:close/>
                </a:path>
                <a:path w="4798060" h="177800">
                  <a:moveTo>
                    <a:pt x="3215119" y="158750"/>
                  </a:moveTo>
                  <a:lnTo>
                    <a:pt x="3210509" y="158750"/>
                  </a:lnTo>
                  <a:lnTo>
                    <a:pt x="3211067" y="160020"/>
                  </a:lnTo>
                  <a:lnTo>
                    <a:pt x="3216465" y="160020"/>
                  </a:lnTo>
                  <a:lnTo>
                    <a:pt x="3215119" y="158750"/>
                  </a:lnTo>
                  <a:close/>
                </a:path>
                <a:path w="4798060" h="177800">
                  <a:moveTo>
                    <a:pt x="3257143" y="158750"/>
                  </a:moveTo>
                  <a:lnTo>
                    <a:pt x="3257651" y="160020"/>
                  </a:lnTo>
                  <a:lnTo>
                    <a:pt x="3257884" y="159333"/>
                  </a:lnTo>
                  <a:lnTo>
                    <a:pt x="3257143" y="158750"/>
                  </a:lnTo>
                  <a:close/>
                </a:path>
                <a:path w="4798060" h="177800">
                  <a:moveTo>
                    <a:pt x="3263391" y="158750"/>
                  </a:moveTo>
                  <a:lnTo>
                    <a:pt x="3258083" y="158750"/>
                  </a:lnTo>
                  <a:lnTo>
                    <a:pt x="3257884" y="159333"/>
                  </a:lnTo>
                  <a:lnTo>
                    <a:pt x="3258756" y="160020"/>
                  </a:lnTo>
                  <a:lnTo>
                    <a:pt x="3267354" y="160020"/>
                  </a:lnTo>
                  <a:lnTo>
                    <a:pt x="3263391" y="158750"/>
                  </a:lnTo>
                  <a:close/>
                </a:path>
                <a:path w="4798060" h="177800">
                  <a:moveTo>
                    <a:pt x="3281044" y="158750"/>
                  </a:moveTo>
                  <a:lnTo>
                    <a:pt x="3279266" y="158750"/>
                  </a:lnTo>
                  <a:lnTo>
                    <a:pt x="3278606" y="160020"/>
                  </a:lnTo>
                  <a:lnTo>
                    <a:pt x="3281260" y="160020"/>
                  </a:lnTo>
                  <a:lnTo>
                    <a:pt x="3281044" y="158750"/>
                  </a:lnTo>
                  <a:close/>
                </a:path>
                <a:path w="4798060" h="177800">
                  <a:moveTo>
                    <a:pt x="3284334" y="158750"/>
                  </a:moveTo>
                  <a:lnTo>
                    <a:pt x="3282530" y="158750"/>
                  </a:lnTo>
                  <a:lnTo>
                    <a:pt x="3282315" y="160020"/>
                  </a:lnTo>
                  <a:lnTo>
                    <a:pt x="3285236" y="160020"/>
                  </a:lnTo>
                  <a:lnTo>
                    <a:pt x="3284334" y="158750"/>
                  </a:lnTo>
                  <a:close/>
                </a:path>
                <a:path w="4798060" h="177800">
                  <a:moveTo>
                    <a:pt x="3293186" y="158750"/>
                  </a:moveTo>
                  <a:lnTo>
                    <a:pt x="3291852" y="158750"/>
                  </a:lnTo>
                  <a:lnTo>
                    <a:pt x="3291192" y="160020"/>
                  </a:lnTo>
                  <a:lnTo>
                    <a:pt x="3293186" y="160020"/>
                  </a:lnTo>
                  <a:lnTo>
                    <a:pt x="3293186" y="158750"/>
                  </a:lnTo>
                  <a:close/>
                </a:path>
                <a:path w="4798060" h="177800">
                  <a:moveTo>
                    <a:pt x="3309734" y="158750"/>
                  </a:moveTo>
                  <a:lnTo>
                    <a:pt x="3305657" y="158750"/>
                  </a:lnTo>
                  <a:lnTo>
                    <a:pt x="3305759" y="160020"/>
                  </a:lnTo>
                  <a:lnTo>
                    <a:pt x="3309734" y="160020"/>
                  </a:lnTo>
                  <a:lnTo>
                    <a:pt x="3309734" y="158750"/>
                  </a:lnTo>
                  <a:close/>
                </a:path>
                <a:path w="4798060" h="177800">
                  <a:moveTo>
                    <a:pt x="3331540" y="158750"/>
                  </a:moveTo>
                  <a:lnTo>
                    <a:pt x="3321799" y="158750"/>
                  </a:lnTo>
                  <a:lnTo>
                    <a:pt x="3327539" y="160020"/>
                  </a:lnTo>
                  <a:lnTo>
                    <a:pt x="3331540" y="158750"/>
                  </a:lnTo>
                  <a:close/>
                </a:path>
                <a:path w="4798060" h="177800">
                  <a:moveTo>
                    <a:pt x="3334575" y="158750"/>
                  </a:moveTo>
                  <a:lnTo>
                    <a:pt x="3333292" y="158750"/>
                  </a:lnTo>
                  <a:lnTo>
                    <a:pt x="3334334" y="160020"/>
                  </a:lnTo>
                  <a:lnTo>
                    <a:pt x="3334575" y="158750"/>
                  </a:lnTo>
                  <a:close/>
                </a:path>
                <a:path w="4798060" h="177800">
                  <a:moveTo>
                    <a:pt x="3340569" y="158750"/>
                  </a:moveTo>
                  <a:lnTo>
                    <a:pt x="3336594" y="158750"/>
                  </a:lnTo>
                  <a:lnTo>
                    <a:pt x="3336556" y="160020"/>
                  </a:lnTo>
                  <a:lnTo>
                    <a:pt x="3340519" y="160020"/>
                  </a:lnTo>
                  <a:lnTo>
                    <a:pt x="3340569" y="158750"/>
                  </a:lnTo>
                  <a:close/>
                </a:path>
                <a:path w="4798060" h="177800">
                  <a:moveTo>
                    <a:pt x="4358258" y="158750"/>
                  </a:moveTo>
                  <a:lnTo>
                    <a:pt x="4354207" y="158750"/>
                  </a:lnTo>
                  <a:lnTo>
                    <a:pt x="4356595" y="160020"/>
                  </a:lnTo>
                  <a:lnTo>
                    <a:pt x="4357217" y="160020"/>
                  </a:lnTo>
                  <a:lnTo>
                    <a:pt x="4358258" y="158750"/>
                  </a:lnTo>
                  <a:close/>
                </a:path>
                <a:path w="4798060" h="177800">
                  <a:moveTo>
                    <a:pt x="4420831" y="158750"/>
                  </a:moveTo>
                  <a:lnTo>
                    <a:pt x="4362246" y="158750"/>
                  </a:lnTo>
                  <a:lnTo>
                    <a:pt x="4360519" y="160020"/>
                  </a:lnTo>
                  <a:lnTo>
                    <a:pt x="4420831" y="160020"/>
                  </a:lnTo>
                  <a:lnTo>
                    <a:pt x="4420831" y="158750"/>
                  </a:lnTo>
                  <a:close/>
                </a:path>
                <a:path w="4798060" h="177800">
                  <a:moveTo>
                    <a:pt x="4425251" y="158750"/>
                  </a:moveTo>
                  <a:lnTo>
                    <a:pt x="4420831" y="158750"/>
                  </a:lnTo>
                  <a:lnTo>
                    <a:pt x="4421962" y="160020"/>
                  </a:lnTo>
                  <a:lnTo>
                    <a:pt x="4425200" y="160020"/>
                  </a:lnTo>
                  <a:lnTo>
                    <a:pt x="4425251" y="158750"/>
                  </a:lnTo>
                  <a:close/>
                </a:path>
                <a:path w="4798060" h="177800">
                  <a:moveTo>
                    <a:pt x="4428553" y="158750"/>
                  </a:moveTo>
                  <a:lnTo>
                    <a:pt x="4425911" y="158750"/>
                  </a:lnTo>
                  <a:lnTo>
                    <a:pt x="4425873" y="160020"/>
                  </a:lnTo>
                  <a:lnTo>
                    <a:pt x="4428515" y="160020"/>
                  </a:lnTo>
                  <a:lnTo>
                    <a:pt x="4428553" y="158750"/>
                  </a:lnTo>
                  <a:close/>
                </a:path>
                <a:path w="4798060" h="177800">
                  <a:moveTo>
                    <a:pt x="4435220" y="158750"/>
                  </a:moveTo>
                  <a:lnTo>
                    <a:pt x="4430128" y="158750"/>
                  </a:lnTo>
                  <a:lnTo>
                    <a:pt x="4431385" y="160020"/>
                  </a:lnTo>
                  <a:lnTo>
                    <a:pt x="4435182" y="160020"/>
                  </a:lnTo>
                  <a:lnTo>
                    <a:pt x="4435220" y="158750"/>
                  </a:lnTo>
                  <a:close/>
                </a:path>
                <a:path w="4798060" h="177800">
                  <a:moveTo>
                    <a:pt x="4449787" y="158750"/>
                  </a:moveTo>
                  <a:lnTo>
                    <a:pt x="4437265" y="158750"/>
                  </a:lnTo>
                  <a:lnTo>
                    <a:pt x="4437113" y="160020"/>
                  </a:lnTo>
                  <a:lnTo>
                    <a:pt x="4449787" y="160020"/>
                  </a:lnTo>
                  <a:lnTo>
                    <a:pt x="4449787" y="158750"/>
                  </a:lnTo>
                  <a:close/>
                </a:path>
                <a:path w="4798060" h="177800">
                  <a:moveTo>
                    <a:pt x="4747234" y="158750"/>
                  </a:moveTo>
                  <a:lnTo>
                    <a:pt x="4449889" y="158750"/>
                  </a:lnTo>
                  <a:lnTo>
                    <a:pt x="4450118" y="160020"/>
                  </a:lnTo>
                  <a:lnTo>
                    <a:pt x="4747094" y="160020"/>
                  </a:lnTo>
                  <a:lnTo>
                    <a:pt x="4747234" y="158750"/>
                  </a:lnTo>
                  <a:close/>
                </a:path>
                <a:path w="4798060" h="177800">
                  <a:moveTo>
                    <a:pt x="4750447" y="158750"/>
                  </a:moveTo>
                  <a:lnTo>
                    <a:pt x="4747094" y="160020"/>
                  </a:lnTo>
                  <a:lnTo>
                    <a:pt x="4750396" y="160020"/>
                  </a:lnTo>
                  <a:lnTo>
                    <a:pt x="4750447" y="158750"/>
                  </a:lnTo>
                  <a:close/>
                </a:path>
                <a:path w="4798060" h="177800">
                  <a:moveTo>
                    <a:pt x="444576" y="157480"/>
                  </a:moveTo>
                  <a:lnTo>
                    <a:pt x="444550" y="158750"/>
                  </a:lnTo>
                  <a:lnTo>
                    <a:pt x="456425" y="158750"/>
                  </a:lnTo>
                  <a:lnTo>
                    <a:pt x="444576" y="157480"/>
                  </a:lnTo>
                  <a:close/>
                </a:path>
                <a:path w="4798060" h="177800">
                  <a:moveTo>
                    <a:pt x="461137" y="157480"/>
                  </a:moveTo>
                  <a:lnTo>
                    <a:pt x="458495" y="157480"/>
                  </a:lnTo>
                  <a:lnTo>
                    <a:pt x="458457" y="158750"/>
                  </a:lnTo>
                  <a:lnTo>
                    <a:pt x="461098" y="158750"/>
                  </a:lnTo>
                  <a:lnTo>
                    <a:pt x="461137" y="157480"/>
                  </a:lnTo>
                  <a:close/>
                </a:path>
                <a:path w="4798060" h="177800">
                  <a:moveTo>
                    <a:pt x="471754" y="157480"/>
                  </a:moveTo>
                  <a:lnTo>
                    <a:pt x="471716" y="158750"/>
                  </a:lnTo>
                  <a:lnTo>
                    <a:pt x="482333" y="158750"/>
                  </a:lnTo>
                  <a:lnTo>
                    <a:pt x="471754" y="157480"/>
                  </a:lnTo>
                  <a:close/>
                </a:path>
                <a:path w="4798060" h="177800">
                  <a:moveTo>
                    <a:pt x="494982" y="157480"/>
                  </a:moveTo>
                  <a:lnTo>
                    <a:pt x="482371" y="157480"/>
                  </a:lnTo>
                  <a:lnTo>
                    <a:pt x="482333" y="158750"/>
                  </a:lnTo>
                  <a:lnTo>
                    <a:pt x="494855" y="158750"/>
                  </a:lnTo>
                  <a:lnTo>
                    <a:pt x="494982" y="157480"/>
                  </a:lnTo>
                  <a:close/>
                </a:path>
                <a:path w="4798060" h="177800">
                  <a:moveTo>
                    <a:pt x="514515" y="157480"/>
                  </a:moveTo>
                  <a:lnTo>
                    <a:pt x="500646" y="157480"/>
                  </a:lnTo>
                  <a:lnTo>
                    <a:pt x="501027" y="158750"/>
                  </a:lnTo>
                  <a:lnTo>
                    <a:pt x="513079" y="158750"/>
                  </a:lnTo>
                  <a:lnTo>
                    <a:pt x="514515" y="157480"/>
                  </a:lnTo>
                  <a:close/>
                </a:path>
                <a:path w="4798060" h="177800">
                  <a:moveTo>
                    <a:pt x="519391" y="157480"/>
                  </a:moveTo>
                  <a:lnTo>
                    <a:pt x="516470" y="157480"/>
                  </a:lnTo>
                  <a:lnTo>
                    <a:pt x="517588" y="158750"/>
                  </a:lnTo>
                  <a:lnTo>
                    <a:pt x="519391" y="157480"/>
                  </a:lnTo>
                  <a:close/>
                </a:path>
                <a:path w="4798060" h="177800">
                  <a:moveTo>
                    <a:pt x="522465" y="157480"/>
                  </a:moveTo>
                  <a:lnTo>
                    <a:pt x="521766" y="157480"/>
                  </a:lnTo>
                  <a:lnTo>
                    <a:pt x="521563" y="158750"/>
                  </a:lnTo>
                  <a:lnTo>
                    <a:pt x="523557" y="158750"/>
                  </a:lnTo>
                  <a:lnTo>
                    <a:pt x="523707" y="157747"/>
                  </a:lnTo>
                  <a:lnTo>
                    <a:pt x="522465" y="157480"/>
                  </a:lnTo>
                  <a:close/>
                </a:path>
                <a:path w="4798060" h="177800">
                  <a:moveTo>
                    <a:pt x="528408" y="157480"/>
                  </a:moveTo>
                  <a:lnTo>
                    <a:pt x="523748" y="157480"/>
                  </a:lnTo>
                  <a:lnTo>
                    <a:pt x="523707" y="157747"/>
                  </a:lnTo>
                  <a:lnTo>
                    <a:pt x="528370" y="158750"/>
                  </a:lnTo>
                  <a:lnTo>
                    <a:pt x="528408" y="157480"/>
                  </a:lnTo>
                  <a:close/>
                </a:path>
                <a:path w="4798060" h="177800">
                  <a:moveTo>
                    <a:pt x="538365" y="157480"/>
                  </a:moveTo>
                  <a:lnTo>
                    <a:pt x="535724" y="157480"/>
                  </a:lnTo>
                  <a:lnTo>
                    <a:pt x="535635" y="158750"/>
                  </a:lnTo>
                  <a:lnTo>
                    <a:pt x="537629" y="158750"/>
                  </a:lnTo>
                  <a:lnTo>
                    <a:pt x="538365" y="157480"/>
                  </a:lnTo>
                  <a:close/>
                </a:path>
                <a:path w="4798060" h="177800">
                  <a:moveTo>
                    <a:pt x="542810" y="157480"/>
                  </a:moveTo>
                  <a:lnTo>
                    <a:pt x="540740" y="157480"/>
                  </a:lnTo>
                  <a:lnTo>
                    <a:pt x="541045" y="158750"/>
                  </a:lnTo>
                  <a:lnTo>
                    <a:pt x="545045" y="158750"/>
                  </a:lnTo>
                  <a:lnTo>
                    <a:pt x="542810" y="157480"/>
                  </a:lnTo>
                  <a:close/>
                </a:path>
                <a:path w="4798060" h="177800">
                  <a:moveTo>
                    <a:pt x="550684" y="157480"/>
                  </a:moveTo>
                  <a:lnTo>
                    <a:pt x="550037" y="157480"/>
                  </a:lnTo>
                  <a:lnTo>
                    <a:pt x="547712" y="158750"/>
                  </a:lnTo>
                  <a:lnTo>
                    <a:pt x="550583" y="158750"/>
                  </a:lnTo>
                  <a:lnTo>
                    <a:pt x="550684" y="157480"/>
                  </a:lnTo>
                  <a:close/>
                </a:path>
                <a:path w="4798060" h="177800">
                  <a:moveTo>
                    <a:pt x="569556" y="157480"/>
                  </a:moveTo>
                  <a:lnTo>
                    <a:pt x="566940" y="157480"/>
                  </a:lnTo>
                  <a:lnTo>
                    <a:pt x="566826" y="158750"/>
                  </a:lnTo>
                  <a:lnTo>
                    <a:pt x="569467" y="158750"/>
                  </a:lnTo>
                  <a:lnTo>
                    <a:pt x="569556" y="157480"/>
                  </a:lnTo>
                  <a:close/>
                </a:path>
                <a:path w="4798060" h="177800">
                  <a:moveTo>
                    <a:pt x="589419" y="157480"/>
                  </a:moveTo>
                  <a:lnTo>
                    <a:pt x="572198" y="157480"/>
                  </a:lnTo>
                  <a:lnTo>
                    <a:pt x="572312" y="158750"/>
                  </a:lnTo>
                  <a:lnTo>
                    <a:pt x="590346" y="158750"/>
                  </a:lnTo>
                  <a:lnTo>
                    <a:pt x="589419" y="157480"/>
                  </a:lnTo>
                  <a:close/>
                </a:path>
                <a:path w="4798060" h="177800">
                  <a:moveTo>
                    <a:pt x="606780" y="157480"/>
                  </a:moveTo>
                  <a:lnTo>
                    <a:pt x="592556" y="157480"/>
                  </a:lnTo>
                  <a:lnTo>
                    <a:pt x="592023" y="158750"/>
                  </a:lnTo>
                  <a:lnTo>
                    <a:pt x="606615" y="158750"/>
                  </a:lnTo>
                  <a:lnTo>
                    <a:pt x="606780" y="157480"/>
                  </a:lnTo>
                  <a:close/>
                </a:path>
                <a:path w="4798060" h="177800">
                  <a:moveTo>
                    <a:pt x="750658" y="157480"/>
                  </a:moveTo>
                  <a:lnTo>
                    <a:pt x="607504" y="157480"/>
                  </a:lnTo>
                  <a:lnTo>
                    <a:pt x="607313" y="158750"/>
                  </a:lnTo>
                  <a:lnTo>
                    <a:pt x="750569" y="158750"/>
                  </a:lnTo>
                  <a:lnTo>
                    <a:pt x="750658" y="157480"/>
                  </a:lnTo>
                  <a:close/>
                </a:path>
                <a:path w="4798060" h="177800">
                  <a:moveTo>
                    <a:pt x="787285" y="157480"/>
                  </a:moveTo>
                  <a:lnTo>
                    <a:pt x="782637" y="157480"/>
                  </a:lnTo>
                  <a:lnTo>
                    <a:pt x="786574" y="158750"/>
                  </a:lnTo>
                  <a:lnTo>
                    <a:pt x="787285" y="157480"/>
                  </a:lnTo>
                  <a:close/>
                </a:path>
                <a:path w="4798060" h="177800">
                  <a:moveTo>
                    <a:pt x="792899" y="157480"/>
                  </a:moveTo>
                  <a:lnTo>
                    <a:pt x="790536" y="158750"/>
                  </a:lnTo>
                  <a:lnTo>
                    <a:pt x="794334" y="158750"/>
                  </a:lnTo>
                  <a:lnTo>
                    <a:pt x="792899" y="157480"/>
                  </a:lnTo>
                  <a:close/>
                </a:path>
                <a:path w="4798060" h="177800">
                  <a:moveTo>
                    <a:pt x="4744961" y="157480"/>
                  </a:moveTo>
                  <a:lnTo>
                    <a:pt x="796556" y="157480"/>
                  </a:lnTo>
                  <a:lnTo>
                    <a:pt x="794334" y="158750"/>
                  </a:lnTo>
                  <a:lnTo>
                    <a:pt x="4745291" y="158750"/>
                  </a:lnTo>
                  <a:lnTo>
                    <a:pt x="4744961" y="157480"/>
                  </a:lnTo>
                  <a:close/>
                </a:path>
                <a:path w="4798060" h="177800">
                  <a:moveTo>
                    <a:pt x="523748" y="157480"/>
                  </a:moveTo>
                  <a:lnTo>
                    <a:pt x="522465" y="157480"/>
                  </a:lnTo>
                  <a:lnTo>
                    <a:pt x="523707" y="157747"/>
                  </a:lnTo>
                  <a:lnTo>
                    <a:pt x="523748" y="157480"/>
                  </a:lnTo>
                  <a:close/>
                </a:path>
                <a:path w="4798060" h="177800">
                  <a:moveTo>
                    <a:pt x="533082" y="156210"/>
                  </a:moveTo>
                  <a:lnTo>
                    <a:pt x="529894" y="157480"/>
                  </a:lnTo>
                  <a:lnTo>
                    <a:pt x="535165" y="157480"/>
                  </a:lnTo>
                  <a:lnTo>
                    <a:pt x="533082" y="156210"/>
                  </a:lnTo>
                  <a:close/>
                </a:path>
                <a:path w="4798060" h="177800">
                  <a:moveTo>
                    <a:pt x="620445" y="156210"/>
                  </a:moveTo>
                  <a:lnTo>
                    <a:pt x="621601" y="157480"/>
                  </a:lnTo>
                  <a:lnTo>
                    <a:pt x="623379" y="157480"/>
                  </a:lnTo>
                  <a:lnTo>
                    <a:pt x="620445" y="156210"/>
                  </a:lnTo>
                  <a:close/>
                </a:path>
                <a:path w="4798060" h="177800">
                  <a:moveTo>
                    <a:pt x="639394" y="156210"/>
                  </a:moveTo>
                  <a:lnTo>
                    <a:pt x="628154" y="156210"/>
                  </a:lnTo>
                  <a:lnTo>
                    <a:pt x="628053" y="157480"/>
                  </a:lnTo>
                  <a:lnTo>
                    <a:pt x="639102" y="157480"/>
                  </a:lnTo>
                  <a:lnTo>
                    <a:pt x="639394" y="156210"/>
                  </a:lnTo>
                  <a:close/>
                </a:path>
                <a:path w="4798060" h="177800">
                  <a:moveTo>
                    <a:pt x="643356" y="156210"/>
                  </a:moveTo>
                  <a:lnTo>
                    <a:pt x="640092" y="156210"/>
                  </a:lnTo>
                  <a:lnTo>
                    <a:pt x="639991" y="157480"/>
                  </a:lnTo>
                  <a:lnTo>
                    <a:pt x="643318" y="157480"/>
                  </a:lnTo>
                  <a:lnTo>
                    <a:pt x="643356" y="156210"/>
                  </a:lnTo>
                  <a:close/>
                </a:path>
                <a:path w="4798060" h="177800">
                  <a:moveTo>
                    <a:pt x="656615" y="156210"/>
                  </a:moveTo>
                  <a:lnTo>
                    <a:pt x="656577" y="157480"/>
                  </a:lnTo>
                  <a:lnTo>
                    <a:pt x="657517" y="157480"/>
                  </a:lnTo>
                  <a:lnTo>
                    <a:pt x="656615" y="156210"/>
                  </a:lnTo>
                  <a:close/>
                </a:path>
                <a:path w="4798060" h="177800">
                  <a:moveTo>
                    <a:pt x="661288" y="156210"/>
                  </a:moveTo>
                  <a:lnTo>
                    <a:pt x="657987" y="156210"/>
                  </a:lnTo>
                  <a:lnTo>
                    <a:pt x="657948" y="157480"/>
                  </a:lnTo>
                  <a:lnTo>
                    <a:pt x="662698" y="157480"/>
                  </a:lnTo>
                  <a:lnTo>
                    <a:pt x="661288" y="156210"/>
                  </a:lnTo>
                  <a:close/>
                </a:path>
                <a:path w="4798060" h="177800">
                  <a:moveTo>
                    <a:pt x="668604" y="156210"/>
                  </a:moveTo>
                  <a:lnTo>
                    <a:pt x="665911" y="156210"/>
                  </a:lnTo>
                  <a:lnTo>
                    <a:pt x="665848" y="157480"/>
                  </a:lnTo>
                  <a:lnTo>
                    <a:pt x="668007" y="157480"/>
                  </a:lnTo>
                  <a:lnTo>
                    <a:pt x="668604" y="156210"/>
                  </a:lnTo>
                  <a:close/>
                </a:path>
                <a:path w="4798060" h="177800">
                  <a:moveTo>
                    <a:pt x="675208" y="156210"/>
                  </a:moveTo>
                  <a:lnTo>
                    <a:pt x="670001" y="156210"/>
                  </a:lnTo>
                  <a:lnTo>
                    <a:pt x="669886" y="157480"/>
                  </a:lnTo>
                  <a:lnTo>
                    <a:pt x="675119" y="157480"/>
                  </a:lnTo>
                  <a:lnTo>
                    <a:pt x="675208" y="156210"/>
                  </a:lnTo>
                  <a:close/>
                </a:path>
                <a:path w="4798060" h="177800">
                  <a:moveTo>
                    <a:pt x="685787" y="156210"/>
                  </a:moveTo>
                  <a:lnTo>
                    <a:pt x="682434" y="156210"/>
                  </a:lnTo>
                  <a:lnTo>
                    <a:pt x="679170" y="157480"/>
                  </a:lnTo>
                  <a:lnTo>
                    <a:pt x="686041" y="157480"/>
                  </a:lnTo>
                  <a:lnTo>
                    <a:pt x="685787" y="156210"/>
                  </a:lnTo>
                  <a:close/>
                </a:path>
                <a:path w="4798060" h="177800">
                  <a:moveTo>
                    <a:pt x="694918" y="156210"/>
                  </a:moveTo>
                  <a:lnTo>
                    <a:pt x="688517" y="156210"/>
                  </a:lnTo>
                  <a:lnTo>
                    <a:pt x="687628" y="157480"/>
                  </a:lnTo>
                  <a:lnTo>
                    <a:pt x="694918" y="157480"/>
                  </a:lnTo>
                  <a:lnTo>
                    <a:pt x="694918" y="156210"/>
                  </a:lnTo>
                  <a:close/>
                </a:path>
                <a:path w="4798060" h="177800">
                  <a:moveTo>
                    <a:pt x="702208" y="156210"/>
                  </a:moveTo>
                  <a:lnTo>
                    <a:pt x="696239" y="156210"/>
                  </a:lnTo>
                  <a:lnTo>
                    <a:pt x="696239" y="157480"/>
                  </a:lnTo>
                  <a:lnTo>
                    <a:pt x="701065" y="157480"/>
                  </a:lnTo>
                  <a:lnTo>
                    <a:pt x="702208" y="156210"/>
                  </a:lnTo>
                  <a:close/>
                </a:path>
                <a:path w="4798060" h="177800">
                  <a:moveTo>
                    <a:pt x="756310" y="156210"/>
                  </a:moveTo>
                  <a:lnTo>
                    <a:pt x="702208" y="156210"/>
                  </a:lnTo>
                  <a:lnTo>
                    <a:pt x="702513" y="157480"/>
                  </a:lnTo>
                  <a:lnTo>
                    <a:pt x="756665" y="157480"/>
                  </a:lnTo>
                  <a:lnTo>
                    <a:pt x="756310" y="156210"/>
                  </a:lnTo>
                  <a:close/>
                </a:path>
                <a:path w="4798060" h="177800">
                  <a:moveTo>
                    <a:pt x="774763" y="156210"/>
                  </a:moveTo>
                  <a:lnTo>
                    <a:pt x="757123" y="156210"/>
                  </a:lnTo>
                  <a:lnTo>
                    <a:pt x="756881" y="157480"/>
                  </a:lnTo>
                  <a:lnTo>
                    <a:pt x="776097" y="157480"/>
                  </a:lnTo>
                  <a:lnTo>
                    <a:pt x="774763" y="156210"/>
                  </a:lnTo>
                  <a:close/>
                </a:path>
                <a:path w="4798060" h="177800">
                  <a:moveTo>
                    <a:pt x="785774" y="156210"/>
                  </a:moveTo>
                  <a:lnTo>
                    <a:pt x="776668" y="156210"/>
                  </a:lnTo>
                  <a:lnTo>
                    <a:pt x="776097" y="157480"/>
                  </a:lnTo>
                  <a:lnTo>
                    <a:pt x="785558" y="157480"/>
                  </a:lnTo>
                  <a:lnTo>
                    <a:pt x="785774" y="156210"/>
                  </a:lnTo>
                  <a:close/>
                </a:path>
                <a:path w="4798060" h="177800">
                  <a:moveTo>
                    <a:pt x="790282" y="156210"/>
                  </a:moveTo>
                  <a:lnTo>
                    <a:pt x="787615" y="156210"/>
                  </a:lnTo>
                  <a:lnTo>
                    <a:pt x="787615" y="157480"/>
                  </a:lnTo>
                  <a:lnTo>
                    <a:pt x="790282" y="157480"/>
                  </a:lnTo>
                  <a:lnTo>
                    <a:pt x="790282" y="156210"/>
                  </a:lnTo>
                  <a:close/>
                </a:path>
                <a:path w="4798060" h="177800">
                  <a:moveTo>
                    <a:pt x="4733683" y="156210"/>
                  </a:moveTo>
                  <a:lnTo>
                    <a:pt x="790803" y="156210"/>
                  </a:lnTo>
                  <a:lnTo>
                    <a:pt x="791311" y="157480"/>
                  </a:lnTo>
                  <a:lnTo>
                    <a:pt x="4734471" y="157480"/>
                  </a:lnTo>
                  <a:lnTo>
                    <a:pt x="4733683" y="156210"/>
                  </a:lnTo>
                  <a:close/>
                </a:path>
                <a:path w="4798060" h="177800">
                  <a:moveTo>
                    <a:pt x="4745672" y="156210"/>
                  </a:moveTo>
                  <a:lnTo>
                    <a:pt x="4744872" y="156210"/>
                  </a:lnTo>
                  <a:lnTo>
                    <a:pt x="4743145" y="157480"/>
                  </a:lnTo>
                  <a:lnTo>
                    <a:pt x="4745621" y="157480"/>
                  </a:lnTo>
                  <a:lnTo>
                    <a:pt x="4745672" y="156210"/>
                  </a:lnTo>
                  <a:close/>
                </a:path>
                <a:path w="4798060" h="177800">
                  <a:moveTo>
                    <a:pt x="547662" y="154940"/>
                  </a:moveTo>
                  <a:lnTo>
                    <a:pt x="537743" y="154940"/>
                  </a:lnTo>
                  <a:lnTo>
                    <a:pt x="537717" y="156210"/>
                  </a:lnTo>
                  <a:lnTo>
                    <a:pt x="547662" y="154940"/>
                  </a:lnTo>
                  <a:close/>
                </a:path>
                <a:path w="4798060" h="177800">
                  <a:moveTo>
                    <a:pt x="554304" y="154940"/>
                  </a:moveTo>
                  <a:lnTo>
                    <a:pt x="547662" y="154940"/>
                  </a:lnTo>
                  <a:lnTo>
                    <a:pt x="553618" y="156210"/>
                  </a:lnTo>
                  <a:lnTo>
                    <a:pt x="554304" y="154940"/>
                  </a:lnTo>
                  <a:close/>
                </a:path>
                <a:path w="4798060" h="177800">
                  <a:moveTo>
                    <a:pt x="714120" y="154940"/>
                  </a:moveTo>
                  <a:lnTo>
                    <a:pt x="712127" y="154940"/>
                  </a:lnTo>
                  <a:lnTo>
                    <a:pt x="710806" y="156210"/>
                  </a:lnTo>
                  <a:lnTo>
                    <a:pt x="714120" y="156210"/>
                  </a:lnTo>
                  <a:lnTo>
                    <a:pt x="714120" y="154940"/>
                  </a:lnTo>
                  <a:close/>
                </a:path>
                <a:path w="4798060" h="177800">
                  <a:moveTo>
                    <a:pt x="741984" y="154940"/>
                  </a:moveTo>
                  <a:lnTo>
                    <a:pt x="721398" y="154940"/>
                  </a:lnTo>
                  <a:lnTo>
                    <a:pt x="721601" y="156210"/>
                  </a:lnTo>
                  <a:lnTo>
                    <a:pt x="742670" y="156210"/>
                  </a:lnTo>
                  <a:lnTo>
                    <a:pt x="741984" y="154940"/>
                  </a:lnTo>
                  <a:close/>
                </a:path>
                <a:path w="4798060" h="177800">
                  <a:moveTo>
                    <a:pt x="4738598" y="154940"/>
                  </a:moveTo>
                  <a:lnTo>
                    <a:pt x="743267" y="154940"/>
                  </a:lnTo>
                  <a:lnTo>
                    <a:pt x="743267" y="156210"/>
                  </a:lnTo>
                  <a:lnTo>
                    <a:pt x="4741887" y="156210"/>
                  </a:lnTo>
                  <a:lnTo>
                    <a:pt x="4738598" y="154940"/>
                  </a:lnTo>
                  <a:close/>
                </a:path>
                <a:path w="4798060" h="177800">
                  <a:moveTo>
                    <a:pt x="4750841" y="154940"/>
                  </a:moveTo>
                  <a:lnTo>
                    <a:pt x="4748631" y="154940"/>
                  </a:lnTo>
                  <a:lnTo>
                    <a:pt x="4748504" y="156210"/>
                  </a:lnTo>
                  <a:lnTo>
                    <a:pt x="4750473" y="156210"/>
                  </a:lnTo>
                  <a:lnTo>
                    <a:pt x="4750841" y="154940"/>
                  </a:lnTo>
                  <a:close/>
                </a:path>
                <a:path w="4798060" h="177800">
                  <a:moveTo>
                    <a:pt x="545845" y="153670"/>
                  </a:moveTo>
                  <a:lnTo>
                    <a:pt x="543852" y="153670"/>
                  </a:lnTo>
                  <a:lnTo>
                    <a:pt x="543852" y="154940"/>
                  </a:lnTo>
                  <a:lnTo>
                    <a:pt x="545845" y="154940"/>
                  </a:lnTo>
                  <a:lnTo>
                    <a:pt x="545845" y="153670"/>
                  </a:lnTo>
                  <a:close/>
                </a:path>
                <a:path w="4798060" h="177800">
                  <a:moveTo>
                    <a:pt x="550151" y="153670"/>
                  </a:moveTo>
                  <a:lnTo>
                    <a:pt x="547166" y="153670"/>
                  </a:lnTo>
                  <a:lnTo>
                    <a:pt x="547166" y="154940"/>
                  </a:lnTo>
                  <a:lnTo>
                    <a:pt x="550151" y="153670"/>
                  </a:lnTo>
                  <a:close/>
                </a:path>
                <a:path w="4798060" h="177800">
                  <a:moveTo>
                    <a:pt x="563003" y="153670"/>
                  </a:moveTo>
                  <a:lnTo>
                    <a:pt x="558901" y="153670"/>
                  </a:lnTo>
                  <a:lnTo>
                    <a:pt x="558749" y="154940"/>
                  </a:lnTo>
                  <a:lnTo>
                    <a:pt x="563626" y="154940"/>
                  </a:lnTo>
                  <a:lnTo>
                    <a:pt x="563003" y="153670"/>
                  </a:lnTo>
                  <a:close/>
                </a:path>
                <a:path w="4798060" h="177800">
                  <a:moveTo>
                    <a:pt x="611695" y="153670"/>
                  </a:moveTo>
                  <a:lnTo>
                    <a:pt x="572274" y="153670"/>
                  </a:lnTo>
                  <a:lnTo>
                    <a:pt x="571830" y="154940"/>
                  </a:lnTo>
                  <a:lnTo>
                    <a:pt x="613321" y="154940"/>
                  </a:lnTo>
                  <a:lnTo>
                    <a:pt x="611695" y="153670"/>
                  </a:lnTo>
                  <a:close/>
                </a:path>
                <a:path w="4798060" h="177800">
                  <a:moveTo>
                    <a:pt x="641159" y="153670"/>
                  </a:moveTo>
                  <a:lnTo>
                    <a:pt x="620636" y="153670"/>
                  </a:lnTo>
                  <a:lnTo>
                    <a:pt x="620598" y="154940"/>
                  </a:lnTo>
                  <a:lnTo>
                    <a:pt x="641095" y="154940"/>
                  </a:lnTo>
                  <a:lnTo>
                    <a:pt x="641159" y="153670"/>
                  </a:lnTo>
                  <a:close/>
                </a:path>
                <a:path w="4798060" h="177800">
                  <a:moveTo>
                    <a:pt x="642480" y="153670"/>
                  </a:moveTo>
                  <a:lnTo>
                    <a:pt x="642467" y="154940"/>
                  </a:lnTo>
                  <a:lnTo>
                    <a:pt x="646442" y="154940"/>
                  </a:lnTo>
                  <a:lnTo>
                    <a:pt x="642480" y="153670"/>
                  </a:lnTo>
                  <a:close/>
                </a:path>
                <a:path w="4798060" h="177800">
                  <a:moveTo>
                    <a:pt x="653732" y="153670"/>
                  </a:moveTo>
                  <a:lnTo>
                    <a:pt x="646455" y="153670"/>
                  </a:lnTo>
                  <a:lnTo>
                    <a:pt x="646442" y="154940"/>
                  </a:lnTo>
                  <a:lnTo>
                    <a:pt x="652830" y="154940"/>
                  </a:lnTo>
                  <a:lnTo>
                    <a:pt x="653732" y="153670"/>
                  </a:lnTo>
                  <a:close/>
                </a:path>
                <a:path w="4798060" h="177800">
                  <a:moveTo>
                    <a:pt x="659701" y="153670"/>
                  </a:moveTo>
                  <a:lnTo>
                    <a:pt x="653732" y="153670"/>
                  </a:lnTo>
                  <a:lnTo>
                    <a:pt x="654380" y="154940"/>
                  </a:lnTo>
                  <a:lnTo>
                    <a:pt x="659688" y="154940"/>
                  </a:lnTo>
                  <a:lnTo>
                    <a:pt x="659701" y="153670"/>
                  </a:lnTo>
                  <a:close/>
                </a:path>
                <a:path w="4798060" h="177800">
                  <a:moveTo>
                    <a:pt x="662990" y="153670"/>
                  </a:moveTo>
                  <a:lnTo>
                    <a:pt x="659701" y="153670"/>
                  </a:lnTo>
                  <a:lnTo>
                    <a:pt x="662978" y="154940"/>
                  </a:lnTo>
                  <a:lnTo>
                    <a:pt x="662990" y="153670"/>
                  </a:lnTo>
                  <a:close/>
                </a:path>
                <a:path w="4798060" h="177800">
                  <a:moveTo>
                    <a:pt x="679310" y="153670"/>
                  </a:moveTo>
                  <a:lnTo>
                    <a:pt x="670178" y="153670"/>
                  </a:lnTo>
                  <a:lnTo>
                    <a:pt x="674573" y="154940"/>
                  </a:lnTo>
                  <a:lnTo>
                    <a:pt x="678802" y="154940"/>
                  </a:lnTo>
                  <a:lnTo>
                    <a:pt x="679310" y="153670"/>
                  </a:lnTo>
                  <a:close/>
                </a:path>
                <a:path w="4798060" h="177800">
                  <a:moveTo>
                    <a:pt x="685520" y="153670"/>
                  </a:moveTo>
                  <a:lnTo>
                    <a:pt x="682155" y="153670"/>
                  </a:lnTo>
                  <a:lnTo>
                    <a:pt x="682675" y="154940"/>
                  </a:lnTo>
                  <a:lnTo>
                    <a:pt x="685520" y="153670"/>
                  </a:lnTo>
                  <a:close/>
                </a:path>
                <a:path w="4798060" h="177800">
                  <a:moveTo>
                    <a:pt x="726897" y="153670"/>
                  </a:moveTo>
                  <a:lnTo>
                    <a:pt x="726020" y="154940"/>
                  </a:lnTo>
                  <a:lnTo>
                    <a:pt x="729538" y="154940"/>
                  </a:lnTo>
                  <a:lnTo>
                    <a:pt x="726897" y="153670"/>
                  </a:lnTo>
                  <a:close/>
                </a:path>
                <a:path w="4798060" h="177800">
                  <a:moveTo>
                    <a:pt x="740435" y="153670"/>
                  </a:moveTo>
                  <a:lnTo>
                    <a:pt x="735876" y="153670"/>
                  </a:lnTo>
                  <a:lnTo>
                    <a:pt x="735850" y="154940"/>
                  </a:lnTo>
                  <a:lnTo>
                    <a:pt x="740994" y="154940"/>
                  </a:lnTo>
                  <a:lnTo>
                    <a:pt x="740435" y="153670"/>
                  </a:lnTo>
                  <a:close/>
                </a:path>
                <a:path w="4798060" h="177800">
                  <a:moveTo>
                    <a:pt x="770407" y="153670"/>
                  </a:moveTo>
                  <a:lnTo>
                    <a:pt x="767143" y="153670"/>
                  </a:lnTo>
                  <a:lnTo>
                    <a:pt x="767664" y="154940"/>
                  </a:lnTo>
                  <a:lnTo>
                    <a:pt x="771080" y="154940"/>
                  </a:lnTo>
                  <a:lnTo>
                    <a:pt x="770407" y="153670"/>
                  </a:lnTo>
                  <a:close/>
                </a:path>
                <a:path w="4798060" h="177800">
                  <a:moveTo>
                    <a:pt x="4737633" y="153670"/>
                  </a:moveTo>
                  <a:lnTo>
                    <a:pt x="775715" y="153670"/>
                  </a:lnTo>
                  <a:lnTo>
                    <a:pt x="771080" y="154940"/>
                  </a:lnTo>
                  <a:lnTo>
                    <a:pt x="4736693" y="154940"/>
                  </a:lnTo>
                  <a:lnTo>
                    <a:pt x="4737633" y="153670"/>
                  </a:lnTo>
                  <a:close/>
                </a:path>
                <a:path w="4798060" h="177800">
                  <a:moveTo>
                    <a:pt x="4754905" y="153670"/>
                  </a:moveTo>
                  <a:lnTo>
                    <a:pt x="4750193" y="153670"/>
                  </a:lnTo>
                  <a:lnTo>
                    <a:pt x="4749622" y="154940"/>
                  </a:lnTo>
                  <a:lnTo>
                    <a:pt x="4754626" y="154940"/>
                  </a:lnTo>
                  <a:lnTo>
                    <a:pt x="4754905" y="153670"/>
                  </a:lnTo>
                  <a:close/>
                </a:path>
                <a:path w="4798060" h="177800">
                  <a:moveTo>
                    <a:pt x="616305" y="152400"/>
                  </a:moveTo>
                  <a:lnTo>
                    <a:pt x="613562" y="153670"/>
                  </a:lnTo>
                  <a:lnTo>
                    <a:pt x="617829" y="153670"/>
                  </a:lnTo>
                  <a:lnTo>
                    <a:pt x="616305" y="152400"/>
                  </a:lnTo>
                  <a:close/>
                </a:path>
                <a:path w="4798060" h="177800">
                  <a:moveTo>
                    <a:pt x="655777" y="152400"/>
                  </a:moveTo>
                  <a:lnTo>
                    <a:pt x="655104" y="153670"/>
                  </a:lnTo>
                  <a:lnTo>
                    <a:pt x="655993" y="153670"/>
                  </a:lnTo>
                  <a:lnTo>
                    <a:pt x="655777" y="152400"/>
                  </a:lnTo>
                  <a:close/>
                </a:path>
                <a:path w="4798060" h="177800">
                  <a:moveTo>
                    <a:pt x="660425" y="152400"/>
                  </a:moveTo>
                  <a:lnTo>
                    <a:pt x="657150" y="152412"/>
                  </a:lnTo>
                  <a:lnTo>
                    <a:pt x="655993" y="153670"/>
                  </a:lnTo>
                  <a:lnTo>
                    <a:pt x="660425" y="153670"/>
                  </a:lnTo>
                  <a:lnTo>
                    <a:pt x="660425" y="152400"/>
                  </a:lnTo>
                  <a:close/>
                </a:path>
                <a:path w="4798060" h="177800">
                  <a:moveTo>
                    <a:pt x="698207" y="152400"/>
                  </a:moveTo>
                  <a:lnTo>
                    <a:pt x="676986" y="152400"/>
                  </a:lnTo>
                  <a:lnTo>
                    <a:pt x="676948" y="153670"/>
                  </a:lnTo>
                  <a:lnTo>
                    <a:pt x="698182" y="153670"/>
                  </a:lnTo>
                  <a:lnTo>
                    <a:pt x="698207" y="152400"/>
                  </a:lnTo>
                  <a:close/>
                </a:path>
                <a:path w="4798060" h="177800">
                  <a:moveTo>
                    <a:pt x="702182" y="152400"/>
                  </a:moveTo>
                  <a:lnTo>
                    <a:pt x="700862" y="152400"/>
                  </a:lnTo>
                  <a:lnTo>
                    <a:pt x="700824" y="153670"/>
                  </a:lnTo>
                  <a:lnTo>
                    <a:pt x="702157" y="153670"/>
                  </a:lnTo>
                  <a:lnTo>
                    <a:pt x="702182" y="152400"/>
                  </a:lnTo>
                  <a:close/>
                </a:path>
                <a:path w="4798060" h="177800">
                  <a:moveTo>
                    <a:pt x="710768" y="152400"/>
                  </a:moveTo>
                  <a:lnTo>
                    <a:pt x="706811" y="152412"/>
                  </a:lnTo>
                  <a:lnTo>
                    <a:pt x="706132" y="153670"/>
                  </a:lnTo>
                  <a:lnTo>
                    <a:pt x="711771" y="153670"/>
                  </a:lnTo>
                  <a:lnTo>
                    <a:pt x="710768" y="152400"/>
                  </a:lnTo>
                  <a:close/>
                </a:path>
                <a:path w="4798060" h="177800">
                  <a:moveTo>
                    <a:pt x="718718" y="152400"/>
                  </a:moveTo>
                  <a:lnTo>
                    <a:pt x="713356" y="152412"/>
                  </a:lnTo>
                  <a:lnTo>
                    <a:pt x="711771" y="153670"/>
                  </a:lnTo>
                  <a:lnTo>
                    <a:pt x="716064" y="153670"/>
                  </a:lnTo>
                  <a:lnTo>
                    <a:pt x="718718" y="152400"/>
                  </a:lnTo>
                  <a:close/>
                </a:path>
                <a:path w="4798060" h="177800">
                  <a:moveTo>
                    <a:pt x="728040" y="152400"/>
                  </a:moveTo>
                  <a:lnTo>
                    <a:pt x="718718" y="152400"/>
                  </a:lnTo>
                  <a:lnTo>
                    <a:pt x="721867" y="153670"/>
                  </a:lnTo>
                  <a:lnTo>
                    <a:pt x="727481" y="153670"/>
                  </a:lnTo>
                  <a:lnTo>
                    <a:pt x="728040" y="152400"/>
                  </a:lnTo>
                  <a:close/>
                </a:path>
                <a:path w="4798060" h="177800">
                  <a:moveTo>
                    <a:pt x="782942" y="152400"/>
                  </a:moveTo>
                  <a:lnTo>
                    <a:pt x="782243" y="153670"/>
                  </a:lnTo>
                  <a:lnTo>
                    <a:pt x="783581" y="152828"/>
                  </a:lnTo>
                  <a:lnTo>
                    <a:pt x="782942" y="152400"/>
                  </a:lnTo>
                  <a:close/>
                </a:path>
                <a:path w="4798060" h="177800">
                  <a:moveTo>
                    <a:pt x="784243" y="152412"/>
                  </a:moveTo>
                  <a:lnTo>
                    <a:pt x="783581" y="152828"/>
                  </a:lnTo>
                  <a:lnTo>
                    <a:pt x="784834" y="153670"/>
                  </a:lnTo>
                  <a:lnTo>
                    <a:pt x="784243" y="152412"/>
                  </a:lnTo>
                  <a:close/>
                </a:path>
                <a:path w="4798060" h="177800">
                  <a:moveTo>
                    <a:pt x="4743818" y="152400"/>
                  </a:moveTo>
                  <a:lnTo>
                    <a:pt x="790923" y="152412"/>
                  </a:lnTo>
                  <a:lnTo>
                    <a:pt x="787539" y="153670"/>
                  </a:lnTo>
                  <a:lnTo>
                    <a:pt x="4743678" y="153670"/>
                  </a:lnTo>
                  <a:lnTo>
                    <a:pt x="4743818" y="152400"/>
                  </a:lnTo>
                  <a:close/>
                </a:path>
                <a:path w="4798060" h="177800">
                  <a:moveTo>
                    <a:pt x="4759718" y="152400"/>
                  </a:moveTo>
                  <a:lnTo>
                    <a:pt x="4747107" y="152400"/>
                  </a:lnTo>
                  <a:lnTo>
                    <a:pt x="4746929" y="153670"/>
                  </a:lnTo>
                  <a:lnTo>
                    <a:pt x="4756924" y="153670"/>
                  </a:lnTo>
                  <a:lnTo>
                    <a:pt x="4759718" y="152400"/>
                  </a:lnTo>
                  <a:close/>
                </a:path>
                <a:path w="4798060" h="177800">
                  <a:moveTo>
                    <a:pt x="784237" y="152400"/>
                  </a:moveTo>
                  <a:lnTo>
                    <a:pt x="782942" y="152400"/>
                  </a:lnTo>
                  <a:lnTo>
                    <a:pt x="783581" y="152828"/>
                  </a:lnTo>
                  <a:lnTo>
                    <a:pt x="784243" y="152412"/>
                  </a:lnTo>
                  <a:close/>
                </a:path>
                <a:path w="4798060" h="177800">
                  <a:moveTo>
                    <a:pt x="637336" y="151130"/>
                  </a:moveTo>
                  <a:lnTo>
                    <a:pt x="633361" y="151130"/>
                  </a:lnTo>
                  <a:lnTo>
                    <a:pt x="637324" y="152400"/>
                  </a:lnTo>
                  <a:lnTo>
                    <a:pt x="637336" y="151130"/>
                  </a:lnTo>
                  <a:close/>
                </a:path>
                <a:path w="4798060" h="177800">
                  <a:moveTo>
                    <a:pt x="653897" y="151130"/>
                  </a:moveTo>
                  <a:lnTo>
                    <a:pt x="650608" y="151130"/>
                  </a:lnTo>
                  <a:lnTo>
                    <a:pt x="650570" y="152400"/>
                  </a:lnTo>
                  <a:lnTo>
                    <a:pt x="653897" y="151130"/>
                  </a:lnTo>
                  <a:close/>
                </a:path>
                <a:path w="4798060" h="177800">
                  <a:moveTo>
                    <a:pt x="659853" y="151130"/>
                  </a:moveTo>
                  <a:lnTo>
                    <a:pt x="653897" y="151130"/>
                  </a:lnTo>
                  <a:lnTo>
                    <a:pt x="653897" y="152400"/>
                  </a:lnTo>
                  <a:lnTo>
                    <a:pt x="659841" y="152400"/>
                  </a:lnTo>
                  <a:lnTo>
                    <a:pt x="659853" y="151130"/>
                  </a:lnTo>
                  <a:close/>
                </a:path>
                <a:path w="4798060" h="177800">
                  <a:moveTo>
                    <a:pt x="689000" y="151130"/>
                  </a:moveTo>
                  <a:lnTo>
                    <a:pt x="662533" y="151130"/>
                  </a:lnTo>
                  <a:lnTo>
                    <a:pt x="672439" y="152400"/>
                  </a:lnTo>
                  <a:lnTo>
                    <a:pt x="688975" y="152400"/>
                  </a:lnTo>
                  <a:lnTo>
                    <a:pt x="689000" y="151130"/>
                  </a:lnTo>
                  <a:close/>
                </a:path>
                <a:path w="4798060" h="177800">
                  <a:moveTo>
                    <a:pt x="702906" y="151130"/>
                  </a:moveTo>
                  <a:lnTo>
                    <a:pt x="700277" y="151130"/>
                  </a:lnTo>
                  <a:lnTo>
                    <a:pt x="702906" y="152400"/>
                  </a:lnTo>
                  <a:lnTo>
                    <a:pt x="702906" y="151130"/>
                  </a:lnTo>
                  <a:close/>
                </a:path>
                <a:path w="4798060" h="177800">
                  <a:moveTo>
                    <a:pt x="721448" y="151130"/>
                  </a:moveTo>
                  <a:lnTo>
                    <a:pt x="720382" y="151130"/>
                  </a:lnTo>
                  <a:lnTo>
                    <a:pt x="718108" y="152400"/>
                  </a:lnTo>
                  <a:lnTo>
                    <a:pt x="722998" y="152400"/>
                  </a:lnTo>
                  <a:lnTo>
                    <a:pt x="721448" y="151130"/>
                  </a:lnTo>
                  <a:close/>
                </a:path>
                <a:path w="4798060" h="177800">
                  <a:moveTo>
                    <a:pt x="775106" y="151130"/>
                  </a:moveTo>
                  <a:lnTo>
                    <a:pt x="745312" y="151130"/>
                  </a:lnTo>
                  <a:lnTo>
                    <a:pt x="746582" y="152400"/>
                  </a:lnTo>
                  <a:lnTo>
                    <a:pt x="775093" y="152400"/>
                  </a:lnTo>
                  <a:lnTo>
                    <a:pt x="775106" y="151130"/>
                  </a:lnTo>
                  <a:close/>
                </a:path>
                <a:path w="4798060" h="177800">
                  <a:moveTo>
                    <a:pt x="784428" y="151130"/>
                  </a:moveTo>
                  <a:lnTo>
                    <a:pt x="777024" y="151130"/>
                  </a:lnTo>
                  <a:lnTo>
                    <a:pt x="776681" y="152400"/>
                  </a:lnTo>
                  <a:lnTo>
                    <a:pt x="784364" y="152400"/>
                  </a:lnTo>
                  <a:lnTo>
                    <a:pt x="784428" y="151130"/>
                  </a:lnTo>
                  <a:close/>
                </a:path>
                <a:path w="4798060" h="177800">
                  <a:moveTo>
                    <a:pt x="793000" y="151130"/>
                  </a:moveTo>
                  <a:lnTo>
                    <a:pt x="784428" y="151130"/>
                  </a:lnTo>
                  <a:lnTo>
                    <a:pt x="789838" y="152400"/>
                  </a:lnTo>
                  <a:lnTo>
                    <a:pt x="793000" y="151130"/>
                  </a:lnTo>
                  <a:close/>
                </a:path>
                <a:path w="4798060" h="177800">
                  <a:moveTo>
                    <a:pt x="4761928" y="151130"/>
                  </a:moveTo>
                  <a:lnTo>
                    <a:pt x="795477" y="151130"/>
                  </a:lnTo>
                  <a:lnTo>
                    <a:pt x="795210" y="152400"/>
                  </a:lnTo>
                  <a:lnTo>
                    <a:pt x="4758182" y="152400"/>
                  </a:lnTo>
                  <a:lnTo>
                    <a:pt x="4761928" y="151130"/>
                  </a:lnTo>
                  <a:close/>
                </a:path>
                <a:path w="4798060" h="177800">
                  <a:moveTo>
                    <a:pt x="628802" y="149860"/>
                  </a:moveTo>
                  <a:lnTo>
                    <a:pt x="621512" y="151130"/>
                  </a:lnTo>
                  <a:lnTo>
                    <a:pt x="631431" y="151130"/>
                  </a:lnTo>
                  <a:lnTo>
                    <a:pt x="628802" y="149860"/>
                  </a:lnTo>
                  <a:close/>
                </a:path>
                <a:path w="4798060" h="177800">
                  <a:moveTo>
                    <a:pt x="631863" y="149860"/>
                  </a:moveTo>
                  <a:lnTo>
                    <a:pt x="631431" y="151130"/>
                  </a:lnTo>
                  <a:lnTo>
                    <a:pt x="633437" y="151130"/>
                  </a:lnTo>
                  <a:lnTo>
                    <a:pt x="633601" y="151050"/>
                  </a:lnTo>
                  <a:lnTo>
                    <a:pt x="631863" y="149860"/>
                  </a:lnTo>
                  <a:close/>
                </a:path>
                <a:path w="4798060" h="177800">
                  <a:moveTo>
                    <a:pt x="633601" y="151050"/>
                  </a:moveTo>
                  <a:lnTo>
                    <a:pt x="633437" y="151130"/>
                  </a:lnTo>
                  <a:lnTo>
                    <a:pt x="633717" y="151130"/>
                  </a:lnTo>
                  <a:close/>
                </a:path>
                <a:path w="4798060" h="177800">
                  <a:moveTo>
                    <a:pt x="636041" y="149860"/>
                  </a:moveTo>
                  <a:lnTo>
                    <a:pt x="633601" y="151050"/>
                  </a:lnTo>
                  <a:lnTo>
                    <a:pt x="640181" y="151130"/>
                  </a:lnTo>
                  <a:lnTo>
                    <a:pt x="636041" y="149860"/>
                  </a:lnTo>
                  <a:close/>
                </a:path>
                <a:path w="4798060" h="177800">
                  <a:moveTo>
                    <a:pt x="644042" y="149860"/>
                  </a:moveTo>
                  <a:lnTo>
                    <a:pt x="644042" y="151130"/>
                  </a:lnTo>
                  <a:lnTo>
                    <a:pt x="646239" y="151130"/>
                  </a:lnTo>
                  <a:lnTo>
                    <a:pt x="644042" y="149860"/>
                  </a:lnTo>
                  <a:close/>
                </a:path>
                <a:path w="4798060" h="177800">
                  <a:moveTo>
                    <a:pt x="712381" y="149860"/>
                  </a:moveTo>
                  <a:lnTo>
                    <a:pt x="647357" y="149860"/>
                  </a:lnTo>
                  <a:lnTo>
                    <a:pt x="647357" y="151130"/>
                  </a:lnTo>
                  <a:lnTo>
                    <a:pt x="711542" y="151130"/>
                  </a:lnTo>
                  <a:lnTo>
                    <a:pt x="712381" y="149860"/>
                  </a:lnTo>
                  <a:close/>
                </a:path>
                <a:path w="4798060" h="177800">
                  <a:moveTo>
                    <a:pt x="714273" y="149860"/>
                  </a:moveTo>
                  <a:lnTo>
                    <a:pt x="712381" y="149860"/>
                  </a:lnTo>
                  <a:lnTo>
                    <a:pt x="712914" y="151130"/>
                  </a:lnTo>
                  <a:lnTo>
                    <a:pt x="714273" y="149860"/>
                  </a:lnTo>
                  <a:close/>
                </a:path>
                <a:path w="4798060" h="177800">
                  <a:moveTo>
                    <a:pt x="725512" y="149860"/>
                  </a:moveTo>
                  <a:lnTo>
                    <a:pt x="718896" y="149860"/>
                  </a:lnTo>
                  <a:lnTo>
                    <a:pt x="718883" y="151130"/>
                  </a:lnTo>
                  <a:lnTo>
                    <a:pt x="725512" y="151130"/>
                  </a:lnTo>
                  <a:lnTo>
                    <a:pt x="725512" y="149860"/>
                  </a:lnTo>
                  <a:close/>
                </a:path>
                <a:path w="4798060" h="177800">
                  <a:moveTo>
                    <a:pt x="739241" y="149860"/>
                  </a:moveTo>
                  <a:lnTo>
                    <a:pt x="731494" y="149860"/>
                  </a:lnTo>
                  <a:lnTo>
                    <a:pt x="731037" y="151130"/>
                  </a:lnTo>
                  <a:lnTo>
                    <a:pt x="739393" y="151130"/>
                  </a:lnTo>
                  <a:lnTo>
                    <a:pt x="739241" y="149860"/>
                  </a:lnTo>
                  <a:close/>
                </a:path>
                <a:path w="4798060" h="177800">
                  <a:moveTo>
                    <a:pt x="750671" y="149860"/>
                  </a:moveTo>
                  <a:lnTo>
                    <a:pt x="740498" y="149860"/>
                  </a:lnTo>
                  <a:lnTo>
                    <a:pt x="739393" y="151130"/>
                  </a:lnTo>
                  <a:lnTo>
                    <a:pt x="750658" y="151130"/>
                  </a:lnTo>
                  <a:lnTo>
                    <a:pt x="750671" y="149860"/>
                  </a:lnTo>
                  <a:close/>
                </a:path>
                <a:path w="4798060" h="177800">
                  <a:moveTo>
                    <a:pt x="790905" y="149860"/>
                  </a:moveTo>
                  <a:lnTo>
                    <a:pt x="756665" y="149860"/>
                  </a:lnTo>
                  <a:lnTo>
                    <a:pt x="756640" y="151130"/>
                  </a:lnTo>
                  <a:lnTo>
                    <a:pt x="791743" y="151130"/>
                  </a:lnTo>
                  <a:lnTo>
                    <a:pt x="790905" y="149860"/>
                  </a:lnTo>
                  <a:close/>
                </a:path>
                <a:path w="4798060" h="177800">
                  <a:moveTo>
                    <a:pt x="4761496" y="149860"/>
                  </a:moveTo>
                  <a:lnTo>
                    <a:pt x="795070" y="149860"/>
                  </a:lnTo>
                  <a:lnTo>
                    <a:pt x="795045" y="151130"/>
                  </a:lnTo>
                  <a:lnTo>
                    <a:pt x="4761433" y="151130"/>
                  </a:lnTo>
                  <a:lnTo>
                    <a:pt x="4761496" y="149860"/>
                  </a:lnTo>
                  <a:close/>
                </a:path>
                <a:path w="4798060" h="177800">
                  <a:moveTo>
                    <a:pt x="664717" y="148590"/>
                  </a:moveTo>
                  <a:lnTo>
                    <a:pt x="661962" y="149860"/>
                  </a:lnTo>
                  <a:lnTo>
                    <a:pt x="670674" y="149860"/>
                  </a:lnTo>
                  <a:lnTo>
                    <a:pt x="664717" y="148590"/>
                  </a:lnTo>
                  <a:close/>
                </a:path>
                <a:path w="4798060" h="177800">
                  <a:moveTo>
                    <a:pt x="675919" y="148590"/>
                  </a:moveTo>
                  <a:lnTo>
                    <a:pt x="675246" y="148590"/>
                  </a:lnTo>
                  <a:lnTo>
                    <a:pt x="675246" y="149860"/>
                  </a:lnTo>
                  <a:lnTo>
                    <a:pt x="675906" y="149860"/>
                  </a:lnTo>
                  <a:lnTo>
                    <a:pt x="675919" y="148590"/>
                  </a:lnTo>
                  <a:close/>
                </a:path>
                <a:path w="4798060" h="177800">
                  <a:moveTo>
                    <a:pt x="696455" y="148590"/>
                  </a:moveTo>
                  <a:lnTo>
                    <a:pt x="695096" y="149860"/>
                  </a:lnTo>
                  <a:lnTo>
                    <a:pt x="699490" y="149860"/>
                  </a:lnTo>
                  <a:lnTo>
                    <a:pt x="696455" y="148590"/>
                  </a:lnTo>
                  <a:close/>
                </a:path>
                <a:path w="4798060" h="177800">
                  <a:moveTo>
                    <a:pt x="700430" y="148590"/>
                  </a:moveTo>
                  <a:lnTo>
                    <a:pt x="700404" y="149860"/>
                  </a:lnTo>
                  <a:lnTo>
                    <a:pt x="709701" y="149860"/>
                  </a:lnTo>
                  <a:lnTo>
                    <a:pt x="700430" y="148590"/>
                  </a:lnTo>
                  <a:close/>
                </a:path>
                <a:path w="4798060" h="177800">
                  <a:moveTo>
                    <a:pt x="709714" y="148590"/>
                  </a:moveTo>
                  <a:lnTo>
                    <a:pt x="709701" y="149860"/>
                  </a:lnTo>
                  <a:lnTo>
                    <a:pt x="711695" y="149860"/>
                  </a:lnTo>
                  <a:lnTo>
                    <a:pt x="709714" y="148590"/>
                  </a:lnTo>
                  <a:close/>
                </a:path>
                <a:path w="4798060" h="177800">
                  <a:moveTo>
                    <a:pt x="756030" y="148590"/>
                  </a:moveTo>
                  <a:lnTo>
                    <a:pt x="711707" y="148590"/>
                  </a:lnTo>
                  <a:lnTo>
                    <a:pt x="711695" y="149860"/>
                  </a:lnTo>
                  <a:lnTo>
                    <a:pt x="754494" y="149860"/>
                  </a:lnTo>
                  <a:lnTo>
                    <a:pt x="756030" y="148620"/>
                  </a:lnTo>
                  <a:close/>
                </a:path>
                <a:path w="4798060" h="177800">
                  <a:moveTo>
                    <a:pt x="787844" y="148590"/>
                  </a:moveTo>
                  <a:lnTo>
                    <a:pt x="756069" y="148590"/>
                  </a:lnTo>
                  <a:lnTo>
                    <a:pt x="756030" y="149860"/>
                  </a:lnTo>
                  <a:lnTo>
                    <a:pt x="787844" y="149860"/>
                  </a:lnTo>
                  <a:lnTo>
                    <a:pt x="787844" y="148590"/>
                  </a:lnTo>
                  <a:close/>
                </a:path>
                <a:path w="4798060" h="177800">
                  <a:moveTo>
                    <a:pt x="789838" y="148590"/>
                  </a:moveTo>
                  <a:lnTo>
                    <a:pt x="788517" y="148590"/>
                  </a:lnTo>
                  <a:lnTo>
                    <a:pt x="788504" y="149860"/>
                  </a:lnTo>
                  <a:lnTo>
                    <a:pt x="789749" y="149860"/>
                  </a:lnTo>
                  <a:lnTo>
                    <a:pt x="789838" y="148590"/>
                  </a:lnTo>
                  <a:close/>
                </a:path>
                <a:path w="4798060" h="177800">
                  <a:moveTo>
                    <a:pt x="793127" y="148590"/>
                  </a:moveTo>
                  <a:lnTo>
                    <a:pt x="789838" y="148590"/>
                  </a:lnTo>
                  <a:lnTo>
                    <a:pt x="793127" y="149860"/>
                  </a:lnTo>
                  <a:lnTo>
                    <a:pt x="793127" y="148590"/>
                  </a:lnTo>
                  <a:close/>
                </a:path>
                <a:path w="4798060" h="177800">
                  <a:moveTo>
                    <a:pt x="4763236" y="148590"/>
                  </a:moveTo>
                  <a:lnTo>
                    <a:pt x="793813" y="148590"/>
                  </a:lnTo>
                  <a:lnTo>
                    <a:pt x="793762" y="149860"/>
                  </a:lnTo>
                  <a:lnTo>
                    <a:pt x="4763058" y="149860"/>
                  </a:lnTo>
                  <a:lnTo>
                    <a:pt x="4763236" y="148590"/>
                  </a:lnTo>
                  <a:close/>
                </a:path>
                <a:path w="4798060" h="177800">
                  <a:moveTo>
                    <a:pt x="4769802" y="147320"/>
                  </a:moveTo>
                  <a:lnTo>
                    <a:pt x="4767783" y="147320"/>
                  </a:lnTo>
                  <a:lnTo>
                    <a:pt x="4768226" y="148620"/>
                  </a:lnTo>
                  <a:lnTo>
                    <a:pt x="4768697" y="149860"/>
                  </a:lnTo>
                  <a:lnTo>
                    <a:pt x="4768786" y="148590"/>
                  </a:lnTo>
                  <a:lnTo>
                    <a:pt x="4769840" y="148590"/>
                  </a:lnTo>
                  <a:lnTo>
                    <a:pt x="4769802" y="147320"/>
                  </a:lnTo>
                  <a:close/>
                </a:path>
                <a:path w="4798060" h="177800">
                  <a:moveTo>
                    <a:pt x="756069" y="148590"/>
                  </a:moveTo>
                  <a:close/>
                </a:path>
                <a:path w="4798060" h="177800">
                  <a:moveTo>
                    <a:pt x="744639" y="147320"/>
                  </a:moveTo>
                  <a:lnTo>
                    <a:pt x="742911" y="147320"/>
                  </a:lnTo>
                  <a:lnTo>
                    <a:pt x="740905" y="148590"/>
                  </a:lnTo>
                  <a:lnTo>
                    <a:pt x="745020" y="148590"/>
                  </a:lnTo>
                  <a:lnTo>
                    <a:pt x="744639" y="147320"/>
                  </a:lnTo>
                  <a:close/>
                </a:path>
                <a:path w="4798060" h="177800">
                  <a:moveTo>
                    <a:pt x="748868" y="147320"/>
                  </a:moveTo>
                  <a:lnTo>
                    <a:pt x="748868" y="148590"/>
                  </a:lnTo>
                  <a:lnTo>
                    <a:pt x="752817" y="148590"/>
                  </a:lnTo>
                  <a:lnTo>
                    <a:pt x="748868" y="147320"/>
                  </a:lnTo>
                  <a:close/>
                </a:path>
                <a:path w="4798060" h="177800">
                  <a:moveTo>
                    <a:pt x="755992" y="147320"/>
                  </a:moveTo>
                  <a:lnTo>
                    <a:pt x="753516" y="147320"/>
                  </a:lnTo>
                  <a:lnTo>
                    <a:pt x="752817" y="148590"/>
                  </a:lnTo>
                  <a:lnTo>
                    <a:pt x="759167" y="148590"/>
                  </a:lnTo>
                  <a:lnTo>
                    <a:pt x="755992" y="147320"/>
                  </a:lnTo>
                  <a:close/>
                </a:path>
                <a:path w="4798060" h="177800">
                  <a:moveTo>
                    <a:pt x="4764658" y="147320"/>
                  </a:moveTo>
                  <a:lnTo>
                    <a:pt x="760806" y="147320"/>
                  </a:lnTo>
                  <a:lnTo>
                    <a:pt x="760780" y="148590"/>
                  </a:lnTo>
                  <a:lnTo>
                    <a:pt x="4764557" y="148590"/>
                  </a:lnTo>
                  <a:lnTo>
                    <a:pt x="4764658" y="147320"/>
                  </a:lnTo>
                  <a:close/>
                </a:path>
                <a:path w="4798060" h="177800">
                  <a:moveTo>
                    <a:pt x="453402" y="146050"/>
                  </a:moveTo>
                  <a:lnTo>
                    <a:pt x="448767" y="146050"/>
                  </a:lnTo>
                  <a:lnTo>
                    <a:pt x="448767" y="147320"/>
                  </a:lnTo>
                  <a:lnTo>
                    <a:pt x="453402" y="147320"/>
                  </a:lnTo>
                  <a:lnTo>
                    <a:pt x="453402" y="146050"/>
                  </a:lnTo>
                  <a:close/>
                </a:path>
                <a:path w="4798060" h="177800">
                  <a:moveTo>
                    <a:pt x="464007" y="146050"/>
                  </a:moveTo>
                  <a:lnTo>
                    <a:pt x="460032" y="146050"/>
                  </a:lnTo>
                  <a:lnTo>
                    <a:pt x="460032" y="147320"/>
                  </a:lnTo>
                  <a:lnTo>
                    <a:pt x="464007" y="147320"/>
                  </a:lnTo>
                  <a:lnTo>
                    <a:pt x="464007" y="146050"/>
                  </a:lnTo>
                  <a:close/>
                </a:path>
                <a:path w="4798060" h="177800">
                  <a:moveTo>
                    <a:pt x="735698" y="146050"/>
                  </a:moveTo>
                  <a:lnTo>
                    <a:pt x="733958" y="146050"/>
                  </a:lnTo>
                  <a:lnTo>
                    <a:pt x="734974" y="147320"/>
                  </a:lnTo>
                  <a:lnTo>
                    <a:pt x="735647" y="147320"/>
                  </a:lnTo>
                  <a:lnTo>
                    <a:pt x="735698" y="146050"/>
                  </a:lnTo>
                  <a:close/>
                </a:path>
                <a:path w="4798060" h="177800">
                  <a:moveTo>
                    <a:pt x="748271" y="146050"/>
                  </a:moveTo>
                  <a:lnTo>
                    <a:pt x="739013" y="146050"/>
                  </a:lnTo>
                  <a:lnTo>
                    <a:pt x="738962" y="147320"/>
                  </a:lnTo>
                  <a:lnTo>
                    <a:pt x="746899" y="147320"/>
                  </a:lnTo>
                  <a:lnTo>
                    <a:pt x="748271" y="146050"/>
                  </a:lnTo>
                  <a:close/>
                </a:path>
                <a:path w="4798060" h="177800">
                  <a:moveTo>
                    <a:pt x="749579" y="146050"/>
                  </a:moveTo>
                  <a:lnTo>
                    <a:pt x="748271" y="146050"/>
                  </a:lnTo>
                  <a:lnTo>
                    <a:pt x="749579" y="147320"/>
                  </a:lnTo>
                  <a:lnTo>
                    <a:pt x="749579" y="146050"/>
                  </a:lnTo>
                  <a:close/>
                </a:path>
                <a:path w="4798060" h="177800">
                  <a:moveTo>
                    <a:pt x="766813" y="146050"/>
                  </a:moveTo>
                  <a:lnTo>
                    <a:pt x="754888" y="146050"/>
                  </a:lnTo>
                  <a:lnTo>
                    <a:pt x="754849" y="147320"/>
                  </a:lnTo>
                  <a:lnTo>
                    <a:pt x="766813" y="147320"/>
                  </a:lnTo>
                  <a:lnTo>
                    <a:pt x="766813" y="146050"/>
                  </a:lnTo>
                  <a:close/>
                </a:path>
                <a:path w="4798060" h="177800">
                  <a:moveTo>
                    <a:pt x="781316" y="146050"/>
                  </a:moveTo>
                  <a:lnTo>
                    <a:pt x="782015" y="147320"/>
                  </a:lnTo>
                  <a:lnTo>
                    <a:pt x="782142" y="147320"/>
                  </a:lnTo>
                  <a:lnTo>
                    <a:pt x="781316" y="146050"/>
                  </a:lnTo>
                  <a:close/>
                </a:path>
                <a:path w="4798060" h="177800">
                  <a:moveTo>
                    <a:pt x="787361" y="146050"/>
                  </a:moveTo>
                  <a:lnTo>
                    <a:pt x="787323" y="147320"/>
                  </a:lnTo>
                  <a:lnTo>
                    <a:pt x="791311" y="147320"/>
                  </a:lnTo>
                  <a:lnTo>
                    <a:pt x="787361" y="146050"/>
                  </a:lnTo>
                  <a:close/>
                </a:path>
                <a:path w="4798060" h="177800">
                  <a:moveTo>
                    <a:pt x="4767656" y="146050"/>
                  </a:moveTo>
                  <a:lnTo>
                    <a:pt x="793381" y="146050"/>
                  </a:lnTo>
                  <a:lnTo>
                    <a:pt x="793305" y="147320"/>
                  </a:lnTo>
                  <a:lnTo>
                    <a:pt x="4767999" y="147320"/>
                  </a:lnTo>
                  <a:lnTo>
                    <a:pt x="4767656" y="146050"/>
                  </a:lnTo>
                  <a:close/>
                </a:path>
                <a:path w="4798060" h="177800">
                  <a:moveTo>
                    <a:pt x="241503" y="144780"/>
                  </a:moveTo>
                  <a:lnTo>
                    <a:pt x="234226" y="144780"/>
                  </a:lnTo>
                  <a:lnTo>
                    <a:pt x="234226" y="146050"/>
                  </a:lnTo>
                  <a:lnTo>
                    <a:pt x="241503" y="146050"/>
                  </a:lnTo>
                  <a:lnTo>
                    <a:pt x="241503" y="144780"/>
                  </a:lnTo>
                  <a:close/>
                </a:path>
                <a:path w="4798060" h="177800">
                  <a:moveTo>
                    <a:pt x="262039" y="144780"/>
                  </a:moveTo>
                  <a:lnTo>
                    <a:pt x="258063" y="144780"/>
                  </a:lnTo>
                  <a:lnTo>
                    <a:pt x="262039" y="146050"/>
                  </a:lnTo>
                  <a:lnTo>
                    <a:pt x="262039" y="144780"/>
                  </a:lnTo>
                  <a:close/>
                </a:path>
                <a:path w="4798060" h="177800">
                  <a:moveTo>
                    <a:pt x="332219" y="144780"/>
                  </a:moveTo>
                  <a:lnTo>
                    <a:pt x="327723" y="144780"/>
                  </a:lnTo>
                  <a:lnTo>
                    <a:pt x="327596" y="146050"/>
                  </a:lnTo>
                  <a:lnTo>
                    <a:pt x="331571" y="146050"/>
                  </a:lnTo>
                  <a:lnTo>
                    <a:pt x="332219" y="144780"/>
                  </a:lnTo>
                  <a:close/>
                </a:path>
                <a:path w="4798060" h="177800">
                  <a:moveTo>
                    <a:pt x="410743" y="144780"/>
                  </a:moveTo>
                  <a:lnTo>
                    <a:pt x="409422" y="146050"/>
                  </a:lnTo>
                  <a:lnTo>
                    <a:pt x="409994" y="146050"/>
                  </a:lnTo>
                  <a:lnTo>
                    <a:pt x="410743" y="144780"/>
                  </a:lnTo>
                  <a:close/>
                </a:path>
                <a:path w="4798060" h="177800">
                  <a:moveTo>
                    <a:pt x="416712" y="144780"/>
                  </a:moveTo>
                  <a:lnTo>
                    <a:pt x="410743" y="144780"/>
                  </a:lnTo>
                  <a:lnTo>
                    <a:pt x="409994" y="146050"/>
                  </a:lnTo>
                  <a:lnTo>
                    <a:pt x="416712" y="146050"/>
                  </a:lnTo>
                  <a:lnTo>
                    <a:pt x="416712" y="144780"/>
                  </a:lnTo>
                  <a:close/>
                </a:path>
                <a:path w="4798060" h="177800">
                  <a:moveTo>
                    <a:pt x="434225" y="144780"/>
                  </a:moveTo>
                  <a:lnTo>
                    <a:pt x="432358" y="146050"/>
                  </a:lnTo>
                  <a:lnTo>
                    <a:pt x="436575" y="146050"/>
                  </a:lnTo>
                  <a:lnTo>
                    <a:pt x="434225" y="144780"/>
                  </a:lnTo>
                  <a:close/>
                </a:path>
                <a:path w="4798060" h="177800">
                  <a:moveTo>
                    <a:pt x="438442" y="144932"/>
                  </a:moveTo>
                  <a:lnTo>
                    <a:pt x="437235" y="146050"/>
                  </a:lnTo>
                  <a:lnTo>
                    <a:pt x="437514" y="146050"/>
                  </a:lnTo>
                  <a:lnTo>
                    <a:pt x="438442" y="144932"/>
                  </a:lnTo>
                  <a:close/>
                </a:path>
                <a:path w="4798060" h="177800">
                  <a:moveTo>
                    <a:pt x="438607" y="144780"/>
                  </a:moveTo>
                  <a:lnTo>
                    <a:pt x="438442" y="144932"/>
                  </a:lnTo>
                  <a:lnTo>
                    <a:pt x="437514" y="146050"/>
                  </a:lnTo>
                  <a:lnTo>
                    <a:pt x="438607" y="144780"/>
                  </a:lnTo>
                  <a:close/>
                </a:path>
                <a:path w="4798060" h="177800">
                  <a:moveTo>
                    <a:pt x="449821" y="144780"/>
                  </a:moveTo>
                  <a:lnTo>
                    <a:pt x="438607" y="144780"/>
                  </a:lnTo>
                  <a:lnTo>
                    <a:pt x="437514" y="146050"/>
                  </a:lnTo>
                  <a:lnTo>
                    <a:pt x="449821" y="146050"/>
                  </a:lnTo>
                  <a:lnTo>
                    <a:pt x="449821" y="144780"/>
                  </a:lnTo>
                  <a:close/>
                </a:path>
                <a:path w="4798060" h="177800">
                  <a:moveTo>
                    <a:pt x="494169" y="144780"/>
                  </a:moveTo>
                  <a:lnTo>
                    <a:pt x="451802" y="144780"/>
                  </a:lnTo>
                  <a:lnTo>
                    <a:pt x="451751" y="146050"/>
                  </a:lnTo>
                  <a:lnTo>
                    <a:pt x="492531" y="146050"/>
                  </a:lnTo>
                  <a:lnTo>
                    <a:pt x="494169" y="144780"/>
                  </a:lnTo>
                  <a:close/>
                </a:path>
                <a:path w="4798060" h="177800">
                  <a:moveTo>
                    <a:pt x="4764417" y="144780"/>
                  </a:moveTo>
                  <a:lnTo>
                    <a:pt x="739736" y="144780"/>
                  </a:lnTo>
                  <a:lnTo>
                    <a:pt x="732434" y="146050"/>
                  </a:lnTo>
                  <a:lnTo>
                    <a:pt x="4763249" y="146050"/>
                  </a:lnTo>
                  <a:lnTo>
                    <a:pt x="4764417" y="144780"/>
                  </a:lnTo>
                  <a:close/>
                </a:path>
                <a:path w="4798060" h="177800">
                  <a:moveTo>
                    <a:pt x="438607" y="144780"/>
                  </a:moveTo>
                  <a:lnTo>
                    <a:pt x="438442" y="144932"/>
                  </a:lnTo>
                  <a:lnTo>
                    <a:pt x="438607" y="144780"/>
                  </a:lnTo>
                  <a:close/>
                </a:path>
                <a:path w="4798060" h="177800">
                  <a:moveTo>
                    <a:pt x="14503" y="143510"/>
                  </a:moveTo>
                  <a:lnTo>
                    <a:pt x="3289" y="143510"/>
                  </a:lnTo>
                  <a:lnTo>
                    <a:pt x="9194" y="144780"/>
                  </a:lnTo>
                  <a:lnTo>
                    <a:pt x="14503" y="143510"/>
                  </a:lnTo>
                  <a:close/>
                </a:path>
                <a:path w="4798060" h="177800">
                  <a:moveTo>
                    <a:pt x="40335" y="143510"/>
                  </a:moveTo>
                  <a:lnTo>
                    <a:pt x="14503" y="143510"/>
                  </a:lnTo>
                  <a:lnTo>
                    <a:pt x="14503" y="144780"/>
                  </a:lnTo>
                  <a:lnTo>
                    <a:pt x="40322" y="144780"/>
                  </a:lnTo>
                  <a:lnTo>
                    <a:pt x="40335" y="143510"/>
                  </a:lnTo>
                  <a:close/>
                </a:path>
                <a:path w="4798060" h="177800">
                  <a:moveTo>
                    <a:pt x="45643" y="143510"/>
                  </a:moveTo>
                  <a:lnTo>
                    <a:pt x="41465" y="143510"/>
                  </a:lnTo>
                  <a:lnTo>
                    <a:pt x="41490" y="144780"/>
                  </a:lnTo>
                  <a:lnTo>
                    <a:pt x="45618" y="144780"/>
                  </a:lnTo>
                  <a:lnTo>
                    <a:pt x="45643" y="143510"/>
                  </a:lnTo>
                  <a:close/>
                </a:path>
                <a:path w="4798060" h="177800">
                  <a:moveTo>
                    <a:pt x="236588" y="143510"/>
                  </a:moveTo>
                  <a:lnTo>
                    <a:pt x="231292" y="143510"/>
                  </a:lnTo>
                  <a:lnTo>
                    <a:pt x="231292" y="144780"/>
                  </a:lnTo>
                  <a:lnTo>
                    <a:pt x="236588" y="144780"/>
                  </a:lnTo>
                  <a:lnTo>
                    <a:pt x="236588" y="143510"/>
                  </a:lnTo>
                  <a:close/>
                </a:path>
                <a:path w="4798060" h="177800">
                  <a:moveTo>
                    <a:pt x="263359" y="143510"/>
                  </a:moveTo>
                  <a:lnTo>
                    <a:pt x="247180" y="143510"/>
                  </a:lnTo>
                  <a:lnTo>
                    <a:pt x="247180" y="144780"/>
                  </a:lnTo>
                  <a:lnTo>
                    <a:pt x="262686" y="144780"/>
                  </a:lnTo>
                  <a:lnTo>
                    <a:pt x="263359" y="143510"/>
                  </a:lnTo>
                  <a:close/>
                </a:path>
                <a:path w="4798060" h="177800">
                  <a:moveTo>
                    <a:pt x="331952" y="142240"/>
                  </a:moveTo>
                  <a:lnTo>
                    <a:pt x="322668" y="142240"/>
                  </a:lnTo>
                  <a:lnTo>
                    <a:pt x="322668" y="143510"/>
                  </a:lnTo>
                  <a:lnTo>
                    <a:pt x="324256" y="144780"/>
                  </a:lnTo>
                  <a:lnTo>
                    <a:pt x="325983" y="144780"/>
                  </a:lnTo>
                  <a:lnTo>
                    <a:pt x="326745" y="143510"/>
                  </a:lnTo>
                  <a:lnTo>
                    <a:pt x="331952" y="143510"/>
                  </a:lnTo>
                  <a:lnTo>
                    <a:pt x="331952" y="142240"/>
                  </a:lnTo>
                  <a:close/>
                </a:path>
                <a:path w="4798060" h="177800">
                  <a:moveTo>
                    <a:pt x="327304" y="143510"/>
                  </a:moveTo>
                  <a:lnTo>
                    <a:pt x="326745" y="143510"/>
                  </a:lnTo>
                  <a:lnTo>
                    <a:pt x="325996" y="144780"/>
                  </a:lnTo>
                  <a:lnTo>
                    <a:pt x="327304" y="143510"/>
                  </a:lnTo>
                  <a:close/>
                </a:path>
                <a:path w="4798060" h="177800">
                  <a:moveTo>
                    <a:pt x="331279" y="143510"/>
                  </a:moveTo>
                  <a:lnTo>
                    <a:pt x="327304" y="143510"/>
                  </a:lnTo>
                  <a:lnTo>
                    <a:pt x="327304" y="144780"/>
                  </a:lnTo>
                  <a:lnTo>
                    <a:pt x="331279" y="144780"/>
                  </a:lnTo>
                  <a:lnTo>
                    <a:pt x="331279" y="143510"/>
                  </a:lnTo>
                  <a:close/>
                </a:path>
                <a:path w="4798060" h="177800">
                  <a:moveTo>
                    <a:pt x="404126" y="142240"/>
                  </a:moveTo>
                  <a:lnTo>
                    <a:pt x="399491" y="142240"/>
                  </a:lnTo>
                  <a:lnTo>
                    <a:pt x="399491" y="144780"/>
                  </a:lnTo>
                  <a:lnTo>
                    <a:pt x="411416" y="144780"/>
                  </a:lnTo>
                  <a:lnTo>
                    <a:pt x="411416" y="143510"/>
                  </a:lnTo>
                  <a:lnTo>
                    <a:pt x="404787" y="143510"/>
                  </a:lnTo>
                  <a:lnTo>
                    <a:pt x="404126" y="142240"/>
                  </a:lnTo>
                  <a:close/>
                </a:path>
                <a:path w="4798060" h="177800">
                  <a:moveTo>
                    <a:pt x="414731" y="143510"/>
                  </a:moveTo>
                  <a:lnTo>
                    <a:pt x="412737" y="143510"/>
                  </a:lnTo>
                  <a:lnTo>
                    <a:pt x="413981" y="144780"/>
                  </a:lnTo>
                  <a:lnTo>
                    <a:pt x="417245" y="144780"/>
                  </a:lnTo>
                  <a:lnTo>
                    <a:pt x="414731" y="143510"/>
                  </a:lnTo>
                  <a:close/>
                </a:path>
                <a:path w="4798060" h="177800">
                  <a:moveTo>
                    <a:pt x="421347" y="143510"/>
                  </a:moveTo>
                  <a:lnTo>
                    <a:pt x="419049" y="143510"/>
                  </a:lnTo>
                  <a:lnTo>
                    <a:pt x="417245" y="144780"/>
                  </a:lnTo>
                  <a:lnTo>
                    <a:pt x="422668" y="144780"/>
                  </a:lnTo>
                  <a:lnTo>
                    <a:pt x="421347" y="143510"/>
                  </a:lnTo>
                  <a:close/>
                </a:path>
                <a:path w="4798060" h="177800">
                  <a:moveTo>
                    <a:pt x="435254" y="143510"/>
                  </a:moveTo>
                  <a:lnTo>
                    <a:pt x="424268" y="143510"/>
                  </a:lnTo>
                  <a:lnTo>
                    <a:pt x="424649" y="144780"/>
                  </a:lnTo>
                  <a:lnTo>
                    <a:pt x="437895" y="144780"/>
                  </a:lnTo>
                  <a:lnTo>
                    <a:pt x="435254" y="143510"/>
                  </a:lnTo>
                  <a:close/>
                </a:path>
                <a:path w="4798060" h="177800">
                  <a:moveTo>
                    <a:pt x="441210" y="143510"/>
                  </a:moveTo>
                  <a:lnTo>
                    <a:pt x="437895" y="143510"/>
                  </a:lnTo>
                  <a:lnTo>
                    <a:pt x="437895" y="144780"/>
                  </a:lnTo>
                  <a:lnTo>
                    <a:pt x="441210" y="144780"/>
                  </a:lnTo>
                  <a:lnTo>
                    <a:pt x="441210" y="143510"/>
                  </a:lnTo>
                  <a:close/>
                </a:path>
                <a:path w="4798060" h="177800">
                  <a:moveTo>
                    <a:pt x="460692" y="143510"/>
                  </a:moveTo>
                  <a:lnTo>
                    <a:pt x="458711" y="143510"/>
                  </a:lnTo>
                  <a:lnTo>
                    <a:pt x="458711" y="144780"/>
                  </a:lnTo>
                  <a:lnTo>
                    <a:pt x="464286" y="144780"/>
                  </a:lnTo>
                  <a:lnTo>
                    <a:pt x="460692" y="143510"/>
                  </a:lnTo>
                  <a:close/>
                </a:path>
                <a:path w="4798060" h="177800">
                  <a:moveTo>
                    <a:pt x="467575" y="143510"/>
                  </a:moveTo>
                  <a:lnTo>
                    <a:pt x="465327" y="143510"/>
                  </a:lnTo>
                  <a:lnTo>
                    <a:pt x="464286" y="144780"/>
                  </a:lnTo>
                  <a:lnTo>
                    <a:pt x="469315" y="144780"/>
                  </a:lnTo>
                  <a:lnTo>
                    <a:pt x="467575" y="143510"/>
                  </a:lnTo>
                  <a:close/>
                </a:path>
                <a:path w="4798060" h="177800">
                  <a:moveTo>
                    <a:pt x="489838" y="143510"/>
                  </a:moveTo>
                  <a:lnTo>
                    <a:pt x="483869" y="143510"/>
                  </a:lnTo>
                  <a:lnTo>
                    <a:pt x="483209" y="144780"/>
                  </a:lnTo>
                  <a:lnTo>
                    <a:pt x="490258" y="144780"/>
                  </a:lnTo>
                  <a:lnTo>
                    <a:pt x="489838" y="143510"/>
                  </a:lnTo>
                  <a:close/>
                </a:path>
                <a:path w="4798060" h="177800">
                  <a:moveTo>
                    <a:pt x="493140" y="143510"/>
                  </a:moveTo>
                  <a:lnTo>
                    <a:pt x="493140" y="144780"/>
                  </a:lnTo>
                  <a:lnTo>
                    <a:pt x="495680" y="144780"/>
                  </a:lnTo>
                  <a:lnTo>
                    <a:pt x="493140" y="143510"/>
                  </a:lnTo>
                  <a:close/>
                </a:path>
                <a:path w="4798060" h="177800">
                  <a:moveTo>
                    <a:pt x="721944" y="143510"/>
                  </a:moveTo>
                  <a:lnTo>
                    <a:pt x="721372" y="144780"/>
                  </a:lnTo>
                  <a:lnTo>
                    <a:pt x="724573" y="144780"/>
                  </a:lnTo>
                  <a:lnTo>
                    <a:pt x="721944" y="143510"/>
                  </a:lnTo>
                  <a:close/>
                </a:path>
                <a:path w="4798060" h="177800">
                  <a:moveTo>
                    <a:pt x="4764811" y="143510"/>
                  </a:moveTo>
                  <a:lnTo>
                    <a:pt x="724598" y="143510"/>
                  </a:lnTo>
                  <a:lnTo>
                    <a:pt x="724573" y="144780"/>
                  </a:lnTo>
                  <a:lnTo>
                    <a:pt x="4763960" y="144780"/>
                  </a:lnTo>
                  <a:lnTo>
                    <a:pt x="4764811" y="143510"/>
                  </a:lnTo>
                  <a:close/>
                </a:path>
                <a:path w="4798060" h="177800">
                  <a:moveTo>
                    <a:pt x="66916" y="142240"/>
                  </a:moveTo>
                  <a:lnTo>
                    <a:pt x="76" y="142240"/>
                  </a:lnTo>
                  <a:lnTo>
                    <a:pt x="0" y="143510"/>
                  </a:lnTo>
                  <a:lnTo>
                    <a:pt x="65557" y="143510"/>
                  </a:lnTo>
                  <a:lnTo>
                    <a:pt x="66916" y="142240"/>
                  </a:lnTo>
                  <a:close/>
                </a:path>
                <a:path w="4798060" h="177800">
                  <a:moveTo>
                    <a:pt x="72212" y="142240"/>
                  </a:moveTo>
                  <a:lnTo>
                    <a:pt x="66916" y="142240"/>
                  </a:lnTo>
                  <a:lnTo>
                    <a:pt x="72212" y="143510"/>
                  </a:lnTo>
                  <a:lnTo>
                    <a:pt x="72212" y="142240"/>
                  </a:lnTo>
                  <a:close/>
                </a:path>
                <a:path w="4798060" h="177800">
                  <a:moveTo>
                    <a:pt x="88252" y="142240"/>
                  </a:moveTo>
                  <a:lnTo>
                    <a:pt x="74891" y="142240"/>
                  </a:lnTo>
                  <a:lnTo>
                    <a:pt x="74853" y="143510"/>
                  </a:lnTo>
                  <a:lnTo>
                    <a:pt x="83553" y="143510"/>
                  </a:lnTo>
                  <a:lnTo>
                    <a:pt x="88252" y="142240"/>
                  </a:lnTo>
                  <a:close/>
                </a:path>
                <a:path w="4798060" h="177800">
                  <a:moveTo>
                    <a:pt x="118033" y="142240"/>
                  </a:moveTo>
                  <a:lnTo>
                    <a:pt x="109245" y="142240"/>
                  </a:lnTo>
                  <a:lnTo>
                    <a:pt x="108788" y="143510"/>
                  </a:lnTo>
                  <a:lnTo>
                    <a:pt x="111544" y="143510"/>
                  </a:lnTo>
                  <a:lnTo>
                    <a:pt x="118033" y="142240"/>
                  </a:lnTo>
                  <a:close/>
                </a:path>
                <a:path w="4798060" h="177800">
                  <a:moveTo>
                    <a:pt x="207454" y="142240"/>
                  </a:moveTo>
                  <a:lnTo>
                    <a:pt x="199504" y="142240"/>
                  </a:lnTo>
                  <a:lnTo>
                    <a:pt x="199504" y="143510"/>
                  </a:lnTo>
                  <a:lnTo>
                    <a:pt x="207454" y="143510"/>
                  </a:lnTo>
                  <a:lnTo>
                    <a:pt x="207454" y="142240"/>
                  </a:lnTo>
                  <a:close/>
                </a:path>
                <a:path w="4798060" h="177800">
                  <a:moveTo>
                    <a:pt x="212737" y="142240"/>
                  </a:moveTo>
                  <a:lnTo>
                    <a:pt x="209638" y="142240"/>
                  </a:lnTo>
                  <a:lnTo>
                    <a:pt x="211581" y="143510"/>
                  </a:lnTo>
                  <a:lnTo>
                    <a:pt x="212737" y="143510"/>
                  </a:lnTo>
                  <a:lnTo>
                    <a:pt x="212737" y="142240"/>
                  </a:lnTo>
                  <a:close/>
                </a:path>
                <a:path w="4798060" h="177800">
                  <a:moveTo>
                    <a:pt x="222021" y="142240"/>
                  </a:moveTo>
                  <a:lnTo>
                    <a:pt x="216725" y="142240"/>
                  </a:lnTo>
                  <a:lnTo>
                    <a:pt x="216725" y="143510"/>
                  </a:lnTo>
                  <a:lnTo>
                    <a:pt x="222021" y="142240"/>
                  </a:lnTo>
                  <a:close/>
                </a:path>
                <a:path w="4798060" h="177800">
                  <a:moveTo>
                    <a:pt x="240563" y="142240"/>
                  </a:moveTo>
                  <a:lnTo>
                    <a:pt x="222021" y="142240"/>
                  </a:lnTo>
                  <a:lnTo>
                    <a:pt x="222021" y="143510"/>
                  </a:lnTo>
                  <a:lnTo>
                    <a:pt x="239902" y="143510"/>
                  </a:lnTo>
                  <a:lnTo>
                    <a:pt x="240563" y="142240"/>
                  </a:lnTo>
                  <a:close/>
                </a:path>
                <a:path w="4798060" h="177800">
                  <a:moveTo>
                    <a:pt x="241125" y="143192"/>
                  </a:moveTo>
                  <a:lnTo>
                    <a:pt x="241223" y="143510"/>
                  </a:lnTo>
                  <a:lnTo>
                    <a:pt x="241125" y="143192"/>
                  </a:lnTo>
                  <a:close/>
                </a:path>
                <a:path w="4798060" h="177800">
                  <a:moveTo>
                    <a:pt x="240830" y="142240"/>
                  </a:moveTo>
                  <a:lnTo>
                    <a:pt x="241125" y="143192"/>
                  </a:lnTo>
                  <a:lnTo>
                    <a:pt x="241312" y="143510"/>
                  </a:lnTo>
                  <a:lnTo>
                    <a:pt x="240830" y="142240"/>
                  </a:lnTo>
                  <a:close/>
                </a:path>
                <a:path w="4798060" h="177800">
                  <a:moveTo>
                    <a:pt x="250494" y="142240"/>
                  </a:moveTo>
                  <a:lnTo>
                    <a:pt x="240830" y="142240"/>
                  </a:lnTo>
                  <a:lnTo>
                    <a:pt x="241312" y="143510"/>
                  </a:lnTo>
                  <a:lnTo>
                    <a:pt x="250494" y="143510"/>
                  </a:lnTo>
                  <a:lnTo>
                    <a:pt x="250494" y="142240"/>
                  </a:lnTo>
                  <a:close/>
                </a:path>
                <a:path w="4798060" h="177800">
                  <a:moveTo>
                    <a:pt x="282320" y="142240"/>
                  </a:moveTo>
                  <a:lnTo>
                    <a:pt x="275666" y="142240"/>
                  </a:lnTo>
                  <a:lnTo>
                    <a:pt x="276275" y="143510"/>
                  </a:lnTo>
                  <a:lnTo>
                    <a:pt x="280301" y="143510"/>
                  </a:lnTo>
                  <a:lnTo>
                    <a:pt x="282320" y="142240"/>
                  </a:lnTo>
                  <a:close/>
                </a:path>
                <a:path w="4798060" h="177800">
                  <a:moveTo>
                    <a:pt x="298830" y="142240"/>
                  </a:moveTo>
                  <a:lnTo>
                    <a:pt x="282320" y="142240"/>
                  </a:lnTo>
                  <a:lnTo>
                    <a:pt x="285140" y="143510"/>
                  </a:lnTo>
                  <a:lnTo>
                    <a:pt x="298830" y="143510"/>
                  </a:lnTo>
                  <a:lnTo>
                    <a:pt x="298830" y="142240"/>
                  </a:lnTo>
                  <a:close/>
                </a:path>
                <a:path w="4798060" h="177800">
                  <a:moveTo>
                    <a:pt x="310756" y="142240"/>
                  </a:moveTo>
                  <a:lnTo>
                    <a:pt x="302145" y="142240"/>
                  </a:lnTo>
                  <a:lnTo>
                    <a:pt x="302806" y="143510"/>
                  </a:lnTo>
                  <a:lnTo>
                    <a:pt x="304139" y="143510"/>
                  </a:lnTo>
                  <a:lnTo>
                    <a:pt x="310756" y="142240"/>
                  </a:lnTo>
                  <a:close/>
                </a:path>
                <a:path w="4798060" h="177800">
                  <a:moveTo>
                    <a:pt x="315391" y="142240"/>
                  </a:moveTo>
                  <a:lnTo>
                    <a:pt x="310756" y="142240"/>
                  </a:lnTo>
                  <a:lnTo>
                    <a:pt x="310756" y="143510"/>
                  </a:lnTo>
                  <a:lnTo>
                    <a:pt x="315391" y="143510"/>
                  </a:lnTo>
                  <a:lnTo>
                    <a:pt x="315391" y="142240"/>
                  </a:lnTo>
                  <a:close/>
                </a:path>
                <a:path w="4798060" h="177800">
                  <a:moveTo>
                    <a:pt x="321348" y="142240"/>
                  </a:moveTo>
                  <a:lnTo>
                    <a:pt x="316712" y="142240"/>
                  </a:lnTo>
                  <a:lnTo>
                    <a:pt x="316712" y="143510"/>
                  </a:lnTo>
                  <a:lnTo>
                    <a:pt x="321119" y="143510"/>
                  </a:lnTo>
                  <a:lnTo>
                    <a:pt x="321348" y="142240"/>
                  </a:lnTo>
                  <a:close/>
                </a:path>
                <a:path w="4798060" h="177800">
                  <a:moveTo>
                    <a:pt x="341210" y="142240"/>
                  </a:moveTo>
                  <a:lnTo>
                    <a:pt x="332600" y="142240"/>
                  </a:lnTo>
                  <a:lnTo>
                    <a:pt x="334987" y="143510"/>
                  </a:lnTo>
                  <a:lnTo>
                    <a:pt x="341210" y="143510"/>
                  </a:lnTo>
                  <a:lnTo>
                    <a:pt x="341210" y="142240"/>
                  </a:lnTo>
                  <a:close/>
                </a:path>
                <a:path w="4798060" h="177800">
                  <a:moveTo>
                    <a:pt x="348475" y="142240"/>
                  </a:moveTo>
                  <a:lnTo>
                    <a:pt x="345846" y="142240"/>
                  </a:lnTo>
                  <a:lnTo>
                    <a:pt x="345846" y="143510"/>
                  </a:lnTo>
                  <a:lnTo>
                    <a:pt x="346519" y="143510"/>
                  </a:lnTo>
                  <a:lnTo>
                    <a:pt x="348475" y="142240"/>
                  </a:lnTo>
                  <a:close/>
                </a:path>
                <a:path w="4798060" h="177800">
                  <a:moveTo>
                    <a:pt x="355790" y="142240"/>
                  </a:moveTo>
                  <a:lnTo>
                    <a:pt x="348475" y="142240"/>
                  </a:lnTo>
                  <a:lnTo>
                    <a:pt x="351180" y="143510"/>
                  </a:lnTo>
                  <a:lnTo>
                    <a:pt x="355790" y="143510"/>
                  </a:lnTo>
                  <a:lnTo>
                    <a:pt x="355790" y="142240"/>
                  </a:lnTo>
                  <a:close/>
                </a:path>
                <a:path w="4798060" h="177800">
                  <a:moveTo>
                    <a:pt x="360413" y="142240"/>
                  </a:moveTo>
                  <a:lnTo>
                    <a:pt x="355790" y="142240"/>
                  </a:lnTo>
                  <a:lnTo>
                    <a:pt x="360413" y="143510"/>
                  </a:lnTo>
                  <a:lnTo>
                    <a:pt x="360413" y="142240"/>
                  </a:lnTo>
                  <a:close/>
                </a:path>
                <a:path w="4798060" h="177800">
                  <a:moveTo>
                    <a:pt x="363727" y="142240"/>
                  </a:moveTo>
                  <a:lnTo>
                    <a:pt x="360413" y="142240"/>
                  </a:lnTo>
                  <a:lnTo>
                    <a:pt x="363727" y="143510"/>
                  </a:lnTo>
                  <a:lnTo>
                    <a:pt x="363727" y="142240"/>
                  </a:lnTo>
                  <a:close/>
                </a:path>
                <a:path w="4798060" h="177800">
                  <a:moveTo>
                    <a:pt x="366369" y="142240"/>
                  </a:moveTo>
                  <a:lnTo>
                    <a:pt x="364388" y="142240"/>
                  </a:lnTo>
                  <a:lnTo>
                    <a:pt x="364388" y="143510"/>
                  </a:lnTo>
                  <a:lnTo>
                    <a:pt x="366369" y="142240"/>
                  </a:lnTo>
                  <a:close/>
                </a:path>
                <a:path w="4798060" h="177800">
                  <a:moveTo>
                    <a:pt x="373659" y="142240"/>
                  </a:moveTo>
                  <a:lnTo>
                    <a:pt x="366369" y="142240"/>
                  </a:lnTo>
                  <a:lnTo>
                    <a:pt x="372999" y="143510"/>
                  </a:lnTo>
                  <a:lnTo>
                    <a:pt x="373659" y="142240"/>
                  </a:lnTo>
                  <a:close/>
                </a:path>
                <a:path w="4798060" h="177800">
                  <a:moveTo>
                    <a:pt x="377050" y="142240"/>
                  </a:moveTo>
                  <a:lnTo>
                    <a:pt x="375653" y="142240"/>
                  </a:lnTo>
                  <a:lnTo>
                    <a:pt x="375653" y="143510"/>
                  </a:lnTo>
                  <a:lnTo>
                    <a:pt x="376313" y="143510"/>
                  </a:lnTo>
                  <a:lnTo>
                    <a:pt x="377050" y="142240"/>
                  </a:lnTo>
                  <a:close/>
                </a:path>
                <a:path w="4798060" h="177800">
                  <a:moveTo>
                    <a:pt x="388569" y="142240"/>
                  </a:moveTo>
                  <a:lnTo>
                    <a:pt x="380961" y="142240"/>
                  </a:lnTo>
                  <a:lnTo>
                    <a:pt x="384200" y="143510"/>
                  </a:lnTo>
                  <a:lnTo>
                    <a:pt x="388569" y="142240"/>
                  </a:lnTo>
                  <a:close/>
                </a:path>
                <a:path w="4798060" h="177800">
                  <a:moveTo>
                    <a:pt x="417639" y="142240"/>
                  </a:moveTo>
                  <a:lnTo>
                    <a:pt x="410095" y="142240"/>
                  </a:lnTo>
                  <a:lnTo>
                    <a:pt x="410095" y="143510"/>
                  </a:lnTo>
                  <a:lnTo>
                    <a:pt x="416255" y="143510"/>
                  </a:lnTo>
                  <a:lnTo>
                    <a:pt x="417639" y="142240"/>
                  </a:lnTo>
                  <a:close/>
                </a:path>
                <a:path w="4798060" h="177800">
                  <a:moveTo>
                    <a:pt x="422668" y="142240"/>
                  </a:moveTo>
                  <a:lnTo>
                    <a:pt x="420014" y="142240"/>
                  </a:lnTo>
                  <a:lnTo>
                    <a:pt x="420014" y="143510"/>
                  </a:lnTo>
                  <a:lnTo>
                    <a:pt x="422668" y="142240"/>
                  </a:lnTo>
                  <a:close/>
                </a:path>
                <a:path w="4798060" h="177800">
                  <a:moveTo>
                    <a:pt x="423989" y="142240"/>
                  </a:moveTo>
                  <a:lnTo>
                    <a:pt x="422668" y="142240"/>
                  </a:lnTo>
                  <a:lnTo>
                    <a:pt x="423329" y="143510"/>
                  </a:lnTo>
                  <a:lnTo>
                    <a:pt x="423989" y="142240"/>
                  </a:lnTo>
                  <a:close/>
                </a:path>
                <a:path w="4798060" h="177800">
                  <a:moveTo>
                    <a:pt x="433831" y="143192"/>
                  </a:moveTo>
                  <a:lnTo>
                    <a:pt x="433933" y="143510"/>
                  </a:lnTo>
                  <a:lnTo>
                    <a:pt x="433831" y="143192"/>
                  </a:lnTo>
                  <a:close/>
                </a:path>
                <a:path w="4798060" h="177800">
                  <a:moveTo>
                    <a:pt x="433527" y="142240"/>
                  </a:moveTo>
                  <a:lnTo>
                    <a:pt x="433831" y="143192"/>
                  </a:lnTo>
                  <a:lnTo>
                    <a:pt x="434022" y="143510"/>
                  </a:lnTo>
                  <a:lnTo>
                    <a:pt x="433527" y="142240"/>
                  </a:lnTo>
                  <a:close/>
                </a:path>
                <a:path w="4798060" h="177800">
                  <a:moveTo>
                    <a:pt x="436575" y="142240"/>
                  </a:moveTo>
                  <a:lnTo>
                    <a:pt x="433527" y="142240"/>
                  </a:lnTo>
                  <a:lnTo>
                    <a:pt x="434022" y="143510"/>
                  </a:lnTo>
                  <a:lnTo>
                    <a:pt x="436575" y="143510"/>
                  </a:lnTo>
                  <a:lnTo>
                    <a:pt x="436575" y="142240"/>
                  </a:lnTo>
                  <a:close/>
                </a:path>
                <a:path w="4798060" h="177800">
                  <a:moveTo>
                    <a:pt x="437895" y="142240"/>
                  </a:moveTo>
                  <a:lnTo>
                    <a:pt x="437235" y="142240"/>
                  </a:lnTo>
                  <a:lnTo>
                    <a:pt x="437895" y="143510"/>
                  </a:lnTo>
                  <a:lnTo>
                    <a:pt x="437895" y="142240"/>
                  </a:lnTo>
                  <a:close/>
                </a:path>
                <a:path w="4798060" h="177800">
                  <a:moveTo>
                    <a:pt x="445846" y="142240"/>
                  </a:moveTo>
                  <a:lnTo>
                    <a:pt x="437895" y="142240"/>
                  </a:lnTo>
                  <a:lnTo>
                    <a:pt x="445846" y="143510"/>
                  </a:lnTo>
                  <a:lnTo>
                    <a:pt x="445846" y="142240"/>
                  </a:lnTo>
                  <a:close/>
                </a:path>
                <a:path w="4798060" h="177800">
                  <a:moveTo>
                    <a:pt x="482917" y="142240"/>
                  </a:moveTo>
                  <a:lnTo>
                    <a:pt x="476300" y="142240"/>
                  </a:lnTo>
                  <a:lnTo>
                    <a:pt x="483590" y="143510"/>
                  </a:lnTo>
                  <a:lnTo>
                    <a:pt x="482917" y="142240"/>
                  </a:lnTo>
                  <a:close/>
                </a:path>
                <a:path w="4798060" h="177800">
                  <a:moveTo>
                    <a:pt x="516686" y="142240"/>
                  </a:moveTo>
                  <a:lnTo>
                    <a:pt x="513778" y="142240"/>
                  </a:lnTo>
                  <a:lnTo>
                    <a:pt x="515099" y="143510"/>
                  </a:lnTo>
                  <a:lnTo>
                    <a:pt x="516686" y="142240"/>
                  </a:lnTo>
                  <a:close/>
                </a:path>
                <a:path w="4798060" h="177800">
                  <a:moveTo>
                    <a:pt x="4762957" y="139700"/>
                  </a:moveTo>
                  <a:lnTo>
                    <a:pt x="756627" y="139700"/>
                  </a:lnTo>
                  <a:lnTo>
                    <a:pt x="756602" y="140970"/>
                  </a:lnTo>
                  <a:lnTo>
                    <a:pt x="766864" y="140970"/>
                  </a:lnTo>
                  <a:lnTo>
                    <a:pt x="766432" y="142240"/>
                  </a:lnTo>
                  <a:lnTo>
                    <a:pt x="747191" y="142240"/>
                  </a:lnTo>
                  <a:lnTo>
                    <a:pt x="742746" y="143510"/>
                  </a:lnTo>
                  <a:lnTo>
                    <a:pt x="4764989" y="143510"/>
                  </a:lnTo>
                  <a:lnTo>
                    <a:pt x="4763109" y="142240"/>
                  </a:lnTo>
                  <a:lnTo>
                    <a:pt x="4763263" y="141332"/>
                  </a:lnTo>
                  <a:lnTo>
                    <a:pt x="4763251" y="140713"/>
                  </a:lnTo>
                  <a:lnTo>
                    <a:pt x="4762957" y="139700"/>
                  </a:lnTo>
                  <a:close/>
                </a:path>
                <a:path w="4798060" h="177800">
                  <a:moveTo>
                    <a:pt x="240830" y="142240"/>
                  </a:moveTo>
                  <a:lnTo>
                    <a:pt x="240563" y="142240"/>
                  </a:lnTo>
                  <a:lnTo>
                    <a:pt x="241125" y="143192"/>
                  </a:lnTo>
                  <a:lnTo>
                    <a:pt x="240830" y="142240"/>
                  </a:lnTo>
                  <a:close/>
                </a:path>
                <a:path w="4798060" h="177800">
                  <a:moveTo>
                    <a:pt x="433527" y="142240"/>
                  </a:moveTo>
                  <a:lnTo>
                    <a:pt x="433260" y="142240"/>
                  </a:lnTo>
                  <a:lnTo>
                    <a:pt x="433831" y="143192"/>
                  </a:lnTo>
                  <a:lnTo>
                    <a:pt x="433527" y="142240"/>
                  </a:lnTo>
                  <a:close/>
                </a:path>
                <a:path w="4798060" h="177800">
                  <a:moveTo>
                    <a:pt x="128638" y="140970"/>
                  </a:moveTo>
                  <a:lnTo>
                    <a:pt x="3441" y="140970"/>
                  </a:lnTo>
                  <a:lnTo>
                    <a:pt x="2070" y="142240"/>
                  </a:lnTo>
                  <a:lnTo>
                    <a:pt x="128638" y="142240"/>
                  </a:lnTo>
                  <a:lnTo>
                    <a:pt x="128638" y="140970"/>
                  </a:lnTo>
                  <a:close/>
                </a:path>
                <a:path w="4798060" h="177800">
                  <a:moveTo>
                    <a:pt x="131660" y="140970"/>
                  </a:moveTo>
                  <a:lnTo>
                    <a:pt x="131444" y="140970"/>
                  </a:lnTo>
                  <a:lnTo>
                    <a:pt x="128638" y="142240"/>
                  </a:lnTo>
                  <a:lnTo>
                    <a:pt x="134607" y="142240"/>
                  </a:lnTo>
                  <a:lnTo>
                    <a:pt x="131660" y="140970"/>
                  </a:lnTo>
                  <a:close/>
                </a:path>
                <a:path w="4798060" h="177800">
                  <a:moveTo>
                    <a:pt x="137261" y="140970"/>
                  </a:moveTo>
                  <a:lnTo>
                    <a:pt x="134607" y="140970"/>
                  </a:lnTo>
                  <a:lnTo>
                    <a:pt x="134607" y="142240"/>
                  </a:lnTo>
                  <a:lnTo>
                    <a:pt x="136448" y="142240"/>
                  </a:lnTo>
                  <a:lnTo>
                    <a:pt x="137261" y="140970"/>
                  </a:lnTo>
                  <a:close/>
                </a:path>
                <a:path w="4798060" h="177800">
                  <a:moveTo>
                    <a:pt x="159854" y="140970"/>
                  </a:moveTo>
                  <a:lnTo>
                    <a:pt x="138887" y="140970"/>
                  </a:lnTo>
                  <a:lnTo>
                    <a:pt x="140563" y="142240"/>
                  </a:lnTo>
                  <a:lnTo>
                    <a:pt x="155714" y="142240"/>
                  </a:lnTo>
                  <a:lnTo>
                    <a:pt x="159854" y="140970"/>
                  </a:lnTo>
                  <a:close/>
                </a:path>
                <a:path w="4798060" h="177800">
                  <a:moveTo>
                    <a:pt x="163652" y="140970"/>
                  </a:moveTo>
                  <a:lnTo>
                    <a:pt x="164147" y="142240"/>
                  </a:lnTo>
                  <a:lnTo>
                    <a:pt x="163866" y="141332"/>
                  </a:lnTo>
                  <a:lnTo>
                    <a:pt x="163652" y="140970"/>
                  </a:lnTo>
                  <a:close/>
                </a:path>
                <a:path w="4798060" h="177800">
                  <a:moveTo>
                    <a:pt x="165735" y="140970"/>
                  </a:moveTo>
                  <a:lnTo>
                    <a:pt x="163753" y="140970"/>
                  </a:lnTo>
                  <a:lnTo>
                    <a:pt x="163866" y="141332"/>
                  </a:lnTo>
                  <a:lnTo>
                    <a:pt x="164401" y="142240"/>
                  </a:lnTo>
                  <a:lnTo>
                    <a:pt x="165074" y="142240"/>
                  </a:lnTo>
                  <a:lnTo>
                    <a:pt x="165735" y="140970"/>
                  </a:lnTo>
                  <a:close/>
                </a:path>
                <a:path w="4798060" h="177800">
                  <a:moveTo>
                    <a:pt x="197700" y="140970"/>
                  </a:moveTo>
                  <a:lnTo>
                    <a:pt x="192214" y="140970"/>
                  </a:lnTo>
                  <a:lnTo>
                    <a:pt x="192214" y="142240"/>
                  </a:lnTo>
                  <a:lnTo>
                    <a:pt x="196850" y="142240"/>
                  </a:lnTo>
                  <a:lnTo>
                    <a:pt x="197700" y="140970"/>
                  </a:lnTo>
                  <a:close/>
                </a:path>
                <a:path w="4798060" h="177800">
                  <a:moveTo>
                    <a:pt x="470827" y="140970"/>
                  </a:moveTo>
                  <a:lnTo>
                    <a:pt x="197700" y="140970"/>
                  </a:lnTo>
                  <a:lnTo>
                    <a:pt x="202755" y="142240"/>
                  </a:lnTo>
                  <a:lnTo>
                    <a:pt x="470344" y="142240"/>
                  </a:lnTo>
                  <a:lnTo>
                    <a:pt x="470827" y="140970"/>
                  </a:lnTo>
                  <a:close/>
                </a:path>
                <a:path w="4798060" h="177800">
                  <a:moveTo>
                    <a:pt x="610565" y="140970"/>
                  </a:moveTo>
                  <a:lnTo>
                    <a:pt x="472795" y="140970"/>
                  </a:lnTo>
                  <a:lnTo>
                    <a:pt x="475005" y="142240"/>
                  </a:lnTo>
                  <a:lnTo>
                    <a:pt x="608812" y="142240"/>
                  </a:lnTo>
                  <a:lnTo>
                    <a:pt x="610565" y="140970"/>
                  </a:lnTo>
                  <a:close/>
                </a:path>
                <a:path w="4798060" h="177800">
                  <a:moveTo>
                    <a:pt x="636562" y="140970"/>
                  </a:moveTo>
                  <a:lnTo>
                    <a:pt x="610565" y="140970"/>
                  </a:lnTo>
                  <a:lnTo>
                    <a:pt x="610311" y="142240"/>
                  </a:lnTo>
                  <a:lnTo>
                    <a:pt x="636562" y="142240"/>
                  </a:lnTo>
                  <a:lnTo>
                    <a:pt x="636562" y="140970"/>
                  </a:lnTo>
                  <a:close/>
                </a:path>
                <a:path w="4798060" h="177800">
                  <a:moveTo>
                    <a:pt x="642619" y="140970"/>
                  </a:moveTo>
                  <a:lnTo>
                    <a:pt x="636562" y="140970"/>
                  </a:lnTo>
                  <a:lnTo>
                    <a:pt x="640600" y="142240"/>
                  </a:lnTo>
                  <a:lnTo>
                    <a:pt x="642607" y="142240"/>
                  </a:lnTo>
                  <a:lnTo>
                    <a:pt x="642619" y="140970"/>
                  </a:lnTo>
                  <a:close/>
                </a:path>
                <a:path w="4798060" h="177800">
                  <a:moveTo>
                    <a:pt x="652462" y="140970"/>
                  </a:moveTo>
                  <a:lnTo>
                    <a:pt x="651789" y="140970"/>
                  </a:lnTo>
                  <a:lnTo>
                    <a:pt x="651789" y="142240"/>
                  </a:lnTo>
                  <a:lnTo>
                    <a:pt x="652462" y="142240"/>
                  </a:lnTo>
                  <a:lnTo>
                    <a:pt x="652462" y="140970"/>
                  </a:lnTo>
                  <a:close/>
                </a:path>
                <a:path w="4798060" h="177800">
                  <a:moveTo>
                    <a:pt x="658418" y="140970"/>
                  </a:moveTo>
                  <a:lnTo>
                    <a:pt x="656424" y="140970"/>
                  </a:lnTo>
                  <a:lnTo>
                    <a:pt x="656424" y="142240"/>
                  </a:lnTo>
                  <a:lnTo>
                    <a:pt x="658418" y="140970"/>
                  </a:lnTo>
                  <a:close/>
                </a:path>
                <a:path w="4798060" h="177800">
                  <a:moveTo>
                    <a:pt x="751725" y="140970"/>
                  </a:moveTo>
                  <a:lnTo>
                    <a:pt x="749300" y="140970"/>
                  </a:lnTo>
                  <a:lnTo>
                    <a:pt x="749198" y="142240"/>
                  </a:lnTo>
                  <a:lnTo>
                    <a:pt x="751217" y="142240"/>
                  </a:lnTo>
                  <a:lnTo>
                    <a:pt x="751725" y="140970"/>
                  </a:lnTo>
                  <a:close/>
                </a:path>
                <a:path w="4798060" h="177800">
                  <a:moveTo>
                    <a:pt x="764489" y="140970"/>
                  </a:moveTo>
                  <a:lnTo>
                    <a:pt x="761847" y="140970"/>
                  </a:lnTo>
                  <a:lnTo>
                    <a:pt x="758520" y="142240"/>
                  </a:lnTo>
                  <a:lnTo>
                    <a:pt x="764463" y="142240"/>
                  </a:lnTo>
                  <a:lnTo>
                    <a:pt x="764489" y="140970"/>
                  </a:lnTo>
                  <a:close/>
                </a:path>
                <a:path w="4798060" h="177800">
                  <a:moveTo>
                    <a:pt x="163906" y="139700"/>
                  </a:moveTo>
                  <a:lnTo>
                    <a:pt x="2819" y="139700"/>
                  </a:lnTo>
                  <a:lnTo>
                    <a:pt x="2819" y="140970"/>
                  </a:lnTo>
                  <a:lnTo>
                    <a:pt x="161798" y="140970"/>
                  </a:lnTo>
                  <a:lnTo>
                    <a:pt x="163906" y="139700"/>
                  </a:lnTo>
                  <a:close/>
                </a:path>
                <a:path w="4798060" h="177800">
                  <a:moveTo>
                    <a:pt x="186308" y="139700"/>
                  </a:moveTo>
                  <a:lnTo>
                    <a:pt x="163906" y="139700"/>
                  </a:lnTo>
                  <a:lnTo>
                    <a:pt x="168414" y="140970"/>
                  </a:lnTo>
                  <a:lnTo>
                    <a:pt x="185623" y="140970"/>
                  </a:lnTo>
                  <a:lnTo>
                    <a:pt x="186308" y="139700"/>
                  </a:lnTo>
                  <a:close/>
                </a:path>
                <a:path w="4798060" h="177800">
                  <a:moveTo>
                    <a:pt x="195579" y="139700"/>
                  </a:moveTo>
                  <a:lnTo>
                    <a:pt x="186308" y="139700"/>
                  </a:lnTo>
                  <a:lnTo>
                    <a:pt x="188277" y="140970"/>
                  </a:lnTo>
                  <a:lnTo>
                    <a:pt x="195579" y="140970"/>
                  </a:lnTo>
                  <a:lnTo>
                    <a:pt x="195579" y="139700"/>
                  </a:lnTo>
                  <a:close/>
                </a:path>
                <a:path w="4798060" h="177800">
                  <a:moveTo>
                    <a:pt x="198894" y="139700"/>
                  </a:moveTo>
                  <a:lnTo>
                    <a:pt x="195592" y="139700"/>
                  </a:lnTo>
                  <a:lnTo>
                    <a:pt x="198894" y="140970"/>
                  </a:lnTo>
                  <a:lnTo>
                    <a:pt x="198894" y="139700"/>
                  </a:lnTo>
                  <a:close/>
                </a:path>
                <a:path w="4798060" h="177800">
                  <a:moveTo>
                    <a:pt x="201549" y="139700"/>
                  </a:moveTo>
                  <a:lnTo>
                    <a:pt x="199580" y="139700"/>
                  </a:lnTo>
                  <a:lnTo>
                    <a:pt x="199542" y="140970"/>
                  </a:lnTo>
                  <a:lnTo>
                    <a:pt x="201536" y="140970"/>
                  </a:lnTo>
                  <a:lnTo>
                    <a:pt x="201549" y="139700"/>
                  </a:lnTo>
                  <a:close/>
                </a:path>
                <a:path w="4798060" h="177800">
                  <a:moveTo>
                    <a:pt x="203542" y="139700"/>
                  </a:moveTo>
                  <a:lnTo>
                    <a:pt x="202222" y="139700"/>
                  </a:lnTo>
                  <a:lnTo>
                    <a:pt x="202209" y="140970"/>
                  </a:lnTo>
                  <a:lnTo>
                    <a:pt x="203542" y="140970"/>
                  </a:lnTo>
                  <a:lnTo>
                    <a:pt x="203542" y="139700"/>
                  </a:lnTo>
                  <a:close/>
                </a:path>
                <a:path w="4798060" h="177800">
                  <a:moveTo>
                    <a:pt x="207289" y="139700"/>
                  </a:moveTo>
                  <a:lnTo>
                    <a:pt x="203911" y="139700"/>
                  </a:lnTo>
                  <a:lnTo>
                    <a:pt x="204292" y="140970"/>
                  </a:lnTo>
                  <a:lnTo>
                    <a:pt x="206044" y="140970"/>
                  </a:lnTo>
                  <a:lnTo>
                    <a:pt x="207288" y="139726"/>
                  </a:lnTo>
                  <a:close/>
                </a:path>
                <a:path w="4798060" h="177800">
                  <a:moveTo>
                    <a:pt x="210146" y="139700"/>
                  </a:moveTo>
                  <a:lnTo>
                    <a:pt x="207314" y="139700"/>
                  </a:lnTo>
                  <a:lnTo>
                    <a:pt x="209664" y="140970"/>
                  </a:lnTo>
                  <a:lnTo>
                    <a:pt x="210146" y="140970"/>
                  </a:lnTo>
                  <a:lnTo>
                    <a:pt x="210146" y="139700"/>
                  </a:lnTo>
                  <a:close/>
                </a:path>
                <a:path w="4798060" h="177800">
                  <a:moveTo>
                    <a:pt x="212089" y="139700"/>
                  </a:moveTo>
                  <a:lnTo>
                    <a:pt x="210565" y="139700"/>
                  </a:lnTo>
                  <a:lnTo>
                    <a:pt x="210146" y="140970"/>
                  </a:lnTo>
                  <a:lnTo>
                    <a:pt x="212089" y="140970"/>
                  </a:lnTo>
                  <a:lnTo>
                    <a:pt x="212089" y="139700"/>
                  </a:lnTo>
                  <a:close/>
                </a:path>
                <a:path w="4798060" h="177800">
                  <a:moveTo>
                    <a:pt x="214795" y="139700"/>
                  </a:moveTo>
                  <a:lnTo>
                    <a:pt x="212089" y="139700"/>
                  </a:lnTo>
                  <a:lnTo>
                    <a:pt x="213131" y="140970"/>
                  </a:lnTo>
                  <a:lnTo>
                    <a:pt x="214782" y="140970"/>
                  </a:lnTo>
                  <a:lnTo>
                    <a:pt x="214795" y="139700"/>
                  </a:lnTo>
                  <a:close/>
                </a:path>
                <a:path w="4798060" h="177800">
                  <a:moveTo>
                    <a:pt x="220500" y="140916"/>
                  </a:moveTo>
                  <a:lnTo>
                    <a:pt x="220751" y="140970"/>
                  </a:lnTo>
                  <a:lnTo>
                    <a:pt x="220500" y="140916"/>
                  </a:lnTo>
                  <a:close/>
                </a:path>
                <a:path w="4798060" h="177800">
                  <a:moveTo>
                    <a:pt x="220751" y="140713"/>
                  </a:moveTo>
                  <a:lnTo>
                    <a:pt x="220500" y="140916"/>
                  </a:lnTo>
                  <a:lnTo>
                    <a:pt x="220751" y="140970"/>
                  </a:lnTo>
                  <a:lnTo>
                    <a:pt x="220751" y="140713"/>
                  </a:lnTo>
                  <a:close/>
                </a:path>
                <a:path w="4798060" h="177800">
                  <a:moveTo>
                    <a:pt x="249174" y="139700"/>
                  </a:moveTo>
                  <a:lnTo>
                    <a:pt x="222008" y="139700"/>
                  </a:lnTo>
                  <a:lnTo>
                    <a:pt x="220751" y="140713"/>
                  </a:lnTo>
                  <a:lnTo>
                    <a:pt x="220751" y="140970"/>
                  </a:lnTo>
                  <a:lnTo>
                    <a:pt x="249174" y="140970"/>
                  </a:lnTo>
                  <a:lnTo>
                    <a:pt x="249174" y="139700"/>
                  </a:lnTo>
                  <a:close/>
                </a:path>
                <a:path w="4798060" h="177800">
                  <a:moveTo>
                    <a:pt x="259765" y="139700"/>
                  </a:moveTo>
                  <a:lnTo>
                    <a:pt x="257711" y="139708"/>
                  </a:lnTo>
                  <a:lnTo>
                    <a:pt x="249174" y="140970"/>
                  </a:lnTo>
                  <a:lnTo>
                    <a:pt x="259765" y="140970"/>
                  </a:lnTo>
                  <a:lnTo>
                    <a:pt x="259765" y="139700"/>
                  </a:lnTo>
                  <a:close/>
                </a:path>
                <a:path w="4798060" h="177800">
                  <a:moveTo>
                    <a:pt x="269697" y="139700"/>
                  </a:moveTo>
                  <a:lnTo>
                    <a:pt x="262343" y="139700"/>
                  </a:lnTo>
                  <a:lnTo>
                    <a:pt x="259765" y="140970"/>
                  </a:lnTo>
                  <a:lnTo>
                    <a:pt x="269697" y="140970"/>
                  </a:lnTo>
                  <a:lnTo>
                    <a:pt x="269697" y="139700"/>
                  </a:lnTo>
                  <a:close/>
                </a:path>
                <a:path w="4798060" h="177800">
                  <a:moveTo>
                    <a:pt x="711593" y="139700"/>
                  </a:moveTo>
                  <a:lnTo>
                    <a:pt x="271030" y="139700"/>
                  </a:lnTo>
                  <a:lnTo>
                    <a:pt x="271030" y="140970"/>
                  </a:lnTo>
                  <a:lnTo>
                    <a:pt x="711568" y="140970"/>
                  </a:lnTo>
                  <a:lnTo>
                    <a:pt x="711593" y="139700"/>
                  </a:lnTo>
                  <a:close/>
                </a:path>
                <a:path w="4798060" h="177800">
                  <a:moveTo>
                    <a:pt x="717550" y="139700"/>
                  </a:moveTo>
                  <a:lnTo>
                    <a:pt x="713981" y="139700"/>
                  </a:lnTo>
                  <a:lnTo>
                    <a:pt x="715987" y="140970"/>
                  </a:lnTo>
                  <a:lnTo>
                    <a:pt x="717524" y="140970"/>
                  </a:lnTo>
                  <a:lnTo>
                    <a:pt x="717550" y="139700"/>
                  </a:lnTo>
                  <a:close/>
                </a:path>
                <a:path w="4798060" h="177800">
                  <a:moveTo>
                    <a:pt x="220751" y="139700"/>
                  </a:moveTo>
                  <a:lnTo>
                    <a:pt x="214795" y="139700"/>
                  </a:lnTo>
                  <a:lnTo>
                    <a:pt x="220500" y="140916"/>
                  </a:lnTo>
                  <a:lnTo>
                    <a:pt x="220751" y="140713"/>
                  </a:lnTo>
                  <a:lnTo>
                    <a:pt x="220751" y="139700"/>
                  </a:lnTo>
                  <a:close/>
                </a:path>
                <a:path w="4798060" h="177800">
                  <a:moveTo>
                    <a:pt x="26035" y="138430"/>
                  </a:moveTo>
                  <a:lnTo>
                    <a:pt x="24091" y="139700"/>
                  </a:lnTo>
                  <a:lnTo>
                    <a:pt x="30454" y="139700"/>
                  </a:lnTo>
                  <a:lnTo>
                    <a:pt x="26035" y="138430"/>
                  </a:lnTo>
                  <a:close/>
                </a:path>
                <a:path w="4798060" h="177800">
                  <a:moveTo>
                    <a:pt x="35610" y="138430"/>
                  </a:moveTo>
                  <a:lnTo>
                    <a:pt x="33375" y="138430"/>
                  </a:lnTo>
                  <a:lnTo>
                    <a:pt x="30454" y="139700"/>
                  </a:lnTo>
                  <a:lnTo>
                    <a:pt x="35407" y="139700"/>
                  </a:lnTo>
                  <a:lnTo>
                    <a:pt x="35610" y="138430"/>
                  </a:lnTo>
                  <a:close/>
                </a:path>
                <a:path w="4798060" h="177800">
                  <a:moveTo>
                    <a:pt x="42875" y="138430"/>
                  </a:moveTo>
                  <a:lnTo>
                    <a:pt x="42672" y="138430"/>
                  </a:lnTo>
                  <a:lnTo>
                    <a:pt x="42646" y="139700"/>
                  </a:lnTo>
                  <a:lnTo>
                    <a:pt x="45643" y="139700"/>
                  </a:lnTo>
                  <a:lnTo>
                    <a:pt x="42875" y="138430"/>
                  </a:lnTo>
                  <a:close/>
                </a:path>
                <a:path w="4798060" h="177800">
                  <a:moveTo>
                    <a:pt x="59893" y="138430"/>
                  </a:moveTo>
                  <a:lnTo>
                    <a:pt x="47307" y="138430"/>
                  </a:lnTo>
                  <a:lnTo>
                    <a:pt x="47282" y="139700"/>
                  </a:lnTo>
                  <a:lnTo>
                    <a:pt x="60515" y="139700"/>
                  </a:lnTo>
                  <a:lnTo>
                    <a:pt x="59893" y="138430"/>
                  </a:lnTo>
                  <a:close/>
                </a:path>
                <a:path w="4798060" h="177800">
                  <a:moveTo>
                    <a:pt x="4764557" y="138430"/>
                  </a:moveTo>
                  <a:lnTo>
                    <a:pt x="67843" y="138430"/>
                  </a:lnTo>
                  <a:lnTo>
                    <a:pt x="67830" y="139700"/>
                  </a:lnTo>
                  <a:lnTo>
                    <a:pt x="4763617" y="139700"/>
                  </a:lnTo>
                  <a:lnTo>
                    <a:pt x="4764557" y="138430"/>
                  </a:lnTo>
                  <a:close/>
                </a:path>
                <a:path w="4798060" h="177800">
                  <a:moveTo>
                    <a:pt x="63944" y="137160"/>
                  </a:moveTo>
                  <a:lnTo>
                    <a:pt x="63931" y="138430"/>
                  </a:lnTo>
                  <a:lnTo>
                    <a:pt x="65912" y="138430"/>
                  </a:lnTo>
                  <a:lnTo>
                    <a:pt x="63944" y="137160"/>
                  </a:lnTo>
                  <a:close/>
                </a:path>
                <a:path w="4798060" h="177800">
                  <a:moveTo>
                    <a:pt x="70573" y="137160"/>
                  </a:moveTo>
                  <a:lnTo>
                    <a:pt x="65925" y="137160"/>
                  </a:lnTo>
                  <a:lnTo>
                    <a:pt x="65912" y="138430"/>
                  </a:lnTo>
                  <a:lnTo>
                    <a:pt x="70548" y="138430"/>
                  </a:lnTo>
                  <a:lnTo>
                    <a:pt x="70573" y="137160"/>
                  </a:lnTo>
                  <a:close/>
                </a:path>
                <a:path w="4798060" h="177800">
                  <a:moveTo>
                    <a:pt x="75857" y="137160"/>
                  </a:moveTo>
                  <a:lnTo>
                    <a:pt x="73875" y="137160"/>
                  </a:lnTo>
                  <a:lnTo>
                    <a:pt x="73037" y="138430"/>
                  </a:lnTo>
                  <a:lnTo>
                    <a:pt x="75857" y="138430"/>
                  </a:lnTo>
                  <a:lnTo>
                    <a:pt x="75857" y="137160"/>
                  </a:lnTo>
                  <a:close/>
                </a:path>
                <a:path w="4798060" h="177800">
                  <a:moveTo>
                    <a:pt x="4768837" y="137160"/>
                  </a:moveTo>
                  <a:lnTo>
                    <a:pt x="77838" y="137160"/>
                  </a:lnTo>
                  <a:lnTo>
                    <a:pt x="75857" y="138430"/>
                  </a:lnTo>
                  <a:lnTo>
                    <a:pt x="4767897" y="138430"/>
                  </a:lnTo>
                  <a:lnTo>
                    <a:pt x="4768837" y="137160"/>
                  </a:lnTo>
                  <a:close/>
                </a:path>
                <a:path w="4798060" h="177800">
                  <a:moveTo>
                    <a:pt x="56235" y="135890"/>
                  </a:moveTo>
                  <a:lnTo>
                    <a:pt x="52768" y="135890"/>
                  </a:lnTo>
                  <a:lnTo>
                    <a:pt x="52743" y="137160"/>
                  </a:lnTo>
                  <a:lnTo>
                    <a:pt x="53784" y="137160"/>
                  </a:lnTo>
                  <a:lnTo>
                    <a:pt x="56235" y="135890"/>
                  </a:lnTo>
                  <a:close/>
                </a:path>
                <a:path w="4798060" h="177800">
                  <a:moveTo>
                    <a:pt x="67640" y="135890"/>
                  </a:moveTo>
                  <a:lnTo>
                    <a:pt x="56235" y="135890"/>
                  </a:lnTo>
                  <a:lnTo>
                    <a:pt x="61048" y="137160"/>
                  </a:lnTo>
                  <a:lnTo>
                    <a:pt x="67640" y="135890"/>
                  </a:lnTo>
                  <a:close/>
                </a:path>
                <a:path w="4798060" h="177800">
                  <a:moveTo>
                    <a:pt x="77279" y="135890"/>
                  </a:moveTo>
                  <a:lnTo>
                    <a:pt x="67640" y="135890"/>
                  </a:lnTo>
                  <a:lnTo>
                    <a:pt x="73431" y="137160"/>
                  </a:lnTo>
                  <a:lnTo>
                    <a:pt x="76111" y="137160"/>
                  </a:lnTo>
                  <a:lnTo>
                    <a:pt x="77279" y="135890"/>
                  </a:lnTo>
                  <a:close/>
                </a:path>
                <a:path w="4798060" h="177800">
                  <a:moveTo>
                    <a:pt x="4771059" y="135890"/>
                  </a:moveTo>
                  <a:lnTo>
                    <a:pt x="77762" y="135890"/>
                  </a:lnTo>
                  <a:lnTo>
                    <a:pt x="78308" y="137160"/>
                  </a:lnTo>
                  <a:lnTo>
                    <a:pt x="4770158" y="137160"/>
                  </a:lnTo>
                  <a:lnTo>
                    <a:pt x="4771059" y="135890"/>
                  </a:lnTo>
                  <a:close/>
                </a:path>
                <a:path w="4798060" h="177800">
                  <a:moveTo>
                    <a:pt x="63753" y="134620"/>
                  </a:moveTo>
                  <a:lnTo>
                    <a:pt x="62115" y="134620"/>
                  </a:lnTo>
                  <a:lnTo>
                    <a:pt x="48526" y="135890"/>
                  </a:lnTo>
                  <a:lnTo>
                    <a:pt x="61950" y="135890"/>
                  </a:lnTo>
                  <a:lnTo>
                    <a:pt x="63753" y="134620"/>
                  </a:lnTo>
                  <a:close/>
                </a:path>
                <a:path w="4798060" h="177800">
                  <a:moveTo>
                    <a:pt x="4771910" y="134620"/>
                  </a:moveTo>
                  <a:lnTo>
                    <a:pt x="65074" y="134620"/>
                  </a:lnTo>
                  <a:lnTo>
                    <a:pt x="65074" y="135890"/>
                  </a:lnTo>
                  <a:lnTo>
                    <a:pt x="4770526" y="135890"/>
                  </a:lnTo>
                  <a:lnTo>
                    <a:pt x="4771910" y="134620"/>
                  </a:lnTo>
                  <a:close/>
                </a:path>
                <a:path w="4798060" h="177800">
                  <a:moveTo>
                    <a:pt x="27101" y="133350"/>
                  </a:moveTo>
                  <a:lnTo>
                    <a:pt x="21805" y="133350"/>
                  </a:lnTo>
                  <a:lnTo>
                    <a:pt x="21793" y="134620"/>
                  </a:lnTo>
                  <a:lnTo>
                    <a:pt x="22453" y="134620"/>
                  </a:lnTo>
                  <a:lnTo>
                    <a:pt x="27101" y="133350"/>
                  </a:lnTo>
                  <a:close/>
                </a:path>
                <a:path w="4798060" h="177800">
                  <a:moveTo>
                    <a:pt x="61125" y="133350"/>
                  </a:moveTo>
                  <a:lnTo>
                    <a:pt x="59550" y="133350"/>
                  </a:lnTo>
                  <a:lnTo>
                    <a:pt x="59220" y="134620"/>
                  </a:lnTo>
                  <a:lnTo>
                    <a:pt x="61620" y="134620"/>
                  </a:lnTo>
                  <a:lnTo>
                    <a:pt x="61125" y="133350"/>
                  </a:lnTo>
                  <a:close/>
                </a:path>
                <a:path w="4798060" h="177800">
                  <a:moveTo>
                    <a:pt x="65570" y="133350"/>
                  </a:moveTo>
                  <a:lnTo>
                    <a:pt x="62864" y="133350"/>
                  </a:lnTo>
                  <a:lnTo>
                    <a:pt x="62826" y="134620"/>
                  </a:lnTo>
                  <a:lnTo>
                    <a:pt x="65786" y="134620"/>
                  </a:lnTo>
                  <a:lnTo>
                    <a:pt x="65570" y="133350"/>
                  </a:lnTo>
                  <a:close/>
                </a:path>
                <a:path w="4798060" h="177800">
                  <a:moveTo>
                    <a:pt x="4770780" y="133350"/>
                  </a:moveTo>
                  <a:lnTo>
                    <a:pt x="66840" y="133350"/>
                  </a:lnTo>
                  <a:lnTo>
                    <a:pt x="65786" y="134620"/>
                  </a:lnTo>
                  <a:lnTo>
                    <a:pt x="4773028" y="134620"/>
                  </a:lnTo>
                  <a:lnTo>
                    <a:pt x="4770780" y="133350"/>
                  </a:lnTo>
                  <a:close/>
                </a:path>
                <a:path w="4798060" h="177800">
                  <a:moveTo>
                    <a:pt x="15913" y="132080"/>
                  </a:moveTo>
                  <a:lnTo>
                    <a:pt x="11912" y="132080"/>
                  </a:lnTo>
                  <a:lnTo>
                    <a:pt x="10579" y="133350"/>
                  </a:lnTo>
                  <a:lnTo>
                    <a:pt x="15887" y="133350"/>
                  </a:lnTo>
                  <a:lnTo>
                    <a:pt x="15913" y="132080"/>
                  </a:lnTo>
                  <a:close/>
                </a:path>
                <a:path w="4798060" h="177800">
                  <a:moveTo>
                    <a:pt x="19900" y="132080"/>
                  </a:moveTo>
                  <a:lnTo>
                    <a:pt x="15887" y="133350"/>
                  </a:lnTo>
                  <a:lnTo>
                    <a:pt x="19888" y="133350"/>
                  </a:lnTo>
                  <a:lnTo>
                    <a:pt x="19900" y="132080"/>
                  </a:lnTo>
                  <a:close/>
                </a:path>
                <a:path w="4798060" h="177800">
                  <a:moveTo>
                    <a:pt x="27177" y="132080"/>
                  </a:moveTo>
                  <a:lnTo>
                    <a:pt x="22542" y="132080"/>
                  </a:lnTo>
                  <a:lnTo>
                    <a:pt x="22529" y="133350"/>
                  </a:lnTo>
                  <a:lnTo>
                    <a:pt x="27165" y="133350"/>
                  </a:lnTo>
                  <a:lnTo>
                    <a:pt x="27177" y="132080"/>
                  </a:lnTo>
                  <a:close/>
                </a:path>
                <a:path w="4798060" h="177800">
                  <a:moveTo>
                    <a:pt x="32473" y="132080"/>
                  </a:moveTo>
                  <a:lnTo>
                    <a:pt x="32473" y="133350"/>
                  </a:lnTo>
                  <a:lnTo>
                    <a:pt x="35102" y="133350"/>
                  </a:lnTo>
                  <a:lnTo>
                    <a:pt x="32473" y="132080"/>
                  </a:lnTo>
                  <a:close/>
                </a:path>
                <a:path w="4798060" h="177800">
                  <a:moveTo>
                    <a:pt x="36690" y="132080"/>
                  </a:moveTo>
                  <a:lnTo>
                    <a:pt x="35115" y="132080"/>
                  </a:lnTo>
                  <a:lnTo>
                    <a:pt x="35115" y="133350"/>
                  </a:lnTo>
                  <a:lnTo>
                    <a:pt x="36880" y="133350"/>
                  </a:lnTo>
                  <a:lnTo>
                    <a:pt x="36690" y="132080"/>
                  </a:lnTo>
                  <a:close/>
                </a:path>
                <a:path w="4798060" h="177800">
                  <a:moveTo>
                    <a:pt x="43446" y="132080"/>
                  </a:moveTo>
                  <a:lnTo>
                    <a:pt x="41097" y="132080"/>
                  </a:lnTo>
                  <a:lnTo>
                    <a:pt x="41071" y="133350"/>
                  </a:lnTo>
                  <a:lnTo>
                    <a:pt x="46202" y="133350"/>
                  </a:lnTo>
                  <a:lnTo>
                    <a:pt x="43446" y="132080"/>
                  </a:lnTo>
                  <a:close/>
                </a:path>
                <a:path w="4798060" h="177800">
                  <a:moveTo>
                    <a:pt x="55194" y="132080"/>
                  </a:moveTo>
                  <a:lnTo>
                    <a:pt x="47739" y="132080"/>
                  </a:lnTo>
                  <a:lnTo>
                    <a:pt x="46202" y="133350"/>
                  </a:lnTo>
                  <a:lnTo>
                    <a:pt x="55143" y="133350"/>
                  </a:lnTo>
                  <a:lnTo>
                    <a:pt x="55194" y="132080"/>
                  </a:lnTo>
                  <a:close/>
                </a:path>
                <a:path w="4798060" h="177800">
                  <a:moveTo>
                    <a:pt x="60312" y="132080"/>
                  </a:moveTo>
                  <a:lnTo>
                    <a:pt x="56324" y="132080"/>
                  </a:lnTo>
                  <a:lnTo>
                    <a:pt x="56946" y="133350"/>
                  </a:lnTo>
                  <a:lnTo>
                    <a:pt x="60274" y="133350"/>
                  </a:lnTo>
                  <a:lnTo>
                    <a:pt x="60312" y="132080"/>
                  </a:lnTo>
                  <a:close/>
                </a:path>
                <a:path w="4798060" h="177800">
                  <a:moveTo>
                    <a:pt x="67843" y="132080"/>
                  </a:moveTo>
                  <a:lnTo>
                    <a:pt x="65608" y="132080"/>
                  </a:lnTo>
                  <a:lnTo>
                    <a:pt x="65595" y="133350"/>
                  </a:lnTo>
                  <a:lnTo>
                    <a:pt x="67843" y="132080"/>
                  </a:lnTo>
                  <a:close/>
                </a:path>
                <a:path w="4798060" h="177800">
                  <a:moveTo>
                    <a:pt x="68249" y="132080"/>
                  </a:moveTo>
                  <a:lnTo>
                    <a:pt x="67843" y="132080"/>
                  </a:lnTo>
                  <a:lnTo>
                    <a:pt x="67729" y="133350"/>
                  </a:lnTo>
                  <a:lnTo>
                    <a:pt x="68248" y="132168"/>
                  </a:lnTo>
                  <a:close/>
                </a:path>
                <a:path w="4798060" h="177800">
                  <a:moveTo>
                    <a:pt x="4772469" y="132080"/>
                  </a:moveTo>
                  <a:lnTo>
                    <a:pt x="68287" y="132080"/>
                  </a:lnTo>
                  <a:lnTo>
                    <a:pt x="68237" y="133350"/>
                  </a:lnTo>
                  <a:lnTo>
                    <a:pt x="4772266" y="133350"/>
                  </a:lnTo>
                  <a:lnTo>
                    <a:pt x="4772469" y="132080"/>
                  </a:lnTo>
                  <a:close/>
                </a:path>
                <a:path w="4798060" h="177800">
                  <a:moveTo>
                    <a:pt x="68287" y="132080"/>
                  </a:moveTo>
                  <a:close/>
                </a:path>
                <a:path w="4798060" h="177800">
                  <a:moveTo>
                    <a:pt x="50444" y="130810"/>
                  </a:moveTo>
                  <a:lnTo>
                    <a:pt x="49555" y="130810"/>
                  </a:lnTo>
                  <a:lnTo>
                    <a:pt x="48018" y="132080"/>
                  </a:lnTo>
                  <a:lnTo>
                    <a:pt x="51612" y="132080"/>
                  </a:lnTo>
                  <a:lnTo>
                    <a:pt x="50444" y="130810"/>
                  </a:lnTo>
                  <a:close/>
                </a:path>
                <a:path w="4798060" h="177800">
                  <a:moveTo>
                    <a:pt x="75844" y="130810"/>
                  </a:moveTo>
                  <a:lnTo>
                    <a:pt x="58407" y="130810"/>
                  </a:lnTo>
                  <a:lnTo>
                    <a:pt x="57708" y="132080"/>
                  </a:lnTo>
                  <a:lnTo>
                    <a:pt x="71970" y="132080"/>
                  </a:lnTo>
                  <a:lnTo>
                    <a:pt x="75844" y="130810"/>
                  </a:lnTo>
                  <a:close/>
                </a:path>
                <a:path w="4798060" h="177800">
                  <a:moveTo>
                    <a:pt x="4772685" y="130810"/>
                  </a:moveTo>
                  <a:lnTo>
                    <a:pt x="80238" y="130810"/>
                  </a:lnTo>
                  <a:lnTo>
                    <a:pt x="80187" y="132080"/>
                  </a:lnTo>
                  <a:lnTo>
                    <a:pt x="4772990" y="132080"/>
                  </a:lnTo>
                  <a:lnTo>
                    <a:pt x="4772685" y="130810"/>
                  </a:lnTo>
                  <a:close/>
                </a:path>
                <a:path w="4798060" h="177800">
                  <a:moveTo>
                    <a:pt x="65747" y="129540"/>
                  </a:moveTo>
                  <a:lnTo>
                    <a:pt x="61772" y="129540"/>
                  </a:lnTo>
                  <a:lnTo>
                    <a:pt x="61772" y="130810"/>
                  </a:lnTo>
                  <a:lnTo>
                    <a:pt x="65392" y="130810"/>
                  </a:lnTo>
                  <a:lnTo>
                    <a:pt x="65747" y="129540"/>
                  </a:lnTo>
                  <a:close/>
                </a:path>
                <a:path w="4798060" h="177800">
                  <a:moveTo>
                    <a:pt x="66027" y="129540"/>
                  </a:moveTo>
                  <a:lnTo>
                    <a:pt x="65392" y="130810"/>
                  </a:lnTo>
                  <a:lnTo>
                    <a:pt x="67995" y="130810"/>
                  </a:lnTo>
                  <a:lnTo>
                    <a:pt x="66027" y="129540"/>
                  </a:lnTo>
                  <a:close/>
                </a:path>
                <a:path w="4798060" h="177800">
                  <a:moveTo>
                    <a:pt x="70650" y="129540"/>
                  </a:moveTo>
                  <a:lnTo>
                    <a:pt x="67995" y="129540"/>
                  </a:lnTo>
                  <a:lnTo>
                    <a:pt x="67995" y="130810"/>
                  </a:lnTo>
                  <a:lnTo>
                    <a:pt x="70650" y="130810"/>
                  </a:lnTo>
                  <a:lnTo>
                    <a:pt x="70650" y="129540"/>
                  </a:lnTo>
                  <a:close/>
                </a:path>
                <a:path w="4798060" h="177800">
                  <a:moveTo>
                    <a:pt x="81000" y="129540"/>
                  </a:moveTo>
                  <a:lnTo>
                    <a:pt x="77685" y="129540"/>
                  </a:lnTo>
                  <a:lnTo>
                    <a:pt x="77647" y="130810"/>
                  </a:lnTo>
                  <a:lnTo>
                    <a:pt x="80975" y="130810"/>
                  </a:lnTo>
                  <a:lnTo>
                    <a:pt x="81000" y="129540"/>
                  </a:lnTo>
                  <a:close/>
                </a:path>
                <a:path w="4798060" h="177800">
                  <a:moveTo>
                    <a:pt x="87604" y="129540"/>
                  </a:moveTo>
                  <a:lnTo>
                    <a:pt x="83654" y="129540"/>
                  </a:lnTo>
                  <a:lnTo>
                    <a:pt x="83616" y="130810"/>
                  </a:lnTo>
                  <a:lnTo>
                    <a:pt x="87604" y="130810"/>
                  </a:lnTo>
                  <a:lnTo>
                    <a:pt x="87604" y="129540"/>
                  </a:lnTo>
                  <a:close/>
                </a:path>
                <a:path w="4798060" h="177800">
                  <a:moveTo>
                    <a:pt x="4775657" y="129540"/>
                  </a:moveTo>
                  <a:lnTo>
                    <a:pt x="92938" y="129540"/>
                  </a:lnTo>
                  <a:lnTo>
                    <a:pt x="92900" y="130810"/>
                  </a:lnTo>
                  <a:lnTo>
                    <a:pt x="4774717" y="130810"/>
                  </a:lnTo>
                  <a:lnTo>
                    <a:pt x="4775657" y="129540"/>
                  </a:lnTo>
                  <a:close/>
                </a:path>
                <a:path w="4798060" h="177800">
                  <a:moveTo>
                    <a:pt x="86271" y="128270"/>
                  </a:moveTo>
                  <a:lnTo>
                    <a:pt x="83680" y="128270"/>
                  </a:lnTo>
                  <a:lnTo>
                    <a:pt x="78104" y="129540"/>
                  </a:lnTo>
                  <a:lnTo>
                    <a:pt x="86398" y="129540"/>
                  </a:lnTo>
                  <a:lnTo>
                    <a:pt x="86271" y="128270"/>
                  </a:lnTo>
                  <a:close/>
                </a:path>
                <a:path w="4798060" h="177800">
                  <a:moveTo>
                    <a:pt x="93014" y="128270"/>
                  </a:moveTo>
                  <a:lnTo>
                    <a:pt x="92354" y="128270"/>
                  </a:lnTo>
                  <a:lnTo>
                    <a:pt x="90322" y="129540"/>
                  </a:lnTo>
                  <a:lnTo>
                    <a:pt x="92963" y="129540"/>
                  </a:lnTo>
                  <a:lnTo>
                    <a:pt x="93014" y="128270"/>
                  </a:lnTo>
                  <a:close/>
                </a:path>
                <a:path w="4798060" h="177800">
                  <a:moveTo>
                    <a:pt x="98996" y="128270"/>
                  </a:moveTo>
                  <a:lnTo>
                    <a:pt x="96977" y="128270"/>
                  </a:lnTo>
                  <a:lnTo>
                    <a:pt x="96951" y="129540"/>
                  </a:lnTo>
                  <a:lnTo>
                    <a:pt x="98958" y="129540"/>
                  </a:lnTo>
                  <a:lnTo>
                    <a:pt x="98996" y="128270"/>
                  </a:lnTo>
                  <a:close/>
                </a:path>
                <a:path w="4798060" h="177800">
                  <a:moveTo>
                    <a:pt x="110261" y="128270"/>
                  </a:moveTo>
                  <a:lnTo>
                    <a:pt x="102971" y="128270"/>
                  </a:lnTo>
                  <a:lnTo>
                    <a:pt x="103555" y="129540"/>
                  </a:lnTo>
                  <a:lnTo>
                    <a:pt x="109550" y="129540"/>
                  </a:lnTo>
                  <a:lnTo>
                    <a:pt x="110261" y="128270"/>
                  </a:lnTo>
                  <a:close/>
                </a:path>
                <a:path w="4798060" h="177800">
                  <a:moveTo>
                    <a:pt x="125475" y="128270"/>
                  </a:moveTo>
                  <a:lnTo>
                    <a:pt x="117475" y="128270"/>
                  </a:lnTo>
                  <a:lnTo>
                    <a:pt x="113868" y="129540"/>
                  </a:lnTo>
                  <a:lnTo>
                    <a:pt x="125920" y="129540"/>
                  </a:lnTo>
                  <a:lnTo>
                    <a:pt x="125475" y="128270"/>
                  </a:lnTo>
                  <a:close/>
                </a:path>
                <a:path w="4798060" h="177800">
                  <a:moveTo>
                    <a:pt x="4777206" y="128270"/>
                  </a:moveTo>
                  <a:lnTo>
                    <a:pt x="127457" y="128270"/>
                  </a:lnTo>
                  <a:lnTo>
                    <a:pt x="127419" y="129540"/>
                  </a:lnTo>
                  <a:lnTo>
                    <a:pt x="4777028" y="129540"/>
                  </a:lnTo>
                  <a:lnTo>
                    <a:pt x="4777206" y="128270"/>
                  </a:lnTo>
                  <a:close/>
                </a:path>
                <a:path w="4798060" h="177800">
                  <a:moveTo>
                    <a:pt x="52489" y="127000"/>
                  </a:moveTo>
                  <a:lnTo>
                    <a:pt x="45808" y="127000"/>
                  </a:lnTo>
                  <a:lnTo>
                    <a:pt x="49656" y="128270"/>
                  </a:lnTo>
                  <a:lnTo>
                    <a:pt x="52489" y="127000"/>
                  </a:lnTo>
                  <a:close/>
                </a:path>
                <a:path w="4798060" h="177800">
                  <a:moveTo>
                    <a:pt x="83159" y="127000"/>
                  </a:moveTo>
                  <a:lnTo>
                    <a:pt x="70561" y="127000"/>
                  </a:lnTo>
                  <a:lnTo>
                    <a:pt x="71196" y="128270"/>
                  </a:lnTo>
                  <a:lnTo>
                    <a:pt x="83159" y="127000"/>
                  </a:lnTo>
                  <a:close/>
                </a:path>
                <a:path w="4798060" h="177800">
                  <a:moveTo>
                    <a:pt x="86487" y="127000"/>
                  </a:moveTo>
                  <a:lnTo>
                    <a:pt x="83159" y="127000"/>
                  </a:lnTo>
                  <a:lnTo>
                    <a:pt x="83527" y="128270"/>
                  </a:lnTo>
                  <a:lnTo>
                    <a:pt x="85788" y="128270"/>
                  </a:lnTo>
                  <a:lnTo>
                    <a:pt x="86487" y="127000"/>
                  </a:lnTo>
                  <a:close/>
                </a:path>
                <a:path w="4798060" h="177800">
                  <a:moveTo>
                    <a:pt x="109194" y="127000"/>
                  </a:moveTo>
                  <a:lnTo>
                    <a:pt x="97891" y="127000"/>
                  </a:lnTo>
                  <a:lnTo>
                    <a:pt x="98170" y="128270"/>
                  </a:lnTo>
                  <a:lnTo>
                    <a:pt x="112953" y="128270"/>
                  </a:lnTo>
                  <a:lnTo>
                    <a:pt x="109194" y="127000"/>
                  </a:lnTo>
                  <a:close/>
                </a:path>
                <a:path w="4798060" h="177800">
                  <a:moveTo>
                    <a:pt x="122897" y="127000"/>
                  </a:moveTo>
                  <a:lnTo>
                    <a:pt x="112979" y="127000"/>
                  </a:lnTo>
                  <a:lnTo>
                    <a:pt x="112953" y="128270"/>
                  </a:lnTo>
                  <a:lnTo>
                    <a:pt x="122199" y="128270"/>
                  </a:lnTo>
                  <a:lnTo>
                    <a:pt x="122897" y="127000"/>
                  </a:lnTo>
                  <a:close/>
                </a:path>
                <a:path w="4798060" h="177800">
                  <a:moveTo>
                    <a:pt x="4778489" y="127000"/>
                  </a:moveTo>
                  <a:lnTo>
                    <a:pt x="132219" y="127000"/>
                  </a:lnTo>
                  <a:lnTo>
                    <a:pt x="132130" y="128270"/>
                  </a:lnTo>
                  <a:lnTo>
                    <a:pt x="4778616" y="128270"/>
                  </a:lnTo>
                  <a:lnTo>
                    <a:pt x="4778489" y="127000"/>
                  </a:lnTo>
                  <a:close/>
                </a:path>
                <a:path w="4798060" h="177800">
                  <a:moveTo>
                    <a:pt x="64414" y="125730"/>
                  </a:moveTo>
                  <a:lnTo>
                    <a:pt x="43218" y="125730"/>
                  </a:lnTo>
                  <a:lnTo>
                    <a:pt x="42570" y="127000"/>
                  </a:lnTo>
                  <a:lnTo>
                    <a:pt x="64414" y="127000"/>
                  </a:lnTo>
                  <a:lnTo>
                    <a:pt x="64414" y="125730"/>
                  </a:lnTo>
                  <a:close/>
                </a:path>
                <a:path w="4798060" h="177800">
                  <a:moveTo>
                    <a:pt x="70294" y="125730"/>
                  </a:moveTo>
                  <a:lnTo>
                    <a:pt x="69049" y="125730"/>
                  </a:lnTo>
                  <a:lnTo>
                    <a:pt x="69049" y="127000"/>
                  </a:lnTo>
                  <a:lnTo>
                    <a:pt x="70002" y="127000"/>
                  </a:lnTo>
                  <a:lnTo>
                    <a:pt x="70294" y="125730"/>
                  </a:lnTo>
                  <a:close/>
                </a:path>
                <a:path w="4798060" h="177800">
                  <a:moveTo>
                    <a:pt x="70126" y="126932"/>
                  </a:moveTo>
                  <a:close/>
                </a:path>
                <a:path w="4798060" h="177800">
                  <a:moveTo>
                    <a:pt x="85877" y="125730"/>
                  </a:moveTo>
                  <a:lnTo>
                    <a:pt x="72339" y="125730"/>
                  </a:lnTo>
                  <a:lnTo>
                    <a:pt x="70126" y="126932"/>
                  </a:lnTo>
                  <a:lnTo>
                    <a:pt x="85851" y="127000"/>
                  </a:lnTo>
                  <a:lnTo>
                    <a:pt x="85877" y="125730"/>
                  </a:lnTo>
                  <a:close/>
                </a:path>
                <a:path w="4798060" h="177800">
                  <a:moveTo>
                    <a:pt x="90525" y="125730"/>
                  </a:moveTo>
                  <a:lnTo>
                    <a:pt x="87922" y="125730"/>
                  </a:lnTo>
                  <a:lnTo>
                    <a:pt x="90500" y="127000"/>
                  </a:lnTo>
                  <a:lnTo>
                    <a:pt x="90525" y="125730"/>
                  </a:lnTo>
                  <a:close/>
                </a:path>
                <a:path w="4798060" h="177800">
                  <a:moveTo>
                    <a:pt x="103098" y="125730"/>
                  </a:moveTo>
                  <a:lnTo>
                    <a:pt x="99783" y="127000"/>
                  </a:lnTo>
                  <a:lnTo>
                    <a:pt x="103073" y="127000"/>
                  </a:lnTo>
                  <a:lnTo>
                    <a:pt x="103098" y="125730"/>
                  </a:lnTo>
                  <a:close/>
                </a:path>
                <a:path w="4798060" h="177800">
                  <a:moveTo>
                    <a:pt x="110401" y="125730"/>
                  </a:moveTo>
                  <a:lnTo>
                    <a:pt x="109067" y="125730"/>
                  </a:lnTo>
                  <a:lnTo>
                    <a:pt x="105079" y="127000"/>
                  </a:lnTo>
                  <a:lnTo>
                    <a:pt x="110375" y="127000"/>
                  </a:lnTo>
                  <a:lnTo>
                    <a:pt x="110401" y="125730"/>
                  </a:lnTo>
                  <a:close/>
                </a:path>
                <a:path w="4798060" h="177800">
                  <a:moveTo>
                    <a:pt x="126225" y="125730"/>
                  </a:moveTo>
                  <a:lnTo>
                    <a:pt x="122986" y="125730"/>
                  </a:lnTo>
                  <a:lnTo>
                    <a:pt x="125615" y="127000"/>
                  </a:lnTo>
                  <a:lnTo>
                    <a:pt x="126225" y="125730"/>
                  </a:lnTo>
                  <a:close/>
                </a:path>
                <a:path w="4798060" h="177800">
                  <a:moveTo>
                    <a:pt x="139560" y="125730"/>
                  </a:moveTo>
                  <a:lnTo>
                    <a:pt x="127622" y="125730"/>
                  </a:lnTo>
                  <a:lnTo>
                    <a:pt x="127609" y="127000"/>
                  </a:lnTo>
                  <a:lnTo>
                    <a:pt x="141681" y="127000"/>
                  </a:lnTo>
                  <a:lnTo>
                    <a:pt x="139560" y="125730"/>
                  </a:lnTo>
                  <a:close/>
                </a:path>
                <a:path w="4798060" h="177800">
                  <a:moveTo>
                    <a:pt x="160743" y="125730"/>
                  </a:moveTo>
                  <a:lnTo>
                    <a:pt x="143268" y="125730"/>
                  </a:lnTo>
                  <a:lnTo>
                    <a:pt x="141681" y="127000"/>
                  </a:lnTo>
                  <a:lnTo>
                    <a:pt x="160680" y="127000"/>
                  </a:lnTo>
                  <a:lnTo>
                    <a:pt x="160743" y="125730"/>
                  </a:lnTo>
                  <a:close/>
                </a:path>
                <a:path w="4798060" h="177800">
                  <a:moveTo>
                    <a:pt x="4778336" y="125730"/>
                  </a:moveTo>
                  <a:lnTo>
                    <a:pt x="185242" y="125730"/>
                  </a:lnTo>
                  <a:lnTo>
                    <a:pt x="180581" y="127000"/>
                  </a:lnTo>
                  <a:lnTo>
                    <a:pt x="4778857" y="127000"/>
                  </a:lnTo>
                  <a:lnTo>
                    <a:pt x="4778336" y="125730"/>
                  </a:lnTo>
                  <a:close/>
                </a:path>
                <a:path w="4798060" h="177800">
                  <a:moveTo>
                    <a:pt x="96862" y="124460"/>
                  </a:moveTo>
                  <a:lnTo>
                    <a:pt x="67068" y="124460"/>
                  </a:lnTo>
                  <a:lnTo>
                    <a:pt x="67068" y="125730"/>
                  </a:lnTo>
                  <a:lnTo>
                    <a:pt x="96862" y="125730"/>
                  </a:lnTo>
                  <a:lnTo>
                    <a:pt x="96862" y="124460"/>
                  </a:lnTo>
                  <a:close/>
                </a:path>
                <a:path w="4798060" h="177800">
                  <a:moveTo>
                    <a:pt x="4779251" y="124460"/>
                  </a:moveTo>
                  <a:lnTo>
                    <a:pt x="185318" y="124460"/>
                  </a:lnTo>
                  <a:lnTo>
                    <a:pt x="185305" y="125730"/>
                  </a:lnTo>
                  <a:lnTo>
                    <a:pt x="4779111" y="125730"/>
                  </a:lnTo>
                  <a:lnTo>
                    <a:pt x="4779251" y="124460"/>
                  </a:lnTo>
                  <a:close/>
                </a:path>
                <a:path w="4798060" h="177800">
                  <a:moveTo>
                    <a:pt x="131305" y="123190"/>
                  </a:moveTo>
                  <a:lnTo>
                    <a:pt x="98856" y="123190"/>
                  </a:lnTo>
                  <a:lnTo>
                    <a:pt x="98856" y="124460"/>
                  </a:lnTo>
                  <a:lnTo>
                    <a:pt x="131305" y="124460"/>
                  </a:lnTo>
                  <a:lnTo>
                    <a:pt x="131305" y="123190"/>
                  </a:lnTo>
                  <a:close/>
                </a:path>
                <a:path w="4798060" h="177800">
                  <a:moveTo>
                    <a:pt x="147192" y="123190"/>
                  </a:moveTo>
                  <a:lnTo>
                    <a:pt x="146519" y="123190"/>
                  </a:lnTo>
                  <a:lnTo>
                    <a:pt x="146519" y="124460"/>
                  </a:lnTo>
                  <a:lnTo>
                    <a:pt x="147192" y="124460"/>
                  </a:lnTo>
                  <a:lnTo>
                    <a:pt x="147192" y="123190"/>
                  </a:lnTo>
                  <a:close/>
                </a:path>
                <a:path w="4798060" h="177800">
                  <a:moveTo>
                    <a:pt x="148513" y="123190"/>
                  </a:moveTo>
                  <a:lnTo>
                    <a:pt x="147192" y="123190"/>
                  </a:lnTo>
                  <a:lnTo>
                    <a:pt x="148513" y="124460"/>
                  </a:lnTo>
                  <a:lnTo>
                    <a:pt x="148513" y="123190"/>
                  </a:lnTo>
                  <a:close/>
                </a:path>
                <a:path w="4798060" h="177800">
                  <a:moveTo>
                    <a:pt x="155790" y="123190"/>
                  </a:moveTo>
                  <a:lnTo>
                    <a:pt x="153809" y="123190"/>
                  </a:lnTo>
                  <a:lnTo>
                    <a:pt x="155790" y="124460"/>
                  </a:lnTo>
                  <a:lnTo>
                    <a:pt x="155790" y="123190"/>
                  </a:lnTo>
                  <a:close/>
                </a:path>
                <a:path w="4798060" h="177800">
                  <a:moveTo>
                    <a:pt x="175336" y="123190"/>
                  </a:moveTo>
                  <a:lnTo>
                    <a:pt x="167081" y="123190"/>
                  </a:lnTo>
                  <a:lnTo>
                    <a:pt x="167233" y="124460"/>
                  </a:lnTo>
                  <a:lnTo>
                    <a:pt x="174790" y="124460"/>
                  </a:lnTo>
                  <a:lnTo>
                    <a:pt x="175336" y="123190"/>
                  </a:lnTo>
                  <a:close/>
                </a:path>
                <a:path w="4798060" h="177800">
                  <a:moveTo>
                    <a:pt x="182778" y="123190"/>
                  </a:moveTo>
                  <a:lnTo>
                    <a:pt x="177825" y="123190"/>
                  </a:lnTo>
                  <a:lnTo>
                    <a:pt x="178104" y="124460"/>
                  </a:lnTo>
                  <a:lnTo>
                    <a:pt x="182740" y="124460"/>
                  </a:lnTo>
                  <a:lnTo>
                    <a:pt x="182778" y="123190"/>
                  </a:lnTo>
                  <a:close/>
                </a:path>
                <a:path w="4798060" h="177800">
                  <a:moveTo>
                    <a:pt x="4778806" y="123190"/>
                  </a:moveTo>
                  <a:lnTo>
                    <a:pt x="184734" y="123190"/>
                  </a:lnTo>
                  <a:lnTo>
                    <a:pt x="187388" y="124460"/>
                  </a:lnTo>
                  <a:lnTo>
                    <a:pt x="4778717" y="124460"/>
                  </a:lnTo>
                  <a:lnTo>
                    <a:pt x="4778806" y="123190"/>
                  </a:lnTo>
                  <a:close/>
                </a:path>
                <a:path w="4798060" h="177800">
                  <a:moveTo>
                    <a:pt x="34505" y="121920"/>
                  </a:moveTo>
                  <a:lnTo>
                    <a:pt x="31191" y="121920"/>
                  </a:lnTo>
                  <a:lnTo>
                    <a:pt x="30467" y="123190"/>
                  </a:lnTo>
                  <a:lnTo>
                    <a:pt x="33134" y="123190"/>
                  </a:lnTo>
                  <a:lnTo>
                    <a:pt x="34505" y="121920"/>
                  </a:lnTo>
                  <a:close/>
                </a:path>
                <a:path w="4798060" h="177800">
                  <a:moveTo>
                    <a:pt x="42430" y="121920"/>
                  </a:moveTo>
                  <a:lnTo>
                    <a:pt x="39814" y="121920"/>
                  </a:lnTo>
                  <a:lnTo>
                    <a:pt x="39738" y="123190"/>
                  </a:lnTo>
                  <a:lnTo>
                    <a:pt x="41744" y="123190"/>
                  </a:lnTo>
                  <a:lnTo>
                    <a:pt x="42430" y="121920"/>
                  </a:lnTo>
                  <a:close/>
                </a:path>
                <a:path w="4798060" h="177800">
                  <a:moveTo>
                    <a:pt x="48361" y="121920"/>
                  </a:moveTo>
                  <a:lnTo>
                    <a:pt x="45135" y="121920"/>
                  </a:lnTo>
                  <a:lnTo>
                    <a:pt x="46977" y="123190"/>
                  </a:lnTo>
                  <a:lnTo>
                    <a:pt x="48348" y="123190"/>
                  </a:lnTo>
                  <a:lnTo>
                    <a:pt x="48361" y="121920"/>
                  </a:lnTo>
                  <a:close/>
                </a:path>
                <a:path w="4798060" h="177800">
                  <a:moveTo>
                    <a:pt x="59626" y="121920"/>
                  </a:moveTo>
                  <a:lnTo>
                    <a:pt x="57581" y="121920"/>
                  </a:lnTo>
                  <a:lnTo>
                    <a:pt x="57226" y="123190"/>
                  </a:lnTo>
                  <a:lnTo>
                    <a:pt x="59626" y="121920"/>
                  </a:lnTo>
                  <a:close/>
                </a:path>
                <a:path w="4798060" h="177800">
                  <a:moveTo>
                    <a:pt x="64300" y="121920"/>
                  </a:moveTo>
                  <a:lnTo>
                    <a:pt x="61506" y="121920"/>
                  </a:lnTo>
                  <a:lnTo>
                    <a:pt x="62750" y="123190"/>
                  </a:lnTo>
                  <a:lnTo>
                    <a:pt x="63601" y="123190"/>
                  </a:lnTo>
                  <a:lnTo>
                    <a:pt x="64300" y="121920"/>
                  </a:lnTo>
                  <a:close/>
                </a:path>
                <a:path w="4798060" h="177800">
                  <a:moveTo>
                    <a:pt x="74891" y="121920"/>
                  </a:moveTo>
                  <a:lnTo>
                    <a:pt x="71577" y="121920"/>
                  </a:lnTo>
                  <a:lnTo>
                    <a:pt x="70980" y="123190"/>
                  </a:lnTo>
                  <a:lnTo>
                    <a:pt x="74180" y="123190"/>
                  </a:lnTo>
                  <a:lnTo>
                    <a:pt x="74891" y="121920"/>
                  </a:lnTo>
                  <a:close/>
                </a:path>
                <a:path w="4798060" h="177800">
                  <a:moveTo>
                    <a:pt x="172897" y="121920"/>
                  </a:moveTo>
                  <a:lnTo>
                    <a:pt x="158330" y="121920"/>
                  </a:lnTo>
                  <a:lnTo>
                    <a:pt x="159512" y="123190"/>
                  </a:lnTo>
                  <a:lnTo>
                    <a:pt x="174320" y="123190"/>
                  </a:lnTo>
                  <a:lnTo>
                    <a:pt x="172897" y="121920"/>
                  </a:lnTo>
                  <a:close/>
                </a:path>
                <a:path w="4798060" h="177800">
                  <a:moveTo>
                    <a:pt x="176822" y="121920"/>
                  </a:moveTo>
                  <a:lnTo>
                    <a:pt x="174993" y="123190"/>
                  </a:lnTo>
                  <a:lnTo>
                    <a:pt x="178320" y="123190"/>
                  </a:lnTo>
                  <a:lnTo>
                    <a:pt x="176822" y="121920"/>
                  </a:lnTo>
                  <a:close/>
                </a:path>
                <a:path w="4798060" h="177800">
                  <a:moveTo>
                    <a:pt x="4778692" y="120650"/>
                  </a:moveTo>
                  <a:lnTo>
                    <a:pt x="165735" y="120650"/>
                  </a:lnTo>
                  <a:lnTo>
                    <a:pt x="165684" y="121920"/>
                  </a:lnTo>
                  <a:lnTo>
                    <a:pt x="184823" y="121920"/>
                  </a:lnTo>
                  <a:lnTo>
                    <a:pt x="184581" y="123190"/>
                  </a:lnTo>
                  <a:lnTo>
                    <a:pt x="4779606" y="123190"/>
                  </a:lnTo>
                  <a:lnTo>
                    <a:pt x="4778692" y="120650"/>
                  </a:lnTo>
                  <a:close/>
                </a:path>
                <a:path w="4798060" h="177800">
                  <a:moveTo>
                    <a:pt x="36525" y="120650"/>
                  </a:moveTo>
                  <a:lnTo>
                    <a:pt x="29908" y="120650"/>
                  </a:lnTo>
                  <a:lnTo>
                    <a:pt x="29883" y="121920"/>
                  </a:lnTo>
                  <a:lnTo>
                    <a:pt x="36626" y="121920"/>
                  </a:lnTo>
                  <a:lnTo>
                    <a:pt x="36525" y="120650"/>
                  </a:lnTo>
                  <a:close/>
                </a:path>
                <a:path w="4798060" h="177800">
                  <a:moveTo>
                    <a:pt x="103428" y="120650"/>
                  </a:moveTo>
                  <a:lnTo>
                    <a:pt x="36525" y="120650"/>
                  </a:lnTo>
                  <a:lnTo>
                    <a:pt x="37744" y="121920"/>
                  </a:lnTo>
                  <a:lnTo>
                    <a:pt x="103403" y="121920"/>
                  </a:lnTo>
                  <a:lnTo>
                    <a:pt x="103428" y="120650"/>
                  </a:lnTo>
                  <a:close/>
                </a:path>
                <a:path w="4798060" h="177800">
                  <a:moveTo>
                    <a:pt x="109829" y="120650"/>
                  </a:moveTo>
                  <a:lnTo>
                    <a:pt x="104762" y="120650"/>
                  </a:lnTo>
                  <a:lnTo>
                    <a:pt x="105397" y="121920"/>
                  </a:lnTo>
                  <a:lnTo>
                    <a:pt x="109372" y="121920"/>
                  </a:lnTo>
                  <a:lnTo>
                    <a:pt x="109829" y="120650"/>
                  </a:lnTo>
                  <a:close/>
                </a:path>
                <a:path w="4798060" h="177800">
                  <a:moveTo>
                    <a:pt x="114033" y="120650"/>
                  </a:moveTo>
                  <a:lnTo>
                    <a:pt x="110070" y="120650"/>
                  </a:lnTo>
                  <a:lnTo>
                    <a:pt x="114020" y="121920"/>
                  </a:lnTo>
                  <a:lnTo>
                    <a:pt x="114033" y="120650"/>
                  </a:lnTo>
                  <a:close/>
                </a:path>
                <a:path w="4798060" h="177800">
                  <a:moveTo>
                    <a:pt x="47269" y="119380"/>
                  </a:moveTo>
                  <a:lnTo>
                    <a:pt x="45275" y="119380"/>
                  </a:lnTo>
                  <a:lnTo>
                    <a:pt x="45199" y="120650"/>
                  </a:lnTo>
                  <a:lnTo>
                    <a:pt x="47332" y="120650"/>
                  </a:lnTo>
                  <a:lnTo>
                    <a:pt x="47269" y="119380"/>
                  </a:lnTo>
                  <a:close/>
                </a:path>
                <a:path w="4798060" h="177800">
                  <a:moveTo>
                    <a:pt x="47917" y="119380"/>
                  </a:moveTo>
                  <a:lnTo>
                    <a:pt x="47332" y="120650"/>
                  </a:lnTo>
                  <a:lnTo>
                    <a:pt x="48488" y="120650"/>
                  </a:lnTo>
                  <a:lnTo>
                    <a:pt x="47917" y="119380"/>
                  </a:lnTo>
                  <a:close/>
                </a:path>
                <a:path w="4798060" h="177800">
                  <a:moveTo>
                    <a:pt x="63766" y="119380"/>
                  </a:moveTo>
                  <a:lnTo>
                    <a:pt x="56489" y="119380"/>
                  </a:lnTo>
                  <a:lnTo>
                    <a:pt x="56464" y="120650"/>
                  </a:lnTo>
                  <a:lnTo>
                    <a:pt x="63753" y="120650"/>
                  </a:lnTo>
                  <a:lnTo>
                    <a:pt x="63766" y="119380"/>
                  </a:lnTo>
                  <a:close/>
                </a:path>
                <a:path w="4798060" h="177800">
                  <a:moveTo>
                    <a:pt x="69799" y="119380"/>
                  </a:moveTo>
                  <a:lnTo>
                    <a:pt x="66370" y="119380"/>
                  </a:lnTo>
                  <a:lnTo>
                    <a:pt x="68402" y="120650"/>
                  </a:lnTo>
                  <a:lnTo>
                    <a:pt x="69723" y="120650"/>
                  </a:lnTo>
                  <a:lnTo>
                    <a:pt x="69799" y="119380"/>
                  </a:lnTo>
                  <a:close/>
                </a:path>
                <a:path w="4798060" h="177800">
                  <a:moveTo>
                    <a:pt x="71259" y="119380"/>
                  </a:moveTo>
                  <a:lnTo>
                    <a:pt x="69723" y="120650"/>
                  </a:lnTo>
                  <a:lnTo>
                    <a:pt x="71424" y="120650"/>
                  </a:lnTo>
                  <a:lnTo>
                    <a:pt x="71259" y="119380"/>
                  </a:lnTo>
                  <a:close/>
                </a:path>
                <a:path w="4798060" h="177800">
                  <a:moveTo>
                    <a:pt x="226783" y="119380"/>
                  </a:moveTo>
                  <a:lnTo>
                    <a:pt x="72377" y="119380"/>
                  </a:lnTo>
                  <a:lnTo>
                    <a:pt x="71424" y="120650"/>
                  </a:lnTo>
                  <a:lnTo>
                    <a:pt x="226313" y="120650"/>
                  </a:lnTo>
                  <a:lnTo>
                    <a:pt x="226783" y="119380"/>
                  </a:lnTo>
                  <a:close/>
                </a:path>
                <a:path w="4798060" h="177800">
                  <a:moveTo>
                    <a:pt x="352882" y="119380"/>
                  </a:moveTo>
                  <a:lnTo>
                    <a:pt x="230670" y="119380"/>
                  </a:lnTo>
                  <a:lnTo>
                    <a:pt x="230009" y="120650"/>
                  </a:lnTo>
                  <a:lnTo>
                    <a:pt x="353326" y="120650"/>
                  </a:lnTo>
                  <a:lnTo>
                    <a:pt x="352882" y="119380"/>
                  </a:lnTo>
                  <a:close/>
                </a:path>
                <a:path w="4798060" h="177800">
                  <a:moveTo>
                    <a:pt x="360527" y="119380"/>
                  </a:moveTo>
                  <a:lnTo>
                    <a:pt x="357454" y="119380"/>
                  </a:lnTo>
                  <a:lnTo>
                    <a:pt x="357212" y="120650"/>
                  </a:lnTo>
                  <a:lnTo>
                    <a:pt x="361835" y="120650"/>
                  </a:lnTo>
                  <a:lnTo>
                    <a:pt x="360527" y="119380"/>
                  </a:lnTo>
                  <a:close/>
                </a:path>
                <a:path w="4798060" h="177800">
                  <a:moveTo>
                    <a:pt x="368465" y="119380"/>
                  </a:moveTo>
                  <a:lnTo>
                    <a:pt x="362521" y="119380"/>
                  </a:lnTo>
                  <a:lnTo>
                    <a:pt x="361835" y="120650"/>
                  </a:lnTo>
                  <a:lnTo>
                    <a:pt x="368426" y="120650"/>
                  </a:lnTo>
                  <a:lnTo>
                    <a:pt x="368465" y="119380"/>
                  </a:lnTo>
                  <a:close/>
                </a:path>
                <a:path w="4798060" h="177800">
                  <a:moveTo>
                    <a:pt x="421678" y="119380"/>
                  </a:moveTo>
                  <a:lnTo>
                    <a:pt x="371119" y="119380"/>
                  </a:lnTo>
                  <a:lnTo>
                    <a:pt x="369989" y="120650"/>
                  </a:lnTo>
                  <a:lnTo>
                    <a:pt x="420776" y="120650"/>
                  </a:lnTo>
                  <a:lnTo>
                    <a:pt x="421678" y="119380"/>
                  </a:lnTo>
                  <a:close/>
                </a:path>
                <a:path w="4798060" h="177800">
                  <a:moveTo>
                    <a:pt x="469823" y="119380"/>
                  </a:moveTo>
                  <a:lnTo>
                    <a:pt x="432714" y="119380"/>
                  </a:lnTo>
                  <a:lnTo>
                    <a:pt x="428739" y="120650"/>
                  </a:lnTo>
                  <a:lnTo>
                    <a:pt x="469811" y="120650"/>
                  </a:lnTo>
                  <a:lnTo>
                    <a:pt x="469823" y="119380"/>
                  </a:lnTo>
                  <a:close/>
                </a:path>
                <a:path w="4798060" h="177800">
                  <a:moveTo>
                    <a:pt x="479767" y="119380"/>
                  </a:moveTo>
                  <a:lnTo>
                    <a:pt x="473138" y="119380"/>
                  </a:lnTo>
                  <a:lnTo>
                    <a:pt x="473125" y="120650"/>
                  </a:lnTo>
                  <a:lnTo>
                    <a:pt x="480402" y="120650"/>
                  </a:lnTo>
                  <a:lnTo>
                    <a:pt x="479767" y="119380"/>
                  </a:lnTo>
                  <a:close/>
                </a:path>
                <a:path w="4798060" h="177800">
                  <a:moveTo>
                    <a:pt x="483057" y="119380"/>
                  </a:moveTo>
                  <a:lnTo>
                    <a:pt x="482409" y="119380"/>
                  </a:lnTo>
                  <a:lnTo>
                    <a:pt x="482384" y="120650"/>
                  </a:lnTo>
                  <a:lnTo>
                    <a:pt x="485559" y="120650"/>
                  </a:lnTo>
                  <a:lnTo>
                    <a:pt x="483057" y="119380"/>
                  </a:lnTo>
                  <a:close/>
                </a:path>
                <a:path w="4798060" h="177800">
                  <a:moveTo>
                    <a:pt x="506234" y="119380"/>
                  </a:moveTo>
                  <a:lnTo>
                    <a:pt x="484289" y="119380"/>
                  </a:lnTo>
                  <a:lnTo>
                    <a:pt x="485559" y="120650"/>
                  </a:lnTo>
                  <a:lnTo>
                    <a:pt x="506234" y="120650"/>
                  </a:lnTo>
                  <a:lnTo>
                    <a:pt x="506234" y="119380"/>
                  </a:lnTo>
                  <a:close/>
                </a:path>
                <a:path w="4798060" h="177800">
                  <a:moveTo>
                    <a:pt x="511555" y="119380"/>
                  </a:moveTo>
                  <a:lnTo>
                    <a:pt x="506234" y="120650"/>
                  </a:lnTo>
                  <a:lnTo>
                    <a:pt x="511530" y="120650"/>
                  </a:lnTo>
                  <a:lnTo>
                    <a:pt x="511555" y="119380"/>
                  </a:lnTo>
                  <a:close/>
                </a:path>
                <a:path w="4798060" h="177800">
                  <a:moveTo>
                    <a:pt x="518680" y="119380"/>
                  </a:moveTo>
                  <a:lnTo>
                    <a:pt x="512203" y="119380"/>
                  </a:lnTo>
                  <a:lnTo>
                    <a:pt x="512190" y="120650"/>
                  </a:lnTo>
                  <a:lnTo>
                    <a:pt x="518045" y="120650"/>
                  </a:lnTo>
                  <a:lnTo>
                    <a:pt x="518680" y="119380"/>
                  </a:lnTo>
                  <a:close/>
                </a:path>
                <a:path w="4798060" h="177800">
                  <a:moveTo>
                    <a:pt x="518833" y="119380"/>
                  </a:moveTo>
                  <a:lnTo>
                    <a:pt x="518045" y="120650"/>
                  </a:lnTo>
                  <a:lnTo>
                    <a:pt x="518820" y="120650"/>
                  </a:lnTo>
                  <a:lnTo>
                    <a:pt x="518833" y="119380"/>
                  </a:lnTo>
                  <a:close/>
                </a:path>
                <a:path w="4798060" h="177800">
                  <a:moveTo>
                    <a:pt x="529945" y="119380"/>
                  </a:moveTo>
                  <a:lnTo>
                    <a:pt x="526630" y="119380"/>
                  </a:lnTo>
                  <a:lnTo>
                    <a:pt x="526630" y="120650"/>
                  </a:lnTo>
                  <a:lnTo>
                    <a:pt x="529945" y="120650"/>
                  </a:lnTo>
                  <a:lnTo>
                    <a:pt x="529945" y="119380"/>
                  </a:lnTo>
                  <a:close/>
                </a:path>
                <a:path w="4798060" h="177800">
                  <a:moveTo>
                    <a:pt x="535901" y="119380"/>
                  </a:moveTo>
                  <a:lnTo>
                    <a:pt x="531926" y="119380"/>
                  </a:lnTo>
                  <a:lnTo>
                    <a:pt x="531926" y="120650"/>
                  </a:lnTo>
                  <a:lnTo>
                    <a:pt x="535901" y="120650"/>
                  </a:lnTo>
                  <a:lnTo>
                    <a:pt x="535901" y="119380"/>
                  </a:lnTo>
                  <a:close/>
                </a:path>
                <a:path w="4798060" h="177800">
                  <a:moveTo>
                    <a:pt x="551281" y="119380"/>
                  </a:moveTo>
                  <a:lnTo>
                    <a:pt x="550837" y="120650"/>
                  </a:lnTo>
                  <a:lnTo>
                    <a:pt x="556564" y="120650"/>
                  </a:lnTo>
                  <a:lnTo>
                    <a:pt x="551281" y="119380"/>
                  </a:lnTo>
                  <a:close/>
                </a:path>
                <a:path w="4798060" h="177800">
                  <a:moveTo>
                    <a:pt x="559231" y="119380"/>
                  </a:moveTo>
                  <a:lnTo>
                    <a:pt x="556564" y="120650"/>
                  </a:lnTo>
                  <a:lnTo>
                    <a:pt x="559879" y="120650"/>
                  </a:lnTo>
                  <a:lnTo>
                    <a:pt x="559231" y="119380"/>
                  </a:lnTo>
                  <a:close/>
                </a:path>
                <a:path w="4798060" h="177800">
                  <a:moveTo>
                    <a:pt x="594677" y="119380"/>
                  </a:moveTo>
                  <a:lnTo>
                    <a:pt x="591019" y="120650"/>
                  </a:lnTo>
                  <a:lnTo>
                    <a:pt x="599452" y="120650"/>
                  </a:lnTo>
                  <a:lnTo>
                    <a:pt x="594677" y="119380"/>
                  </a:lnTo>
                  <a:close/>
                </a:path>
                <a:path w="4798060" h="177800">
                  <a:moveTo>
                    <a:pt x="601852" y="119380"/>
                  </a:moveTo>
                  <a:lnTo>
                    <a:pt x="600989" y="119380"/>
                  </a:lnTo>
                  <a:lnTo>
                    <a:pt x="599452" y="120650"/>
                  </a:lnTo>
                  <a:lnTo>
                    <a:pt x="601814" y="120650"/>
                  </a:lnTo>
                  <a:lnTo>
                    <a:pt x="601852" y="119380"/>
                  </a:lnTo>
                  <a:close/>
                </a:path>
                <a:path w="4798060" h="177800">
                  <a:moveTo>
                    <a:pt x="613448" y="119380"/>
                  </a:moveTo>
                  <a:lnTo>
                    <a:pt x="612216" y="120650"/>
                  </a:lnTo>
                  <a:lnTo>
                    <a:pt x="617499" y="120650"/>
                  </a:lnTo>
                  <a:lnTo>
                    <a:pt x="613448" y="119380"/>
                  </a:lnTo>
                  <a:close/>
                </a:path>
                <a:path w="4798060" h="177800">
                  <a:moveTo>
                    <a:pt x="4779733" y="119380"/>
                  </a:moveTo>
                  <a:lnTo>
                    <a:pt x="621512" y="119380"/>
                  </a:lnTo>
                  <a:lnTo>
                    <a:pt x="617499" y="120650"/>
                  </a:lnTo>
                  <a:lnTo>
                    <a:pt x="4778857" y="120650"/>
                  </a:lnTo>
                  <a:lnTo>
                    <a:pt x="4779733" y="119380"/>
                  </a:lnTo>
                  <a:close/>
                </a:path>
                <a:path w="4798060" h="177800">
                  <a:moveTo>
                    <a:pt x="57962" y="118110"/>
                  </a:moveTo>
                  <a:lnTo>
                    <a:pt x="53251" y="118110"/>
                  </a:lnTo>
                  <a:lnTo>
                    <a:pt x="53886" y="119380"/>
                  </a:lnTo>
                  <a:lnTo>
                    <a:pt x="58534" y="119380"/>
                  </a:lnTo>
                  <a:lnTo>
                    <a:pt x="57962" y="118110"/>
                  </a:lnTo>
                  <a:close/>
                </a:path>
                <a:path w="4798060" h="177800">
                  <a:moveTo>
                    <a:pt x="71462" y="118110"/>
                  </a:moveTo>
                  <a:lnTo>
                    <a:pt x="59880" y="118110"/>
                  </a:lnTo>
                  <a:lnTo>
                    <a:pt x="58534" y="119380"/>
                  </a:lnTo>
                  <a:lnTo>
                    <a:pt x="71272" y="119380"/>
                  </a:lnTo>
                  <a:lnTo>
                    <a:pt x="71462" y="118110"/>
                  </a:lnTo>
                  <a:close/>
                </a:path>
                <a:path w="4798060" h="177800">
                  <a:moveTo>
                    <a:pt x="94119" y="118110"/>
                  </a:moveTo>
                  <a:lnTo>
                    <a:pt x="92227" y="119380"/>
                  </a:lnTo>
                  <a:lnTo>
                    <a:pt x="98120" y="119380"/>
                  </a:lnTo>
                  <a:lnTo>
                    <a:pt x="94119" y="118110"/>
                  </a:lnTo>
                  <a:close/>
                </a:path>
                <a:path w="4798060" h="177800">
                  <a:moveTo>
                    <a:pt x="116903" y="118110"/>
                  </a:moveTo>
                  <a:lnTo>
                    <a:pt x="100837" y="118110"/>
                  </a:lnTo>
                  <a:lnTo>
                    <a:pt x="98120" y="119380"/>
                  </a:lnTo>
                  <a:lnTo>
                    <a:pt x="115392" y="119380"/>
                  </a:lnTo>
                  <a:lnTo>
                    <a:pt x="116903" y="118110"/>
                  </a:lnTo>
                  <a:close/>
                </a:path>
                <a:path w="4798060" h="177800">
                  <a:moveTo>
                    <a:pt x="121361" y="118110"/>
                  </a:moveTo>
                  <a:lnTo>
                    <a:pt x="116903" y="118110"/>
                  </a:lnTo>
                  <a:lnTo>
                    <a:pt x="117208" y="119380"/>
                  </a:lnTo>
                  <a:lnTo>
                    <a:pt x="121361" y="119380"/>
                  </a:lnTo>
                  <a:lnTo>
                    <a:pt x="121361" y="118110"/>
                  </a:lnTo>
                  <a:close/>
                </a:path>
                <a:path w="4798060" h="177800">
                  <a:moveTo>
                    <a:pt x="126669" y="118110"/>
                  </a:moveTo>
                  <a:lnTo>
                    <a:pt x="121361" y="118110"/>
                  </a:lnTo>
                  <a:lnTo>
                    <a:pt x="126669" y="119380"/>
                  </a:lnTo>
                  <a:lnTo>
                    <a:pt x="126669" y="118110"/>
                  </a:lnTo>
                  <a:close/>
                </a:path>
                <a:path w="4798060" h="177800">
                  <a:moveTo>
                    <a:pt x="141884" y="118110"/>
                  </a:moveTo>
                  <a:lnTo>
                    <a:pt x="134340" y="118110"/>
                  </a:lnTo>
                  <a:lnTo>
                    <a:pt x="134480" y="119380"/>
                  </a:lnTo>
                  <a:lnTo>
                    <a:pt x="138582" y="119380"/>
                  </a:lnTo>
                  <a:lnTo>
                    <a:pt x="141884" y="118110"/>
                  </a:lnTo>
                  <a:close/>
                </a:path>
                <a:path w="4798060" h="177800">
                  <a:moveTo>
                    <a:pt x="216166" y="118110"/>
                  </a:moveTo>
                  <a:lnTo>
                    <a:pt x="212877" y="119380"/>
                  </a:lnTo>
                  <a:lnTo>
                    <a:pt x="220941" y="119380"/>
                  </a:lnTo>
                  <a:lnTo>
                    <a:pt x="216166" y="118110"/>
                  </a:lnTo>
                  <a:close/>
                </a:path>
                <a:path w="4798060" h="177800">
                  <a:moveTo>
                    <a:pt x="265887" y="118110"/>
                  </a:moveTo>
                  <a:lnTo>
                    <a:pt x="263931" y="118110"/>
                  </a:lnTo>
                  <a:lnTo>
                    <a:pt x="264553" y="119380"/>
                  </a:lnTo>
                  <a:lnTo>
                    <a:pt x="265874" y="119380"/>
                  </a:lnTo>
                  <a:lnTo>
                    <a:pt x="265887" y="118110"/>
                  </a:lnTo>
                  <a:close/>
                </a:path>
                <a:path w="4798060" h="177800">
                  <a:moveTo>
                    <a:pt x="270522" y="118110"/>
                  </a:moveTo>
                  <a:lnTo>
                    <a:pt x="268655" y="118110"/>
                  </a:lnTo>
                  <a:lnTo>
                    <a:pt x="266649" y="119380"/>
                  </a:lnTo>
                  <a:lnTo>
                    <a:pt x="270510" y="119380"/>
                  </a:lnTo>
                  <a:lnTo>
                    <a:pt x="270522" y="118110"/>
                  </a:lnTo>
                  <a:close/>
                </a:path>
                <a:path w="4798060" h="177800">
                  <a:moveTo>
                    <a:pt x="314731" y="118110"/>
                  </a:moveTo>
                  <a:lnTo>
                    <a:pt x="314070" y="119380"/>
                  </a:lnTo>
                  <a:lnTo>
                    <a:pt x="314731" y="119380"/>
                  </a:lnTo>
                  <a:lnTo>
                    <a:pt x="314731" y="118110"/>
                  </a:lnTo>
                  <a:close/>
                </a:path>
                <a:path w="4798060" h="177800">
                  <a:moveTo>
                    <a:pt x="317842" y="118110"/>
                  </a:moveTo>
                  <a:lnTo>
                    <a:pt x="316712" y="119380"/>
                  </a:lnTo>
                  <a:lnTo>
                    <a:pt x="319201" y="119380"/>
                  </a:lnTo>
                  <a:lnTo>
                    <a:pt x="317842" y="118110"/>
                  </a:lnTo>
                  <a:close/>
                </a:path>
                <a:path w="4798060" h="177800">
                  <a:moveTo>
                    <a:pt x="319366" y="118110"/>
                  </a:moveTo>
                  <a:lnTo>
                    <a:pt x="319201" y="119380"/>
                  </a:lnTo>
                  <a:lnTo>
                    <a:pt x="319366" y="119380"/>
                  </a:lnTo>
                  <a:lnTo>
                    <a:pt x="319366" y="118110"/>
                  </a:lnTo>
                  <a:close/>
                </a:path>
                <a:path w="4798060" h="177800">
                  <a:moveTo>
                    <a:pt x="332600" y="118110"/>
                  </a:moveTo>
                  <a:lnTo>
                    <a:pt x="327304" y="118110"/>
                  </a:lnTo>
                  <a:lnTo>
                    <a:pt x="326643" y="119380"/>
                  </a:lnTo>
                  <a:lnTo>
                    <a:pt x="333273" y="119380"/>
                  </a:lnTo>
                  <a:lnTo>
                    <a:pt x="332600" y="118110"/>
                  </a:lnTo>
                  <a:close/>
                </a:path>
                <a:path w="4798060" h="177800">
                  <a:moveTo>
                    <a:pt x="404787" y="118110"/>
                  </a:moveTo>
                  <a:lnTo>
                    <a:pt x="394855" y="119380"/>
                  </a:lnTo>
                  <a:lnTo>
                    <a:pt x="404787" y="119380"/>
                  </a:lnTo>
                  <a:lnTo>
                    <a:pt x="404787" y="118110"/>
                  </a:lnTo>
                  <a:close/>
                </a:path>
                <a:path w="4798060" h="177800">
                  <a:moveTo>
                    <a:pt x="534822" y="118110"/>
                  </a:moveTo>
                  <a:lnTo>
                    <a:pt x="532155" y="118110"/>
                  </a:lnTo>
                  <a:lnTo>
                    <a:pt x="532536" y="119380"/>
                  </a:lnTo>
                  <a:lnTo>
                    <a:pt x="534758" y="119380"/>
                  </a:lnTo>
                  <a:lnTo>
                    <a:pt x="534822" y="118110"/>
                  </a:lnTo>
                  <a:close/>
                </a:path>
                <a:path w="4798060" h="177800">
                  <a:moveTo>
                    <a:pt x="561746" y="118110"/>
                  </a:moveTo>
                  <a:lnTo>
                    <a:pt x="555358" y="118110"/>
                  </a:lnTo>
                  <a:lnTo>
                    <a:pt x="555993" y="119380"/>
                  </a:lnTo>
                  <a:lnTo>
                    <a:pt x="559180" y="119380"/>
                  </a:lnTo>
                  <a:lnTo>
                    <a:pt x="561746" y="118110"/>
                  </a:lnTo>
                  <a:close/>
                </a:path>
                <a:path w="4798060" h="177800">
                  <a:moveTo>
                    <a:pt x="563981" y="118110"/>
                  </a:moveTo>
                  <a:lnTo>
                    <a:pt x="561746" y="118110"/>
                  </a:lnTo>
                  <a:lnTo>
                    <a:pt x="563930" y="119380"/>
                  </a:lnTo>
                  <a:lnTo>
                    <a:pt x="564603" y="119380"/>
                  </a:lnTo>
                  <a:lnTo>
                    <a:pt x="563981" y="118110"/>
                  </a:lnTo>
                  <a:close/>
                </a:path>
                <a:path w="4798060" h="177800">
                  <a:moveTo>
                    <a:pt x="577557" y="118110"/>
                  </a:moveTo>
                  <a:lnTo>
                    <a:pt x="573646" y="118110"/>
                  </a:lnTo>
                  <a:lnTo>
                    <a:pt x="573646" y="119380"/>
                  </a:lnTo>
                  <a:lnTo>
                    <a:pt x="576961" y="119380"/>
                  </a:lnTo>
                  <a:lnTo>
                    <a:pt x="577557" y="118110"/>
                  </a:lnTo>
                  <a:close/>
                </a:path>
                <a:path w="4798060" h="177800">
                  <a:moveTo>
                    <a:pt x="580275" y="118110"/>
                  </a:moveTo>
                  <a:lnTo>
                    <a:pt x="578205" y="118110"/>
                  </a:lnTo>
                  <a:lnTo>
                    <a:pt x="578497" y="119380"/>
                  </a:lnTo>
                  <a:lnTo>
                    <a:pt x="579615" y="119380"/>
                  </a:lnTo>
                  <a:lnTo>
                    <a:pt x="580275" y="118110"/>
                  </a:lnTo>
                  <a:close/>
                </a:path>
                <a:path w="4798060" h="177800">
                  <a:moveTo>
                    <a:pt x="585571" y="118110"/>
                  </a:moveTo>
                  <a:lnTo>
                    <a:pt x="584200" y="118110"/>
                  </a:lnTo>
                  <a:lnTo>
                    <a:pt x="584250" y="119380"/>
                  </a:lnTo>
                  <a:lnTo>
                    <a:pt x="585571" y="119380"/>
                  </a:lnTo>
                  <a:lnTo>
                    <a:pt x="585571" y="118110"/>
                  </a:lnTo>
                  <a:close/>
                </a:path>
                <a:path w="4798060" h="177800">
                  <a:moveTo>
                    <a:pt x="594842" y="118110"/>
                  </a:moveTo>
                  <a:lnTo>
                    <a:pt x="587463" y="118110"/>
                  </a:lnTo>
                  <a:lnTo>
                    <a:pt x="587705" y="119380"/>
                  </a:lnTo>
                  <a:lnTo>
                    <a:pt x="592302" y="119380"/>
                  </a:lnTo>
                  <a:lnTo>
                    <a:pt x="594842" y="118110"/>
                  </a:lnTo>
                  <a:close/>
                </a:path>
                <a:path w="4798060" h="177800">
                  <a:moveTo>
                    <a:pt x="596823" y="118110"/>
                  </a:moveTo>
                  <a:lnTo>
                    <a:pt x="594842" y="118110"/>
                  </a:lnTo>
                  <a:lnTo>
                    <a:pt x="594842" y="119380"/>
                  </a:lnTo>
                  <a:lnTo>
                    <a:pt x="596823" y="119380"/>
                  </a:lnTo>
                  <a:lnTo>
                    <a:pt x="596823" y="118110"/>
                  </a:lnTo>
                  <a:close/>
                </a:path>
                <a:path w="4798060" h="177800">
                  <a:moveTo>
                    <a:pt x="615861" y="118110"/>
                  </a:moveTo>
                  <a:lnTo>
                    <a:pt x="609003" y="118110"/>
                  </a:lnTo>
                  <a:lnTo>
                    <a:pt x="612330" y="119380"/>
                  </a:lnTo>
                  <a:lnTo>
                    <a:pt x="615861" y="118110"/>
                  </a:lnTo>
                  <a:close/>
                </a:path>
                <a:path w="4798060" h="177800">
                  <a:moveTo>
                    <a:pt x="622642" y="118110"/>
                  </a:moveTo>
                  <a:lnTo>
                    <a:pt x="620661" y="118110"/>
                  </a:lnTo>
                  <a:lnTo>
                    <a:pt x="620661" y="119380"/>
                  </a:lnTo>
                  <a:lnTo>
                    <a:pt x="622655" y="119380"/>
                  </a:lnTo>
                  <a:lnTo>
                    <a:pt x="622642" y="118110"/>
                  </a:lnTo>
                  <a:close/>
                </a:path>
                <a:path w="4798060" h="177800">
                  <a:moveTo>
                    <a:pt x="4780864" y="116840"/>
                  </a:moveTo>
                  <a:lnTo>
                    <a:pt x="505688" y="116840"/>
                  </a:lnTo>
                  <a:lnTo>
                    <a:pt x="507974" y="118110"/>
                  </a:lnTo>
                  <a:lnTo>
                    <a:pt x="628891" y="118110"/>
                  </a:lnTo>
                  <a:lnTo>
                    <a:pt x="628180" y="119380"/>
                  </a:lnTo>
                  <a:lnTo>
                    <a:pt x="4781092" y="119380"/>
                  </a:lnTo>
                  <a:lnTo>
                    <a:pt x="4780864" y="116840"/>
                  </a:lnTo>
                  <a:close/>
                </a:path>
                <a:path w="4798060" h="177800">
                  <a:moveTo>
                    <a:pt x="68579" y="116840"/>
                  </a:moveTo>
                  <a:lnTo>
                    <a:pt x="61988" y="116840"/>
                  </a:lnTo>
                  <a:lnTo>
                    <a:pt x="61937" y="118110"/>
                  </a:lnTo>
                  <a:lnTo>
                    <a:pt x="68516" y="118110"/>
                  </a:lnTo>
                  <a:lnTo>
                    <a:pt x="68579" y="116840"/>
                  </a:lnTo>
                  <a:close/>
                </a:path>
                <a:path w="4798060" h="177800">
                  <a:moveTo>
                    <a:pt x="75018" y="116840"/>
                  </a:moveTo>
                  <a:lnTo>
                    <a:pt x="73025" y="116840"/>
                  </a:lnTo>
                  <a:lnTo>
                    <a:pt x="72961" y="118110"/>
                  </a:lnTo>
                  <a:lnTo>
                    <a:pt x="75018" y="118110"/>
                  </a:lnTo>
                  <a:lnTo>
                    <a:pt x="75018" y="116840"/>
                  </a:lnTo>
                  <a:close/>
                </a:path>
                <a:path w="4798060" h="177800">
                  <a:moveTo>
                    <a:pt x="80302" y="116840"/>
                  </a:moveTo>
                  <a:lnTo>
                    <a:pt x="76987" y="116840"/>
                  </a:lnTo>
                  <a:lnTo>
                    <a:pt x="76987" y="118110"/>
                  </a:lnTo>
                  <a:lnTo>
                    <a:pt x="82346" y="118110"/>
                  </a:lnTo>
                  <a:lnTo>
                    <a:pt x="80302" y="116840"/>
                  </a:lnTo>
                  <a:close/>
                </a:path>
                <a:path w="4798060" h="177800">
                  <a:moveTo>
                    <a:pt x="114071" y="116840"/>
                  </a:moveTo>
                  <a:lnTo>
                    <a:pt x="112280" y="116840"/>
                  </a:lnTo>
                  <a:lnTo>
                    <a:pt x="111150" y="118110"/>
                  </a:lnTo>
                  <a:lnTo>
                    <a:pt x="114071" y="118110"/>
                  </a:lnTo>
                  <a:lnTo>
                    <a:pt x="114071" y="116840"/>
                  </a:lnTo>
                  <a:close/>
                </a:path>
                <a:path w="4798060" h="177800">
                  <a:moveTo>
                    <a:pt x="152590" y="116840"/>
                  </a:moveTo>
                  <a:lnTo>
                    <a:pt x="118008" y="116840"/>
                  </a:lnTo>
                  <a:lnTo>
                    <a:pt x="118592" y="118110"/>
                  </a:lnTo>
                  <a:lnTo>
                    <a:pt x="154927" y="118110"/>
                  </a:lnTo>
                  <a:lnTo>
                    <a:pt x="152590" y="116840"/>
                  </a:lnTo>
                  <a:close/>
                </a:path>
                <a:path w="4798060" h="177800">
                  <a:moveTo>
                    <a:pt x="198183" y="116840"/>
                  </a:moveTo>
                  <a:lnTo>
                    <a:pt x="155790" y="116840"/>
                  </a:lnTo>
                  <a:lnTo>
                    <a:pt x="154927" y="118110"/>
                  </a:lnTo>
                  <a:lnTo>
                    <a:pt x="198183" y="118110"/>
                  </a:lnTo>
                  <a:lnTo>
                    <a:pt x="198183" y="116840"/>
                  </a:lnTo>
                  <a:close/>
                </a:path>
                <a:path w="4798060" h="177800">
                  <a:moveTo>
                    <a:pt x="205460" y="116840"/>
                  </a:moveTo>
                  <a:lnTo>
                    <a:pt x="198183" y="116840"/>
                  </a:lnTo>
                  <a:lnTo>
                    <a:pt x="199504" y="118110"/>
                  </a:lnTo>
                  <a:lnTo>
                    <a:pt x="205460" y="116840"/>
                  </a:lnTo>
                  <a:close/>
                </a:path>
                <a:path w="4798060" h="177800">
                  <a:moveTo>
                    <a:pt x="207606" y="115570"/>
                  </a:moveTo>
                  <a:lnTo>
                    <a:pt x="175005" y="115570"/>
                  </a:lnTo>
                  <a:lnTo>
                    <a:pt x="175653" y="116840"/>
                  </a:lnTo>
                  <a:lnTo>
                    <a:pt x="205460" y="116840"/>
                  </a:lnTo>
                  <a:lnTo>
                    <a:pt x="205460" y="118110"/>
                  </a:lnTo>
                  <a:lnTo>
                    <a:pt x="206971" y="118110"/>
                  </a:lnTo>
                  <a:lnTo>
                    <a:pt x="207454" y="116840"/>
                  </a:lnTo>
                  <a:lnTo>
                    <a:pt x="207606" y="115570"/>
                  </a:lnTo>
                  <a:close/>
                </a:path>
                <a:path w="4798060" h="177800">
                  <a:moveTo>
                    <a:pt x="210769" y="116840"/>
                  </a:moveTo>
                  <a:lnTo>
                    <a:pt x="207454" y="116840"/>
                  </a:lnTo>
                  <a:lnTo>
                    <a:pt x="209321" y="118110"/>
                  </a:lnTo>
                  <a:lnTo>
                    <a:pt x="210769" y="118110"/>
                  </a:lnTo>
                  <a:lnTo>
                    <a:pt x="210769" y="116840"/>
                  </a:lnTo>
                  <a:close/>
                </a:path>
                <a:path w="4798060" h="177800">
                  <a:moveTo>
                    <a:pt x="387286" y="116840"/>
                  </a:moveTo>
                  <a:lnTo>
                    <a:pt x="385216" y="116840"/>
                  </a:lnTo>
                  <a:lnTo>
                    <a:pt x="385838" y="118110"/>
                  </a:lnTo>
                  <a:lnTo>
                    <a:pt x="387705" y="118110"/>
                  </a:lnTo>
                  <a:lnTo>
                    <a:pt x="387286" y="116840"/>
                  </a:lnTo>
                  <a:close/>
                </a:path>
                <a:path w="4798060" h="177800">
                  <a:moveTo>
                    <a:pt x="415531" y="116840"/>
                  </a:moveTo>
                  <a:lnTo>
                    <a:pt x="414337" y="116840"/>
                  </a:lnTo>
                  <a:lnTo>
                    <a:pt x="415429" y="118110"/>
                  </a:lnTo>
                  <a:lnTo>
                    <a:pt x="415531" y="116840"/>
                  </a:lnTo>
                  <a:close/>
                </a:path>
                <a:path w="4798060" h="177800">
                  <a:moveTo>
                    <a:pt x="436232" y="116840"/>
                  </a:moveTo>
                  <a:lnTo>
                    <a:pt x="434873" y="116840"/>
                  </a:lnTo>
                  <a:lnTo>
                    <a:pt x="434873" y="118110"/>
                  </a:lnTo>
                  <a:lnTo>
                    <a:pt x="435521" y="118110"/>
                  </a:lnTo>
                  <a:lnTo>
                    <a:pt x="436232" y="116840"/>
                  </a:lnTo>
                  <a:close/>
                </a:path>
                <a:path w="4798060" h="177800">
                  <a:moveTo>
                    <a:pt x="438176" y="117970"/>
                  </a:moveTo>
                  <a:lnTo>
                    <a:pt x="438175" y="118110"/>
                  </a:lnTo>
                  <a:lnTo>
                    <a:pt x="438416" y="118110"/>
                  </a:lnTo>
                  <a:lnTo>
                    <a:pt x="438176" y="117970"/>
                  </a:lnTo>
                  <a:close/>
                </a:path>
                <a:path w="4798060" h="177800">
                  <a:moveTo>
                    <a:pt x="445477" y="116840"/>
                  </a:moveTo>
                  <a:lnTo>
                    <a:pt x="441490" y="116840"/>
                  </a:lnTo>
                  <a:lnTo>
                    <a:pt x="445465" y="118110"/>
                  </a:lnTo>
                  <a:lnTo>
                    <a:pt x="445477" y="116840"/>
                  </a:lnTo>
                  <a:close/>
                </a:path>
                <a:path w="4798060" h="177800">
                  <a:moveTo>
                    <a:pt x="450723" y="116840"/>
                  </a:moveTo>
                  <a:lnTo>
                    <a:pt x="446786" y="116840"/>
                  </a:lnTo>
                  <a:lnTo>
                    <a:pt x="446786" y="118110"/>
                  </a:lnTo>
                  <a:lnTo>
                    <a:pt x="449541" y="118110"/>
                  </a:lnTo>
                  <a:lnTo>
                    <a:pt x="450723" y="116840"/>
                  </a:lnTo>
                  <a:close/>
                </a:path>
                <a:path w="4798060" h="177800">
                  <a:moveTo>
                    <a:pt x="453034" y="116840"/>
                  </a:moveTo>
                  <a:lnTo>
                    <a:pt x="452107" y="116840"/>
                  </a:lnTo>
                  <a:lnTo>
                    <a:pt x="452729" y="118110"/>
                  </a:lnTo>
                  <a:lnTo>
                    <a:pt x="453034" y="116840"/>
                  </a:lnTo>
                  <a:close/>
                </a:path>
                <a:path w="4798060" h="177800">
                  <a:moveTo>
                    <a:pt x="458050" y="116840"/>
                  </a:moveTo>
                  <a:lnTo>
                    <a:pt x="453034" y="116840"/>
                  </a:lnTo>
                  <a:lnTo>
                    <a:pt x="453377" y="118110"/>
                  </a:lnTo>
                  <a:lnTo>
                    <a:pt x="456717" y="118110"/>
                  </a:lnTo>
                  <a:lnTo>
                    <a:pt x="458050" y="116840"/>
                  </a:lnTo>
                  <a:close/>
                </a:path>
                <a:path w="4798060" h="177800">
                  <a:moveTo>
                    <a:pt x="465340" y="116840"/>
                  </a:moveTo>
                  <a:lnTo>
                    <a:pt x="464019" y="116840"/>
                  </a:lnTo>
                  <a:lnTo>
                    <a:pt x="463994" y="118110"/>
                  </a:lnTo>
                  <a:lnTo>
                    <a:pt x="464959" y="118110"/>
                  </a:lnTo>
                  <a:lnTo>
                    <a:pt x="465340" y="116840"/>
                  </a:lnTo>
                  <a:close/>
                </a:path>
                <a:path w="4798060" h="177800">
                  <a:moveTo>
                    <a:pt x="467334" y="116840"/>
                  </a:moveTo>
                  <a:lnTo>
                    <a:pt x="465340" y="116840"/>
                  </a:lnTo>
                  <a:lnTo>
                    <a:pt x="467309" y="118110"/>
                  </a:lnTo>
                  <a:lnTo>
                    <a:pt x="467334" y="116840"/>
                  </a:lnTo>
                  <a:close/>
                </a:path>
                <a:path w="4798060" h="177800">
                  <a:moveTo>
                    <a:pt x="491845" y="116840"/>
                  </a:moveTo>
                  <a:lnTo>
                    <a:pt x="489864" y="116840"/>
                  </a:lnTo>
                  <a:lnTo>
                    <a:pt x="489826" y="118110"/>
                  </a:lnTo>
                  <a:lnTo>
                    <a:pt x="492467" y="118110"/>
                  </a:lnTo>
                  <a:lnTo>
                    <a:pt x="491845" y="116840"/>
                  </a:lnTo>
                  <a:close/>
                </a:path>
                <a:path w="4798060" h="177800">
                  <a:moveTo>
                    <a:pt x="499110" y="116840"/>
                  </a:moveTo>
                  <a:lnTo>
                    <a:pt x="495807" y="116840"/>
                  </a:lnTo>
                  <a:lnTo>
                    <a:pt x="495807" y="118110"/>
                  </a:lnTo>
                  <a:lnTo>
                    <a:pt x="499770" y="118110"/>
                  </a:lnTo>
                  <a:lnTo>
                    <a:pt x="499110" y="116840"/>
                  </a:lnTo>
                  <a:close/>
                </a:path>
                <a:path w="4798060" h="177800">
                  <a:moveTo>
                    <a:pt x="505688" y="116840"/>
                  </a:moveTo>
                  <a:lnTo>
                    <a:pt x="499110" y="116840"/>
                  </a:lnTo>
                  <a:lnTo>
                    <a:pt x="505066" y="118110"/>
                  </a:lnTo>
                  <a:lnTo>
                    <a:pt x="505688" y="116840"/>
                  </a:lnTo>
                  <a:close/>
                </a:path>
                <a:path w="4798060" h="177800">
                  <a:moveTo>
                    <a:pt x="438188" y="116840"/>
                  </a:moveTo>
                  <a:lnTo>
                    <a:pt x="436232" y="116840"/>
                  </a:lnTo>
                  <a:lnTo>
                    <a:pt x="438176" y="117970"/>
                  </a:lnTo>
                  <a:lnTo>
                    <a:pt x="438188" y="116840"/>
                  </a:lnTo>
                  <a:close/>
                </a:path>
                <a:path w="4798060" h="177800">
                  <a:moveTo>
                    <a:pt x="86931" y="115570"/>
                  </a:moveTo>
                  <a:lnTo>
                    <a:pt x="80302" y="115570"/>
                  </a:lnTo>
                  <a:lnTo>
                    <a:pt x="79654" y="116840"/>
                  </a:lnTo>
                  <a:lnTo>
                    <a:pt x="86271" y="116840"/>
                  </a:lnTo>
                  <a:lnTo>
                    <a:pt x="86931" y="115570"/>
                  </a:lnTo>
                  <a:close/>
                </a:path>
                <a:path w="4798060" h="177800">
                  <a:moveTo>
                    <a:pt x="122377" y="115570"/>
                  </a:moveTo>
                  <a:lnTo>
                    <a:pt x="117386" y="115570"/>
                  </a:lnTo>
                  <a:lnTo>
                    <a:pt x="118059" y="116840"/>
                  </a:lnTo>
                  <a:lnTo>
                    <a:pt x="122021" y="116840"/>
                  </a:lnTo>
                  <a:lnTo>
                    <a:pt x="122377" y="115570"/>
                  </a:lnTo>
                  <a:close/>
                </a:path>
                <a:path w="4798060" h="177800">
                  <a:moveTo>
                    <a:pt x="149898" y="115570"/>
                  </a:moveTo>
                  <a:lnTo>
                    <a:pt x="127114" y="115570"/>
                  </a:lnTo>
                  <a:lnTo>
                    <a:pt x="126873" y="116840"/>
                  </a:lnTo>
                  <a:lnTo>
                    <a:pt x="145453" y="116840"/>
                  </a:lnTo>
                  <a:lnTo>
                    <a:pt x="149898" y="115570"/>
                  </a:lnTo>
                  <a:close/>
                </a:path>
                <a:path w="4798060" h="177800">
                  <a:moveTo>
                    <a:pt x="151574" y="115570"/>
                  </a:moveTo>
                  <a:lnTo>
                    <a:pt x="149898" y="115570"/>
                  </a:lnTo>
                  <a:lnTo>
                    <a:pt x="151828" y="116840"/>
                  </a:lnTo>
                  <a:lnTo>
                    <a:pt x="152476" y="116840"/>
                  </a:lnTo>
                  <a:lnTo>
                    <a:pt x="151574" y="115570"/>
                  </a:lnTo>
                  <a:close/>
                </a:path>
                <a:path w="4798060" h="177800">
                  <a:moveTo>
                    <a:pt x="364756" y="115570"/>
                  </a:moveTo>
                  <a:lnTo>
                    <a:pt x="357454" y="115570"/>
                  </a:lnTo>
                  <a:lnTo>
                    <a:pt x="356768" y="116840"/>
                  </a:lnTo>
                  <a:lnTo>
                    <a:pt x="364731" y="116840"/>
                  </a:lnTo>
                  <a:lnTo>
                    <a:pt x="364756" y="115570"/>
                  </a:lnTo>
                  <a:close/>
                </a:path>
                <a:path w="4798060" h="177800">
                  <a:moveTo>
                    <a:pt x="367315" y="115852"/>
                  </a:moveTo>
                  <a:lnTo>
                    <a:pt x="366712" y="116840"/>
                  </a:lnTo>
                  <a:lnTo>
                    <a:pt x="366979" y="116840"/>
                  </a:lnTo>
                  <a:lnTo>
                    <a:pt x="367315" y="115852"/>
                  </a:lnTo>
                  <a:close/>
                </a:path>
                <a:path w="4798060" h="177800">
                  <a:moveTo>
                    <a:pt x="367487" y="115570"/>
                  </a:moveTo>
                  <a:lnTo>
                    <a:pt x="367315" y="115852"/>
                  </a:lnTo>
                  <a:lnTo>
                    <a:pt x="366979" y="116840"/>
                  </a:lnTo>
                  <a:lnTo>
                    <a:pt x="367487" y="115570"/>
                  </a:lnTo>
                  <a:close/>
                </a:path>
                <a:path w="4798060" h="177800">
                  <a:moveTo>
                    <a:pt x="399186" y="115570"/>
                  </a:moveTo>
                  <a:lnTo>
                    <a:pt x="367487" y="115570"/>
                  </a:lnTo>
                  <a:lnTo>
                    <a:pt x="366979" y="116840"/>
                  </a:lnTo>
                  <a:lnTo>
                    <a:pt x="399148" y="116840"/>
                  </a:lnTo>
                  <a:lnTo>
                    <a:pt x="399186" y="115570"/>
                  </a:lnTo>
                  <a:close/>
                </a:path>
                <a:path w="4798060" h="177800">
                  <a:moveTo>
                    <a:pt x="4779759" y="115570"/>
                  </a:moveTo>
                  <a:lnTo>
                    <a:pt x="421703" y="115570"/>
                  </a:lnTo>
                  <a:lnTo>
                    <a:pt x="420268" y="116840"/>
                  </a:lnTo>
                  <a:lnTo>
                    <a:pt x="4779581" y="116840"/>
                  </a:lnTo>
                  <a:lnTo>
                    <a:pt x="4779759" y="115570"/>
                  </a:lnTo>
                  <a:close/>
                </a:path>
                <a:path w="4798060" h="177800">
                  <a:moveTo>
                    <a:pt x="367487" y="115570"/>
                  </a:moveTo>
                  <a:lnTo>
                    <a:pt x="367315" y="115852"/>
                  </a:lnTo>
                  <a:lnTo>
                    <a:pt x="367487" y="115570"/>
                  </a:lnTo>
                  <a:close/>
                </a:path>
                <a:path w="4798060" h="177800">
                  <a:moveTo>
                    <a:pt x="144551" y="107950"/>
                  </a:moveTo>
                  <a:lnTo>
                    <a:pt x="125336" y="107950"/>
                  </a:lnTo>
                  <a:lnTo>
                    <a:pt x="125133" y="109220"/>
                  </a:lnTo>
                  <a:lnTo>
                    <a:pt x="124320" y="113030"/>
                  </a:lnTo>
                  <a:lnTo>
                    <a:pt x="124002" y="114300"/>
                  </a:lnTo>
                  <a:lnTo>
                    <a:pt x="118567" y="114300"/>
                  </a:lnTo>
                  <a:lnTo>
                    <a:pt x="118059" y="115570"/>
                  </a:lnTo>
                  <a:lnTo>
                    <a:pt x="148513" y="115570"/>
                  </a:lnTo>
                  <a:lnTo>
                    <a:pt x="148208" y="114300"/>
                  </a:lnTo>
                  <a:lnTo>
                    <a:pt x="146456" y="113030"/>
                  </a:lnTo>
                  <a:lnTo>
                    <a:pt x="143954" y="113030"/>
                  </a:lnTo>
                  <a:lnTo>
                    <a:pt x="144144" y="109220"/>
                  </a:lnTo>
                  <a:lnTo>
                    <a:pt x="144551" y="107950"/>
                  </a:lnTo>
                  <a:close/>
                </a:path>
                <a:path w="4798060" h="177800">
                  <a:moveTo>
                    <a:pt x="206133" y="114300"/>
                  </a:moveTo>
                  <a:lnTo>
                    <a:pt x="171691" y="114300"/>
                  </a:lnTo>
                  <a:lnTo>
                    <a:pt x="171691" y="115570"/>
                  </a:lnTo>
                  <a:lnTo>
                    <a:pt x="206133" y="115570"/>
                  </a:lnTo>
                  <a:lnTo>
                    <a:pt x="206133" y="114300"/>
                  </a:lnTo>
                  <a:close/>
                </a:path>
                <a:path w="4798060" h="177800">
                  <a:moveTo>
                    <a:pt x="356450" y="114300"/>
                  </a:moveTo>
                  <a:lnTo>
                    <a:pt x="343865" y="114300"/>
                  </a:lnTo>
                  <a:lnTo>
                    <a:pt x="345516" y="115570"/>
                  </a:lnTo>
                  <a:lnTo>
                    <a:pt x="356209" y="115570"/>
                  </a:lnTo>
                  <a:lnTo>
                    <a:pt x="356450" y="114300"/>
                  </a:lnTo>
                  <a:close/>
                </a:path>
                <a:path w="4798060" h="177800">
                  <a:moveTo>
                    <a:pt x="358038" y="114300"/>
                  </a:moveTo>
                  <a:lnTo>
                    <a:pt x="356450" y="114300"/>
                  </a:lnTo>
                  <a:lnTo>
                    <a:pt x="356450" y="115570"/>
                  </a:lnTo>
                  <a:lnTo>
                    <a:pt x="358419" y="115570"/>
                  </a:lnTo>
                  <a:lnTo>
                    <a:pt x="358038" y="114300"/>
                  </a:lnTo>
                  <a:close/>
                </a:path>
                <a:path w="4798060" h="177800">
                  <a:moveTo>
                    <a:pt x="418591" y="114300"/>
                  </a:moveTo>
                  <a:lnTo>
                    <a:pt x="365874" y="114300"/>
                  </a:lnTo>
                  <a:lnTo>
                    <a:pt x="365518" y="115570"/>
                  </a:lnTo>
                  <a:lnTo>
                    <a:pt x="418998" y="115570"/>
                  </a:lnTo>
                  <a:lnTo>
                    <a:pt x="418591" y="114300"/>
                  </a:lnTo>
                  <a:close/>
                </a:path>
                <a:path w="4798060" h="177800">
                  <a:moveTo>
                    <a:pt x="435025" y="114300"/>
                  </a:moveTo>
                  <a:lnTo>
                    <a:pt x="420458" y="114300"/>
                  </a:lnTo>
                  <a:lnTo>
                    <a:pt x="419531" y="115570"/>
                  </a:lnTo>
                  <a:lnTo>
                    <a:pt x="435025" y="115570"/>
                  </a:lnTo>
                  <a:lnTo>
                    <a:pt x="435025" y="114300"/>
                  </a:lnTo>
                  <a:close/>
                </a:path>
                <a:path w="4798060" h="177800">
                  <a:moveTo>
                    <a:pt x="438086" y="114300"/>
                  </a:moveTo>
                  <a:lnTo>
                    <a:pt x="436257" y="114300"/>
                  </a:lnTo>
                  <a:lnTo>
                    <a:pt x="436092" y="115570"/>
                  </a:lnTo>
                  <a:lnTo>
                    <a:pt x="438327" y="115570"/>
                  </a:lnTo>
                  <a:lnTo>
                    <a:pt x="438086" y="114300"/>
                  </a:lnTo>
                  <a:close/>
                </a:path>
                <a:path w="4798060" h="177800">
                  <a:moveTo>
                    <a:pt x="440052" y="114914"/>
                  </a:moveTo>
                  <a:lnTo>
                    <a:pt x="438327" y="115570"/>
                  </a:lnTo>
                  <a:lnTo>
                    <a:pt x="440143" y="115570"/>
                  </a:lnTo>
                  <a:lnTo>
                    <a:pt x="440052" y="114914"/>
                  </a:lnTo>
                  <a:close/>
                </a:path>
                <a:path w="4798060" h="177800">
                  <a:moveTo>
                    <a:pt x="440996" y="114555"/>
                  </a:moveTo>
                  <a:lnTo>
                    <a:pt x="440052" y="114914"/>
                  </a:lnTo>
                  <a:lnTo>
                    <a:pt x="440143" y="115570"/>
                  </a:lnTo>
                  <a:lnTo>
                    <a:pt x="440996" y="114555"/>
                  </a:lnTo>
                  <a:close/>
                </a:path>
                <a:path w="4798060" h="177800">
                  <a:moveTo>
                    <a:pt x="480949" y="114300"/>
                  </a:moveTo>
                  <a:lnTo>
                    <a:pt x="441667" y="114300"/>
                  </a:lnTo>
                  <a:lnTo>
                    <a:pt x="440996" y="114555"/>
                  </a:lnTo>
                  <a:lnTo>
                    <a:pt x="440143" y="115570"/>
                  </a:lnTo>
                  <a:lnTo>
                    <a:pt x="480275" y="115570"/>
                  </a:lnTo>
                  <a:lnTo>
                    <a:pt x="480949" y="114300"/>
                  </a:lnTo>
                  <a:close/>
                </a:path>
                <a:path w="4798060" h="177800">
                  <a:moveTo>
                    <a:pt x="490219" y="114300"/>
                  </a:moveTo>
                  <a:lnTo>
                    <a:pt x="481596" y="114300"/>
                  </a:lnTo>
                  <a:lnTo>
                    <a:pt x="481596" y="115570"/>
                  </a:lnTo>
                  <a:lnTo>
                    <a:pt x="490219" y="115570"/>
                  </a:lnTo>
                  <a:lnTo>
                    <a:pt x="490219" y="114300"/>
                  </a:lnTo>
                  <a:close/>
                </a:path>
                <a:path w="4798060" h="177800">
                  <a:moveTo>
                    <a:pt x="502792" y="114300"/>
                  </a:moveTo>
                  <a:lnTo>
                    <a:pt x="490219" y="114300"/>
                  </a:lnTo>
                  <a:lnTo>
                    <a:pt x="493318" y="115570"/>
                  </a:lnTo>
                  <a:lnTo>
                    <a:pt x="497954" y="115570"/>
                  </a:lnTo>
                  <a:lnTo>
                    <a:pt x="502792" y="114300"/>
                  </a:lnTo>
                  <a:close/>
                </a:path>
                <a:path w="4798060" h="177800">
                  <a:moveTo>
                    <a:pt x="506590" y="114300"/>
                  </a:moveTo>
                  <a:lnTo>
                    <a:pt x="505891" y="115570"/>
                  </a:lnTo>
                  <a:lnTo>
                    <a:pt x="508558" y="115570"/>
                  </a:lnTo>
                  <a:lnTo>
                    <a:pt x="506590" y="114300"/>
                  </a:lnTo>
                  <a:close/>
                </a:path>
                <a:path w="4798060" h="177800">
                  <a:moveTo>
                    <a:pt x="553605" y="114300"/>
                  </a:moveTo>
                  <a:lnTo>
                    <a:pt x="509244" y="114300"/>
                  </a:lnTo>
                  <a:lnTo>
                    <a:pt x="508558" y="115570"/>
                  </a:lnTo>
                  <a:lnTo>
                    <a:pt x="553592" y="115570"/>
                  </a:lnTo>
                  <a:lnTo>
                    <a:pt x="553605" y="114300"/>
                  </a:lnTo>
                  <a:close/>
                </a:path>
                <a:path w="4798060" h="177800">
                  <a:moveTo>
                    <a:pt x="556069" y="114300"/>
                  </a:moveTo>
                  <a:lnTo>
                    <a:pt x="554951" y="115570"/>
                  </a:lnTo>
                  <a:lnTo>
                    <a:pt x="560730" y="115570"/>
                  </a:lnTo>
                  <a:lnTo>
                    <a:pt x="556069" y="114300"/>
                  </a:lnTo>
                  <a:close/>
                </a:path>
                <a:path w="4798060" h="177800">
                  <a:moveTo>
                    <a:pt x="570331" y="114300"/>
                  </a:moveTo>
                  <a:lnTo>
                    <a:pt x="569683" y="114300"/>
                  </a:lnTo>
                  <a:lnTo>
                    <a:pt x="569683" y="115570"/>
                  </a:lnTo>
                  <a:lnTo>
                    <a:pt x="570331" y="115570"/>
                  </a:lnTo>
                  <a:lnTo>
                    <a:pt x="570331" y="114300"/>
                  </a:lnTo>
                  <a:close/>
                </a:path>
                <a:path w="4798060" h="177800">
                  <a:moveTo>
                    <a:pt x="576135" y="114300"/>
                  </a:moveTo>
                  <a:lnTo>
                    <a:pt x="570814" y="115570"/>
                  </a:lnTo>
                  <a:lnTo>
                    <a:pt x="578675" y="115570"/>
                  </a:lnTo>
                  <a:lnTo>
                    <a:pt x="576135" y="114300"/>
                  </a:lnTo>
                  <a:close/>
                </a:path>
                <a:path w="4798060" h="177800">
                  <a:moveTo>
                    <a:pt x="591362" y="114300"/>
                  </a:moveTo>
                  <a:lnTo>
                    <a:pt x="591350" y="115570"/>
                  </a:lnTo>
                  <a:lnTo>
                    <a:pt x="593128" y="115570"/>
                  </a:lnTo>
                  <a:lnTo>
                    <a:pt x="591362" y="114300"/>
                  </a:lnTo>
                  <a:close/>
                </a:path>
                <a:path w="4798060" h="177800">
                  <a:moveTo>
                    <a:pt x="606590" y="114300"/>
                  </a:moveTo>
                  <a:lnTo>
                    <a:pt x="605942" y="114300"/>
                  </a:lnTo>
                  <a:lnTo>
                    <a:pt x="605929" y="115570"/>
                  </a:lnTo>
                  <a:lnTo>
                    <a:pt x="607085" y="115570"/>
                  </a:lnTo>
                  <a:lnTo>
                    <a:pt x="606590" y="114300"/>
                  </a:lnTo>
                  <a:close/>
                </a:path>
                <a:path w="4798060" h="177800">
                  <a:moveTo>
                    <a:pt x="613181" y="114300"/>
                  </a:moveTo>
                  <a:lnTo>
                    <a:pt x="609866" y="115570"/>
                  </a:lnTo>
                  <a:lnTo>
                    <a:pt x="615784" y="115570"/>
                  </a:lnTo>
                  <a:lnTo>
                    <a:pt x="613181" y="114300"/>
                  </a:lnTo>
                  <a:close/>
                </a:path>
                <a:path w="4798060" h="177800">
                  <a:moveTo>
                    <a:pt x="624344" y="114300"/>
                  </a:moveTo>
                  <a:lnTo>
                    <a:pt x="615784" y="115570"/>
                  </a:lnTo>
                  <a:lnTo>
                    <a:pt x="629704" y="115570"/>
                  </a:lnTo>
                  <a:lnTo>
                    <a:pt x="624344" y="114300"/>
                  </a:lnTo>
                  <a:close/>
                </a:path>
                <a:path w="4798060" h="177800">
                  <a:moveTo>
                    <a:pt x="634631" y="114300"/>
                  </a:moveTo>
                  <a:lnTo>
                    <a:pt x="633755" y="114300"/>
                  </a:lnTo>
                  <a:lnTo>
                    <a:pt x="633755" y="115570"/>
                  </a:lnTo>
                  <a:lnTo>
                    <a:pt x="634822" y="115570"/>
                  </a:lnTo>
                  <a:lnTo>
                    <a:pt x="634631" y="114300"/>
                  </a:lnTo>
                  <a:close/>
                </a:path>
                <a:path w="4798060" h="177800">
                  <a:moveTo>
                    <a:pt x="642378" y="114300"/>
                  </a:moveTo>
                  <a:lnTo>
                    <a:pt x="636409" y="114300"/>
                  </a:lnTo>
                  <a:lnTo>
                    <a:pt x="636384" y="115570"/>
                  </a:lnTo>
                  <a:lnTo>
                    <a:pt x="642340" y="115570"/>
                  </a:lnTo>
                  <a:lnTo>
                    <a:pt x="642378" y="114300"/>
                  </a:lnTo>
                  <a:close/>
                </a:path>
                <a:path w="4798060" h="177800">
                  <a:moveTo>
                    <a:pt x="648335" y="114300"/>
                  </a:moveTo>
                  <a:lnTo>
                    <a:pt x="647636" y="115570"/>
                  </a:lnTo>
                  <a:lnTo>
                    <a:pt x="651637" y="115570"/>
                  </a:lnTo>
                  <a:lnTo>
                    <a:pt x="648335" y="114300"/>
                  </a:lnTo>
                  <a:close/>
                </a:path>
                <a:path w="4798060" h="177800">
                  <a:moveTo>
                    <a:pt x="651649" y="114300"/>
                  </a:moveTo>
                  <a:lnTo>
                    <a:pt x="651637" y="115570"/>
                  </a:lnTo>
                  <a:lnTo>
                    <a:pt x="654278" y="115570"/>
                  </a:lnTo>
                  <a:lnTo>
                    <a:pt x="651649" y="114300"/>
                  </a:lnTo>
                  <a:close/>
                </a:path>
                <a:path w="4798060" h="177800">
                  <a:moveTo>
                    <a:pt x="4779467" y="113030"/>
                  </a:moveTo>
                  <a:lnTo>
                    <a:pt x="651751" y="113030"/>
                  </a:lnTo>
                  <a:lnTo>
                    <a:pt x="651014" y="114300"/>
                  </a:lnTo>
                  <a:lnTo>
                    <a:pt x="654977" y="114300"/>
                  </a:lnTo>
                  <a:lnTo>
                    <a:pt x="654278" y="115570"/>
                  </a:lnTo>
                  <a:lnTo>
                    <a:pt x="4778895" y="115570"/>
                  </a:lnTo>
                  <a:lnTo>
                    <a:pt x="4780330" y="114300"/>
                  </a:lnTo>
                  <a:lnTo>
                    <a:pt x="4779467" y="113030"/>
                  </a:lnTo>
                  <a:close/>
                </a:path>
                <a:path w="4798060" h="177800">
                  <a:moveTo>
                    <a:pt x="441210" y="114300"/>
                  </a:moveTo>
                  <a:lnTo>
                    <a:pt x="439966" y="114300"/>
                  </a:lnTo>
                  <a:lnTo>
                    <a:pt x="440052" y="114914"/>
                  </a:lnTo>
                  <a:lnTo>
                    <a:pt x="440996" y="114555"/>
                  </a:lnTo>
                  <a:lnTo>
                    <a:pt x="441210" y="114300"/>
                  </a:lnTo>
                  <a:close/>
                </a:path>
                <a:path w="4798060" h="177800">
                  <a:moveTo>
                    <a:pt x="121361" y="109220"/>
                  </a:moveTo>
                  <a:lnTo>
                    <a:pt x="120700" y="109220"/>
                  </a:lnTo>
                  <a:lnTo>
                    <a:pt x="119646" y="110490"/>
                  </a:lnTo>
                  <a:lnTo>
                    <a:pt x="120446" y="113030"/>
                  </a:lnTo>
                  <a:lnTo>
                    <a:pt x="116725" y="114300"/>
                  </a:lnTo>
                  <a:lnTo>
                    <a:pt x="121361" y="114300"/>
                  </a:lnTo>
                  <a:lnTo>
                    <a:pt x="121361" y="109220"/>
                  </a:lnTo>
                  <a:close/>
                </a:path>
                <a:path w="4798060" h="177800">
                  <a:moveTo>
                    <a:pt x="204812" y="109220"/>
                  </a:moveTo>
                  <a:lnTo>
                    <a:pt x="166827" y="109220"/>
                  </a:lnTo>
                  <a:lnTo>
                    <a:pt x="166971" y="111760"/>
                  </a:lnTo>
                  <a:lnTo>
                    <a:pt x="167055" y="114300"/>
                  </a:lnTo>
                  <a:lnTo>
                    <a:pt x="203479" y="114300"/>
                  </a:lnTo>
                  <a:lnTo>
                    <a:pt x="203479" y="113030"/>
                  </a:lnTo>
                  <a:lnTo>
                    <a:pt x="204812" y="113030"/>
                  </a:lnTo>
                  <a:lnTo>
                    <a:pt x="204812" y="109220"/>
                  </a:lnTo>
                  <a:close/>
                </a:path>
                <a:path w="4798060" h="177800">
                  <a:moveTo>
                    <a:pt x="208114" y="113030"/>
                  </a:moveTo>
                  <a:lnTo>
                    <a:pt x="205460" y="113030"/>
                  </a:lnTo>
                  <a:lnTo>
                    <a:pt x="205460" y="114300"/>
                  </a:lnTo>
                  <a:lnTo>
                    <a:pt x="208775" y="114300"/>
                  </a:lnTo>
                  <a:lnTo>
                    <a:pt x="208114" y="113030"/>
                  </a:lnTo>
                  <a:close/>
                </a:path>
                <a:path w="4798060" h="177800">
                  <a:moveTo>
                    <a:pt x="371970" y="113030"/>
                  </a:moveTo>
                  <a:lnTo>
                    <a:pt x="341210" y="113030"/>
                  </a:lnTo>
                  <a:lnTo>
                    <a:pt x="341210" y="114300"/>
                  </a:lnTo>
                  <a:lnTo>
                    <a:pt x="373659" y="114300"/>
                  </a:lnTo>
                  <a:lnTo>
                    <a:pt x="371970" y="113030"/>
                  </a:lnTo>
                  <a:close/>
                </a:path>
                <a:path w="4798060" h="177800">
                  <a:moveTo>
                    <a:pt x="396036" y="113030"/>
                  </a:moveTo>
                  <a:lnTo>
                    <a:pt x="395376" y="113030"/>
                  </a:lnTo>
                  <a:lnTo>
                    <a:pt x="394677" y="114300"/>
                  </a:lnTo>
                  <a:lnTo>
                    <a:pt x="395998" y="114300"/>
                  </a:lnTo>
                  <a:lnTo>
                    <a:pt x="396036" y="113030"/>
                  </a:lnTo>
                  <a:close/>
                </a:path>
                <a:path w="4798060" h="177800">
                  <a:moveTo>
                    <a:pt x="401332" y="113030"/>
                  </a:moveTo>
                  <a:lnTo>
                    <a:pt x="400011" y="113030"/>
                  </a:lnTo>
                  <a:lnTo>
                    <a:pt x="399313" y="114300"/>
                  </a:lnTo>
                  <a:lnTo>
                    <a:pt x="401980" y="114300"/>
                  </a:lnTo>
                  <a:lnTo>
                    <a:pt x="401332" y="113030"/>
                  </a:lnTo>
                  <a:close/>
                </a:path>
                <a:path w="4798060" h="177800">
                  <a:moveTo>
                    <a:pt x="447179" y="113030"/>
                  </a:moveTo>
                  <a:lnTo>
                    <a:pt x="408762" y="113030"/>
                  </a:lnTo>
                  <a:lnTo>
                    <a:pt x="408571" y="114300"/>
                  </a:lnTo>
                  <a:lnTo>
                    <a:pt x="447179" y="114300"/>
                  </a:lnTo>
                  <a:lnTo>
                    <a:pt x="447179" y="113030"/>
                  </a:lnTo>
                  <a:close/>
                </a:path>
                <a:path w="4798060" h="177800">
                  <a:moveTo>
                    <a:pt x="447840" y="113030"/>
                  </a:moveTo>
                  <a:lnTo>
                    <a:pt x="447179" y="114300"/>
                  </a:lnTo>
                  <a:lnTo>
                    <a:pt x="450672" y="114300"/>
                  </a:lnTo>
                  <a:lnTo>
                    <a:pt x="447840" y="113030"/>
                  </a:lnTo>
                  <a:close/>
                </a:path>
                <a:path w="4798060" h="177800">
                  <a:moveTo>
                    <a:pt x="475526" y="113030"/>
                  </a:moveTo>
                  <a:lnTo>
                    <a:pt x="467626" y="113030"/>
                  </a:lnTo>
                  <a:lnTo>
                    <a:pt x="467575" y="114300"/>
                  </a:lnTo>
                  <a:lnTo>
                    <a:pt x="474878" y="114300"/>
                  </a:lnTo>
                  <a:lnTo>
                    <a:pt x="475526" y="113030"/>
                  </a:lnTo>
                  <a:close/>
                </a:path>
                <a:path w="4798060" h="177800">
                  <a:moveTo>
                    <a:pt x="499262" y="109220"/>
                  </a:moveTo>
                  <a:lnTo>
                    <a:pt x="494842" y="109220"/>
                  </a:lnTo>
                  <a:lnTo>
                    <a:pt x="494842" y="113030"/>
                  </a:lnTo>
                  <a:lnTo>
                    <a:pt x="477342" y="113030"/>
                  </a:lnTo>
                  <a:lnTo>
                    <a:pt x="479221" y="114300"/>
                  </a:lnTo>
                  <a:lnTo>
                    <a:pt x="498817" y="114300"/>
                  </a:lnTo>
                  <a:lnTo>
                    <a:pt x="499046" y="113030"/>
                  </a:lnTo>
                  <a:lnTo>
                    <a:pt x="499262" y="109220"/>
                  </a:lnTo>
                  <a:close/>
                </a:path>
                <a:path w="4798060" h="177800">
                  <a:moveTo>
                    <a:pt x="505434" y="113030"/>
                  </a:moveTo>
                  <a:lnTo>
                    <a:pt x="503453" y="113030"/>
                  </a:lnTo>
                  <a:lnTo>
                    <a:pt x="503453" y="114300"/>
                  </a:lnTo>
                  <a:lnTo>
                    <a:pt x="505434" y="114300"/>
                  </a:lnTo>
                  <a:lnTo>
                    <a:pt x="505434" y="113030"/>
                  </a:lnTo>
                  <a:close/>
                </a:path>
                <a:path w="4798060" h="177800">
                  <a:moveTo>
                    <a:pt x="516585" y="113030"/>
                  </a:moveTo>
                  <a:lnTo>
                    <a:pt x="506653" y="113030"/>
                  </a:lnTo>
                  <a:lnTo>
                    <a:pt x="505434" y="114300"/>
                  </a:lnTo>
                  <a:lnTo>
                    <a:pt x="510743" y="114300"/>
                  </a:lnTo>
                  <a:lnTo>
                    <a:pt x="516585" y="113030"/>
                  </a:lnTo>
                  <a:close/>
                </a:path>
                <a:path w="4798060" h="177800">
                  <a:moveTo>
                    <a:pt x="541896" y="113030"/>
                  </a:moveTo>
                  <a:lnTo>
                    <a:pt x="522541" y="113030"/>
                  </a:lnTo>
                  <a:lnTo>
                    <a:pt x="522503" y="114300"/>
                  </a:lnTo>
                  <a:lnTo>
                    <a:pt x="539089" y="114300"/>
                  </a:lnTo>
                  <a:lnTo>
                    <a:pt x="541896" y="113030"/>
                  </a:lnTo>
                  <a:close/>
                </a:path>
                <a:path w="4798060" h="177800">
                  <a:moveTo>
                    <a:pt x="569950" y="113030"/>
                  </a:moveTo>
                  <a:lnTo>
                    <a:pt x="549808" y="113030"/>
                  </a:lnTo>
                  <a:lnTo>
                    <a:pt x="551129" y="114300"/>
                  </a:lnTo>
                  <a:lnTo>
                    <a:pt x="569950" y="114300"/>
                  </a:lnTo>
                  <a:lnTo>
                    <a:pt x="569950" y="113030"/>
                  </a:lnTo>
                  <a:close/>
                </a:path>
                <a:path w="4798060" h="177800">
                  <a:moveTo>
                    <a:pt x="577888" y="113030"/>
                  </a:moveTo>
                  <a:lnTo>
                    <a:pt x="570128" y="113030"/>
                  </a:lnTo>
                  <a:lnTo>
                    <a:pt x="572693" y="114300"/>
                  </a:lnTo>
                  <a:lnTo>
                    <a:pt x="579602" y="114300"/>
                  </a:lnTo>
                  <a:lnTo>
                    <a:pt x="577888" y="113030"/>
                  </a:lnTo>
                  <a:close/>
                </a:path>
                <a:path w="4798060" h="177800">
                  <a:moveTo>
                    <a:pt x="603364" y="113030"/>
                  </a:moveTo>
                  <a:lnTo>
                    <a:pt x="593470" y="113030"/>
                  </a:lnTo>
                  <a:lnTo>
                    <a:pt x="593420" y="114300"/>
                  </a:lnTo>
                  <a:lnTo>
                    <a:pt x="605993" y="114300"/>
                  </a:lnTo>
                  <a:lnTo>
                    <a:pt x="603364" y="113030"/>
                  </a:lnTo>
                  <a:close/>
                </a:path>
                <a:path w="4798060" h="177800">
                  <a:moveTo>
                    <a:pt x="611568" y="113030"/>
                  </a:moveTo>
                  <a:lnTo>
                    <a:pt x="608736" y="113030"/>
                  </a:lnTo>
                  <a:lnTo>
                    <a:pt x="608736" y="114300"/>
                  </a:lnTo>
                  <a:lnTo>
                    <a:pt x="609485" y="114300"/>
                  </a:lnTo>
                  <a:lnTo>
                    <a:pt x="611568" y="113030"/>
                  </a:lnTo>
                  <a:close/>
                </a:path>
                <a:path w="4798060" h="177800">
                  <a:moveTo>
                    <a:pt x="611568" y="113030"/>
                  </a:moveTo>
                  <a:lnTo>
                    <a:pt x="609485" y="114300"/>
                  </a:lnTo>
                  <a:lnTo>
                    <a:pt x="612724" y="114300"/>
                  </a:lnTo>
                  <a:lnTo>
                    <a:pt x="612724" y="113892"/>
                  </a:lnTo>
                  <a:lnTo>
                    <a:pt x="611568" y="113030"/>
                  </a:lnTo>
                  <a:close/>
                </a:path>
                <a:path w="4798060" h="177800">
                  <a:moveTo>
                    <a:pt x="612724" y="113892"/>
                  </a:moveTo>
                  <a:lnTo>
                    <a:pt x="612724" y="114300"/>
                  </a:lnTo>
                  <a:lnTo>
                    <a:pt x="613270" y="114300"/>
                  </a:lnTo>
                  <a:lnTo>
                    <a:pt x="612724" y="113892"/>
                  </a:lnTo>
                  <a:close/>
                </a:path>
                <a:path w="4798060" h="177800">
                  <a:moveTo>
                    <a:pt x="615238" y="113030"/>
                  </a:moveTo>
                  <a:lnTo>
                    <a:pt x="612724" y="113030"/>
                  </a:lnTo>
                  <a:lnTo>
                    <a:pt x="614705" y="114300"/>
                  </a:lnTo>
                  <a:lnTo>
                    <a:pt x="615238" y="113030"/>
                  </a:lnTo>
                  <a:close/>
                </a:path>
                <a:path w="4798060" h="177800">
                  <a:moveTo>
                    <a:pt x="618020" y="113030"/>
                  </a:moveTo>
                  <a:lnTo>
                    <a:pt x="616838" y="113030"/>
                  </a:lnTo>
                  <a:lnTo>
                    <a:pt x="616902" y="114300"/>
                  </a:lnTo>
                  <a:lnTo>
                    <a:pt x="618020" y="114300"/>
                  </a:lnTo>
                  <a:lnTo>
                    <a:pt x="618020" y="113030"/>
                  </a:lnTo>
                  <a:close/>
                </a:path>
                <a:path w="4798060" h="177800">
                  <a:moveTo>
                    <a:pt x="636473" y="113030"/>
                  </a:moveTo>
                  <a:lnTo>
                    <a:pt x="633387" y="113030"/>
                  </a:lnTo>
                  <a:lnTo>
                    <a:pt x="630021" y="114300"/>
                  </a:lnTo>
                  <a:lnTo>
                    <a:pt x="636257" y="114300"/>
                  </a:lnTo>
                  <a:lnTo>
                    <a:pt x="636473" y="113030"/>
                  </a:lnTo>
                  <a:close/>
                </a:path>
                <a:path w="4798060" h="177800">
                  <a:moveTo>
                    <a:pt x="646531" y="113030"/>
                  </a:moveTo>
                  <a:lnTo>
                    <a:pt x="636473" y="113030"/>
                  </a:lnTo>
                  <a:lnTo>
                    <a:pt x="638467" y="114300"/>
                  </a:lnTo>
                  <a:lnTo>
                    <a:pt x="648398" y="114300"/>
                  </a:lnTo>
                  <a:lnTo>
                    <a:pt x="646531" y="113030"/>
                  </a:lnTo>
                  <a:close/>
                </a:path>
                <a:path w="4798060" h="177800">
                  <a:moveTo>
                    <a:pt x="612724" y="113030"/>
                  </a:moveTo>
                  <a:lnTo>
                    <a:pt x="611568" y="113030"/>
                  </a:lnTo>
                  <a:lnTo>
                    <a:pt x="612724" y="113892"/>
                  </a:lnTo>
                  <a:lnTo>
                    <a:pt x="612724" y="113030"/>
                  </a:lnTo>
                  <a:close/>
                </a:path>
                <a:path w="4798060" h="177800">
                  <a:moveTo>
                    <a:pt x="345846" y="107950"/>
                  </a:moveTo>
                  <a:lnTo>
                    <a:pt x="336588" y="107950"/>
                  </a:lnTo>
                  <a:lnTo>
                    <a:pt x="336257" y="109220"/>
                  </a:lnTo>
                  <a:lnTo>
                    <a:pt x="338188" y="113030"/>
                  </a:lnTo>
                  <a:lnTo>
                    <a:pt x="345401" y="113030"/>
                  </a:lnTo>
                  <a:lnTo>
                    <a:pt x="344970" y="109220"/>
                  </a:lnTo>
                  <a:lnTo>
                    <a:pt x="345846" y="109220"/>
                  </a:lnTo>
                  <a:lnTo>
                    <a:pt x="345846" y="107950"/>
                  </a:lnTo>
                  <a:close/>
                </a:path>
                <a:path w="4798060" h="177800">
                  <a:moveTo>
                    <a:pt x="364388" y="109220"/>
                  </a:moveTo>
                  <a:lnTo>
                    <a:pt x="348513" y="109220"/>
                  </a:lnTo>
                  <a:lnTo>
                    <a:pt x="347979" y="110490"/>
                  </a:lnTo>
                  <a:lnTo>
                    <a:pt x="348094" y="113030"/>
                  </a:lnTo>
                  <a:lnTo>
                    <a:pt x="359168" y="113030"/>
                  </a:lnTo>
                  <a:lnTo>
                    <a:pt x="359549" y="111760"/>
                  </a:lnTo>
                  <a:lnTo>
                    <a:pt x="360044" y="110490"/>
                  </a:lnTo>
                  <a:lnTo>
                    <a:pt x="364388" y="110490"/>
                  </a:lnTo>
                  <a:lnTo>
                    <a:pt x="364388" y="109220"/>
                  </a:lnTo>
                  <a:close/>
                </a:path>
                <a:path w="4798060" h="177800">
                  <a:moveTo>
                    <a:pt x="364388" y="110490"/>
                  </a:moveTo>
                  <a:lnTo>
                    <a:pt x="360044" y="110490"/>
                  </a:lnTo>
                  <a:lnTo>
                    <a:pt x="360044" y="113030"/>
                  </a:lnTo>
                  <a:lnTo>
                    <a:pt x="364388" y="113030"/>
                  </a:lnTo>
                  <a:lnTo>
                    <a:pt x="364388" y="110490"/>
                  </a:lnTo>
                  <a:close/>
                </a:path>
                <a:path w="4798060" h="177800">
                  <a:moveTo>
                    <a:pt x="367690" y="109220"/>
                  </a:moveTo>
                  <a:lnTo>
                    <a:pt x="365048" y="109220"/>
                  </a:lnTo>
                  <a:lnTo>
                    <a:pt x="365048" y="113030"/>
                  </a:lnTo>
                  <a:lnTo>
                    <a:pt x="367690" y="113030"/>
                  </a:lnTo>
                  <a:lnTo>
                    <a:pt x="367690" y="109220"/>
                  </a:lnTo>
                  <a:close/>
                </a:path>
                <a:path w="4798060" h="177800">
                  <a:moveTo>
                    <a:pt x="443191" y="107950"/>
                  </a:moveTo>
                  <a:lnTo>
                    <a:pt x="402132" y="107950"/>
                  </a:lnTo>
                  <a:lnTo>
                    <a:pt x="402348" y="109220"/>
                  </a:lnTo>
                  <a:lnTo>
                    <a:pt x="403009" y="111760"/>
                  </a:lnTo>
                  <a:lnTo>
                    <a:pt x="403453" y="113030"/>
                  </a:lnTo>
                  <a:lnTo>
                    <a:pt x="441871" y="113030"/>
                  </a:lnTo>
                  <a:lnTo>
                    <a:pt x="441871" y="109220"/>
                  </a:lnTo>
                  <a:lnTo>
                    <a:pt x="443191" y="109220"/>
                  </a:lnTo>
                  <a:lnTo>
                    <a:pt x="443191" y="107950"/>
                  </a:lnTo>
                  <a:close/>
                </a:path>
                <a:path w="4798060" h="177800">
                  <a:moveTo>
                    <a:pt x="491540" y="106680"/>
                  </a:moveTo>
                  <a:lnTo>
                    <a:pt x="478955" y="106680"/>
                  </a:lnTo>
                  <a:lnTo>
                    <a:pt x="478066" y="107950"/>
                  </a:lnTo>
                  <a:lnTo>
                    <a:pt x="476973" y="113030"/>
                  </a:lnTo>
                  <a:lnTo>
                    <a:pt x="479958" y="113030"/>
                  </a:lnTo>
                  <a:lnTo>
                    <a:pt x="480110" y="109220"/>
                  </a:lnTo>
                  <a:lnTo>
                    <a:pt x="497497" y="109220"/>
                  </a:lnTo>
                  <a:lnTo>
                    <a:pt x="499097" y="107950"/>
                  </a:lnTo>
                  <a:lnTo>
                    <a:pt x="491540" y="107950"/>
                  </a:lnTo>
                  <a:lnTo>
                    <a:pt x="491540" y="106680"/>
                  </a:lnTo>
                  <a:close/>
                </a:path>
                <a:path w="4798060" h="177800">
                  <a:moveTo>
                    <a:pt x="494182" y="109220"/>
                  </a:moveTo>
                  <a:lnTo>
                    <a:pt x="482676" y="109220"/>
                  </a:lnTo>
                  <a:lnTo>
                    <a:pt x="482180" y="113030"/>
                  </a:lnTo>
                  <a:lnTo>
                    <a:pt x="494182" y="113030"/>
                  </a:lnTo>
                  <a:lnTo>
                    <a:pt x="494182" y="109220"/>
                  </a:lnTo>
                  <a:close/>
                </a:path>
                <a:path w="4798060" h="177800">
                  <a:moveTo>
                    <a:pt x="502412" y="107950"/>
                  </a:moveTo>
                  <a:lnTo>
                    <a:pt x="499097" y="107950"/>
                  </a:lnTo>
                  <a:lnTo>
                    <a:pt x="499097" y="109220"/>
                  </a:lnTo>
                  <a:lnTo>
                    <a:pt x="500430" y="109220"/>
                  </a:lnTo>
                  <a:lnTo>
                    <a:pt x="500430" y="113030"/>
                  </a:lnTo>
                  <a:lnTo>
                    <a:pt x="501535" y="113030"/>
                  </a:lnTo>
                  <a:lnTo>
                    <a:pt x="501967" y="109220"/>
                  </a:lnTo>
                  <a:lnTo>
                    <a:pt x="502412" y="107950"/>
                  </a:lnTo>
                  <a:close/>
                </a:path>
                <a:path w="4798060" h="177800">
                  <a:moveTo>
                    <a:pt x="521284" y="109220"/>
                  </a:moveTo>
                  <a:lnTo>
                    <a:pt x="519468" y="109220"/>
                  </a:lnTo>
                  <a:lnTo>
                    <a:pt x="517842" y="113030"/>
                  </a:lnTo>
                  <a:lnTo>
                    <a:pt x="521246" y="113030"/>
                  </a:lnTo>
                  <a:lnTo>
                    <a:pt x="521284" y="109220"/>
                  </a:lnTo>
                  <a:close/>
                </a:path>
                <a:path w="4798060" h="177800">
                  <a:moveTo>
                    <a:pt x="528561" y="109220"/>
                  </a:moveTo>
                  <a:lnTo>
                    <a:pt x="527977" y="109220"/>
                  </a:lnTo>
                  <a:lnTo>
                    <a:pt x="526033" y="113030"/>
                  </a:lnTo>
                  <a:lnTo>
                    <a:pt x="528535" y="113030"/>
                  </a:lnTo>
                  <a:lnTo>
                    <a:pt x="528561" y="109220"/>
                  </a:lnTo>
                  <a:close/>
                </a:path>
                <a:path w="4798060" h="177800">
                  <a:moveTo>
                    <a:pt x="568629" y="107950"/>
                  </a:moveTo>
                  <a:lnTo>
                    <a:pt x="540550" y="107950"/>
                  </a:lnTo>
                  <a:lnTo>
                    <a:pt x="540765" y="109220"/>
                  </a:lnTo>
                  <a:lnTo>
                    <a:pt x="540994" y="113030"/>
                  </a:lnTo>
                  <a:lnTo>
                    <a:pt x="566369" y="113030"/>
                  </a:lnTo>
                  <a:lnTo>
                    <a:pt x="566369" y="109220"/>
                  </a:lnTo>
                  <a:lnTo>
                    <a:pt x="568629" y="109220"/>
                  </a:lnTo>
                  <a:lnTo>
                    <a:pt x="568629" y="107950"/>
                  </a:lnTo>
                  <a:close/>
                </a:path>
                <a:path w="4798060" h="177800">
                  <a:moveTo>
                    <a:pt x="570623" y="109220"/>
                  </a:moveTo>
                  <a:lnTo>
                    <a:pt x="567982" y="109220"/>
                  </a:lnTo>
                  <a:lnTo>
                    <a:pt x="567982" y="113030"/>
                  </a:lnTo>
                  <a:lnTo>
                    <a:pt x="570623" y="113030"/>
                  </a:lnTo>
                  <a:lnTo>
                    <a:pt x="570623" y="109220"/>
                  </a:lnTo>
                  <a:close/>
                </a:path>
                <a:path w="4798060" h="177800">
                  <a:moveTo>
                    <a:pt x="609358" y="107950"/>
                  </a:moveTo>
                  <a:lnTo>
                    <a:pt x="590435" y="107950"/>
                  </a:lnTo>
                  <a:lnTo>
                    <a:pt x="590638" y="113030"/>
                  </a:lnTo>
                  <a:lnTo>
                    <a:pt x="607377" y="113030"/>
                  </a:lnTo>
                  <a:lnTo>
                    <a:pt x="607390" y="109220"/>
                  </a:lnTo>
                  <a:lnTo>
                    <a:pt x="608101" y="109220"/>
                  </a:lnTo>
                  <a:lnTo>
                    <a:pt x="609358" y="107950"/>
                  </a:lnTo>
                  <a:close/>
                </a:path>
                <a:path w="4798060" h="177800">
                  <a:moveTo>
                    <a:pt x="626846" y="109220"/>
                  </a:moveTo>
                  <a:lnTo>
                    <a:pt x="608063" y="109220"/>
                  </a:lnTo>
                  <a:lnTo>
                    <a:pt x="608050" y="113030"/>
                  </a:lnTo>
                  <a:lnTo>
                    <a:pt x="624420" y="113030"/>
                  </a:lnTo>
                  <a:lnTo>
                    <a:pt x="626846" y="109220"/>
                  </a:lnTo>
                  <a:close/>
                </a:path>
                <a:path w="4798060" h="177800">
                  <a:moveTo>
                    <a:pt x="644474" y="112946"/>
                  </a:moveTo>
                  <a:close/>
                </a:path>
                <a:path w="4798060" h="177800">
                  <a:moveTo>
                    <a:pt x="4778756" y="106680"/>
                  </a:moveTo>
                  <a:lnTo>
                    <a:pt x="669137" y="106680"/>
                  </a:lnTo>
                  <a:lnTo>
                    <a:pt x="669086" y="107950"/>
                  </a:lnTo>
                  <a:lnTo>
                    <a:pt x="654227" y="107950"/>
                  </a:lnTo>
                  <a:lnTo>
                    <a:pt x="655789" y="109220"/>
                  </a:lnTo>
                  <a:lnTo>
                    <a:pt x="655739" y="113030"/>
                  </a:lnTo>
                  <a:lnTo>
                    <a:pt x="4778197" y="113030"/>
                  </a:lnTo>
                  <a:lnTo>
                    <a:pt x="4777765" y="111760"/>
                  </a:lnTo>
                  <a:lnTo>
                    <a:pt x="4775949" y="111760"/>
                  </a:lnTo>
                  <a:lnTo>
                    <a:pt x="4777473" y="110490"/>
                  </a:lnTo>
                  <a:lnTo>
                    <a:pt x="4775542" y="110490"/>
                  </a:lnTo>
                  <a:lnTo>
                    <a:pt x="4775174" y="109220"/>
                  </a:lnTo>
                  <a:lnTo>
                    <a:pt x="4777803" y="109220"/>
                  </a:lnTo>
                  <a:lnTo>
                    <a:pt x="4778756" y="106680"/>
                  </a:lnTo>
                  <a:close/>
                </a:path>
                <a:path w="4798060" h="177800">
                  <a:moveTo>
                    <a:pt x="645845" y="107950"/>
                  </a:moveTo>
                  <a:lnTo>
                    <a:pt x="643877" y="107950"/>
                  </a:lnTo>
                  <a:lnTo>
                    <a:pt x="643877" y="109220"/>
                  </a:lnTo>
                  <a:lnTo>
                    <a:pt x="644499" y="109220"/>
                  </a:lnTo>
                  <a:lnTo>
                    <a:pt x="644474" y="112946"/>
                  </a:lnTo>
                  <a:lnTo>
                    <a:pt x="645629" y="109220"/>
                  </a:lnTo>
                  <a:lnTo>
                    <a:pt x="645845" y="107950"/>
                  </a:lnTo>
                  <a:close/>
                </a:path>
                <a:path w="4798060" h="177800">
                  <a:moveTo>
                    <a:pt x="161759" y="107950"/>
                  </a:moveTo>
                  <a:lnTo>
                    <a:pt x="154406" y="107950"/>
                  </a:lnTo>
                  <a:lnTo>
                    <a:pt x="154470" y="109220"/>
                  </a:lnTo>
                  <a:lnTo>
                    <a:pt x="161759" y="109220"/>
                  </a:lnTo>
                  <a:lnTo>
                    <a:pt x="161759" y="107950"/>
                  </a:lnTo>
                  <a:close/>
                </a:path>
                <a:path w="4798060" h="177800">
                  <a:moveTo>
                    <a:pt x="202818" y="107950"/>
                  </a:moveTo>
                  <a:lnTo>
                    <a:pt x="168744" y="107950"/>
                  </a:lnTo>
                  <a:lnTo>
                    <a:pt x="169037" y="109220"/>
                  </a:lnTo>
                  <a:lnTo>
                    <a:pt x="202818" y="109220"/>
                  </a:lnTo>
                  <a:lnTo>
                    <a:pt x="202818" y="107950"/>
                  </a:lnTo>
                  <a:close/>
                </a:path>
                <a:path w="4798060" h="177800">
                  <a:moveTo>
                    <a:pt x="364667" y="107950"/>
                  </a:moveTo>
                  <a:lnTo>
                    <a:pt x="346760" y="107950"/>
                  </a:lnTo>
                  <a:lnTo>
                    <a:pt x="346519" y="109220"/>
                  </a:lnTo>
                  <a:lnTo>
                    <a:pt x="364667" y="109220"/>
                  </a:lnTo>
                  <a:lnTo>
                    <a:pt x="364667" y="107950"/>
                  </a:lnTo>
                  <a:close/>
                </a:path>
                <a:path w="4798060" h="177800">
                  <a:moveTo>
                    <a:pt x="613397" y="107950"/>
                  </a:moveTo>
                  <a:lnTo>
                    <a:pt x="611428" y="107950"/>
                  </a:lnTo>
                  <a:lnTo>
                    <a:pt x="611403" y="109220"/>
                  </a:lnTo>
                  <a:lnTo>
                    <a:pt x="613371" y="109220"/>
                  </a:lnTo>
                  <a:lnTo>
                    <a:pt x="613397" y="107950"/>
                  </a:lnTo>
                  <a:close/>
                </a:path>
                <a:path w="4798060" h="177800">
                  <a:moveTo>
                    <a:pt x="629272" y="107950"/>
                  </a:moveTo>
                  <a:lnTo>
                    <a:pt x="614705" y="107950"/>
                  </a:lnTo>
                  <a:lnTo>
                    <a:pt x="614705" y="109220"/>
                  </a:lnTo>
                  <a:lnTo>
                    <a:pt x="629272" y="109220"/>
                  </a:lnTo>
                  <a:lnTo>
                    <a:pt x="629272" y="107950"/>
                  </a:lnTo>
                  <a:close/>
                </a:path>
                <a:path w="4798060" h="177800">
                  <a:moveTo>
                    <a:pt x="636181" y="107950"/>
                  </a:moveTo>
                  <a:lnTo>
                    <a:pt x="632675" y="107950"/>
                  </a:lnTo>
                  <a:lnTo>
                    <a:pt x="633818" y="109220"/>
                  </a:lnTo>
                  <a:lnTo>
                    <a:pt x="636181" y="107950"/>
                  </a:lnTo>
                  <a:close/>
                </a:path>
                <a:path w="4798060" h="177800">
                  <a:moveTo>
                    <a:pt x="652500" y="107950"/>
                  </a:moveTo>
                  <a:lnTo>
                    <a:pt x="649185" y="107950"/>
                  </a:lnTo>
                  <a:lnTo>
                    <a:pt x="649160" y="109220"/>
                  </a:lnTo>
                  <a:lnTo>
                    <a:pt x="652475" y="109220"/>
                  </a:lnTo>
                  <a:lnTo>
                    <a:pt x="652500" y="107950"/>
                  </a:lnTo>
                  <a:close/>
                </a:path>
                <a:path w="4798060" h="177800">
                  <a:moveTo>
                    <a:pt x="147840" y="104140"/>
                  </a:moveTo>
                  <a:lnTo>
                    <a:pt x="129971" y="104140"/>
                  </a:lnTo>
                  <a:lnTo>
                    <a:pt x="136601" y="105410"/>
                  </a:lnTo>
                  <a:lnTo>
                    <a:pt x="118059" y="106680"/>
                  </a:lnTo>
                  <a:lnTo>
                    <a:pt x="117386" y="107950"/>
                  </a:lnTo>
                  <a:lnTo>
                    <a:pt x="142557" y="107950"/>
                  </a:lnTo>
                  <a:lnTo>
                    <a:pt x="142557" y="106680"/>
                  </a:lnTo>
                  <a:lnTo>
                    <a:pt x="146519" y="106680"/>
                  </a:lnTo>
                  <a:lnTo>
                    <a:pt x="147764" y="105410"/>
                  </a:lnTo>
                  <a:lnTo>
                    <a:pt x="148081" y="105410"/>
                  </a:lnTo>
                  <a:lnTo>
                    <a:pt x="147840" y="104140"/>
                  </a:lnTo>
                  <a:close/>
                </a:path>
                <a:path w="4798060" h="177800">
                  <a:moveTo>
                    <a:pt x="148869" y="106680"/>
                  </a:moveTo>
                  <a:lnTo>
                    <a:pt x="145910" y="107950"/>
                  </a:lnTo>
                  <a:lnTo>
                    <a:pt x="150507" y="107950"/>
                  </a:lnTo>
                  <a:lnTo>
                    <a:pt x="148869" y="106680"/>
                  </a:lnTo>
                  <a:close/>
                </a:path>
                <a:path w="4798060" h="177800">
                  <a:moveTo>
                    <a:pt x="157213" y="106680"/>
                  </a:moveTo>
                  <a:lnTo>
                    <a:pt x="155130" y="106680"/>
                  </a:lnTo>
                  <a:lnTo>
                    <a:pt x="154470" y="107950"/>
                  </a:lnTo>
                  <a:lnTo>
                    <a:pt x="158089" y="107950"/>
                  </a:lnTo>
                  <a:lnTo>
                    <a:pt x="157213" y="106680"/>
                  </a:lnTo>
                  <a:close/>
                </a:path>
                <a:path w="4798060" h="177800">
                  <a:moveTo>
                    <a:pt x="202818" y="106680"/>
                  </a:moveTo>
                  <a:lnTo>
                    <a:pt x="160439" y="106680"/>
                  </a:lnTo>
                  <a:lnTo>
                    <a:pt x="160439" y="107950"/>
                  </a:lnTo>
                  <a:lnTo>
                    <a:pt x="209448" y="107950"/>
                  </a:lnTo>
                  <a:lnTo>
                    <a:pt x="202818" y="106680"/>
                  </a:lnTo>
                  <a:close/>
                </a:path>
                <a:path w="4798060" h="177800">
                  <a:moveTo>
                    <a:pt x="345198" y="106680"/>
                  </a:moveTo>
                  <a:lnTo>
                    <a:pt x="338569" y="106680"/>
                  </a:lnTo>
                  <a:lnTo>
                    <a:pt x="338569" y="107950"/>
                  </a:lnTo>
                  <a:lnTo>
                    <a:pt x="344525" y="107950"/>
                  </a:lnTo>
                  <a:lnTo>
                    <a:pt x="345198" y="106680"/>
                  </a:lnTo>
                  <a:close/>
                </a:path>
                <a:path w="4798060" h="177800">
                  <a:moveTo>
                    <a:pt x="361530" y="106680"/>
                  </a:moveTo>
                  <a:lnTo>
                    <a:pt x="345198" y="106680"/>
                  </a:lnTo>
                  <a:lnTo>
                    <a:pt x="346519" y="107950"/>
                  </a:lnTo>
                  <a:lnTo>
                    <a:pt x="360933" y="107950"/>
                  </a:lnTo>
                  <a:lnTo>
                    <a:pt x="361530" y="106680"/>
                  </a:lnTo>
                  <a:close/>
                </a:path>
                <a:path w="4798060" h="177800">
                  <a:moveTo>
                    <a:pt x="431939" y="105410"/>
                  </a:moveTo>
                  <a:lnTo>
                    <a:pt x="406565" y="105410"/>
                  </a:lnTo>
                  <a:lnTo>
                    <a:pt x="407441" y="107950"/>
                  </a:lnTo>
                  <a:lnTo>
                    <a:pt x="432600" y="107950"/>
                  </a:lnTo>
                  <a:lnTo>
                    <a:pt x="432600" y="106680"/>
                  </a:lnTo>
                  <a:lnTo>
                    <a:pt x="432320" y="106680"/>
                  </a:lnTo>
                  <a:lnTo>
                    <a:pt x="431939" y="105410"/>
                  </a:lnTo>
                  <a:close/>
                </a:path>
                <a:path w="4798060" h="177800">
                  <a:moveTo>
                    <a:pt x="436575" y="106680"/>
                  </a:moveTo>
                  <a:lnTo>
                    <a:pt x="433260" y="106680"/>
                  </a:lnTo>
                  <a:lnTo>
                    <a:pt x="433260" y="107950"/>
                  </a:lnTo>
                  <a:lnTo>
                    <a:pt x="437883" y="107950"/>
                  </a:lnTo>
                  <a:lnTo>
                    <a:pt x="436575" y="106680"/>
                  </a:lnTo>
                  <a:close/>
                </a:path>
                <a:path w="4798060" h="177800">
                  <a:moveTo>
                    <a:pt x="552221" y="106680"/>
                  </a:moveTo>
                  <a:lnTo>
                    <a:pt x="542518" y="106680"/>
                  </a:lnTo>
                  <a:lnTo>
                    <a:pt x="546379" y="107950"/>
                  </a:lnTo>
                  <a:lnTo>
                    <a:pt x="552221" y="106680"/>
                  </a:lnTo>
                  <a:close/>
                </a:path>
                <a:path w="4798060" h="177800">
                  <a:moveTo>
                    <a:pt x="578472" y="106680"/>
                  </a:moveTo>
                  <a:lnTo>
                    <a:pt x="557758" y="106680"/>
                  </a:lnTo>
                  <a:lnTo>
                    <a:pt x="557758" y="107950"/>
                  </a:lnTo>
                  <a:lnTo>
                    <a:pt x="577253" y="107950"/>
                  </a:lnTo>
                  <a:lnTo>
                    <a:pt x="578472" y="106680"/>
                  </a:lnTo>
                  <a:close/>
                </a:path>
                <a:path w="4798060" h="177800">
                  <a:moveTo>
                    <a:pt x="580161" y="106680"/>
                  </a:moveTo>
                  <a:lnTo>
                    <a:pt x="578472" y="106680"/>
                  </a:lnTo>
                  <a:lnTo>
                    <a:pt x="579526" y="107950"/>
                  </a:lnTo>
                  <a:lnTo>
                    <a:pt x="579894" y="107950"/>
                  </a:lnTo>
                  <a:lnTo>
                    <a:pt x="580161" y="106680"/>
                  </a:lnTo>
                  <a:close/>
                </a:path>
                <a:path w="4798060" h="177800">
                  <a:moveTo>
                    <a:pt x="580555" y="106680"/>
                  </a:moveTo>
                  <a:lnTo>
                    <a:pt x="580161" y="106680"/>
                  </a:lnTo>
                  <a:lnTo>
                    <a:pt x="580974" y="107950"/>
                  </a:lnTo>
                  <a:lnTo>
                    <a:pt x="580555" y="106680"/>
                  </a:lnTo>
                  <a:close/>
                </a:path>
                <a:path w="4798060" h="177800">
                  <a:moveTo>
                    <a:pt x="598182" y="106680"/>
                  </a:moveTo>
                  <a:lnTo>
                    <a:pt x="587032" y="106680"/>
                  </a:lnTo>
                  <a:lnTo>
                    <a:pt x="587628" y="107950"/>
                  </a:lnTo>
                  <a:lnTo>
                    <a:pt x="598220" y="107950"/>
                  </a:lnTo>
                  <a:lnTo>
                    <a:pt x="598182" y="106680"/>
                  </a:lnTo>
                  <a:close/>
                </a:path>
                <a:path w="4798060" h="177800">
                  <a:moveTo>
                    <a:pt x="633247" y="106680"/>
                  </a:moveTo>
                  <a:lnTo>
                    <a:pt x="610730" y="106680"/>
                  </a:lnTo>
                  <a:lnTo>
                    <a:pt x="603453" y="107950"/>
                  </a:lnTo>
                  <a:lnTo>
                    <a:pt x="633247" y="107950"/>
                  </a:lnTo>
                  <a:lnTo>
                    <a:pt x="633247" y="106680"/>
                  </a:lnTo>
                  <a:close/>
                </a:path>
                <a:path w="4798060" h="177800">
                  <a:moveTo>
                    <a:pt x="663168" y="106680"/>
                  </a:moveTo>
                  <a:lnTo>
                    <a:pt x="660158" y="106680"/>
                  </a:lnTo>
                  <a:lnTo>
                    <a:pt x="660006" y="107950"/>
                  </a:lnTo>
                  <a:lnTo>
                    <a:pt x="661835" y="107950"/>
                  </a:lnTo>
                  <a:lnTo>
                    <a:pt x="663168" y="106680"/>
                  </a:lnTo>
                  <a:close/>
                </a:path>
                <a:path w="4798060" h="177800">
                  <a:moveTo>
                    <a:pt x="180962" y="105410"/>
                  </a:moveTo>
                  <a:lnTo>
                    <a:pt x="180289" y="105410"/>
                  </a:lnTo>
                  <a:lnTo>
                    <a:pt x="180289" y="106680"/>
                  </a:lnTo>
                  <a:lnTo>
                    <a:pt x="180962" y="106680"/>
                  </a:lnTo>
                  <a:lnTo>
                    <a:pt x="180962" y="105410"/>
                  </a:lnTo>
                  <a:close/>
                </a:path>
                <a:path w="4798060" h="177800">
                  <a:moveTo>
                    <a:pt x="202450" y="105410"/>
                  </a:moveTo>
                  <a:lnTo>
                    <a:pt x="192214" y="105410"/>
                  </a:lnTo>
                  <a:lnTo>
                    <a:pt x="192214" y="106680"/>
                  </a:lnTo>
                  <a:lnTo>
                    <a:pt x="202158" y="106680"/>
                  </a:lnTo>
                  <a:lnTo>
                    <a:pt x="202450" y="105410"/>
                  </a:lnTo>
                  <a:close/>
                </a:path>
                <a:path w="4798060" h="177800">
                  <a:moveTo>
                    <a:pt x="370357" y="104140"/>
                  </a:moveTo>
                  <a:lnTo>
                    <a:pt x="335076" y="104140"/>
                  </a:lnTo>
                  <a:lnTo>
                    <a:pt x="334213" y="105410"/>
                  </a:lnTo>
                  <a:lnTo>
                    <a:pt x="333921" y="106680"/>
                  </a:lnTo>
                  <a:lnTo>
                    <a:pt x="370357" y="106680"/>
                  </a:lnTo>
                  <a:lnTo>
                    <a:pt x="370357" y="104140"/>
                  </a:lnTo>
                  <a:close/>
                </a:path>
                <a:path w="4798060" h="177800">
                  <a:moveTo>
                    <a:pt x="500799" y="105410"/>
                  </a:moveTo>
                  <a:lnTo>
                    <a:pt x="476300" y="105410"/>
                  </a:lnTo>
                  <a:lnTo>
                    <a:pt x="476300" y="106680"/>
                  </a:lnTo>
                  <a:lnTo>
                    <a:pt x="500799" y="106680"/>
                  </a:lnTo>
                  <a:lnTo>
                    <a:pt x="500799" y="105410"/>
                  </a:lnTo>
                  <a:close/>
                </a:path>
                <a:path w="4798060" h="177800">
                  <a:moveTo>
                    <a:pt x="551586" y="105410"/>
                  </a:moveTo>
                  <a:lnTo>
                    <a:pt x="541197" y="105410"/>
                  </a:lnTo>
                  <a:lnTo>
                    <a:pt x="542036" y="106680"/>
                  </a:lnTo>
                  <a:lnTo>
                    <a:pt x="552462" y="106680"/>
                  </a:lnTo>
                  <a:lnTo>
                    <a:pt x="551586" y="105410"/>
                  </a:lnTo>
                  <a:close/>
                </a:path>
                <a:path w="4798060" h="177800">
                  <a:moveTo>
                    <a:pt x="555498" y="105593"/>
                  </a:moveTo>
                  <a:lnTo>
                    <a:pt x="553313" y="106680"/>
                  </a:lnTo>
                  <a:lnTo>
                    <a:pt x="558418" y="106680"/>
                  </a:lnTo>
                  <a:lnTo>
                    <a:pt x="556861" y="105905"/>
                  </a:lnTo>
                  <a:lnTo>
                    <a:pt x="555498" y="105593"/>
                  </a:lnTo>
                  <a:close/>
                </a:path>
                <a:path w="4798060" h="177800">
                  <a:moveTo>
                    <a:pt x="559370" y="106479"/>
                  </a:moveTo>
                  <a:lnTo>
                    <a:pt x="559346" y="106680"/>
                  </a:lnTo>
                  <a:lnTo>
                    <a:pt x="560247" y="106680"/>
                  </a:lnTo>
                  <a:lnTo>
                    <a:pt x="559370" y="106479"/>
                  </a:lnTo>
                  <a:close/>
                </a:path>
                <a:path w="4798060" h="177800">
                  <a:moveTo>
                    <a:pt x="559498" y="105410"/>
                  </a:moveTo>
                  <a:lnTo>
                    <a:pt x="559370" y="106479"/>
                  </a:lnTo>
                  <a:lnTo>
                    <a:pt x="560247" y="106680"/>
                  </a:lnTo>
                  <a:lnTo>
                    <a:pt x="560648" y="106337"/>
                  </a:lnTo>
                  <a:lnTo>
                    <a:pt x="559498" y="105410"/>
                  </a:lnTo>
                  <a:close/>
                </a:path>
                <a:path w="4798060" h="177800">
                  <a:moveTo>
                    <a:pt x="560648" y="106337"/>
                  </a:moveTo>
                  <a:lnTo>
                    <a:pt x="560247" y="106680"/>
                  </a:lnTo>
                  <a:lnTo>
                    <a:pt x="561073" y="106680"/>
                  </a:lnTo>
                  <a:lnTo>
                    <a:pt x="560648" y="106337"/>
                  </a:lnTo>
                  <a:close/>
                </a:path>
                <a:path w="4798060" h="177800">
                  <a:moveTo>
                    <a:pt x="613384" y="105410"/>
                  </a:moveTo>
                  <a:lnTo>
                    <a:pt x="606094" y="105410"/>
                  </a:lnTo>
                  <a:lnTo>
                    <a:pt x="606094" y="106680"/>
                  </a:lnTo>
                  <a:lnTo>
                    <a:pt x="613384" y="106680"/>
                  </a:lnTo>
                  <a:lnTo>
                    <a:pt x="613384" y="105410"/>
                  </a:lnTo>
                  <a:close/>
                </a:path>
                <a:path w="4798060" h="177800">
                  <a:moveTo>
                    <a:pt x="622274" y="105410"/>
                  </a:moveTo>
                  <a:lnTo>
                    <a:pt x="618299" y="105410"/>
                  </a:lnTo>
                  <a:lnTo>
                    <a:pt x="618299" y="106680"/>
                  </a:lnTo>
                  <a:lnTo>
                    <a:pt x="622274" y="106680"/>
                  </a:lnTo>
                  <a:lnTo>
                    <a:pt x="622274" y="105410"/>
                  </a:lnTo>
                  <a:close/>
                </a:path>
                <a:path w="4798060" h="177800">
                  <a:moveTo>
                    <a:pt x="4778984" y="105410"/>
                  </a:moveTo>
                  <a:lnTo>
                    <a:pt x="626630" y="105410"/>
                  </a:lnTo>
                  <a:lnTo>
                    <a:pt x="626630" y="106680"/>
                  </a:lnTo>
                  <a:lnTo>
                    <a:pt x="4779962" y="106680"/>
                  </a:lnTo>
                  <a:lnTo>
                    <a:pt x="4778984" y="105410"/>
                  </a:lnTo>
                  <a:close/>
                </a:path>
                <a:path w="4798060" h="177800">
                  <a:moveTo>
                    <a:pt x="559498" y="105410"/>
                  </a:moveTo>
                  <a:lnTo>
                    <a:pt x="555866" y="105410"/>
                  </a:lnTo>
                  <a:lnTo>
                    <a:pt x="556861" y="105905"/>
                  </a:lnTo>
                  <a:lnTo>
                    <a:pt x="559370" y="106479"/>
                  </a:lnTo>
                  <a:lnTo>
                    <a:pt x="559498" y="105410"/>
                  </a:lnTo>
                  <a:close/>
                </a:path>
                <a:path w="4798060" h="177800">
                  <a:moveTo>
                    <a:pt x="561733" y="105410"/>
                  </a:moveTo>
                  <a:lnTo>
                    <a:pt x="559498" y="105410"/>
                  </a:lnTo>
                  <a:lnTo>
                    <a:pt x="560648" y="106337"/>
                  </a:lnTo>
                  <a:lnTo>
                    <a:pt x="561733" y="105410"/>
                  </a:lnTo>
                  <a:close/>
                </a:path>
                <a:path w="4798060" h="177800">
                  <a:moveTo>
                    <a:pt x="555866" y="105410"/>
                  </a:moveTo>
                  <a:lnTo>
                    <a:pt x="555498" y="105593"/>
                  </a:lnTo>
                  <a:lnTo>
                    <a:pt x="556861" y="105905"/>
                  </a:lnTo>
                  <a:lnTo>
                    <a:pt x="555866" y="105410"/>
                  </a:lnTo>
                  <a:close/>
                </a:path>
                <a:path w="4798060" h="177800">
                  <a:moveTo>
                    <a:pt x="555866" y="105410"/>
                  </a:moveTo>
                  <a:lnTo>
                    <a:pt x="554697" y="105410"/>
                  </a:lnTo>
                  <a:lnTo>
                    <a:pt x="555498" y="105593"/>
                  </a:lnTo>
                  <a:lnTo>
                    <a:pt x="555866" y="105410"/>
                  </a:lnTo>
                  <a:close/>
                </a:path>
                <a:path w="4798060" h="177800">
                  <a:moveTo>
                    <a:pt x="193535" y="104140"/>
                  </a:moveTo>
                  <a:lnTo>
                    <a:pt x="192887" y="105410"/>
                  </a:lnTo>
                  <a:lnTo>
                    <a:pt x="202158" y="105410"/>
                  </a:lnTo>
                  <a:lnTo>
                    <a:pt x="193535" y="104140"/>
                  </a:lnTo>
                  <a:close/>
                </a:path>
                <a:path w="4798060" h="177800">
                  <a:moveTo>
                    <a:pt x="202818" y="104140"/>
                  </a:moveTo>
                  <a:lnTo>
                    <a:pt x="202158" y="104140"/>
                  </a:lnTo>
                  <a:lnTo>
                    <a:pt x="202158" y="105410"/>
                  </a:lnTo>
                  <a:lnTo>
                    <a:pt x="202818" y="105410"/>
                  </a:lnTo>
                  <a:lnTo>
                    <a:pt x="202818" y="104140"/>
                  </a:lnTo>
                  <a:close/>
                </a:path>
                <a:path w="4798060" h="177800">
                  <a:moveTo>
                    <a:pt x="374332" y="104140"/>
                  </a:moveTo>
                  <a:lnTo>
                    <a:pt x="371297" y="104140"/>
                  </a:lnTo>
                  <a:lnTo>
                    <a:pt x="372579" y="105410"/>
                  </a:lnTo>
                  <a:lnTo>
                    <a:pt x="374332" y="104140"/>
                  </a:lnTo>
                  <a:close/>
                </a:path>
                <a:path w="4798060" h="177800">
                  <a:moveTo>
                    <a:pt x="382930" y="104140"/>
                  </a:moveTo>
                  <a:lnTo>
                    <a:pt x="376974" y="104140"/>
                  </a:lnTo>
                  <a:lnTo>
                    <a:pt x="382282" y="105410"/>
                  </a:lnTo>
                  <a:lnTo>
                    <a:pt x="382485" y="105410"/>
                  </a:lnTo>
                  <a:lnTo>
                    <a:pt x="382930" y="104140"/>
                  </a:lnTo>
                  <a:close/>
                </a:path>
                <a:path w="4798060" h="177800">
                  <a:moveTo>
                    <a:pt x="392201" y="104140"/>
                  </a:moveTo>
                  <a:lnTo>
                    <a:pt x="389280" y="104140"/>
                  </a:lnTo>
                  <a:lnTo>
                    <a:pt x="389534" y="105410"/>
                  </a:lnTo>
                  <a:lnTo>
                    <a:pt x="392201" y="104140"/>
                  </a:lnTo>
                  <a:close/>
                </a:path>
                <a:path w="4798060" h="177800">
                  <a:moveTo>
                    <a:pt x="449160" y="104140"/>
                  </a:moveTo>
                  <a:lnTo>
                    <a:pt x="398818" y="104140"/>
                  </a:lnTo>
                  <a:lnTo>
                    <a:pt x="399224" y="105410"/>
                  </a:lnTo>
                  <a:lnTo>
                    <a:pt x="442531" y="105410"/>
                  </a:lnTo>
                  <a:lnTo>
                    <a:pt x="449160" y="104140"/>
                  </a:lnTo>
                  <a:close/>
                </a:path>
                <a:path w="4798060" h="177800">
                  <a:moveTo>
                    <a:pt x="451815" y="104140"/>
                  </a:moveTo>
                  <a:lnTo>
                    <a:pt x="449160" y="104140"/>
                  </a:lnTo>
                  <a:lnTo>
                    <a:pt x="449160" y="105410"/>
                  </a:lnTo>
                  <a:lnTo>
                    <a:pt x="451815" y="105410"/>
                  </a:lnTo>
                  <a:lnTo>
                    <a:pt x="451815" y="104140"/>
                  </a:lnTo>
                  <a:close/>
                </a:path>
                <a:path w="4798060" h="177800">
                  <a:moveTo>
                    <a:pt x="507161" y="104140"/>
                  </a:moveTo>
                  <a:lnTo>
                    <a:pt x="475640" y="104140"/>
                  </a:lnTo>
                  <a:lnTo>
                    <a:pt x="474979" y="105410"/>
                  </a:lnTo>
                  <a:lnTo>
                    <a:pt x="503212" y="105410"/>
                  </a:lnTo>
                  <a:lnTo>
                    <a:pt x="507161" y="104140"/>
                  </a:lnTo>
                  <a:close/>
                </a:path>
                <a:path w="4798060" h="177800">
                  <a:moveTo>
                    <a:pt x="570331" y="104140"/>
                  </a:moveTo>
                  <a:lnTo>
                    <a:pt x="541197" y="104140"/>
                  </a:lnTo>
                  <a:lnTo>
                    <a:pt x="541159" y="105410"/>
                  </a:lnTo>
                  <a:lnTo>
                    <a:pt x="570395" y="105410"/>
                  </a:lnTo>
                  <a:lnTo>
                    <a:pt x="570331" y="104140"/>
                  </a:lnTo>
                  <a:close/>
                </a:path>
                <a:path w="4798060" h="177800">
                  <a:moveTo>
                    <a:pt x="572985" y="104140"/>
                  </a:moveTo>
                  <a:lnTo>
                    <a:pt x="571004" y="104140"/>
                  </a:lnTo>
                  <a:lnTo>
                    <a:pt x="570395" y="105410"/>
                  </a:lnTo>
                  <a:lnTo>
                    <a:pt x="572985" y="105410"/>
                  </a:lnTo>
                  <a:lnTo>
                    <a:pt x="572985" y="104140"/>
                  </a:lnTo>
                  <a:close/>
                </a:path>
                <a:path w="4798060" h="177800">
                  <a:moveTo>
                    <a:pt x="595134" y="104140"/>
                  </a:moveTo>
                  <a:lnTo>
                    <a:pt x="593128" y="104140"/>
                  </a:lnTo>
                  <a:lnTo>
                    <a:pt x="593737" y="105410"/>
                  </a:lnTo>
                  <a:lnTo>
                    <a:pt x="595553" y="105410"/>
                  </a:lnTo>
                  <a:lnTo>
                    <a:pt x="595134" y="104140"/>
                  </a:lnTo>
                  <a:close/>
                </a:path>
                <a:path w="4798060" h="177800">
                  <a:moveTo>
                    <a:pt x="611403" y="104140"/>
                  </a:moveTo>
                  <a:lnTo>
                    <a:pt x="598195" y="104140"/>
                  </a:lnTo>
                  <a:lnTo>
                    <a:pt x="598817" y="105410"/>
                  </a:lnTo>
                  <a:lnTo>
                    <a:pt x="607199" y="105410"/>
                  </a:lnTo>
                  <a:lnTo>
                    <a:pt x="611403" y="104140"/>
                  </a:lnTo>
                  <a:close/>
                </a:path>
                <a:path w="4798060" h="177800">
                  <a:moveTo>
                    <a:pt x="618578" y="104140"/>
                  </a:moveTo>
                  <a:lnTo>
                    <a:pt x="615657" y="104140"/>
                  </a:lnTo>
                  <a:lnTo>
                    <a:pt x="615607" y="105410"/>
                  </a:lnTo>
                  <a:lnTo>
                    <a:pt x="618921" y="105410"/>
                  </a:lnTo>
                  <a:lnTo>
                    <a:pt x="618578" y="104140"/>
                  </a:lnTo>
                  <a:close/>
                </a:path>
                <a:path w="4798060" h="177800">
                  <a:moveTo>
                    <a:pt x="640537" y="104140"/>
                  </a:moveTo>
                  <a:lnTo>
                    <a:pt x="633247" y="104140"/>
                  </a:lnTo>
                  <a:lnTo>
                    <a:pt x="633247" y="105410"/>
                  </a:lnTo>
                  <a:lnTo>
                    <a:pt x="640537" y="105410"/>
                  </a:lnTo>
                  <a:lnTo>
                    <a:pt x="640537" y="104140"/>
                  </a:lnTo>
                  <a:close/>
                </a:path>
                <a:path w="4798060" h="177800">
                  <a:moveTo>
                    <a:pt x="4777562" y="102870"/>
                  </a:moveTo>
                  <a:lnTo>
                    <a:pt x="601167" y="102870"/>
                  </a:lnTo>
                  <a:lnTo>
                    <a:pt x="601002" y="104140"/>
                  </a:lnTo>
                  <a:lnTo>
                    <a:pt x="642721" y="104140"/>
                  </a:lnTo>
                  <a:lnTo>
                    <a:pt x="643458" y="105410"/>
                  </a:lnTo>
                  <a:lnTo>
                    <a:pt x="4777740" y="105410"/>
                  </a:lnTo>
                  <a:lnTo>
                    <a:pt x="4777562" y="102870"/>
                  </a:lnTo>
                  <a:close/>
                </a:path>
                <a:path w="4798060" h="177800">
                  <a:moveTo>
                    <a:pt x="200977" y="102870"/>
                  </a:moveTo>
                  <a:lnTo>
                    <a:pt x="197510" y="102870"/>
                  </a:lnTo>
                  <a:lnTo>
                    <a:pt x="194208" y="104140"/>
                  </a:lnTo>
                  <a:lnTo>
                    <a:pt x="202158" y="104140"/>
                  </a:lnTo>
                  <a:lnTo>
                    <a:pt x="200977" y="102870"/>
                  </a:lnTo>
                  <a:close/>
                </a:path>
                <a:path w="4798060" h="177800">
                  <a:moveTo>
                    <a:pt x="337235" y="102870"/>
                  </a:moveTo>
                  <a:lnTo>
                    <a:pt x="333006" y="102870"/>
                  </a:lnTo>
                  <a:lnTo>
                    <a:pt x="333921" y="104140"/>
                  </a:lnTo>
                  <a:lnTo>
                    <a:pt x="336207" y="104140"/>
                  </a:lnTo>
                  <a:lnTo>
                    <a:pt x="337235" y="102870"/>
                  </a:lnTo>
                  <a:close/>
                </a:path>
                <a:path w="4798060" h="177800">
                  <a:moveTo>
                    <a:pt x="372999" y="102870"/>
                  </a:moveTo>
                  <a:lnTo>
                    <a:pt x="337235" y="102870"/>
                  </a:lnTo>
                  <a:lnTo>
                    <a:pt x="337235" y="104140"/>
                  </a:lnTo>
                  <a:lnTo>
                    <a:pt x="372999" y="104140"/>
                  </a:lnTo>
                  <a:lnTo>
                    <a:pt x="372999" y="102870"/>
                  </a:lnTo>
                  <a:close/>
                </a:path>
                <a:path w="4798060" h="177800">
                  <a:moveTo>
                    <a:pt x="385775" y="102870"/>
                  </a:moveTo>
                  <a:lnTo>
                    <a:pt x="382435" y="104140"/>
                  </a:lnTo>
                  <a:lnTo>
                    <a:pt x="387565" y="104140"/>
                  </a:lnTo>
                  <a:lnTo>
                    <a:pt x="385775" y="102870"/>
                  </a:lnTo>
                  <a:close/>
                </a:path>
                <a:path w="4798060" h="177800">
                  <a:moveTo>
                    <a:pt x="454456" y="101600"/>
                  </a:moveTo>
                  <a:lnTo>
                    <a:pt x="395516" y="101600"/>
                  </a:lnTo>
                  <a:lnTo>
                    <a:pt x="401485" y="102870"/>
                  </a:lnTo>
                  <a:lnTo>
                    <a:pt x="401967" y="104140"/>
                  </a:lnTo>
                  <a:lnTo>
                    <a:pt x="401662" y="102870"/>
                  </a:lnTo>
                  <a:lnTo>
                    <a:pt x="454456" y="102870"/>
                  </a:lnTo>
                  <a:lnTo>
                    <a:pt x="454456" y="101600"/>
                  </a:lnTo>
                  <a:close/>
                </a:path>
                <a:path w="4798060" h="177800">
                  <a:moveTo>
                    <a:pt x="443864" y="102870"/>
                  </a:moveTo>
                  <a:lnTo>
                    <a:pt x="401662" y="102870"/>
                  </a:lnTo>
                  <a:lnTo>
                    <a:pt x="403453" y="104140"/>
                  </a:lnTo>
                  <a:lnTo>
                    <a:pt x="443864" y="104140"/>
                  </a:lnTo>
                  <a:lnTo>
                    <a:pt x="443864" y="102870"/>
                  </a:lnTo>
                  <a:close/>
                </a:path>
                <a:path w="4798060" h="177800">
                  <a:moveTo>
                    <a:pt x="499503" y="102870"/>
                  </a:moveTo>
                  <a:lnTo>
                    <a:pt x="487565" y="102870"/>
                  </a:lnTo>
                  <a:lnTo>
                    <a:pt x="487565" y="104140"/>
                  </a:lnTo>
                  <a:lnTo>
                    <a:pt x="499922" y="104140"/>
                  </a:lnTo>
                  <a:lnTo>
                    <a:pt x="499503" y="102870"/>
                  </a:lnTo>
                  <a:close/>
                </a:path>
                <a:path w="4798060" h="177800">
                  <a:moveTo>
                    <a:pt x="510425" y="102870"/>
                  </a:moveTo>
                  <a:lnTo>
                    <a:pt x="501129" y="102870"/>
                  </a:lnTo>
                  <a:lnTo>
                    <a:pt x="501116" y="104140"/>
                  </a:lnTo>
                  <a:lnTo>
                    <a:pt x="510425" y="102870"/>
                  </a:lnTo>
                  <a:close/>
                </a:path>
                <a:path w="4798060" h="177800">
                  <a:moveTo>
                    <a:pt x="518363" y="102870"/>
                  </a:moveTo>
                  <a:lnTo>
                    <a:pt x="512394" y="102870"/>
                  </a:lnTo>
                  <a:lnTo>
                    <a:pt x="518337" y="104140"/>
                  </a:lnTo>
                  <a:lnTo>
                    <a:pt x="518363" y="102870"/>
                  </a:lnTo>
                  <a:close/>
                </a:path>
                <a:path w="4798060" h="177800">
                  <a:moveTo>
                    <a:pt x="599820" y="102870"/>
                  </a:moveTo>
                  <a:lnTo>
                    <a:pt x="521017" y="102870"/>
                  </a:lnTo>
                  <a:lnTo>
                    <a:pt x="520992" y="104140"/>
                  </a:lnTo>
                  <a:lnTo>
                    <a:pt x="601002" y="104140"/>
                  </a:lnTo>
                  <a:lnTo>
                    <a:pt x="599820" y="102870"/>
                  </a:lnTo>
                  <a:close/>
                </a:path>
                <a:path w="4798060" h="177800">
                  <a:moveTo>
                    <a:pt x="378383" y="101600"/>
                  </a:moveTo>
                  <a:lnTo>
                    <a:pt x="326643" y="101600"/>
                  </a:lnTo>
                  <a:lnTo>
                    <a:pt x="326643" y="102870"/>
                  </a:lnTo>
                  <a:lnTo>
                    <a:pt x="377647" y="102870"/>
                  </a:lnTo>
                  <a:lnTo>
                    <a:pt x="378383" y="101600"/>
                  </a:lnTo>
                  <a:close/>
                </a:path>
                <a:path w="4798060" h="177800">
                  <a:moveTo>
                    <a:pt x="386918" y="101600"/>
                  </a:moveTo>
                  <a:lnTo>
                    <a:pt x="383603" y="101600"/>
                  </a:lnTo>
                  <a:lnTo>
                    <a:pt x="385444" y="102870"/>
                  </a:lnTo>
                  <a:lnTo>
                    <a:pt x="386918" y="101600"/>
                  </a:lnTo>
                  <a:close/>
                </a:path>
                <a:path w="4798060" h="177800">
                  <a:moveTo>
                    <a:pt x="395516" y="101600"/>
                  </a:moveTo>
                  <a:lnTo>
                    <a:pt x="389559" y="101600"/>
                  </a:lnTo>
                  <a:lnTo>
                    <a:pt x="389559" y="102870"/>
                  </a:lnTo>
                  <a:lnTo>
                    <a:pt x="393534" y="102870"/>
                  </a:lnTo>
                  <a:lnTo>
                    <a:pt x="395516" y="101600"/>
                  </a:lnTo>
                  <a:close/>
                </a:path>
                <a:path w="4798060" h="177800">
                  <a:moveTo>
                    <a:pt x="539876" y="101600"/>
                  </a:moveTo>
                  <a:lnTo>
                    <a:pt x="463715" y="101600"/>
                  </a:lnTo>
                  <a:lnTo>
                    <a:pt x="463715" y="102870"/>
                  </a:lnTo>
                  <a:lnTo>
                    <a:pt x="536320" y="102870"/>
                  </a:lnTo>
                  <a:lnTo>
                    <a:pt x="539876" y="101600"/>
                  </a:lnTo>
                  <a:close/>
                </a:path>
                <a:path w="4798060" h="177800">
                  <a:moveTo>
                    <a:pt x="540550" y="101600"/>
                  </a:moveTo>
                  <a:lnTo>
                    <a:pt x="539876" y="101600"/>
                  </a:lnTo>
                  <a:lnTo>
                    <a:pt x="540550" y="102870"/>
                  </a:lnTo>
                  <a:lnTo>
                    <a:pt x="540550" y="101600"/>
                  </a:lnTo>
                  <a:close/>
                </a:path>
                <a:path w="4798060" h="177800">
                  <a:moveTo>
                    <a:pt x="559739" y="101600"/>
                  </a:moveTo>
                  <a:lnTo>
                    <a:pt x="543191" y="101600"/>
                  </a:lnTo>
                  <a:lnTo>
                    <a:pt x="543191" y="102870"/>
                  </a:lnTo>
                  <a:lnTo>
                    <a:pt x="559739" y="102870"/>
                  </a:lnTo>
                  <a:lnTo>
                    <a:pt x="559739" y="101600"/>
                  </a:lnTo>
                  <a:close/>
                </a:path>
                <a:path w="4798060" h="177800">
                  <a:moveTo>
                    <a:pt x="604100" y="101600"/>
                  </a:moveTo>
                  <a:lnTo>
                    <a:pt x="603453" y="101600"/>
                  </a:lnTo>
                  <a:lnTo>
                    <a:pt x="603453" y="102870"/>
                  </a:lnTo>
                  <a:lnTo>
                    <a:pt x="604100" y="102870"/>
                  </a:lnTo>
                  <a:lnTo>
                    <a:pt x="604100" y="101600"/>
                  </a:lnTo>
                  <a:close/>
                </a:path>
                <a:path w="4798060" h="177800">
                  <a:moveTo>
                    <a:pt x="608088" y="101600"/>
                  </a:moveTo>
                  <a:lnTo>
                    <a:pt x="606488" y="101600"/>
                  </a:lnTo>
                  <a:lnTo>
                    <a:pt x="604901" y="102870"/>
                  </a:lnTo>
                  <a:lnTo>
                    <a:pt x="608088" y="102870"/>
                  </a:lnTo>
                  <a:lnTo>
                    <a:pt x="608088" y="101600"/>
                  </a:lnTo>
                  <a:close/>
                </a:path>
                <a:path w="4798060" h="177800">
                  <a:moveTo>
                    <a:pt x="615365" y="101600"/>
                  </a:moveTo>
                  <a:lnTo>
                    <a:pt x="612051" y="101600"/>
                  </a:lnTo>
                  <a:lnTo>
                    <a:pt x="612051" y="102870"/>
                  </a:lnTo>
                  <a:lnTo>
                    <a:pt x="615365" y="102870"/>
                  </a:lnTo>
                  <a:lnTo>
                    <a:pt x="615365" y="101600"/>
                  </a:lnTo>
                  <a:close/>
                </a:path>
                <a:path w="4798060" h="177800">
                  <a:moveTo>
                    <a:pt x="635228" y="101600"/>
                  </a:moveTo>
                  <a:lnTo>
                    <a:pt x="616851" y="101600"/>
                  </a:lnTo>
                  <a:lnTo>
                    <a:pt x="616699" y="102870"/>
                  </a:lnTo>
                  <a:lnTo>
                    <a:pt x="635901" y="102870"/>
                  </a:lnTo>
                  <a:lnTo>
                    <a:pt x="635228" y="101600"/>
                  </a:lnTo>
                  <a:close/>
                </a:path>
                <a:path w="4798060" h="177800">
                  <a:moveTo>
                    <a:pt x="640537" y="101600"/>
                  </a:moveTo>
                  <a:lnTo>
                    <a:pt x="637895" y="101600"/>
                  </a:lnTo>
                  <a:lnTo>
                    <a:pt x="637425" y="102870"/>
                  </a:lnTo>
                  <a:lnTo>
                    <a:pt x="640537" y="102870"/>
                  </a:lnTo>
                  <a:lnTo>
                    <a:pt x="640537" y="101600"/>
                  </a:lnTo>
                  <a:close/>
                </a:path>
                <a:path w="4798060" h="177800">
                  <a:moveTo>
                    <a:pt x="665479" y="101600"/>
                  </a:moveTo>
                  <a:lnTo>
                    <a:pt x="664184" y="101600"/>
                  </a:lnTo>
                  <a:lnTo>
                    <a:pt x="664806" y="102870"/>
                  </a:lnTo>
                  <a:lnTo>
                    <a:pt x="665467" y="102870"/>
                  </a:lnTo>
                  <a:lnTo>
                    <a:pt x="665479" y="101600"/>
                  </a:lnTo>
                  <a:close/>
                </a:path>
                <a:path w="4798060" h="177800">
                  <a:moveTo>
                    <a:pt x="4775771" y="101600"/>
                  </a:moveTo>
                  <a:lnTo>
                    <a:pt x="668794" y="101600"/>
                  </a:lnTo>
                  <a:lnTo>
                    <a:pt x="668781" y="102870"/>
                  </a:lnTo>
                  <a:lnTo>
                    <a:pt x="4776889" y="102870"/>
                  </a:lnTo>
                  <a:lnTo>
                    <a:pt x="4775771" y="101600"/>
                  </a:lnTo>
                  <a:close/>
                </a:path>
                <a:path w="4798060" h="177800">
                  <a:moveTo>
                    <a:pt x="341452" y="100330"/>
                  </a:moveTo>
                  <a:lnTo>
                    <a:pt x="337908" y="100330"/>
                  </a:lnTo>
                  <a:lnTo>
                    <a:pt x="337908" y="101600"/>
                  </a:lnTo>
                  <a:lnTo>
                    <a:pt x="340893" y="101600"/>
                  </a:lnTo>
                  <a:lnTo>
                    <a:pt x="341452" y="100330"/>
                  </a:lnTo>
                  <a:close/>
                </a:path>
                <a:path w="4798060" h="177800">
                  <a:moveTo>
                    <a:pt x="360413" y="100330"/>
                  </a:moveTo>
                  <a:lnTo>
                    <a:pt x="343204" y="100330"/>
                  </a:lnTo>
                  <a:lnTo>
                    <a:pt x="340893" y="101600"/>
                  </a:lnTo>
                  <a:lnTo>
                    <a:pt x="362775" y="101600"/>
                  </a:lnTo>
                  <a:lnTo>
                    <a:pt x="360413" y="100330"/>
                  </a:lnTo>
                  <a:close/>
                </a:path>
                <a:path w="4798060" h="177800">
                  <a:moveTo>
                    <a:pt x="365721" y="100330"/>
                  </a:moveTo>
                  <a:lnTo>
                    <a:pt x="363550" y="100330"/>
                  </a:lnTo>
                  <a:lnTo>
                    <a:pt x="362775" y="101600"/>
                  </a:lnTo>
                  <a:lnTo>
                    <a:pt x="365721" y="101600"/>
                  </a:lnTo>
                  <a:lnTo>
                    <a:pt x="365721" y="100330"/>
                  </a:lnTo>
                  <a:close/>
                </a:path>
                <a:path w="4798060" h="177800">
                  <a:moveTo>
                    <a:pt x="370357" y="100330"/>
                  </a:moveTo>
                  <a:lnTo>
                    <a:pt x="369290" y="100330"/>
                  </a:lnTo>
                  <a:lnTo>
                    <a:pt x="369150" y="101600"/>
                  </a:lnTo>
                  <a:lnTo>
                    <a:pt x="371017" y="101600"/>
                  </a:lnTo>
                  <a:lnTo>
                    <a:pt x="370357" y="100330"/>
                  </a:lnTo>
                  <a:close/>
                </a:path>
                <a:path w="4798060" h="177800">
                  <a:moveTo>
                    <a:pt x="380288" y="100330"/>
                  </a:moveTo>
                  <a:lnTo>
                    <a:pt x="379615" y="100330"/>
                  </a:lnTo>
                  <a:lnTo>
                    <a:pt x="379615" y="101600"/>
                  </a:lnTo>
                  <a:lnTo>
                    <a:pt x="380288" y="101600"/>
                  </a:lnTo>
                  <a:lnTo>
                    <a:pt x="380288" y="100330"/>
                  </a:lnTo>
                  <a:close/>
                </a:path>
                <a:path w="4798060" h="177800">
                  <a:moveTo>
                    <a:pt x="382536" y="100330"/>
                  </a:moveTo>
                  <a:lnTo>
                    <a:pt x="380745" y="100330"/>
                  </a:lnTo>
                  <a:lnTo>
                    <a:pt x="380733" y="101600"/>
                  </a:lnTo>
                  <a:lnTo>
                    <a:pt x="382536" y="100330"/>
                  </a:lnTo>
                  <a:close/>
                </a:path>
                <a:path w="4798060" h="177800">
                  <a:moveTo>
                    <a:pt x="391871" y="100330"/>
                  </a:moveTo>
                  <a:lnTo>
                    <a:pt x="389839" y="100330"/>
                  </a:lnTo>
                  <a:lnTo>
                    <a:pt x="389839" y="101600"/>
                  </a:lnTo>
                  <a:lnTo>
                    <a:pt x="391871" y="100330"/>
                  </a:lnTo>
                  <a:close/>
                </a:path>
                <a:path w="4798060" h="177800">
                  <a:moveTo>
                    <a:pt x="392496" y="100464"/>
                  </a:moveTo>
                  <a:lnTo>
                    <a:pt x="392201" y="101600"/>
                  </a:lnTo>
                  <a:lnTo>
                    <a:pt x="394017" y="101600"/>
                  </a:lnTo>
                  <a:lnTo>
                    <a:pt x="392496" y="100464"/>
                  </a:lnTo>
                  <a:close/>
                </a:path>
                <a:path w="4798060" h="177800">
                  <a:moveTo>
                    <a:pt x="392531" y="100330"/>
                  </a:moveTo>
                  <a:lnTo>
                    <a:pt x="392496" y="100464"/>
                  </a:lnTo>
                  <a:lnTo>
                    <a:pt x="394017" y="101600"/>
                  </a:lnTo>
                  <a:lnTo>
                    <a:pt x="392531" y="100330"/>
                  </a:lnTo>
                  <a:close/>
                </a:path>
                <a:path w="4798060" h="177800">
                  <a:moveTo>
                    <a:pt x="394474" y="100330"/>
                  </a:moveTo>
                  <a:lnTo>
                    <a:pt x="392531" y="100330"/>
                  </a:lnTo>
                  <a:lnTo>
                    <a:pt x="394017" y="101600"/>
                  </a:lnTo>
                  <a:lnTo>
                    <a:pt x="394474" y="101600"/>
                  </a:lnTo>
                  <a:lnTo>
                    <a:pt x="394474" y="100330"/>
                  </a:lnTo>
                  <a:close/>
                </a:path>
                <a:path w="4798060" h="177800">
                  <a:moveTo>
                    <a:pt x="429285" y="100330"/>
                  </a:moveTo>
                  <a:lnTo>
                    <a:pt x="403453" y="100330"/>
                  </a:lnTo>
                  <a:lnTo>
                    <a:pt x="400151" y="101600"/>
                  </a:lnTo>
                  <a:lnTo>
                    <a:pt x="429285" y="101600"/>
                  </a:lnTo>
                  <a:lnTo>
                    <a:pt x="429285" y="100330"/>
                  </a:lnTo>
                  <a:close/>
                </a:path>
                <a:path w="4798060" h="177800">
                  <a:moveTo>
                    <a:pt x="443864" y="100330"/>
                  </a:moveTo>
                  <a:lnTo>
                    <a:pt x="430301" y="100330"/>
                  </a:lnTo>
                  <a:lnTo>
                    <a:pt x="429285" y="101600"/>
                  </a:lnTo>
                  <a:lnTo>
                    <a:pt x="443864" y="101600"/>
                  </a:lnTo>
                  <a:lnTo>
                    <a:pt x="443864" y="100330"/>
                  </a:lnTo>
                  <a:close/>
                </a:path>
                <a:path w="4798060" h="177800">
                  <a:moveTo>
                    <a:pt x="449160" y="100330"/>
                  </a:moveTo>
                  <a:lnTo>
                    <a:pt x="445185" y="100330"/>
                  </a:lnTo>
                  <a:lnTo>
                    <a:pt x="445185" y="101600"/>
                  </a:lnTo>
                  <a:lnTo>
                    <a:pt x="449160" y="101600"/>
                  </a:lnTo>
                  <a:lnTo>
                    <a:pt x="449160" y="100330"/>
                  </a:lnTo>
                  <a:close/>
                </a:path>
                <a:path w="4798060" h="177800">
                  <a:moveTo>
                    <a:pt x="473659" y="100330"/>
                  </a:moveTo>
                  <a:lnTo>
                    <a:pt x="472986" y="100330"/>
                  </a:lnTo>
                  <a:lnTo>
                    <a:pt x="472986" y="101600"/>
                  </a:lnTo>
                  <a:lnTo>
                    <a:pt x="473659" y="101600"/>
                  </a:lnTo>
                  <a:lnTo>
                    <a:pt x="473659" y="100330"/>
                  </a:lnTo>
                  <a:close/>
                </a:path>
                <a:path w="4798060" h="177800">
                  <a:moveTo>
                    <a:pt x="477634" y="100330"/>
                  </a:moveTo>
                  <a:lnTo>
                    <a:pt x="475640" y="100330"/>
                  </a:lnTo>
                  <a:lnTo>
                    <a:pt x="474979" y="101600"/>
                  </a:lnTo>
                  <a:lnTo>
                    <a:pt x="479628" y="101600"/>
                  </a:lnTo>
                  <a:lnTo>
                    <a:pt x="477634" y="100330"/>
                  </a:lnTo>
                  <a:close/>
                </a:path>
                <a:path w="4798060" h="177800">
                  <a:moveTo>
                    <a:pt x="522490" y="100330"/>
                  </a:moveTo>
                  <a:lnTo>
                    <a:pt x="479628" y="100330"/>
                  </a:lnTo>
                  <a:lnTo>
                    <a:pt x="479628" y="101600"/>
                  </a:lnTo>
                  <a:lnTo>
                    <a:pt x="523278" y="101600"/>
                  </a:lnTo>
                  <a:lnTo>
                    <a:pt x="522490" y="100330"/>
                  </a:lnTo>
                  <a:close/>
                </a:path>
                <a:path w="4798060" h="177800">
                  <a:moveTo>
                    <a:pt x="530745" y="100330"/>
                  </a:moveTo>
                  <a:lnTo>
                    <a:pt x="526821" y="100330"/>
                  </a:lnTo>
                  <a:lnTo>
                    <a:pt x="525551" y="101600"/>
                  </a:lnTo>
                  <a:lnTo>
                    <a:pt x="532168" y="101600"/>
                  </a:lnTo>
                  <a:lnTo>
                    <a:pt x="530745" y="100330"/>
                  </a:lnTo>
                  <a:close/>
                </a:path>
                <a:path w="4798060" h="177800">
                  <a:moveTo>
                    <a:pt x="557745" y="100330"/>
                  </a:moveTo>
                  <a:lnTo>
                    <a:pt x="535076" y="100330"/>
                  </a:lnTo>
                  <a:lnTo>
                    <a:pt x="534949" y="101600"/>
                  </a:lnTo>
                  <a:lnTo>
                    <a:pt x="557758" y="101600"/>
                  </a:lnTo>
                  <a:lnTo>
                    <a:pt x="557745" y="100330"/>
                  </a:lnTo>
                  <a:close/>
                </a:path>
                <a:path w="4798060" h="177800">
                  <a:moveTo>
                    <a:pt x="585571" y="100330"/>
                  </a:moveTo>
                  <a:lnTo>
                    <a:pt x="560412" y="100330"/>
                  </a:lnTo>
                  <a:lnTo>
                    <a:pt x="559739" y="101600"/>
                  </a:lnTo>
                  <a:lnTo>
                    <a:pt x="585571" y="101600"/>
                  </a:lnTo>
                  <a:lnTo>
                    <a:pt x="585571" y="100330"/>
                  </a:lnTo>
                  <a:close/>
                </a:path>
                <a:path w="4798060" h="177800">
                  <a:moveTo>
                    <a:pt x="591527" y="100330"/>
                  </a:moveTo>
                  <a:lnTo>
                    <a:pt x="589038" y="100330"/>
                  </a:lnTo>
                  <a:lnTo>
                    <a:pt x="587882" y="101600"/>
                  </a:lnTo>
                  <a:lnTo>
                    <a:pt x="591527" y="100330"/>
                  </a:lnTo>
                  <a:close/>
                </a:path>
                <a:path w="4798060" h="177800">
                  <a:moveTo>
                    <a:pt x="613384" y="100330"/>
                  </a:moveTo>
                  <a:lnTo>
                    <a:pt x="591527" y="100330"/>
                  </a:lnTo>
                  <a:lnTo>
                    <a:pt x="591527" y="101600"/>
                  </a:lnTo>
                  <a:lnTo>
                    <a:pt x="611403" y="101600"/>
                  </a:lnTo>
                  <a:lnTo>
                    <a:pt x="613384" y="100330"/>
                  </a:lnTo>
                  <a:close/>
                </a:path>
                <a:path w="4798060" h="177800">
                  <a:moveTo>
                    <a:pt x="620013" y="100330"/>
                  </a:moveTo>
                  <a:lnTo>
                    <a:pt x="614044" y="100330"/>
                  </a:lnTo>
                  <a:lnTo>
                    <a:pt x="614044" y="101600"/>
                  </a:lnTo>
                  <a:lnTo>
                    <a:pt x="620013" y="101600"/>
                  </a:lnTo>
                  <a:lnTo>
                    <a:pt x="620013" y="100330"/>
                  </a:lnTo>
                  <a:close/>
                </a:path>
                <a:path w="4798060" h="177800">
                  <a:moveTo>
                    <a:pt x="631926" y="100330"/>
                  </a:moveTo>
                  <a:lnTo>
                    <a:pt x="624649" y="100330"/>
                  </a:lnTo>
                  <a:lnTo>
                    <a:pt x="624649" y="101600"/>
                  </a:lnTo>
                  <a:lnTo>
                    <a:pt x="631926" y="101600"/>
                  </a:lnTo>
                  <a:lnTo>
                    <a:pt x="631926" y="100330"/>
                  </a:lnTo>
                  <a:close/>
                </a:path>
                <a:path w="4798060" h="177800">
                  <a:moveTo>
                    <a:pt x="639216" y="100330"/>
                  </a:moveTo>
                  <a:lnTo>
                    <a:pt x="634580" y="100330"/>
                  </a:lnTo>
                  <a:lnTo>
                    <a:pt x="634580" y="101600"/>
                  </a:lnTo>
                  <a:lnTo>
                    <a:pt x="639216" y="100330"/>
                  </a:lnTo>
                  <a:close/>
                </a:path>
                <a:path w="4798060" h="177800">
                  <a:moveTo>
                    <a:pt x="653783" y="100330"/>
                  </a:moveTo>
                  <a:lnTo>
                    <a:pt x="651662" y="100330"/>
                  </a:lnTo>
                  <a:lnTo>
                    <a:pt x="651611" y="101600"/>
                  </a:lnTo>
                  <a:lnTo>
                    <a:pt x="654100" y="101600"/>
                  </a:lnTo>
                  <a:lnTo>
                    <a:pt x="653783" y="100330"/>
                  </a:lnTo>
                  <a:close/>
                </a:path>
                <a:path w="4798060" h="177800">
                  <a:moveTo>
                    <a:pt x="658952" y="100330"/>
                  </a:moveTo>
                  <a:lnTo>
                    <a:pt x="656323" y="100330"/>
                  </a:lnTo>
                  <a:lnTo>
                    <a:pt x="656285" y="101600"/>
                  </a:lnTo>
                  <a:lnTo>
                    <a:pt x="658888" y="101600"/>
                  </a:lnTo>
                  <a:lnTo>
                    <a:pt x="658952" y="100330"/>
                  </a:lnTo>
                  <a:close/>
                </a:path>
                <a:path w="4798060" h="177800">
                  <a:moveTo>
                    <a:pt x="677621" y="100330"/>
                  </a:moveTo>
                  <a:lnTo>
                    <a:pt x="676948" y="101600"/>
                  </a:lnTo>
                  <a:lnTo>
                    <a:pt x="680923" y="101600"/>
                  </a:lnTo>
                  <a:lnTo>
                    <a:pt x="677621" y="100330"/>
                  </a:lnTo>
                  <a:close/>
                </a:path>
                <a:path w="4798060" h="177800">
                  <a:moveTo>
                    <a:pt x="698157" y="100330"/>
                  </a:moveTo>
                  <a:lnTo>
                    <a:pt x="680923" y="100330"/>
                  </a:lnTo>
                  <a:lnTo>
                    <a:pt x="680923" y="101600"/>
                  </a:lnTo>
                  <a:lnTo>
                    <a:pt x="698157" y="101600"/>
                  </a:lnTo>
                  <a:lnTo>
                    <a:pt x="698157" y="100330"/>
                  </a:lnTo>
                  <a:close/>
                </a:path>
                <a:path w="4798060" h="177800">
                  <a:moveTo>
                    <a:pt x="707961" y="100330"/>
                  </a:moveTo>
                  <a:lnTo>
                    <a:pt x="707961" y="101600"/>
                  </a:lnTo>
                  <a:lnTo>
                    <a:pt x="709269" y="101600"/>
                  </a:lnTo>
                  <a:lnTo>
                    <a:pt x="707961" y="100330"/>
                  </a:lnTo>
                  <a:close/>
                </a:path>
                <a:path w="4798060" h="177800">
                  <a:moveTo>
                    <a:pt x="4772456" y="100330"/>
                  </a:moveTo>
                  <a:lnTo>
                    <a:pt x="709040" y="100330"/>
                  </a:lnTo>
                  <a:lnTo>
                    <a:pt x="710196" y="101600"/>
                  </a:lnTo>
                  <a:lnTo>
                    <a:pt x="4772660" y="101600"/>
                  </a:lnTo>
                  <a:lnTo>
                    <a:pt x="4772456" y="100330"/>
                  </a:lnTo>
                  <a:close/>
                </a:path>
                <a:path w="4798060" h="177800">
                  <a:moveTo>
                    <a:pt x="392531" y="100330"/>
                  </a:moveTo>
                  <a:lnTo>
                    <a:pt x="392315" y="100330"/>
                  </a:lnTo>
                  <a:lnTo>
                    <a:pt x="392496" y="100464"/>
                  </a:lnTo>
                  <a:lnTo>
                    <a:pt x="392531" y="100330"/>
                  </a:lnTo>
                  <a:close/>
                </a:path>
                <a:path w="4798060" h="177800">
                  <a:moveTo>
                    <a:pt x="346519" y="99060"/>
                  </a:moveTo>
                  <a:lnTo>
                    <a:pt x="342734" y="99060"/>
                  </a:lnTo>
                  <a:lnTo>
                    <a:pt x="341883" y="100330"/>
                  </a:lnTo>
                  <a:lnTo>
                    <a:pt x="346519" y="100330"/>
                  </a:lnTo>
                  <a:lnTo>
                    <a:pt x="346519" y="99060"/>
                  </a:lnTo>
                  <a:close/>
                </a:path>
                <a:path w="4798060" h="177800">
                  <a:moveTo>
                    <a:pt x="350888" y="99060"/>
                  </a:moveTo>
                  <a:lnTo>
                    <a:pt x="347472" y="99060"/>
                  </a:lnTo>
                  <a:lnTo>
                    <a:pt x="347179" y="100330"/>
                  </a:lnTo>
                  <a:lnTo>
                    <a:pt x="352285" y="100330"/>
                  </a:lnTo>
                  <a:lnTo>
                    <a:pt x="350888" y="99060"/>
                  </a:lnTo>
                  <a:close/>
                </a:path>
                <a:path w="4798060" h="177800">
                  <a:moveTo>
                    <a:pt x="371017" y="99060"/>
                  </a:moveTo>
                  <a:lnTo>
                    <a:pt x="355168" y="99060"/>
                  </a:lnTo>
                  <a:lnTo>
                    <a:pt x="352285" y="100330"/>
                  </a:lnTo>
                  <a:lnTo>
                    <a:pt x="371017" y="100330"/>
                  </a:lnTo>
                  <a:lnTo>
                    <a:pt x="371017" y="99060"/>
                  </a:lnTo>
                  <a:close/>
                </a:path>
                <a:path w="4798060" h="177800">
                  <a:moveTo>
                    <a:pt x="384835" y="99060"/>
                  </a:moveTo>
                  <a:lnTo>
                    <a:pt x="372999" y="99060"/>
                  </a:lnTo>
                  <a:lnTo>
                    <a:pt x="372999" y="100330"/>
                  </a:lnTo>
                  <a:lnTo>
                    <a:pt x="384797" y="100330"/>
                  </a:lnTo>
                  <a:lnTo>
                    <a:pt x="384835" y="99060"/>
                  </a:lnTo>
                  <a:close/>
                </a:path>
                <a:path w="4798060" h="177800">
                  <a:moveTo>
                    <a:pt x="416051" y="99060"/>
                  </a:moveTo>
                  <a:lnTo>
                    <a:pt x="413410" y="99060"/>
                  </a:lnTo>
                  <a:lnTo>
                    <a:pt x="413524" y="100330"/>
                  </a:lnTo>
                  <a:lnTo>
                    <a:pt x="415378" y="100330"/>
                  </a:lnTo>
                  <a:lnTo>
                    <a:pt x="415950" y="99377"/>
                  </a:lnTo>
                  <a:lnTo>
                    <a:pt x="416051" y="99060"/>
                  </a:lnTo>
                  <a:close/>
                </a:path>
                <a:path w="4798060" h="177800">
                  <a:moveTo>
                    <a:pt x="416140" y="99060"/>
                  </a:moveTo>
                  <a:lnTo>
                    <a:pt x="415950" y="99377"/>
                  </a:lnTo>
                  <a:lnTo>
                    <a:pt x="415645" y="100330"/>
                  </a:lnTo>
                  <a:lnTo>
                    <a:pt x="416140" y="99060"/>
                  </a:lnTo>
                  <a:close/>
                </a:path>
                <a:path w="4798060" h="177800">
                  <a:moveTo>
                    <a:pt x="429907" y="99060"/>
                  </a:moveTo>
                  <a:lnTo>
                    <a:pt x="422668" y="99060"/>
                  </a:lnTo>
                  <a:lnTo>
                    <a:pt x="422668" y="100330"/>
                  </a:lnTo>
                  <a:lnTo>
                    <a:pt x="426821" y="100330"/>
                  </a:lnTo>
                  <a:lnTo>
                    <a:pt x="429907" y="99060"/>
                  </a:lnTo>
                  <a:close/>
                </a:path>
                <a:path w="4798060" h="177800">
                  <a:moveTo>
                    <a:pt x="436575" y="99060"/>
                  </a:moveTo>
                  <a:lnTo>
                    <a:pt x="429907" y="99060"/>
                  </a:lnTo>
                  <a:lnTo>
                    <a:pt x="433260" y="100330"/>
                  </a:lnTo>
                  <a:lnTo>
                    <a:pt x="436575" y="100330"/>
                  </a:lnTo>
                  <a:lnTo>
                    <a:pt x="436575" y="99060"/>
                  </a:lnTo>
                  <a:close/>
                </a:path>
                <a:path w="4798060" h="177800">
                  <a:moveTo>
                    <a:pt x="457682" y="99060"/>
                  </a:moveTo>
                  <a:lnTo>
                    <a:pt x="457009" y="99060"/>
                  </a:lnTo>
                  <a:lnTo>
                    <a:pt x="456996" y="100330"/>
                  </a:lnTo>
                  <a:lnTo>
                    <a:pt x="457644" y="100330"/>
                  </a:lnTo>
                  <a:lnTo>
                    <a:pt x="457682" y="99060"/>
                  </a:lnTo>
                  <a:close/>
                </a:path>
                <a:path w="4798060" h="177800">
                  <a:moveTo>
                    <a:pt x="475576" y="99060"/>
                  </a:moveTo>
                  <a:lnTo>
                    <a:pt x="462978" y="99060"/>
                  </a:lnTo>
                  <a:lnTo>
                    <a:pt x="462953" y="100330"/>
                  </a:lnTo>
                  <a:lnTo>
                    <a:pt x="475526" y="100330"/>
                  </a:lnTo>
                  <a:lnTo>
                    <a:pt x="475576" y="99060"/>
                  </a:lnTo>
                  <a:close/>
                </a:path>
                <a:path w="4798060" h="177800">
                  <a:moveTo>
                    <a:pt x="486905" y="99060"/>
                  </a:moveTo>
                  <a:lnTo>
                    <a:pt x="478955" y="99060"/>
                  </a:lnTo>
                  <a:lnTo>
                    <a:pt x="480275" y="100330"/>
                  </a:lnTo>
                  <a:lnTo>
                    <a:pt x="486244" y="100330"/>
                  </a:lnTo>
                  <a:lnTo>
                    <a:pt x="486905" y="99060"/>
                  </a:lnTo>
                  <a:close/>
                </a:path>
                <a:path w="4798060" h="177800">
                  <a:moveTo>
                    <a:pt x="500405" y="99060"/>
                  </a:moveTo>
                  <a:lnTo>
                    <a:pt x="493267" y="99060"/>
                  </a:lnTo>
                  <a:lnTo>
                    <a:pt x="492861" y="100330"/>
                  </a:lnTo>
                  <a:lnTo>
                    <a:pt x="500329" y="100330"/>
                  </a:lnTo>
                  <a:lnTo>
                    <a:pt x="500405" y="99060"/>
                  </a:lnTo>
                  <a:close/>
                </a:path>
                <a:path w="4798060" h="177800">
                  <a:moveTo>
                    <a:pt x="508088" y="99060"/>
                  </a:moveTo>
                  <a:lnTo>
                    <a:pt x="501472" y="99060"/>
                  </a:lnTo>
                  <a:lnTo>
                    <a:pt x="502348" y="100330"/>
                  </a:lnTo>
                  <a:lnTo>
                    <a:pt x="507428" y="100330"/>
                  </a:lnTo>
                  <a:lnTo>
                    <a:pt x="508088" y="99060"/>
                  </a:lnTo>
                  <a:close/>
                </a:path>
                <a:path w="4798060" h="177800">
                  <a:moveTo>
                    <a:pt x="510641" y="99060"/>
                  </a:moveTo>
                  <a:lnTo>
                    <a:pt x="509993" y="99060"/>
                  </a:lnTo>
                  <a:lnTo>
                    <a:pt x="509943" y="100330"/>
                  </a:lnTo>
                  <a:lnTo>
                    <a:pt x="510590" y="100330"/>
                  </a:lnTo>
                  <a:lnTo>
                    <a:pt x="510641" y="99060"/>
                  </a:lnTo>
                  <a:close/>
                </a:path>
                <a:path w="4798060" h="177800">
                  <a:moveTo>
                    <a:pt x="520585" y="99060"/>
                  </a:moveTo>
                  <a:lnTo>
                    <a:pt x="517283" y="99060"/>
                  </a:lnTo>
                  <a:lnTo>
                    <a:pt x="517270" y="100330"/>
                  </a:lnTo>
                  <a:lnTo>
                    <a:pt x="520585" y="100330"/>
                  </a:lnTo>
                  <a:lnTo>
                    <a:pt x="520585" y="99060"/>
                  </a:lnTo>
                  <a:close/>
                </a:path>
                <a:path w="4798060" h="177800">
                  <a:moveTo>
                    <a:pt x="525259" y="99060"/>
                  </a:moveTo>
                  <a:lnTo>
                    <a:pt x="523252" y="99060"/>
                  </a:lnTo>
                  <a:lnTo>
                    <a:pt x="523900" y="100330"/>
                  </a:lnTo>
                  <a:lnTo>
                    <a:pt x="525221" y="100330"/>
                  </a:lnTo>
                  <a:lnTo>
                    <a:pt x="525259" y="99060"/>
                  </a:lnTo>
                  <a:close/>
                </a:path>
                <a:path w="4798060" h="177800">
                  <a:moveTo>
                    <a:pt x="540283" y="99060"/>
                  </a:moveTo>
                  <a:lnTo>
                    <a:pt x="533184" y="99060"/>
                  </a:lnTo>
                  <a:lnTo>
                    <a:pt x="534466" y="100330"/>
                  </a:lnTo>
                  <a:lnTo>
                    <a:pt x="540016" y="100330"/>
                  </a:lnTo>
                  <a:lnTo>
                    <a:pt x="540283" y="99060"/>
                  </a:lnTo>
                  <a:close/>
                </a:path>
                <a:path w="4798060" h="177800">
                  <a:moveTo>
                    <a:pt x="554850" y="99060"/>
                  </a:moveTo>
                  <a:lnTo>
                    <a:pt x="554354" y="100330"/>
                  </a:lnTo>
                  <a:lnTo>
                    <a:pt x="554545" y="100012"/>
                  </a:lnTo>
                  <a:lnTo>
                    <a:pt x="554850" y="99060"/>
                  </a:lnTo>
                  <a:close/>
                </a:path>
                <a:path w="4798060" h="177800">
                  <a:moveTo>
                    <a:pt x="557098" y="99060"/>
                  </a:moveTo>
                  <a:lnTo>
                    <a:pt x="555116" y="99060"/>
                  </a:lnTo>
                  <a:lnTo>
                    <a:pt x="554545" y="100012"/>
                  </a:lnTo>
                  <a:lnTo>
                    <a:pt x="554443" y="100330"/>
                  </a:lnTo>
                  <a:lnTo>
                    <a:pt x="557415" y="100330"/>
                  </a:lnTo>
                  <a:lnTo>
                    <a:pt x="557098" y="99060"/>
                  </a:lnTo>
                  <a:close/>
                </a:path>
                <a:path w="4798060" h="177800">
                  <a:moveTo>
                    <a:pt x="563714" y="99060"/>
                  </a:moveTo>
                  <a:lnTo>
                    <a:pt x="561073" y="99060"/>
                  </a:lnTo>
                  <a:lnTo>
                    <a:pt x="561073" y="100330"/>
                  </a:lnTo>
                  <a:lnTo>
                    <a:pt x="563714" y="100330"/>
                  </a:lnTo>
                  <a:lnTo>
                    <a:pt x="563714" y="99060"/>
                  </a:lnTo>
                  <a:close/>
                </a:path>
                <a:path w="4798060" h="177800">
                  <a:moveTo>
                    <a:pt x="567029" y="99060"/>
                  </a:moveTo>
                  <a:lnTo>
                    <a:pt x="565696" y="99060"/>
                  </a:lnTo>
                  <a:lnTo>
                    <a:pt x="565696" y="100330"/>
                  </a:lnTo>
                  <a:lnTo>
                    <a:pt x="567689" y="100330"/>
                  </a:lnTo>
                  <a:lnTo>
                    <a:pt x="567029" y="99060"/>
                  </a:lnTo>
                  <a:close/>
                </a:path>
                <a:path w="4798060" h="177800">
                  <a:moveTo>
                    <a:pt x="576389" y="99060"/>
                  </a:moveTo>
                  <a:lnTo>
                    <a:pt x="569010" y="99060"/>
                  </a:lnTo>
                  <a:lnTo>
                    <a:pt x="569683" y="100330"/>
                  </a:lnTo>
                  <a:lnTo>
                    <a:pt x="576922" y="100330"/>
                  </a:lnTo>
                  <a:lnTo>
                    <a:pt x="576389" y="99060"/>
                  </a:lnTo>
                  <a:close/>
                </a:path>
                <a:path w="4798060" h="177800">
                  <a:moveTo>
                    <a:pt x="578942" y="99060"/>
                  </a:moveTo>
                  <a:lnTo>
                    <a:pt x="578281" y="99060"/>
                  </a:lnTo>
                  <a:lnTo>
                    <a:pt x="576922" y="100330"/>
                  </a:lnTo>
                  <a:lnTo>
                    <a:pt x="579399" y="100330"/>
                  </a:lnTo>
                  <a:lnTo>
                    <a:pt x="578942" y="99060"/>
                  </a:lnTo>
                  <a:close/>
                </a:path>
                <a:path w="4798060" h="177800">
                  <a:moveTo>
                    <a:pt x="621042" y="99060"/>
                  </a:moveTo>
                  <a:lnTo>
                    <a:pt x="600138" y="99060"/>
                  </a:lnTo>
                  <a:lnTo>
                    <a:pt x="600138" y="100330"/>
                  </a:lnTo>
                  <a:lnTo>
                    <a:pt x="621271" y="100330"/>
                  </a:lnTo>
                  <a:lnTo>
                    <a:pt x="621042" y="99060"/>
                  </a:lnTo>
                  <a:close/>
                </a:path>
                <a:path w="4798060" h="177800">
                  <a:moveTo>
                    <a:pt x="664679" y="99060"/>
                  </a:moveTo>
                  <a:lnTo>
                    <a:pt x="623315" y="99060"/>
                  </a:lnTo>
                  <a:lnTo>
                    <a:pt x="623112" y="100330"/>
                  </a:lnTo>
                  <a:lnTo>
                    <a:pt x="663638" y="100330"/>
                  </a:lnTo>
                  <a:lnTo>
                    <a:pt x="664679" y="99060"/>
                  </a:lnTo>
                  <a:close/>
                </a:path>
                <a:path w="4798060" h="177800">
                  <a:moveTo>
                    <a:pt x="671652" y="99060"/>
                  </a:moveTo>
                  <a:lnTo>
                    <a:pt x="664679" y="99060"/>
                  </a:lnTo>
                  <a:lnTo>
                    <a:pt x="668794" y="100330"/>
                  </a:lnTo>
                  <a:lnTo>
                    <a:pt x="670928" y="100330"/>
                  </a:lnTo>
                  <a:lnTo>
                    <a:pt x="671652" y="99060"/>
                  </a:lnTo>
                  <a:close/>
                </a:path>
                <a:path w="4798060" h="177800">
                  <a:moveTo>
                    <a:pt x="694156" y="99060"/>
                  </a:moveTo>
                  <a:lnTo>
                    <a:pt x="693496" y="99060"/>
                  </a:lnTo>
                  <a:lnTo>
                    <a:pt x="693458" y="100330"/>
                  </a:lnTo>
                  <a:lnTo>
                    <a:pt x="694118" y="100330"/>
                  </a:lnTo>
                  <a:lnTo>
                    <a:pt x="694156" y="99060"/>
                  </a:lnTo>
                  <a:close/>
                </a:path>
                <a:path w="4798060" h="177800">
                  <a:moveTo>
                    <a:pt x="4770831" y="96520"/>
                  </a:moveTo>
                  <a:lnTo>
                    <a:pt x="715479" y="96520"/>
                  </a:lnTo>
                  <a:lnTo>
                    <a:pt x="715454" y="97790"/>
                  </a:lnTo>
                  <a:lnTo>
                    <a:pt x="685507" y="97790"/>
                  </a:lnTo>
                  <a:lnTo>
                    <a:pt x="686815" y="99060"/>
                  </a:lnTo>
                  <a:lnTo>
                    <a:pt x="704723" y="99060"/>
                  </a:lnTo>
                  <a:lnTo>
                    <a:pt x="705459" y="100330"/>
                  </a:lnTo>
                  <a:lnTo>
                    <a:pt x="4770843" y="100330"/>
                  </a:lnTo>
                  <a:lnTo>
                    <a:pt x="4770831" y="96520"/>
                  </a:lnTo>
                  <a:close/>
                </a:path>
                <a:path w="4798060" h="177800">
                  <a:moveTo>
                    <a:pt x="339826" y="97790"/>
                  </a:moveTo>
                  <a:lnTo>
                    <a:pt x="339178" y="97790"/>
                  </a:lnTo>
                  <a:lnTo>
                    <a:pt x="339178" y="99060"/>
                  </a:lnTo>
                  <a:lnTo>
                    <a:pt x="339826" y="99060"/>
                  </a:lnTo>
                  <a:lnTo>
                    <a:pt x="339826" y="97790"/>
                  </a:lnTo>
                  <a:close/>
                </a:path>
                <a:path w="4798060" h="177800">
                  <a:moveTo>
                    <a:pt x="376923" y="97790"/>
                  </a:moveTo>
                  <a:lnTo>
                    <a:pt x="367004" y="97790"/>
                  </a:lnTo>
                  <a:lnTo>
                    <a:pt x="369036" y="99060"/>
                  </a:lnTo>
                  <a:lnTo>
                    <a:pt x="376923" y="97790"/>
                  </a:lnTo>
                  <a:close/>
                </a:path>
                <a:path w="4798060" h="177800">
                  <a:moveTo>
                    <a:pt x="385546" y="97790"/>
                  </a:moveTo>
                  <a:lnTo>
                    <a:pt x="383565" y="97790"/>
                  </a:lnTo>
                  <a:lnTo>
                    <a:pt x="384187" y="99060"/>
                  </a:lnTo>
                  <a:lnTo>
                    <a:pt x="385051" y="99060"/>
                  </a:lnTo>
                  <a:lnTo>
                    <a:pt x="385546" y="97790"/>
                  </a:lnTo>
                  <a:close/>
                </a:path>
                <a:path w="4798060" h="177800">
                  <a:moveTo>
                    <a:pt x="406742" y="97790"/>
                  </a:moveTo>
                  <a:lnTo>
                    <a:pt x="392823" y="97790"/>
                  </a:lnTo>
                  <a:lnTo>
                    <a:pt x="392798" y="99060"/>
                  </a:lnTo>
                  <a:lnTo>
                    <a:pt x="401434" y="99060"/>
                  </a:lnTo>
                  <a:lnTo>
                    <a:pt x="406742" y="97790"/>
                  </a:lnTo>
                  <a:close/>
                </a:path>
                <a:path w="4798060" h="177800">
                  <a:moveTo>
                    <a:pt x="429082" y="97790"/>
                  </a:moveTo>
                  <a:lnTo>
                    <a:pt x="423303" y="97790"/>
                  </a:lnTo>
                  <a:lnTo>
                    <a:pt x="425373" y="99060"/>
                  </a:lnTo>
                  <a:lnTo>
                    <a:pt x="429082" y="97790"/>
                  </a:lnTo>
                  <a:close/>
                </a:path>
                <a:path w="4798060" h="177800">
                  <a:moveTo>
                    <a:pt x="432559" y="98060"/>
                  </a:moveTo>
                  <a:lnTo>
                    <a:pt x="432549" y="99060"/>
                  </a:lnTo>
                  <a:lnTo>
                    <a:pt x="433489" y="99060"/>
                  </a:lnTo>
                  <a:lnTo>
                    <a:pt x="432559" y="98060"/>
                  </a:lnTo>
                  <a:close/>
                </a:path>
                <a:path w="4798060" h="177800">
                  <a:moveTo>
                    <a:pt x="438530" y="97790"/>
                  </a:moveTo>
                  <a:lnTo>
                    <a:pt x="433235" y="97790"/>
                  </a:lnTo>
                  <a:lnTo>
                    <a:pt x="438518" y="99060"/>
                  </a:lnTo>
                  <a:lnTo>
                    <a:pt x="438530" y="97790"/>
                  </a:lnTo>
                  <a:close/>
                </a:path>
                <a:path w="4798060" h="177800">
                  <a:moveTo>
                    <a:pt x="443191" y="97790"/>
                  </a:moveTo>
                  <a:lnTo>
                    <a:pt x="438530" y="97790"/>
                  </a:lnTo>
                  <a:lnTo>
                    <a:pt x="441820" y="99060"/>
                  </a:lnTo>
                  <a:lnTo>
                    <a:pt x="443191" y="97790"/>
                  </a:lnTo>
                  <a:close/>
                </a:path>
                <a:path w="4798060" h="177800">
                  <a:moveTo>
                    <a:pt x="478294" y="97790"/>
                  </a:moveTo>
                  <a:lnTo>
                    <a:pt x="449999" y="97790"/>
                  </a:lnTo>
                  <a:lnTo>
                    <a:pt x="450227" y="99060"/>
                  </a:lnTo>
                  <a:lnTo>
                    <a:pt x="478739" y="99060"/>
                  </a:lnTo>
                  <a:lnTo>
                    <a:pt x="478294" y="97790"/>
                  </a:lnTo>
                  <a:close/>
                </a:path>
                <a:path w="4798060" h="177800">
                  <a:moveTo>
                    <a:pt x="486016" y="97790"/>
                  </a:moveTo>
                  <a:lnTo>
                    <a:pt x="480949" y="97790"/>
                  </a:lnTo>
                  <a:lnTo>
                    <a:pt x="481571" y="99060"/>
                  </a:lnTo>
                  <a:lnTo>
                    <a:pt x="486016" y="97790"/>
                  </a:lnTo>
                  <a:close/>
                </a:path>
                <a:path w="4798060" h="177800">
                  <a:moveTo>
                    <a:pt x="534593" y="97790"/>
                  </a:moveTo>
                  <a:lnTo>
                    <a:pt x="487552" y="97790"/>
                  </a:lnTo>
                  <a:lnTo>
                    <a:pt x="487527" y="99060"/>
                  </a:lnTo>
                  <a:lnTo>
                    <a:pt x="534530" y="99060"/>
                  </a:lnTo>
                  <a:lnTo>
                    <a:pt x="534593" y="97790"/>
                  </a:lnTo>
                  <a:close/>
                </a:path>
                <a:path w="4798060" h="177800">
                  <a:moveTo>
                    <a:pt x="540245" y="97790"/>
                  </a:moveTo>
                  <a:lnTo>
                    <a:pt x="537895" y="97790"/>
                  </a:lnTo>
                  <a:lnTo>
                    <a:pt x="537197" y="99060"/>
                  </a:lnTo>
                  <a:lnTo>
                    <a:pt x="541185" y="99060"/>
                  </a:lnTo>
                  <a:lnTo>
                    <a:pt x="540245" y="97790"/>
                  </a:lnTo>
                  <a:close/>
                </a:path>
                <a:path w="4798060" h="177800">
                  <a:moveTo>
                    <a:pt x="559676" y="97790"/>
                  </a:moveTo>
                  <a:lnTo>
                    <a:pt x="554443" y="97790"/>
                  </a:lnTo>
                  <a:lnTo>
                    <a:pt x="554443" y="99060"/>
                  </a:lnTo>
                  <a:lnTo>
                    <a:pt x="559066" y="99060"/>
                  </a:lnTo>
                  <a:lnTo>
                    <a:pt x="559676" y="97790"/>
                  </a:lnTo>
                  <a:close/>
                </a:path>
                <a:path w="4798060" h="177800">
                  <a:moveTo>
                    <a:pt x="571665" y="97790"/>
                  </a:moveTo>
                  <a:lnTo>
                    <a:pt x="569099" y="97790"/>
                  </a:lnTo>
                  <a:lnTo>
                    <a:pt x="569302" y="99060"/>
                  </a:lnTo>
                  <a:lnTo>
                    <a:pt x="571665" y="97790"/>
                  </a:lnTo>
                  <a:close/>
                </a:path>
                <a:path w="4798060" h="177800">
                  <a:moveTo>
                    <a:pt x="591553" y="97790"/>
                  </a:moveTo>
                  <a:lnTo>
                    <a:pt x="586257" y="97790"/>
                  </a:lnTo>
                  <a:lnTo>
                    <a:pt x="586892" y="99060"/>
                  </a:lnTo>
                  <a:lnTo>
                    <a:pt x="590854" y="99060"/>
                  </a:lnTo>
                  <a:lnTo>
                    <a:pt x="591553" y="97790"/>
                  </a:lnTo>
                  <a:close/>
                </a:path>
                <a:path w="4798060" h="177800">
                  <a:moveTo>
                    <a:pt x="606729" y="97790"/>
                  </a:moveTo>
                  <a:lnTo>
                    <a:pt x="592213" y="97790"/>
                  </a:lnTo>
                  <a:lnTo>
                    <a:pt x="592201" y="99060"/>
                  </a:lnTo>
                  <a:lnTo>
                    <a:pt x="606094" y="99060"/>
                  </a:lnTo>
                  <a:lnTo>
                    <a:pt x="606729" y="97790"/>
                  </a:lnTo>
                  <a:close/>
                </a:path>
                <a:path w="4798060" h="177800">
                  <a:moveTo>
                    <a:pt x="617410" y="97790"/>
                  </a:moveTo>
                  <a:lnTo>
                    <a:pt x="616737" y="97790"/>
                  </a:lnTo>
                  <a:lnTo>
                    <a:pt x="616712" y="99060"/>
                  </a:lnTo>
                  <a:lnTo>
                    <a:pt x="617372" y="99060"/>
                  </a:lnTo>
                  <a:lnTo>
                    <a:pt x="617410" y="97790"/>
                  </a:lnTo>
                  <a:close/>
                </a:path>
                <a:path w="4798060" h="177800">
                  <a:moveTo>
                    <a:pt x="627964" y="97790"/>
                  </a:moveTo>
                  <a:lnTo>
                    <a:pt x="626668" y="97790"/>
                  </a:lnTo>
                  <a:lnTo>
                    <a:pt x="626643" y="99060"/>
                  </a:lnTo>
                  <a:lnTo>
                    <a:pt x="627964" y="97790"/>
                  </a:lnTo>
                  <a:close/>
                </a:path>
                <a:path w="4798060" h="177800">
                  <a:moveTo>
                    <a:pt x="665746" y="97790"/>
                  </a:moveTo>
                  <a:lnTo>
                    <a:pt x="645820" y="97790"/>
                  </a:lnTo>
                  <a:lnTo>
                    <a:pt x="645820" y="99060"/>
                  </a:lnTo>
                  <a:lnTo>
                    <a:pt x="666356" y="99060"/>
                  </a:lnTo>
                  <a:lnTo>
                    <a:pt x="665746" y="97790"/>
                  </a:lnTo>
                  <a:close/>
                </a:path>
                <a:path w="4798060" h="177800">
                  <a:moveTo>
                    <a:pt x="672985" y="97790"/>
                  </a:moveTo>
                  <a:lnTo>
                    <a:pt x="668350" y="97790"/>
                  </a:lnTo>
                  <a:lnTo>
                    <a:pt x="668350" y="99060"/>
                  </a:lnTo>
                  <a:lnTo>
                    <a:pt x="672985" y="99060"/>
                  </a:lnTo>
                  <a:lnTo>
                    <a:pt x="672985" y="97790"/>
                  </a:lnTo>
                  <a:close/>
                </a:path>
                <a:path w="4798060" h="177800">
                  <a:moveTo>
                    <a:pt x="684898" y="97790"/>
                  </a:moveTo>
                  <a:lnTo>
                    <a:pt x="673633" y="97790"/>
                  </a:lnTo>
                  <a:lnTo>
                    <a:pt x="673633" y="99060"/>
                  </a:lnTo>
                  <a:lnTo>
                    <a:pt x="684898" y="99060"/>
                  </a:lnTo>
                  <a:lnTo>
                    <a:pt x="684898" y="97790"/>
                  </a:lnTo>
                  <a:close/>
                </a:path>
                <a:path w="4798060" h="177800">
                  <a:moveTo>
                    <a:pt x="432562" y="97790"/>
                  </a:moveTo>
                  <a:lnTo>
                    <a:pt x="432307" y="97790"/>
                  </a:lnTo>
                  <a:lnTo>
                    <a:pt x="432559" y="98060"/>
                  </a:lnTo>
                  <a:lnTo>
                    <a:pt x="432562" y="97790"/>
                  </a:lnTo>
                  <a:close/>
                </a:path>
                <a:path w="4798060" h="177800">
                  <a:moveTo>
                    <a:pt x="249834" y="96520"/>
                  </a:moveTo>
                  <a:lnTo>
                    <a:pt x="246227" y="96520"/>
                  </a:lnTo>
                  <a:lnTo>
                    <a:pt x="247103" y="97790"/>
                  </a:lnTo>
                  <a:lnTo>
                    <a:pt x="249834" y="96520"/>
                  </a:lnTo>
                  <a:close/>
                </a:path>
                <a:path w="4798060" h="177800">
                  <a:moveTo>
                    <a:pt x="274612" y="96520"/>
                  </a:moveTo>
                  <a:lnTo>
                    <a:pt x="255130" y="96520"/>
                  </a:lnTo>
                  <a:lnTo>
                    <a:pt x="255130" y="97790"/>
                  </a:lnTo>
                  <a:lnTo>
                    <a:pt x="274967" y="97790"/>
                  </a:lnTo>
                  <a:lnTo>
                    <a:pt x="274612" y="96520"/>
                  </a:lnTo>
                  <a:close/>
                </a:path>
                <a:path w="4798060" h="177800">
                  <a:moveTo>
                    <a:pt x="279666" y="96520"/>
                  </a:moveTo>
                  <a:lnTo>
                    <a:pt x="277685" y="96520"/>
                  </a:lnTo>
                  <a:lnTo>
                    <a:pt x="277634" y="97790"/>
                  </a:lnTo>
                  <a:lnTo>
                    <a:pt x="278968" y="97790"/>
                  </a:lnTo>
                  <a:lnTo>
                    <a:pt x="279666" y="96520"/>
                  </a:lnTo>
                  <a:close/>
                </a:path>
                <a:path w="4798060" h="177800">
                  <a:moveTo>
                    <a:pt x="286918" y="96520"/>
                  </a:moveTo>
                  <a:lnTo>
                    <a:pt x="286918" y="97790"/>
                  </a:lnTo>
                  <a:lnTo>
                    <a:pt x="291553" y="97790"/>
                  </a:lnTo>
                  <a:lnTo>
                    <a:pt x="286918" y="96520"/>
                  </a:lnTo>
                  <a:close/>
                </a:path>
                <a:path w="4798060" h="177800">
                  <a:moveTo>
                    <a:pt x="339204" y="96520"/>
                  </a:moveTo>
                  <a:lnTo>
                    <a:pt x="291566" y="96520"/>
                  </a:lnTo>
                  <a:lnTo>
                    <a:pt x="291553" y="97790"/>
                  </a:lnTo>
                  <a:lnTo>
                    <a:pt x="339699" y="97790"/>
                  </a:lnTo>
                  <a:lnTo>
                    <a:pt x="339204" y="96520"/>
                  </a:lnTo>
                  <a:close/>
                </a:path>
                <a:path w="4798060" h="177800">
                  <a:moveTo>
                    <a:pt x="345325" y="96520"/>
                  </a:moveTo>
                  <a:lnTo>
                    <a:pt x="342582" y="96520"/>
                  </a:lnTo>
                  <a:lnTo>
                    <a:pt x="345363" y="97790"/>
                  </a:lnTo>
                  <a:lnTo>
                    <a:pt x="345325" y="96520"/>
                  </a:lnTo>
                  <a:close/>
                </a:path>
                <a:path w="4798060" h="177800">
                  <a:moveTo>
                    <a:pt x="350064" y="97073"/>
                  </a:moveTo>
                  <a:lnTo>
                    <a:pt x="346925" y="97790"/>
                  </a:lnTo>
                  <a:lnTo>
                    <a:pt x="351167" y="97790"/>
                  </a:lnTo>
                  <a:lnTo>
                    <a:pt x="350064" y="97073"/>
                  </a:lnTo>
                  <a:close/>
                </a:path>
                <a:path w="4798060" h="177800">
                  <a:moveTo>
                    <a:pt x="352488" y="96520"/>
                  </a:moveTo>
                  <a:lnTo>
                    <a:pt x="350064" y="97073"/>
                  </a:lnTo>
                  <a:lnTo>
                    <a:pt x="351167" y="97790"/>
                  </a:lnTo>
                  <a:lnTo>
                    <a:pt x="352759" y="97031"/>
                  </a:lnTo>
                  <a:lnTo>
                    <a:pt x="352488" y="96520"/>
                  </a:lnTo>
                  <a:close/>
                </a:path>
                <a:path w="4798060" h="177800">
                  <a:moveTo>
                    <a:pt x="352759" y="97031"/>
                  </a:moveTo>
                  <a:lnTo>
                    <a:pt x="351167" y="97790"/>
                  </a:lnTo>
                  <a:lnTo>
                    <a:pt x="353161" y="97790"/>
                  </a:lnTo>
                  <a:lnTo>
                    <a:pt x="352759" y="97031"/>
                  </a:lnTo>
                  <a:close/>
                </a:path>
                <a:path w="4798060" h="177800">
                  <a:moveTo>
                    <a:pt x="366407" y="96520"/>
                  </a:moveTo>
                  <a:lnTo>
                    <a:pt x="365734" y="97790"/>
                  </a:lnTo>
                  <a:lnTo>
                    <a:pt x="366394" y="97790"/>
                  </a:lnTo>
                  <a:lnTo>
                    <a:pt x="366407" y="96520"/>
                  </a:lnTo>
                  <a:close/>
                </a:path>
                <a:path w="4798060" h="177800">
                  <a:moveTo>
                    <a:pt x="412788" y="96520"/>
                  </a:moveTo>
                  <a:lnTo>
                    <a:pt x="370408" y="96520"/>
                  </a:lnTo>
                  <a:lnTo>
                    <a:pt x="369036" y="97790"/>
                  </a:lnTo>
                  <a:lnTo>
                    <a:pt x="412724" y="97790"/>
                  </a:lnTo>
                  <a:lnTo>
                    <a:pt x="412788" y="96520"/>
                  </a:lnTo>
                  <a:close/>
                </a:path>
                <a:path w="4798060" h="177800">
                  <a:moveTo>
                    <a:pt x="673773" y="96520"/>
                  </a:moveTo>
                  <a:lnTo>
                    <a:pt x="422071" y="96520"/>
                  </a:lnTo>
                  <a:lnTo>
                    <a:pt x="422033" y="97790"/>
                  </a:lnTo>
                  <a:lnTo>
                    <a:pt x="669772" y="97790"/>
                  </a:lnTo>
                  <a:lnTo>
                    <a:pt x="673773" y="96520"/>
                  </a:lnTo>
                  <a:close/>
                </a:path>
                <a:path w="4798060" h="177800">
                  <a:moveTo>
                    <a:pt x="675754" y="96520"/>
                  </a:moveTo>
                  <a:lnTo>
                    <a:pt x="673773" y="96520"/>
                  </a:lnTo>
                  <a:lnTo>
                    <a:pt x="673760" y="97790"/>
                  </a:lnTo>
                  <a:lnTo>
                    <a:pt x="675728" y="97790"/>
                  </a:lnTo>
                  <a:lnTo>
                    <a:pt x="675754" y="96520"/>
                  </a:lnTo>
                  <a:close/>
                </a:path>
                <a:path w="4798060" h="177800">
                  <a:moveTo>
                    <a:pt x="690321" y="96520"/>
                  </a:moveTo>
                  <a:lnTo>
                    <a:pt x="678243" y="96520"/>
                  </a:lnTo>
                  <a:lnTo>
                    <a:pt x="677722" y="97790"/>
                  </a:lnTo>
                  <a:lnTo>
                    <a:pt x="681926" y="97790"/>
                  </a:lnTo>
                  <a:lnTo>
                    <a:pt x="690321" y="96520"/>
                  </a:lnTo>
                  <a:close/>
                </a:path>
                <a:path w="4798060" h="177800">
                  <a:moveTo>
                    <a:pt x="352488" y="96520"/>
                  </a:moveTo>
                  <a:lnTo>
                    <a:pt x="349211" y="96520"/>
                  </a:lnTo>
                  <a:lnTo>
                    <a:pt x="350064" y="97073"/>
                  </a:lnTo>
                  <a:lnTo>
                    <a:pt x="352488" y="96520"/>
                  </a:lnTo>
                  <a:close/>
                </a:path>
                <a:path w="4798060" h="177800">
                  <a:moveTo>
                    <a:pt x="353834" y="96520"/>
                  </a:moveTo>
                  <a:lnTo>
                    <a:pt x="352488" y="96520"/>
                  </a:lnTo>
                  <a:lnTo>
                    <a:pt x="352759" y="97031"/>
                  </a:lnTo>
                  <a:lnTo>
                    <a:pt x="353834" y="96520"/>
                  </a:lnTo>
                  <a:close/>
                </a:path>
                <a:path w="4798060" h="177800">
                  <a:moveTo>
                    <a:pt x="218122" y="95250"/>
                  </a:moveTo>
                  <a:lnTo>
                    <a:pt x="216801" y="95250"/>
                  </a:lnTo>
                  <a:lnTo>
                    <a:pt x="216014" y="96520"/>
                  </a:lnTo>
                  <a:lnTo>
                    <a:pt x="218744" y="96520"/>
                  </a:lnTo>
                  <a:lnTo>
                    <a:pt x="218122" y="95250"/>
                  </a:lnTo>
                  <a:close/>
                </a:path>
                <a:path w="4798060" h="177800">
                  <a:moveTo>
                    <a:pt x="673607" y="95250"/>
                  </a:moveTo>
                  <a:lnTo>
                    <a:pt x="232054" y="95250"/>
                  </a:lnTo>
                  <a:lnTo>
                    <a:pt x="232028" y="96520"/>
                  </a:lnTo>
                  <a:lnTo>
                    <a:pt x="673633" y="96520"/>
                  </a:lnTo>
                  <a:lnTo>
                    <a:pt x="673607" y="95250"/>
                  </a:lnTo>
                  <a:close/>
                </a:path>
                <a:path w="4798060" h="177800">
                  <a:moveTo>
                    <a:pt x="703935" y="95250"/>
                  </a:moveTo>
                  <a:lnTo>
                    <a:pt x="683793" y="95250"/>
                  </a:lnTo>
                  <a:lnTo>
                    <a:pt x="683755" y="96520"/>
                  </a:lnTo>
                  <a:lnTo>
                    <a:pt x="700976" y="96520"/>
                  </a:lnTo>
                  <a:lnTo>
                    <a:pt x="703935" y="95250"/>
                  </a:lnTo>
                  <a:close/>
                </a:path>
                <a:path w="4798060" h="177800">
                  <a:moveTo>
                    <a:pt x="4769180" y="95250"/>
                  </a:moveTo>
                  <a:lnTo>
                    <a:pt x="703935" y="95250"/>
                  </a:lnTo>
                  <a:lnTo>
                    <a:pt x="705027" y="96520"/>
                  </a:lnTo>
                  <a:lnTo>
                    <a:pt x="4769510" y="96520"/>
                  </a:lnTo>
                  <a:lnTo>
                    <a:pt x="4769180" y="95250"/>
                  </a:lnTo>
                  <a:close/>
                </a:path>
                <a:path w="4798060" h="177800">
                  <a:moveTo>
                    <a:pt x="4770018" y="93980"/>
                  </a:moveTo>
                  <a:lnTo>
                    <a:pt x="232778" y="93980"/>
                  </a:lnTo>
                  <a:lnTo>
                    <a:pt x="232752" y="95250"/>
                  </a:lnTo>
                  <a:lnTo>
                    <a:pt x="4769840" y="95250"/>
                  </a:lnTo>
                  <a:lnTo>
                    <a:pt x="4770018" y="93980"/>
                  </a:lnTo>
                  <a:close/>
                </a:path>
                <a:path w="4798060" h="177800">
                  <a:moveTo>
                    <a:pt x="241858" y="92710"/>
                  </a:moveTo>
                  <a:lnTo>
                    <a:pt x="232232" y="92710"/>
                  </a:lnTo>
                  <a:lnTo>
                    <a:pt x="234581" y="93980"/>
                  </a:lnTo>
                  <a:lnTo>
                    <a:pt x="241858" y="92710"/>
                  </a:lnTo>
                  <a:close/>
                </a:path>
                <a:path w="4798060" h="177800">
                  <a:moveTo>
                    <a:pt x="4770907" y="92710"/>
                  </a:moveTo>
                  <a:lnTo>
                    <a:pt x="245465" y="92710"/>
                  </a:lnTo>
                  <a:lnTo>
                    <a:pt x="245402" y="93980"/>
                  </a:lnTo>
                  <a:lnTo>
                    <a:pt x="4769370" y="93980"/>
                  </a:lnTo>
                  <a:lnTo>
                    <a:pt x="4770907" y="92710"/>
                  </a:lnTo>
                  <a:close/>
                </a:path>
                <a:path w="4798060" h="177800">
                  <a:moveTo>
                    <a:pt x="4771199" y="91440"/>
                  </a:moveTo>
                  <a:lnTo>
                    <a:pt x="235610" y="91440"/>
                  </a:lnTo>
                  <a:lnTo>
                    <a:pt x="235546" y="92710"/>
                  </a:lnTo>
                  <a:lnTo>
                    <a:pt x="4770996" y="92710"/>
                  </a:lnTo>
                  <a:lnTo>
                    <a:pt x="4771199" y="91440"/>
                  </a:lnTo>
                  <a:close/>
                </a:path>
                <a:path w="4798060" h="177800">
                  <a:moveTo>
                    <a:pt x="170649" y="90170"/>
                  </a:moveTo>
                  <a:lnTo>
                    <a:pt x="166014" y="90170"/>
                  </a:lnTo>
                  <a:lnTo>
                    <a:pt x="166662" y="91440"/>
                  </a:lnTo>
                  <a:lnTo>
                    <a:pt x="170649" y="90170"/>
                  </a:lnTo>
                  <a:close/>
                </a:path>
                <a:path w="4798060" h="177800">
                  <a:moveTo>
                    <a:pt x="185216" y="90170"/>
                  </a:moveTo>
                  <a:lnTo>
                    <a:pt x="170649" y="90170"/>
                  </a:lnTo>
                  <a:lnTo>
                    <a:pt x="172186" y="91440"/>
                  </a:lnTo>
                  <a:lnTo>
                    <a:pt x="177266" y="91440"/>
                  </a:lnTo>
                  <a:lnTo>
                    <a:pt x="185216" y="90170"/>
                  </a:lnTo>
                  <a:close/>
                </a:path>
                <a:path w="4798060" h="177800">
                  <a:moveTo>
                    <a:pt x="191833" y="90170"/>
                  </a:moveTo>
                  <a:lnTo>
                    <a:pt x="185216" y="90170"/>
                  </a:lnTo>
                  <a:lnTo>
                    <a:pt x="185877" y="91440"/>
                  </a:lnTo>
                  <a:lnTo>
                    <a:pt x="191833" y="91440"/>
                  </a:lnTo>
                  <a:lnTo>
                    <a:pt x="191833" y="90170"/>
                  </a:lnTo>
                  <a:close/>
                </a:path>
                <a:path w="4798060" h="177800">
                  <a:moveTo>
                    <a:pt x="215671" y="90170"/>
                  </a:moveTo>
                  <a:lnTo>
                    <a:pt x="213029" y="90170"/>
                  </a:lnTo>
                  <a:lnTo>
                    <a:pt x="215023" y="91440"/>
                  </a:lnTo>
                  <a:lnTo>
                    <a:pt x="215671" y="90170"/>
                  </a:lnTo>
                  <a:close/>
                </a:path>
                <a:path w="4798060" h="177800">
                  <a:moveTo>
                    <a:pt x="228955" y="90170"/>
                  </a:moveTo>
                  <a:lnTo>
                    <a:pt x="228384" y="90170"/>
                  </a:lnTo>
                  <a:lnTo>
                    <a:pt x="229692" y="91440"/>
                  </a:lnTo>
                  <a:lnTo>
                    <a:pt x="228955" y="90170"/>
                  </a:lnTo>
                  <a:close/>
                </a:path>
                <a:path w="4798060" h="177800">
                  <a:moveTo>
                    <a:pt x="233476" y="90170"/>
                  </a:moveTo>
                  <a:lnTo>
                    <a:pt x="228955" y="90170"/>
                  </a:lnTo>
                  <a:lnTo>
                    <a:pt x="229692" y="91440"/>
                  </a:lnTo>
                  <a:lnTo>
                    <a:pt x="233019" y="91440"/>
                  </a:lnTo>
                  <a:lnTo>
                    <a:pt x="233476" y="90170"/>
                  </a:lnTo>
                  <a:close/>
                </a:path>
                <a:path w="4798060" h="177800">
                  <a:moveTo>
                    <a:pt x="4772088" y="90170"/>
                  </a:moveTo>
                  <a:lnTo>
                    <a:pt x="239649" y="90170"/>
                  </a:lnTo>
                  <a:lnTo>
                    <a:pt x="239623" y="91440"/>
                  </a:lnTo>
                  <a:lnTo>
                    <a:pt x="4771948" y="91440"/>
                  </a:lnTo>
                  <a:lnTo>
                    <a:pt x="4772088" y="90170"/>
                  </a:lnTo>
                  <a:close/>
                </a:path>
                <a:path w="4798060" h="177800">
                  <a:moveTo>
                    <a:pt x="209054" y="88900"/>
                  </a:moveTo>
                  <a:lnTo>
                    <a:pt x="209054" y="90170"/>
                  </a:lnTo>
                  <a:lnTo>
                    <a:pt x="210832" y="90170"/>
                  </a:lnTo>
                  <a:lnTo>
                    <a:pt x="209054" y="88900"/>
                  </a:lnTo>
                  <a:close/>
                </a:path>
                <a:path w="4798060" h="177800">
                  <a:moveTo>
                    <a:pt x="215023" y="88900"/>
                  </a:moveTo>
                  <a:lnTo>
                    <a:pt x="214350" y="88900"/>
                  </a:lnTo>
                  <a:lnTo>
                    <a:pt x="214350" y="90170"/>
                  </a:lnTo>
                  <a:lnTo>
                    <a:pt x="215023" y="90170"/>
                  </a:lnTo>
                  <a:lnTo>
                    <a:pt x="215023" y="88900"/>
                  </a:lnTo>
                  <a:close/>
                </a:path>
                <a:path w="4798060" h="177800">
                  <a:moveTo>
                    <a:pt x="235546" y="88900"/>
                  </a:moveTo>
                  <a:lnTo>
                    <a:pt x="217004" y="88900"/>
                  </a:lnTo>
                  <a:lnTo>
                    <a:pt x="217004" y="90170"/>
                  </a:lnTo>
                  <a:lnTo>
                    <a:pt x="236042" y="90170"/>
                  </a:lnTo>
                  <a:lnTo>
                    <a:pt x="235546" y="88900"/>
                  </a:lnTo>
                  <a:close/>
                </a:path>
                <a:path w="4798060" h="177800">
                  <a:moveTo>
                    <a:pt x="4773637" y="88900"/>
                  </a:moveTo>
                  <a:lnTo>
                    <a:pt x="247180" y="88900"/>
                  </a:lnTo>
                  <a:lnTo>
                    <a:pt x="247180" y="90170"/>
                  </a:lnTo>
                  <a:lnTo>
                    <a:pt x="4773447" y="90170"/>
                  </a:lnTo>
                  <a:lnTo>
                    <a:pt x="4773637" y="88900"/>
                  </a:lnTo>
                  <a:close/>
                </a:path>
                <a:path w="4798060" h="177800">
                  <a:moveTo>
                    <a:pt x="4774158" y="86360"/>
                  </a:moveTo>
                  <a:lnTo>
                    <a:pt x="242658" y="86360"/>
                  </a:lnTo>
                  <a:lnTo>
                    <a:pt x="245186" y="87630"/>
                  </a:lnTo>
                  <a:lnTo>
                    <a:pt x="250469" y="87630"/>
                  </a:lnTo>
                  <a:lnTo>
                    <a:pt x="250393" y="88900"/>
                  </a:lnTo>
                  <a:lnTo>
                    <a:pt x="4775009" y="88900"/>
                  </a:lnTo>
                  <a:lnTo>
                    <a:pt x="4774450" y="87630"/>
                  </a:lnTo>
                  <a:lnTo>
                    <a:pt x="4774158" y="86360"/>
                  </a:lnTo>
                  <a:close/>
                </a:path>
                <a:path w="4798060" h="177800">
                  <a:moveTo>
                    <a:pt x="242658" y="86360"/>
                  </a:moveTo>
                  <a:lnTo>
                    <a:pt x="236588" y="86360"/>
                  </a:lnTo>
                  <a:lnTo>
                    <a:pt x="236575" y="87630"/>
                  </a:lnTo>
                  <a:lnTo>
                    <a:pt x="239458" y="87630"/>
                  </a:lnTo>
                  <a:lnTo>
                    <a:pt x="242658" y="86360"/>
                  </a:lnTo>
                  <a:close/>
                </a:path>
                <a:path w="4798060" h="177800">
                  <a:moveTo>
                    <a:pt x="4773599" y="85090"/>
                  </a:moveTo>
                  <a:lnTo>
                    <a:pt x="252450" y="85090"/>
                  </a:lnTo>
                  <a:lnTo>
                    <a:pt x="253885" y="86360"/>
                  </a:lnTo>
                  <a:lnTo>
                    <a:pt x="4773676" y="86360"/>
                  </a:lnTo>
                  <a:lnTo>
                    <a:pt x="4773599" y="85090"/>
                  </a:lnTo>
                  <a:close/>
                </a:path>
                <a:path w="4798060" h="177800">
                  <a:moveTo>
                    <a:pt x="188417" y="83820"/>
                  </a:moveTo>
                  <a:lnTo>
                    <a:pt x="183781" y="83820"/>
                  </a:lnTo>
                  <a:lnTo>
                    <a:pt x="183743" y="85090"/>
                  </a:lnTo>
                  <a:lnTo>
                    <a:pt x="188417" y="83820"/>
                  </a:lnTo>
                  <a:close/>
                </a:path>
                <a:path w="4798060" h="177800">
                  <a:moveTo>
                    <a:pt x="225894" y="83820"/>
                  </a:moveTo>
                  <a:lnTo>
                    <a:pt x="224828" y="83820"/>
                  </a:lnTo>
                  <a:lnTo>
                    <a:pt x="224828" y="85090"/>
                  </a:lnTo>
                  <a:lnTo>
                    <a:pt x="225475" y="85090"/>
                  </a:lnTo>
                  <a:lnTo>
                    <a:pt x="225894" y="83820"/>
                  </a:lnTo>
                  <a:close/>
                </a:path>
                <a:path w="4798060" h="177800">
                  <a:moveTo>
                    <a:pt x="240106" y="83820"/>
                  </a:moveTo>
                  <a:lnTo>
                    <a:pt x="236092" y="83820"/>
                  </a:lnTo>
                  <a:lnTo>
                    <a:pt x="236080" y="85090"/>
                  </a:lnTo>
                  <a:lnTo>
                    <a:pt x="238950" y="85090"/>
                  </a:lnTo>
                  <a:lnTo>
                    <a:pt x="240106" y="83820"/>
                  </a:lnTo>
                  <a:close/>
                </a:path>
                <a:path w="4798060" h="177800">
                  <a:moveTo>
                    <a:pt x="247345" y="83820"/>
                  </a:moveTo>
                  <a:lnTo>
                    <a:pt x="240106" y="83820"/>
                  </a:lnTo>
                  <a:lnTo>
                    <a:pt x="241325" y="85090"/>
                  </a:lnTo>
                  <a:lnTo>
                    <a:pt x="242036" y="85090"/>
                  </a:lnTo>
                  <a:lnTo>
                    <a:pt x="247345" y="83820"/>
                  </a:lnTo>
                  <a:close/>
                </a:path>
                <a:path w="4798060" h="177800">
                  <a:moveTo>
                    <a:pt x="4774260" y="83820"/>
                  </a:moveTo>
                  <a:lnTo>
                    <a:pt x="247345" y="83820"/>
                  </a:lnTo>
                  <a:lnTo>
                    <a:pt x="247294" y="85090"/>
                  </a:lnTo>
                  <a:lnTo>
                    <a:pt x="4775009" y="85090"/>
                  </a:lnTo>
                  <a:lnTo>
                    <a:pt x="4774260" y="83820"/>
                  </a:lnTo>
                  <a:close/>
                </a:path>
                <a:path w="4798060" h="177800">
                  <a:moveTo>
                    <a:pt x="193065" y="82550"/>
                  </a:moveTo>
                  <a:lnTo>
                    <a:pt x="191135" y="82550"/>
                  </a:lnTo>
                  <a:lnTo>
                    <a:pt x="186474" y="83820"/>
                  </a:lnTo>
                  <a:lnTo>
                    <a:pt x="194652" y="83820"/>
                  </a:lnTo>
                  <a:lnTo>
                    <a:pt x="193065" y="82550"/>
                  </a:lnTo>
                  <a:close/>
                </a:path>
                <a:path w="4798060" h="177800">
                  <a:moveTo>
                    <a:pt x="199732" y="82550"/>
                  </a:moveTo>
                  <a:lnTo>
                    <a:pt x="195783" y="82550"/>
                  </a:lnTo>
                  <a:lnTo>
                    <a:pt x="195770" y="83820"/>
                  </a:lnTo>
                  <a:lnTo>
                    <a:pt x="199732" y="83820"/>
                  </a:lnTo>
                  <a:lnTo>
                    <a:pt x="199732" y="82550"/>
                  </a:lnTo>
                  <a:close/>
                </a:path>
                <a:path w="4798060" h="177800">
                  <a:moveTo>
                    <a:pt x="220979" y="82550"/>
                  </a:moveTo>
                  <a:lnTo>
                    <a:pt x="204381" y="82550"/>
                  </a:lnTo>
                  <a:lnTo>
                    <a:pt x="202387" y="83820"/>
                  </a:lnTo>
                  <a:lnTo>
                    <a:pt x="220941" y="83820"/>
                  </a:lnTo>
                  <a:lnTo>
                    <a:pt x="220979" y="82550"/>
                  </a:lnTo>
                  <a:close/>
                </a:path>
                <a:path w="4798060" h="177800">
                  <a:moveTo>
                    <a:pt x="279704" y="82550"/>
                  </a:moveTo>
                  <a:lnTo>
                    <a:pt x="233552" y="82550"/>
                  </a:lnTo>
                  <a:lnTo>
                    <a:pt x="233514" y="83820"/>
                  </a:lnTo>
                  <a:lnTo>
                    <a:pt x="280631" y="83820"/>
                  </a:lnTo>
                  <a:lnTo>
                    <a:pt x="279704" y="82550"/>
                  </a:lnTo>
                  <a:close/>
                </a:path>
                <a:path w="4798060" h="177800">
                  <a:moveTo>
                    <a:pt x="403186" y="82550"/>
                  </a:moveTo>
                  <a:lnTo>
                    <a:pt x="282244" y="82550"/>
                  </a:lnTo>
                  <a:lnTo>
                    <a:pt x="282536" y="83820"/>
                  </a:lnTo>
                  <a:lnTo>
                    <a:pt x="409003" y="83820"/>
                  </a:lnTo>
                  <a:lnTo>
                    <a:pt x="403186" y="82550"/>
                  </a:lnTo>
                  <a:close/>
                </a:path>
                <a:path w="4798060" h="177800">
                  <a:moveTo>
                    <a:pt x="432892" y="82550"/>
                  </a:moveTo>
                  <a:lnTo>
                    <a:pt x="412356" y="82550"/>
                  </a:lnTo>
                  <a:lnTo>
                    <a:pt x="409003" y="83820"/>
                  </a:lnTo>
                  <a:lnTo>
                    <a:pt x="432879" y="83820"/>
                  </a:lnTo>
                  <a:lnTo>
                    <a:pt x="432892" y="82550"/>
                  </a:lnTo>
                  <a:close/>
                </a:path>
                <a:path w="4798060" h="177800">
                  <a:moveTo>
                    <a:pt x="443077" y="82550"/>
                  </a:moveTo>
                  <a:lnTo>
                    <a:pt x="434530" y="82550"/>
                  </a:lnTo>
                  <a:lnTo>
                    <a:pt x="433831" y="83820"/>
                  </a:lnTo>
                  <a:lnTo>
                    <a:pt x="446582" y="83820"/>
                  </a:lnTo>
                  <a:lnTo>
                    <a:pt x="443077" y="82550"/>
                  </a:lnTo>
                  <a:close/>
                </a:path>
                <a:path w="4798060" h="177800">
                  <a:moveTo>
                    <a:pt x="454774" y="82550"/>
                  </a:moveTo>
                  <a:lnTo>
                    <a:pt x="449452" y="82550"/>
                  </a:lnTo>
                  <a:lnTo>
                    <a:pt x="446582" y="83820"/>
                  </a:lnTo>
                  <a:lnTo>
                    <a:pt x="454698" y="83820"/>
                  </a:lnTo>
                  <a:lnTo>
                    <a:pt x="454774" y="82550"/>
                  </a:lnTo>
                  <a:close/>
                </a:path>
                <a:path w="4798060" h="177800">
                  <a:moveTo>
                    <a:pt x="458063" y="82550"/>
                  </a:moveTo>
                  <a:lnTo>
                    <a:pt x="456704" y="82550"/>
                  </a:lnTo>
                  <a:lnTo>
                    <a:pt x="456082" y="83820"/>
                  </a:lnTo>
                  <a:lnTo>
                    <a:pt x="458063" y="83820"/>
                  </a:lnTo>
                  <a:lnTo>
                    <a:pt x="458063" y="82550"/>
                  </a:lnTo>
                  <a:close/>
                </a:path>
                <a:path w="4798060" h="177800">
                  <a:moveTo>
                    <a:pt x="464045" y="82550"/>
                  </a:moveTo>
                  <a:lnTo>
                    <a:pt x="462711" y="82550"/>
                  </a:lnTo>
                  <a:lnTo>
                    <a:pt x="462699" y="83820"/>
                  </a:lnTo>
                  <a:lnTo>
                    <a:pt x="465162" y="83820"/>
                  </a:lnTo>
                  <a:lnTo>
                    <a:pt x="464045" y="82550"/>
                  </a:lnTo>
                  <a:close/>
                </a:path>
                <a:path w="4798060" h="177800">
                  <a:moveTo>
                    <a:pt x="472630" y="82550"/>
                  </a:moveTo>
                  <a:lnTo>
                    <a:pt x="467347" y="82550"/>
                  </a:lnTo>
                  <a:lnTo>
                    <a:pt x="467334" y="83820"/>
                  </a:lnTo>
                  <a:lnTo>
                    <a:pt x="472630" y="83820"/>
                  </a:lnTo>
                  <a:lnTo>
                    <a:pt x="472630" y="82550"/>
                  </a:lnTo>
                  <a:close/>
                </a:path>
                <a:path w="4798060" h="177800">
                  <a:moveTo>
                    <a:pt x="477939" y="82550"/>
                  </a:moveTo>
                  <a:lnTo>
                    <a:pt x="472630" y="83820"/>
                  </a:lnTo>
                  <a:lnTo>
                    <a:pt x="483895" y="83820"/>
                  </a:lnTo>
                  <a:lnTo>
                    <a:pt x="477939" y="82550"/>
                  </a:lnTo>
                  <a:close/>
                </a:path>
                <a:path w="4798060" h="177800">
                  <a:moveTo>
                    <a:pt x="4775682" y="81280"/>
                  </a:moveTo>
                  <a:lnTo>
                    <a:pt x="487959" y="81280"/>
                  </a:lnTo>
                  <a:lnTo>
                    <a:pt x="487222" y="82550"/>
                  </a:lnTo>
                  <a:lnTo>
                    <a:pt x="484555" y="83820"/>
                  </a:lnTo>
                  <a:lnTo>
                    <a:pt x="4776177" y="83820"/>
                  </a:lnTo>
                  <a:lnTo>
                    <a:pt x="4776076" y="82550"/>
                  </a:lnTo>
                  <a:lnTo>
                    <a:pt x="4775034" y="82550"/>
                  </a:lnTo>
                  <a:lnTo>
                    <a:pt x="4775682" y="81280"/>
                  </a:lnTo>
                  <a:close/>
                </a:path>
                <a:path w="4798060" h="177800">
                  <a:moveTo>
                    <a:pt x="238760" y="81280"/>
                  </a:moveTo>
                  <a:lnTo>
                    <a:pt x="232282" y="81280"/>
                  </a:lnTo>
                  <a:lnTo>
                    <a:pt x="231584" y="82550"/>
                  </a:lnTo>
                  <a:lnTo>
                    <a:pt x="238239" y="82550"/>
                  </a:lnTo>
                  <a:lnTo>
                    <a:pt x="238760" y="81280"/>
                  </a:lnTo>
                  <a:close/>
                </a:path>
                <a:path w="4798060" h="177800">
                  <a:moveTo>
                    <a:pt x="245402" y="81280"/>
                  </a:moveTo>
                  <a:lnTo>
                    <a:pt x="240245" y="81280"/>
                  </a:lnTo>
                  <a:lnTo>
                    <a:pt x="240233" y="82550"/>
                  </a:lnTo>
                  <a:lnTo>
                    <a:pt x="244906" y="82550"/>
                  </a:lnTo>
                  <a:lnTo>
                    <a:pt x="245402" y="81280"/>
                  </a:lnTo>
                  <a:close/>
                </a:path>
                <a:path w="4798060" h="177800">
                  <a:moveTo>
                    <a:pt x="267703" y="81280"/>
                  </a:moveTo>
                  <a:lnTo>
                    <a:pt x="246202" y="81280"/>
                  </a:lnTo>
                  <a:lnTo>
                    <a:pt x="246189" y="82550"/>
                  </a:lnTo>
                  <a:lnTo>
                    <a:pt x="267703" y="82550"/>
                  </a:lnTo>
                  <a:lnTo>
                    <a:pt x="267703" y="81280"/>
                  </a:lnTo>
                  <a:close/>
                </a:path>
                <a:path w="4798060" h="177800">
                  <a:moveTo>
                    <a:pt x="282232" y="81280"/>
                  </a:moveTo>
                  <a:lnTo>
                    <a:pt x="274015" y="81280"/>
                  </a:lnTo>
                  <a:lnTo>
                    <a:pt x="273964" y="82550"/>
                  </a:lnTo>
                  <a:lnTo>
                    <a:pt x="282117" y="82550"/>
                  </a:lnTo>
                  <a:lnTo>
                    <a:pt x="282232" y="81280"/>
                  </a:lnTo>
                  <a:close/>
                </a:path>
                <a:path w="4798060" h="177800">
                  <a:moveTo>
                    <a:pt x="300901" y="81280"/>
                  </a:moveTo>
                  <a:lnTo>
                    <a:pt x="285153" y="81280"/>
                  </a:lnTo>
                  <a:lnTo>
                    <a:pt x="284594" y="82550"/>
                  </a:lnTo>
                  <a:lnTo>
                    <a:pt x="301802" y="82550"/>
                  </a:lnTo>
                  <a:lnTo>
                    <a:pt x="300901" y="81280"/>
                  </a:lnTo>
                  <a:close/>
                </a:path>
                <a:path w="4798060" h="177800">
                  <a:moveTo>
                    <a:pt x="303149" y="81280"/>
                  </a:moveTo>
                  <a:lnTo>
                    <a:pt x="300901" y="81280"/>
                  </a:lnTo>
                  <a:lnTo>
                    <a:pt x="303047" y="82550"/>
                  </a:lnTo>
                  <a:lnTo>
                    <a:pt x="303149" y="81280"/>
                  </a:lnTo>
                  <a:close/>
                </a:path>
                <a:path w="4798060" h="177800">
                  <a:moveTo>
                    <a:pt x="309117" y="81280"/>
                  </a:moveTo>
                  <a:lnTo>
                    <a:pt x="307898" y="81280"/>
                  </a:lnTo>
                  <a:lnTo>
                    <a:pt x="308140" y="82550"/>
                  </a:lnTo>
                  <a:lnTo>
                    <a:pt x="309105" y="82550"/>
                  </a:lnTo>
                  <a:lnTo>
                    <a:pt x="309117" y="81280"/>
                  </a:lnTo>
                  <a:close/>
                </a:path>
                <a:path w="4798060" h="177800">
                  <a:moveTo>
                    <a:pt x="311175" y="81280"/>
                  </a:moveTo>
                  <a:lnTo>
                    <a:pt x="309105" y="82550"/>
                  </a:lnTo>
                  <a:lnTo>
                    <a:pt x="311378" y="82550"/>
                  </a:lnTo>
                  <a:lnTo>
                    <a:pt x="311175" y="81280"/>
                  </a:lnTo>
                  <a:close/>
                </a:path>
                <a:path w="4798060" h="177800">
                  <a:moveTo>
                    <a:pt x="315074" y="81280"/>
                  </a:moveTo>
                  <a:lnTo>
                    <a:pt x="312432" y="81280"/>
                  </a:lnTo>
                  <a:lnTo>
                    <a:pt x="312419" y="82550"/>
                  </a:lnTo>
                  <a:lnTo>
                    <a:pt x="315607" y="82550"/>
                  </a:lnTo>
                  <a:lnTo>
                    <a:pt x="315074" y="81280"/>
                  </a:lnTo>
                  <a:close/>
                </a:path>
                <a:path w="4798060" h="177800">
                  <a:moveTo>
                    <a:pt x="317728" y="81280"/>
                  </a:moveTo>
                  <a:lnTo>
                    <a:pt x="317068" y="81280"/>
                  </a:lnTo>
                  <a:lnTo>
                    <a:pt x="317068" y="82550"/>
                  </a:lnTo>
                  <a:lnTo>
                    <a:pt x="317715" y="82550"/>
                  </a:lnTo>
                  <a:lnTo>
                    <a:pt x="317728" y="81280"/>
                  </a:lnTo>
                  <a:close/>
                </a:path>
                <a:path w="4798060" h="177800">
                  <a:moveTo>
                    <a:pt x="320128" y="81280"/>
                  </a:moveTo>
                  <a:lnTo>
                    <a:pt x="318388" y="81280"/>
                  </a:lnTo>
                  <a:lnTo>
                    <a:pt x="318376" y="82550"/>
                  </a:lnTo>
                  <a:lnTo>
                    <a:pt x="324586" y="82550"/>
                  </a:lnTo>
                  <a:lnTo>
                    <a:pt x="320128" y="81280"/>
                  </a:lnTo>
                  <a:close/>
                </a:path>
                <a:path w="4798060" h="177800">
                  <a:moveTo>
                    <a:pt x="326351" y="81280"/>
                  </a:moveTo>
                  <a:lnTo>
                    <a:pt x="326161" y="81280"/>
                  </a:lnTo>
                  <a:lnTo>
                    <a:pt x="326059" y="82550"/>
                  </a:lnTo>
                  <a:lnTo>
                    <a:pt x="332955" y="82550"/>
                  </a:lnTo>
                  <a:lnTo>
                    <a:pt x="326351" y="81280"/>
                  </a:lnTo>
                  <a:close/>
                </a:path>
                <a:path w="4798060" h="177800">
                  <a:moveTo>
                    <a:pt x="433933" y="81280"/>
                  </a:moveTo>
                  <a:lnTo>
                    <a:pt x="425157" y="81280"/>
                  </a:lnTo>
                  <a:lnTo>
                    <a:pt x="424649" y="82550"/>
                  </a:lnTo>
                  <a:lnTo>
                    <a:pt x="433933" y="82550"/>
                  </a:lnTo>
                  <a:lnTo>
                    <a:pt x="433933" y="81280"/>
                  </a:lnTo>
                  <a:close/>
                </a:path>
                <a:path w="4798060" h="177800">
                  <a:moveTo>
                    <a:pt x="476034" y="81280"/>
                  </a:moveTo>
                  <a:lnTo>
                    <a:pt x="469430" y="81280"/>
                  </a:lnTo>
                  <a:lnTo>
                    <a:pt x="469404" y="82550"/>
                  </a:lnTo>
                  <a:lnTo>
                    <a:pt x="476034" y="81280"/>
                  </a:lnTo>
                  <a:close/>
                </a:path>
                <a:path w="4798060" h="177800">
                  <a:moveTo>
                    <a:pt x="483984" y="81280"/>
                  </a:moveTo>
                  <a:lnTo>
                    <a:pt x="476034" y="81280"/>
                  </a:lnTo>
                  <a:lnTo>
                    <a:pt x="476669" y="82550"/>
                  </a:lnTo>
                  <a:lnTo>
                    <a:pt x="483958" y="82550"/>
                  </a:lnTo>
                  <a:lnTo>
                    <a:pt x="483984" y="81280"/>
                  </a:lnTo>
                  <a:close/>
                </a:path>
                <a:path w="4798060" h="177800">
                  <a:moveTo>
                    <a:pt x="272046" y="80010"/>
                  </a:moveTo>
                  <a:lnTo>
                    <a:pt x="265493" y="80010"/>
                  </a:lnTo>
                  <a:lnTo>
                    <a:pt x="267563" y="81280"/>
                  </a:lnTo>
                  <a:lnTo>
                    <a:pt x="272046" y="80010"/>
                  </a:lnTo>
                  <a:close/>
                </a:path>
                <a:path w="4798060" h="177800">
                  <a:moveTo>
                    <a:pt x="289331" y="80010"/>
                  </a:moveTo>
                  <a:lnTo>
                    <a:pt x="283121" y="80010"/>
                  </a:lnTo>
                  <a:lnTo>
                    <a:pt x="286588" y="81280"/>
                  </a:lnTo>
                  <a:lnTo>
                    <a:pt x="289331" y="81280"/>
                  </a:lnTo>
                  <a:lnTo>
                    <a:pt x="289331" y="80010"/>
                  </a:lnTo>
                  <a:close/>
                </a:path>
                <a:path w="4798060" h="177800">
                  <a:moveTo>
                    <a:pt x="304584" y="80010"/>
                  </a:moveTo>
                  <a:lnTo>
                    <a:pt x="289991" y="80010"/>
                  </a:lnTo>
                  <a:lnTo>
                    <a:pt x="289979" y="81280"/>
                  </a:lnTo>
                  <a:lnTo>
                    <a:pt x="303885" y="81280"/>
                  </a:lnTo>
                  <a:lnTo>
                    <a:pt x="304584" y="80010"/>
                  </a:lnTo>
                  <a:close/>
                </a:path>
                <a:path w="4798060" h="177800">
                  <a:moveTo>
                    <a:pt x="317817" y="80010"/>
                  </a:moveTo>
                  <a:lnTo>
                    <a:pt x="307873" y="80010"/>
                  </a:lnTo>
                  <a:lnTo>
                    <a:pt x="307848" y="81280"/>
                  </a:lnTo>
                  <a:lnTo>
                    <a:pt x="317792" y="81280"/>
                  </a:lnTo>
                  <a:lnTo>
                    <a:pt x="317817" y="80010"/>
                  </a:lnTo>
                  <a:close/>
                </a:path>
                <a:path w="4798060" h="177800">
                  <a:moveTo>
                    <a:pt x="324434" y="80010"/>
                  </a:moveTo>
                  <a:lnTo>
                    <a:pt x="320471" y="80010"/>
                  </a:lnTo>
                  <a:lnTo>
                    <a:pt x="320446" y="81280"/>
                  </a:lnTo>
                  <a:lnTo>
                    <a:pt x="322427" y="81280"/>
                  </a:lnTo>
                  <a:lnTo>
                    <a:pt x="324434" y="80010"/>
                  </a:lnTo>
                  <a:close/>
                </a:path>
                <a:path w="4798060" h="177800">
                  <a:moveTo>
                    <a:pt x="326428" y="80010"/>
                  </a:moveTo>
                  <a:lnTo>
                    <a:pt x="324434" y="80010"/>
                  </a:lnTo>
                  <a:lnTo>
                    <a:pt x="325069" y="81280"/>
                  </a:lnTo>
                  <a:lnTo>
                    <a:pt x="326389" y="81280"/>
                  </a:lnTo>
                  <a:lnTo>
                    <a:pt x="326428" y="80010"/>
                  </a:lnTo>
                  <a:close/>
                </a:path>
                <a:path w="4798060" h="177800">
                  <a:moveTo>
                    <a:pt x="340994" y="80010"/>
                  </a:moveTo>
                  <a:lnTo>
                    <a:pt x="330415" y="80010"/>
                  </a:lnTo>
                  <a:lnTo>
                    <a:pt x="331050" y="81280"/>
                  </a:lnTo>
                  <a:lnTo>
                    <a:pt x="340956" y="81280"/>
                  </a:lnTo>
                  <a:lnTo>
                    <a:pt x="340994" y="80010"/>
                  </a:lnTo>
                  <a:close/>
                </a:path>
                <a:path w="4798060" h="177800">
                  <a:moveTo>
                    <a:pt x="345630" y="80010"/>
                  </a:moveTo>
                  <a:lnTo>
                    <a:pt x="340994" y="80010"/>
                  </a:lnTo>
                  <a:lnTo>
                    <a:pt x="345630" y="81280"/>
                  </a:lnTo>
                  <a:lnTo>
                    <a:pt x="345630" y="80010"/>
                  </a:lnTo>
                  <a:close/>
                </a:path>
                <a:path w="4798060" h="177800">
                  <a:moveTo>
                    <a:pt x="438937" y="80010"/>
                  </a:moveTo>
                  <a:lnTo>
                    <a:pt x="437019" y="81280"/>
                  </a:lnTo>
                  <a:lnTo>
                    <a:pt x="446341" y="81280"/>
                  </a:lnTo>
                  <a:lnTo>
                    <a:pt x="438937" y="80010"/>
                  </a:lnTo>
                  <a:close/>
                </a:path>
                <a:path w="4798060" h="177800">
                  <a:moveTo>
                    <a:pt x="450964" y="80010"/>
                  </a:moveTo>
                  <a:lnTo>
                    <a:pt x="449618" y="80010"/>
                  </a:lnTo>
                  <a:lnTo>
                    <a:pt x="446341" y="81280"/>
                  </a:lnTo>
                  <a:lnTo>
                    <a:pt x="452056" y="81280"/>
                  </a:lnTo>
                  <a:lnTo>
                    <a:pt x="450964" y="80010"/>
                  </a:lnTo>
                  <a:close/>
                </a:path>
                <a:path w="4798060" h="177800">
                  <a:moveTo>
                    <a:pt x="455587" y="80010"/>
                  </a:moveTo>
                  <a:lnTo>
                    <a:pt x="455167" y="80010"/>
                  </a:lnTo>
                  <a:lnTo>
                    <a:pt x="452056" y="81280"/>
                  </a:lnTo>
                  <a:lnTo>
                    <a:pt x="456234" y="81280"/>
                  </a:lnTo>
                  <a:lnTo>
                    <a:pt x="455587" y="80010"/>
                  </a:lnTo>
                  <a:close/>
                </a:path>
                <a:path w="4798060" h="177800">
                  <a:moveTo>
                    <a:pt x="4779645" y="78740"/>
                  </a:moveTo>
                  <a:lnTo>
                    <a:pt x="484822" y="78740"/>
                  </a:lnTo>
                  <a:lnTo>
                    <a:pt x="484809" y="80010"/>
                  </a:lnTo>
                  <a:lnTo>
                    <a:pt x="468198" y="80010"/>
                  </a:lnTo>
                  <a:lnTo>
                    <a:pt x="468147" y="81280"/>
                  </a:lnTo>
                  <a:lnTo>
                    <a:pt x="4778603" y="81280"/>
                  </a:lnTo>
                  <a:lnTo>
                    <a:pt x="4779645" y="78740"/>
                  </a:lnTo>
                  <a:close/>
                </a:path>
                <a:path w="4798060" h="177800">
                  <a:moveTo>
                    <a:pt x="220535" y="78740"/>
                  </a:moveTo>
                  <a:lnTo>
                    <a:pt x="218719" y="78740"/>
                  </a:lnTo>
                  <a:lnTo>
                    <a:pt x="219011" y="80010"/>
                  </a:lnTo>
                  <a:lnTo>
                    <a:pt x="220510" y="80010"/>
                  </a:lnTo>
                  <a:lnTo>
                    <a:pt x="220535" y="78740"/>
                  </a:lnTo>
                  <a:close/>
                </a:path>
                <a:path w="4798060" h="177800">
                  <a:moveTo>
                    <a:pt x="223177" y="78740"/>
                  </a:moveTo>
                  <a:lnTo>
                    <a:pt x="223151" y="80010"/>
                  </a:lnTo>
                  <a:lnTo>
                    <a:pt x="228434" y="80010"/>
                  </a:lnTo>
                  <a:lnTo>
                    <a:pt x="223177" y="78740"/>
                  </a:lnTo>
                  <a:close/>
                </a:path>
                <a:path w="4798060" h="177800">
                  <a:moveTo>
                    <a:pt x="239039" y="78740"/>
                  </a:moveTo>
                  <a:lnTo>
                    <a:pt x="231990" y="78740"/>
                  </a:lnTo>
                  <a:lnTo>
                    <a:pt x="228434" y="80010"/>
                  </a:lnTo>
                  <a:lnTo>
                    <a:pt x="239534" y="80010"/>
                  </a:lnTo>
                  <a:lnTo>
                    <a:pt x="239039" y="78740"/>
                  </a:lnTo>
                  <a:close/>
                </a:path>
                <a:path w="4798060" h="177800">
                  <a:moveTo>
                    <a:pt x="240944" y="78740"/>
                  </a:moveTo>
                  <a:lnTo>
                    <a:pt x="240791" y="80010"/>
                  </a:lnTo>
                  <a:lnTo>
                    <a:pt x="243255" y="80010"/>
                  </a:lnTo>
                  <a:lnTo>
                    <a:pt x="240944" y="78740"/>
                  </a:lnTo>
                  <a:close/>
                </a:path>
                <a:path w="4798060" h="177800">
                  <a:moveTo>
                    <a:pt x="246367" y="78740"/>
                  </a:moveTo>
                  <a:lnTo>
                    <a:pt x="245059" y="78740"/>
                  </a:lnTo>
                  <a:lnTo>
                    <a:pt x="245021" y="80010"/>
                  </a:lnTo>
                  <a:lnTo>
                    <a:pt x="252971" y="80010"/>
                  </a:lnTo>
                  <a:lnTo>
                    <a:pt x="246367" y="78740"/>
                  </a:lnTo>
                  <a:close/>
                </a:path>
                <a:path w="4798060" h="177800">
                  <a:moveTo>
                    <a:pt x="267715" y="78740"/>
                  </a:moveTo>
                  <a:lnTo>
                    <a:pt x="252996" y="78740"/>
                  </a:lnTo>
                  <a:lnTo>
                    <a:pt x="252971" y="80010"/>
                  </a:lnTo>
                  <a:lnTo>
                    <a:pt x="267982" y="80010"/>
                  </a:lnTo>
                  <a:lnTo>
                    <a:pt x="267715" y="78740"/>
                  </a:lnTo>
                  <a:close/>
                </a:path>
                <a:path w="4798060" h="177800">
                  <a:moveTo>
                    <a:pt x="291401" y="78740"/>
                  </a:moveTo>
                  <a:lnTo>
                    <a:pt x="290741" y="78740"/>
                  </a:lnTo>
                  <a:lnTo>
                    <a:pt x="290702" y="80010"/>
                  </a:lnTo>
                  <a:lnTo>
                    <a:pt x="291579" y="80010"/>
                  </a:lnTo>
                  <a:lnTo>
                    <a:pt x="291401" y="78740"/>
                  </a:lnTo>
                  <a:close/>
                </a:path>
                <a:path w="4798060" h="177800">
                  <a:moveTo>
                    <a:pt x="296710" y="78740"/>
                  </a:moveTo>
                  <a:lnTo>
                    <a:pt x="295389" y="78740"/>
                  </a:lnTo>
                  <a:lnTo>
                    <a:pt x="295757" y="80010"/>
                  </a:lnTo>
                  <a:lnTo>
                    <a:pt x="298361" y="80010"/>
                  </a:lnTo>
                  <a:lnTo>
                    <a:pt x="296710" y="78740"/>
                  </a:lnTo>
                  <a:close/>
                </a:path>
                <a:path w="4798060" h="177800">
                  <a:moveTo>
                    <a:pt x="305993" y="78740"/>
                  </a:moveTo>
                  <a:lnTo>
                    <a:pt x="303364" y="78740"/>
                  </a:lnTo>
                  <a:lnTo>
                    <a:pt x="303314" y="80010"/>
                  </a:lnTo>
                  <a:lnTo>
                    <a:pt x="305955" y="80010"/>
                  </a:lnTo>
                  <a:lnTo>
                    <a:pt x="305993" y="78740"/>
                  </a:lnTo>
                  <a:close/>
                </a:path>
                <a:path w="4798060" h="177800">
                  <a:moveTo>
                    <a:pt x="331800" y="78740"/>
                  </a:moveTo>
                  <a:lnTo>
                    <a:pt x="319214" y="78740"/>
                  </a:lnTo>
                  <a:lnTo>
                    <a:pt x="319214" y="80010"/>
                  </a:lnTo>
                  <a:lnTo>
                    <a:pt x="331800" y="80010"/>
                  </a:lnTo>
                  <a:lnTo>
                    <a:pt x="331800" y="78740"/>
                  </a:lnTo>
                  <a:close/>
                </a:path>
                <a:path w="4798060" h="177800">
                  <a:moveTo>
                    <a:pt x="345998" y="78740"/>
                  </a:moveTo>
                  <a:lnTo>
                    <a:pt x="344436" y="78740"/>
                  </a:lnTo>
                  <a:lnTo>
                    <a:pt x="345008" y="80010"/>
                  </a:lnTo>
                  <a:lnTo>
                    <a:pt x="345681" y="80010"/>
                  </a:lnTo>
                  <a:lnTo>
                    <a:pt x="345998" y="78740"/>
                  </a:lnTo>
                  <a:close/>
                </a:path>
                <a:path w="4798060" h="177800">
                  <a:moveTo>
                    <a:pt x="484149" y="78740"/>
                  </a:moveTo>
                  <a:lnTo>
                    <a:pt x="462978" y="78740"/>
                  </a:lnTo>
                  <a:lnTo>
                    <a:pt x="462927" y="80010"/>
                  </a:lnTo>
                  <a:lnTo>
                    <a:pt x="484136" y="80010"/>
                  </a:lnTo>
                  <a:lnTo>
                    <a:pt x="484149" y="78740"/>
                  </a:lnTo>
                  <a:close/>
                </a:path>
                <a:path w="4798060" h="177800">
                  <a:moveTo>
                    <a:pt x="238188" y="77470"/>
                  </a:moveTo>
                  <a:lnTo>
                    <a:pt x="232905" y="77470"/>
                  </a:lnTo>
                  <a:lnTo>
                    <a:pt x="233552" y="78740"/>
                  </a:lnTo>
                  <a:lnTo>
                    <a:pt x="238188" y="77470"/>
                  </a:lnTo>
                  <a:close/>
                </a:path>
                <a:path w="4798060" h="177800">
                  <a:moveTo>
                    <a:pt x="250113" y="77470"/>
                  </a:moveTo>
                  <a:lnTo>
                    <a:pt x="238188" y="77470"/>
                  </a:lnTo>
                  <a:lnTo>
                    <a:pt x="238188" y="78740"/>
                  </a:lnTo>
                  <a:lnTo>
                    <a:pt x="250240" y="78740"/>
                  </a:lnTo>
                  <a:lnTo>
                    <a:pt x="250113" y="77470"/>
                  </a:lnTo>
                  <a:close/>
                </a:path>
                <a:path w="4798060" h="177800">
                  <a:moveTo>
                    <a:pt x="260350" y="77470"/>
                  </a:moveTo>
                  <a:lnTo>
                    <a:pt x="259930" y="78740"/>
                  </a:lnTo>
                  <a:lnTo>
                    <a:pt x="261912" y="78740"/>
                  </a:lnTo>
                  <a:lnTo>
                    <a:pt x="260350" y="77470"/>
                  </a:lnTo>
                  <a:close/>
                </a:path>
                <a:path w="4798060" h="177800">
                  <a:moveTo>
                    <a:pt x="267906" y="77470"/>
                  </a:moveTo>
                  <a:lnTo>
                    <a:pt x="263702" y="77470"/>
                  </a:lnTo>
                  <a:lnTo>
                    <a:pt x="263639" y="78740"/>
                  </a:lnTo>
                  <a:lnTo>
                    <a:pt x="267322" y="78740"/>
                  </a:lnTo>
                  <a:lnTo>
                    <a:pt x="267906" y="77470"/>
                  </a:lnTo>
                  <a:close/>
                </a:path>
                <a:path w="4798060" h="177800">
                  <a:moveTo>
                    <a:pt x="331228" y="77470"/>
                  </a:moveTo>
                  <a:lnTo>
                    <a:pt x="328345" y="77470"/>
                  </a:lnTo>
                  <a:lnTo>
                    <a:pt x="327888" y="78740"/>
                  </a:lnTo>
                  <a:lnTo>
                    <a:pt x="331177" y="78740"/>
                  </a:lnTo>
                  <a:lnTo>
                    <a:pt x="331228" y="77470"/>
                  </a:lnTo>
                  <a:close/>
                </a:path>
                <a:path w="4798060" h="177800">
                  <a:moveTo>
                    <a:pt x="347129" y="77470"/>
                  </a:moveTo>
                  <a:lnTo>
                    <a:pt x="342480" y="77470"/>
                  </a:lnTo>
                  <a:lnTo>
                    <a:pt x="343217" y="78740"/>
                  </a:lnTo>
                  <a:lnTo>
                    <a:pt x="346697" y="78740"/>
                  </a:lnTo>
                  <a:lnTo>
                    <a:pt x="347129" y="77470"/>
                  </a:lnTo>
                  <a:close/>
                </a:path>
                <a:path w="4798060" h="177800">
                  <a:moveTo>
                    <a:pt x="471677" y="77470"/>
                  </a:moveTo>
                  <a:lnTo>
                    <a:pt x="471004" y="77470"/>
                  </a:lnTo>
                  <a:lnTo>
                    <a:pt x="470941" y="78740"/>
                  </a:lnTo>
                  <a:lnTo>
                    <a:pt x="471627" y="78740"/>
                  </a:lnTo>
                  <a:lnTo>
                    <a:pt x="471677" y="77470"/>
                  </a:lnTo>
                  <a:close/>
                </a:path>
                <a:path w="4798060" h="177800">
                  <a:moveTo>
                    <a:pt x="477824" y="77470"/>
                  </a:moveTo>
                  <a:lnTo>
                    <a:pt x="473659" y="77470"/>
                  </a:lnTo>
                  <a:lnTo>
                    <a:pt x="473621" y="78740"/>
                  </a:lnTo>
                  <a:lnTo>
                    <a:pt x="479069" y="78740"/>
                  </a:lnTo>
                  <a:lnTo>
                    <a:pt x="477824" y="77470"/>
                  </a:lnTo>
                  <a:close/>
                </a:path>
                <a:path w="4798060" h="177800">
                  <a:moveTo>
                    <a:pt x="4781854" y="77470"/>
                  </a:moveTo>
                  <a:lnTo>
                    <a:pt x="482244" y="77470"/>
                  </a:lnTo>
                  <a:lnTo>
                    <a:pt x="482244" y="78740"/>
                  </a:lnTo>
                  <a:lnTo>
                    <a:pt x="4780953" y="78740"/>
                  </a:lnTo>
                  <a:lnTo>
                    <a:pt x="4781854" y="77470"/>
                  </a:lnTo>
                  <a:close/>
                </a:path>
                <a:path w="4798060" h="177800">
                  <a:moveTo>
                    <a:pt x="227596" y="76200"/>
                  </a:moveTo>
                  <a:lnTo>
                    <a:pt x="228269" y="77470"/>
                  </a:lnTo>
                  <a:lnTo>
                    <a:pt x="229920" y="77470"/>
                  </a:lnTo>
                  <a:lnTo>
                    <a:pt x="227596" y="76200"/>
                  </a:lnTo>
                  <a:close/>
                </a:path>
                <a:path w="4798060" h="177800">
                  <a:moveTo>
                    <a:pt x="233502" y="76200"/>
                  </a:moveTo>
                  <a:lnTo>
                    <a:pt x="231266" y="76200"/>
                  </a:lnTo>
                  <a:lnTo>
                    <a:pt x="229920" y="77470"/>
                  </a:lnTo>
                  <a:lnTo>
                    <a:pt x="234886" y="77470"/>
                  </a:lnTo>
                  <a:lnTo>
                    <a:pt x="233502" y="76200"/>
                  </a:lnTo>
                  <a:close/>
                </a:path>
                <a:path w="4798060" h="177800">
                  <a:moveTo>
                    <a:pt x="240842" y="76200"/>
                  </a:moveTo>
                  <a:lnTo>
                    <a:pt x="236194" y="76200"/>
                  </a:lnTo>
                  <a:lnTo>
                    <a:pt x="234886" y="77470"/>
                  </a:lnTo>
                  <a:lnTo>
                    <a:pt x="240842" y="77470"/>
                  </a:lnTo>
                  <a:lnTo>
                    <a:pt x="240842" y="76200"/>
                  </a:lnTo>
                  <a:close/>
                </a:path>
                <a:path w="4798060" h="177800">
                  <a:moveTo>
                    <a:pt x="246799" y="76200"/>
                  </a:moveTo>
                  <a:lnTo>
                    <a:pt x="242824" y="76200"/>
                  </a:lnTo>
                  <a:lnTo>
                    <a:pt x="242824" y="77470"/>
                  </a:lnTo>
                  <a:lnTo>
                    <a:pt x="246799" y="77470"/>
                  </a:lnTo>
                  <a:lnTo>
                    <a:pt x="246799" y="76200"/>
                  </a:lnTo>
                  <a:close/>
                </a:path>
                <a:path w="4798060" h="177800">
                  <a:moveTo>
                    <a:pt x="265277" y="76200"/>
                  </a:moveTo>
                  <a:lnTo>
                    <a:pt x="263080" y="76200"/>
                  </a:lnTo>
                  <a:lnTo>
                    <a:pt x="262648" y="77470"/>
                  </a:lnTo>
                  <a:lnTo>
                    <a:pt x="265049" y="77470"/>
                  </a:lnTo>
                  <a:lnTo>
                    <a:pt x="265277" y="76200"/>
                  </a:lnTo>
                  <a:close/>
                </a:path>
                <a:path w="4798060" h="177800">
                  <a:moveTo>
                    <a:pt x="4782362" y="74930"/>
                  </a:moveTo>
                  <a:lnTo>
                    <a:pt x="477774" y="74930"/>
                  </a:lnTo>
                  <a:lnTo>
                    <a:pt x="477774" y="76200"/>
                  </a:lnTo>
                  <a:lnTo>
                    <a:pt x="483679" y="76200"/>
                  </a:lnTo>
                  <a:lnTo>
                    <a:pt x="484250" y="77470"/>
                  </a:lnTo>
                  <a:lnTo>
                    <a:pt x="4782045" y="77470"/>
                  </a:lnTo>
                  <a:lnTo>
                    <a:pt x="4782362" y="74930"/>
                  </a:lnTo>
                  <a:close/>
                </a:path>
                <a:path w="4798060" h="177800">
                  <a:moveTo>
                    <a:pt x="312559" y="73660"/>
                  </a:moveTo>
                  <a:lnTo>
                    <a:pt x="279018" y="73660"/>
                  </a:lnTo>
                  <a:lnTo>
                    <a:pt x="279628" y="74930"/>
                  </a:lnTo>
                  <a:lnTo>
                    <a:pt x="283044" y="76200"/>
                  </a:lnTo>
                  <a:lnTo>
                    <a:pt x="287299" y="76200"/>
                  </a:lnTo>
                  <a:lnTo>
                    <a:pt x="290893" y="74930"/>
                  </a:lnTo>
                  <a:lnTo>
                    <a:pt x="311023" y="74930"/>
                  </a:lnTo>
                  <a:lnTo>
                    <a:pt x="312559" y="73660"/>
                  </a:lnTo>
                  <a:close/>
                </a:path>
                <a:path w="4798060" h="177800">
                  <a:moveTo>
                    <a:pt x="296189" y="74930"/>
                  </a:moveTo>
                  <a:lnTo>
                    <a:pt x="290893" y="74930"/>
                  </a:lnTo>
                  <a:lnTo>
                    <a:pt x="290893" y="76200"/>
                  </a:lnTo>
                  <a:lnTo>
                    <a:pt x="296938" y="76200"/>
                  </a:lnTo>
                  <a:lnTo>
                    <a:pt x="296189" y="74930"/>
                  </a:lnTo>
                  <a:close/>
                </a:path>
                <a:path w="4798060" h="177800">
                  <a:moveTo>
                    <a:pt x="296189" y="74930"/>
                  </a:moveTo>
                  <a:lnTo>
                    <a:pt x="296938" y="76200"/>
                  </a:lnTo>
                  <a:lnTo>
                    <a:pt x="297510" y="76200"/>
                  </a:lnTo>
                  <a:lnTo>
                    <a:pt x="296189" y="74930"/>
                  </a:lnTo>
                  <a:close/>
                </a:path>
                <a:path w="4798060" h="177800">
                  <a:moveTo>
                    <a:pt x="308762" y="74930"/>
                  </a:moveTo>
                  <a:lnTo>
                    <a:pt x="300824" y="74930"/>
                  </a:lnTo>
                  <a:lnTo>
                    <a:pt x="300824" y="76200"/>
                  </a:lnTo>
                  <a:lnTo>
                    <a:pt x="308114" y="76200"/>
                  </a:lnTo>
                  <a:lnTo>
                    <a:pt x="308762" y="74930"/>
                  </a:lnTo>
                  <a:close/>
                </a:path>
                <a:path w="4798060" h="177800">
                  <a:moveTo>
                    <a:pt x="463880" y="74930"/>
                  </a:moveTo>
                  <a:lnTo>
                    <a:pt x="457911" y="74930"/>
                  </a:lnTo>
                  <a:lnTo>
                    <a:pt x="457898" y="76200"/>
                  </a:lnTo>
                  <a:lnTo>
                    <a:pt x="463880" y="74930"/>
                  </a:lnTo>
                  <a:close/>
                </a:path>
                <a:path w="4798060" h="177800">
                  <a:moveTo>
                    <a:pt x="467182" y="74930"/>
                  </a:moveTo>
                  <a:lnTo>
                    <a:pt x="465188" y="74930"/>
                  </a:lnTo>
                  <a:lnTo>
                    <a:pt x="465188" y="76200"/>
                  </a:lnTo>
                  <a:lnTo>
                    <a:pt x="465836" y="76200"/>
                  </a:lnTo>
                  <a:lnTo>
                    <a:pt x="467182" y="74930"/>
                  </a:lnTo>
                  <a:close/>
                </a:path>
                <a:path w="4798060" h="177800">
                  <a:moveTo>
                    <a:pt x="471804" y="74930"/>
                  </a:moveTo>
                  <a:lnTo>
                    <a:pt x="468477" y="74930"/>
                  </a:lnTo>
                  <a:lnTo>
                    <a:pt x="471804" y="76200"/>
                  </a:lnTo>
                  <a:lnTo>
                    <a:pt x="471804" y="74930"/>
                  </a:lnTo>
                  <a:close/>
                </a:path>
                <a:path w="4798060" h="177800">
                  <a:moveTo>
                    <a:pt x="257213" y="73660"/>
                  </a:moveTo>
                  <a:lnTo>
                    <a:pt x="257682" y="74930"/>
                  </a:lnTo>
                  <a:lnTo>
                    <a:pt x="257419" y="74022"/>
                  </a:lnTo>
                  <a:lnTo>
                    <a:pt x="257213" y="73660"/>
                  </a:lnTo>
                  <a:close/>
                </a:path>
                <a:path w="4798060" h="177800">
                  <a:moveTo>
                    <a:pt x="259943" y="73660"/>
                  </a:moveTo>
                  <a:lnTo>
                    <a:pt x="257314" y="73660"/>
                  </a:lnTo>
                  <a:lnTo>
                    <a:pt x="257419" y="74022"/>
                  </a:lnTo>
                  <a:lnTo>
                    <a:pt x="257937" y="74930"/>
                  </a:lnTo>
                  <a:lnTo>
                    <a:pt x="259245" y="74930"/>
                  </a:lnTo>
                  <a:lnTo>
                    <a:pt x="259943" y="73660"/>
                  </a:lnTo>
                  <a:close/>
                </a:path>
                <a:path w="4798060" h="177800">
                  <a:moveTo>
                    <a:pt x="267271" y="73660"/>
                  </a:moveTo>
                  <a:lnTo>
                    <a:pt x="265252" y="73660"/>
                  </a:lnTo>
                  <a:lnTo>
                    <a:pt x="265887" y="74930"/>
                  </a:lnTo>
                  <a:lnTo>
                    <a:pt x="267271" y="73660"/>
                  </a:lnTo>
                  <a:close/>
                </a:path>
                <a:path w="4798060" h="177800">
                  <a:moveTo>
                    <a:pt x="269532" y="73660"/>
                  </a:moveTo>
                  <a:lnTo>
                    <a:pt x="267271" y="73660"/>
                  </a:lnTo>
                  <a:lnTo>
                    <a:pt x="267715" y="74930"/>
                  </a:lnTo>
                  <a:lnTo>
                    <a:pt x="269201" y="74930"/>
                  </a:lnTo>
                  <a:lnTo>
                    <a:pt x="269532" y="73660"/>
                  </a:lnTo>
                  <a:close/>
                </a:path>
                <a:path w="4798060" h="177800">
                  <a:moveTo>
                    <a:pt x="273850" y="73660"/>
                  </a:moveTo>
                  <a:lnTo>
                    <a:pt x="271195" y="73660"/>
                  </a:lnTo>
                  <a:lnTo>
                    <a:pt x="271183" y="74930"/>
                  </a:lnTo>
                  <a:lnTo>
                    <a:pt x="273837" y="74930"/>
                  </a:lnTo>
                  <a:lnTo>
                    <a:pt x="273850" y="73660"/>
                  </a:lnTo>
                  <a:close/>
                </a:path>
                <a:path w="4798060" h="177800">
                  <a:moveTo>
                    <a:pt x="276504" y="73660"/>
                  </a:moveTo>
                  <a:lnTo>
                    <a:pt x="275170" y="73660"/>
                  </a:lnTo>
                  <a:lnTo>
                    <a:pt x="276478" y="74930"/>
                  </a:lnTo>
                  <a:lnTo>
                    <a:pt x="276504" y="73660"/>
                  </a:lnTo>
                  <a:close/>
                </a:path>
                <a:path w="4798060" h="177800">
                  <a:moveTo>
                    <a:pt x="328841" y="73660"/>
                  </a:moveTo>
                  <a:lnTo>
                    <a:pt x="313131" y="73660"/>
                  </a:lnTo>
                  <a:lnTo>
                    <a:pt x="314236" y="74930"/>
                  </a:lnTo>
                  <a:lnTo>
                    <a:pt x="328104" y="74930"/>
                  </a:lnTo>
                  <a:lnTo>
                    <a:pt x="328841" y="73660"/>
                  </a:lnTo>
                  <a:close/>
                </a:path>
                <a:path w="4798060" h="177800">
                  <a:moveTo>
                    <a:pt x="344741" y="73660"/>
                  </a:moveTo>
                  <a:lnTo>
                    <a:pt x="336143" y="73660"/>
                  </a:lnTo>
                  <a:lnTo>
                    <a:pt x="335584" y="74930"/>
                  </a:lnTo>
                  <a:lnTo>
                    <a:pt x="336676" y="74930"/>
                  </a:lnTo>
                  <a:lnTo>
                    <a:pt x="344741" y="73660"/>
                  </a:lnTo>
                  <a:close/>
                </a:path>
                <a:path w="4798060" h="177800">
                  <a:moveTo>
                    <a:pt x="347395" y="73660"/>
                  </a:moveTo>
                  <a:lnTo>
                    <a:pt x="344741" y="73660"/>
                  </a:lnTo>
                  <a:lnTo>
                    <a:pt x="347319" y="74930"/>
                  </a:lnTo>
                  <a:lnTo>
                    <a:pt x="347979" y="74930"/>
                  </a:lnTo>
                  <a:lnTo>
                    <a:pt x="347395" y="73660"/>
                  </a:lnTo>
                  <a:close/>
                </a:path>
                <a:path w="4798060" h="177800">
                  <a:moveTo>
                    <a:pt x="367233" y="73660"/>
                  </a:moveTo>
                  <a:lnTo>
                    <a:pt x="364439" y="73660"/>
                  </a:lnTo>
                  <a:lnTo>
                    <a:pt x="364363" y="74930"/>
                  </a:lnTo>
                  <a:lnTo>
                    <a:pt x="367182" y="74930"/>
                  </a:lnTo>
                  <a:lnTo>
                    <a:pt x="367233" y="73660"/>
                  </a:lnTo>
                  <a:close/>
                </a:path>
                <a:path w="4798060" h="177800">
                  <a:moveTo>
                    <a:pt x="425538" y="73660"/>
                  </a:moveTo>
                  <a:lnTo>
                    <a:pt x="373875" y="73660"/>
                  </a:lnTo>
                  <a:lnTo>
                    <a:pt x="374484" y="74930"/>
                  </a:lnTo>
                  <a:lnTo>
                    <a:pt x="425513" y="74930"/>
                  </a:lnTo>
                  <a:lnTo>
                    <a:pt x="425538" y="73660"/>
                  </a:lnTo>
                  <a:close/>
                </a:path>
                <a:path w="4798060" h="177800">
                  <a:moveTo>
                    <a:pt x="443420" y="73660"/>
                  </a:moveTo>
                  <a:lnTo>
                    <a:pt x="428205" y="73660"/>
                  </a:lnTo>
                  <a:lnTo>
                    <a:pt x="427443" y="74930"/>
                  </a:lnTo>
                  <a:lnTo>
                    <a:pt x="443496" y="74930"/>
                  </a:lnTo>
                  <a:lnTo>
                    <a:pt x="443420" y="73660"/>
                  </a:lnTo>
                  <a:close/>
                </a:path>
                <a:path w="4798060" h="177800">
                  <a:moveTo>
                    <a:pt x="443858" y="73800"/>
                  </a:moveTo>
                  <a:lnTo>
                    <a:pt x="443496" y="74930"/>
                  </a:lnTo>
                  <a:lnTo>
                    <a:pt x="444055" y="74930"/>
                  </a:lnTo>
                  <a:lnTo>
                    <a:pt x="443946" y="74022"/>
                  </a:lnTo>
                  <a:lnTo>
                    <a:pt x="443858" y="73800"/>
                  </a:lnTo>
                  <a:close/>
                </a:path>
                <a:path w="4798060" h="177800">
                  <a:moveTo>
                    <a:pt x="4783416" y="73660"/>
                  </a:moveTo>
                  <a:lnTo>
                    <a:pt x="443903" y="73660"/>
                  </a:lnTo>
                  <a:lnTo>
                    <a:pt x="443922" y="73821"/>
                  </a:lnTo>
                  <a:lnTo>
                    <a:pt x="447370" y="74930"/>
                  </a:lnTo>
                  <a:lnTo>
                    <a:pt x="4783175" y="74930"/>
                  </a:lnTo>
                  <a:lnTo>
                    <a:pt x="4783416" y="73660"/>
                  </a:lnTo>
                  <a:close/>
                </a:path>
                <a:path w="4798060" h="177800">
                  <a:moveTo>
                    <a:pt x="443903" y="73660"/>
                  </a:moveTo>
                  <a:lnTo>
                    <a:pt x="443420" y="73660"/>
                  </a:lnTo>
                  <a:lnTo>
                    <a:pt x="443858" y="73800"/>
                  </a:lnTo>
                  <a:lnTo>
                    <a:pt x="443903" y="73660"/>
                  </a:lnTo>
                  <a:close/>
                </a:path>
                <a:path w="4798060" h="177800">
                  <a:moveTo>
                    <a:pt x="216407" y="72390"/>
                  </a:moveTo>
                  <a:lnTo>
                    <a:pt x="212737" y="72390"/>
                  </a:lnTo>
                  <a:lnTo>
                    <a:pt x="213410" y="73660"/>
                  </a:lnTo>
                  <a:lnTo>
                    <a:pt x="214845" y="73660"/>
                  </a:lnTo>
                  <a:lnTo>
                    <a:pt x="216407" y="72390"/>
                  </a:lnTo>
                  <a:close/>
                </a:path>
                <a:path w="4798060" h="177800">
                  <a:moveTo>
                    <a:pt x="242544" y="72390"/>
                  </a:moveTo>
                  <a:lnTo>
                    <a:pt x="218706" y="72390"/>
                  </a:lnTo>
                  <a:lnTo>
                    <a:pt x="220687" y="73660"/>
                  </a:lnTo>
                  <a:lnTo>
                    <a:pt x="241223" y="73660"/>
                  </a:lnTo>
                  <a:lnTo>
                    <a:pt x="242544" y="72390"/>
                  </a:lnTo>
                  <a:close/>
                </a:path>
                <a:path w="4798060" h="177800">
                  <a:moveTo>
                    <a:pt x="4785614" y="68580"/>
                  </a:moveTo>
                  <a:lnTo>
                    <a:pt x="249669" y="68580"/>
                  </a:lnTo>
                  <a:lnTo>
                    <a:pt x="251650" y="69850"/>
                  </a:lnTo>
                  <a:lnTo>
                    <a:pt x="253555" y="69850"/>
                  </a:lnTo>
                  <a:lnTo>
                    <a:pt x="253555" y="71120"/>
                  </a:lnTo>
                  <a:lnTo>
                    <a:pt x="269036" y="71120"/>
                  </a:lnTo>
                  <a:lnTo>
                    <a:pt x="269036" y="72390"/>
                  </a:lnTo>
                  <a:lnTo>
                    <a:pt x="257378" y="72390"/>
                  </a:lnTo>
                  <a:lnTo>
                    <a:pt x="258673" y="73660"/>
                  </a:lnTo>
                  <a:lnTo>
                    <a:pt x="4783493" y="73660"/>
                  </a:lnTo>
                  <a:lnTo>
                    <a:pt x="4783772" y="72390"/>
                  </a:lnTo>
                  <a:lnTo>
                    <a:pt x="4785144" y="71120"/>
                  </a:lnTo>
                  <a:lnTo>
                    <a:pt x="4785614" y="68580"/>
                  </a:lnTo>
                  <a:close/>
                </a:path>
                <a:path w="4798060" h="177800">
                  <a:moveTo>
                    <a:pt x="105308" y="71120"/>
                  </a:moveTo>
                  <a:lnTo>
                    <a:pt x="102158" y="71120"/>
                  </a:lnTo>
                  <a:lnTo>
                    <a:pt x="102158" y="72390"/>
                  </a:lnTo>
                  <a:lnTo>
                    <a:pt x="106806" y="72390"/>
                  </a:lnTo>
                  <a:lnTo>
                    <a:pt x="105308" y="71120"/>
                  </a:lnTo>
                  <a:close/>
                </a:path>
                <a:path w="4798060" h="177800">
                  <a:moveTo>
                    <a:pt x="109338" y="71167"/>
                  </a:moveTo>
                  <a:lnTo>
                    <a:pt x="106806" y="72390"/>
                  </a:lnTo>
                  <a:lnTo>
                    <a:pt x="107467" y="72390"/>
                  </a:lnTo>
                  <a:lnTo>
                    <a:pt x="109338" y="71167"/>
                  </a:lnTo>
                  <a:close/>
                </a:path>
                <a:path w="4798060" h="177800">
                  <a:moveTo>
                    <a:pt x="154470" y="71120"/>
                  </a:moveTo>
                  <a:lnTo>
                    <a:pt x="152171" y="71120"/>
                  </a:lnTo>
                  <a:lnTo>
                    <a:pt x="151155" y="72390"/>
                  </a:lnTo>
                  <a:lnTo>
                    <a:pt x="154470" y="72390"/>
                  </a:lnTo>
                  <a:lnTo>
                    <a:pt x="154470" y="71120"/>
                  </a:lnTo>
                  <a:close/>
                </a:path>
                <a:path w="4798060" h="177800">
                  <a:moveTo>
                    <a:pt x="161086" y="71120"/>
                  </a:moveTo>
                  <a:lnTo>
                    <a:pt x="156946" y="71120"/>
                  </a:lnTo>
                  <a:lnTo>
                    <a:pt x="156451" y="72390"/>
                  </a:lnTo>
                  <a:lnTo>
                    <a:pt x="161086" y="72390"/>
                  </a:lnTo>
                  <a:lnTo>
                    <a:pt x="161086" y="71120"/>
                  </a:lnTo>
                  <a:close/>
                </a:path>
                <a:path w="4798060" h="177800">
                  <a:moveTo>
                    <a:pt x="235267" y="71120"/>
                  </a:moveTo>
                  <a:lnTo>
                    <a:pt x="228650" y="71120"/>
                  </a:lnTo>
                  <a:lnTo>
                    <a:pt x="228650" y="72390"/>
                  </a:lnTo>
                  <a:lnTo>
                    <a:pt x="235267" y="72390"/>
                  </a:lnTo>
                  <a:lnTo>
                    <a:pt x="235267" y="71120"/>
                  </a:lnTo>
                  <a:close/>
                </a:path>
                <a:path w="4798060" h="177800">
                  <a:moveTo>
                    <a:pt x="240791" y="71120"/>
                  </a:moveTo>
                  <a:lnTo>
                    <a:pt x="239902" y="71120"/>
                  </a:lnTo>
                  <a:lnTo>
                    <a:pt x="241045" y="72390"/>
                  </a:lnTo>
                  <a:lnTo>
                    <a:pt x="240791" y="71120"/>
                  </a:lnTo>
                  <a:close/>
                </a:path>
                <a:path w="4798060" h="177800">
                  <a:moveTo>
                    <a:pt x="267906" y="71120"/>
                  </a:moveTo>
                  <a:lnTo>
                    <a:pt x="240791" y="71120"/>
                  </a:lnTo>
                  <a:lnTo>
                    <a:pt x="241223" y="72390"/>
                  </a:lnTo>
                  <a:lnTo>
                    <a:pt x="267893" y="72390"/>
                  </a:lnTo>
                  <a:lnTo>
                    <a:pt x="267906" y="71120"/>
                  </a:lnTo>
                  <a:close/>
                </a:path>
                <a:path w="4798060" h="177800">
                  <a:moveTo>
                    <a:pt x="113791" y="69850"/>
                  </a:moveTo>
                  <a:lnTo>
                    <a:pt x="112069" y="69856"/>
                  </a:lnTo>
                  <a:lnTo>
                    <a:pt x="110489" y="71120"/>
                  </a:lnTo>
                  <a:lnTo>
                    <a:pt x="113791" y="71120"/>
                  </a:lnTo>
                  <a:lnTo>
                    <a:pt x="113791" y="69850"/>
                  </a:lnTo>
                  <a:close/>
                </a:path>
                <a:path w="4798060" h="177800">
                  <a:moveTo>
                    <a:pt x="116446" y="69856"/>
                  </a:moveTo>
                  <a:lnTo>
                    <a:pt x="113791" y="71120"/>
                  </a:lnTo>
                  <a:lnTo>
                    <a:pt x="116446" y="71120"/>
                  </a:lnTo>
                  <a:lnTo>
                    <a:pt x="116446" y="69856"/>
                  </a:lnTo>
                  <a:close/>
                </a:path>
                <a:path w="4798060" h="177800">
                  <a:moveTo>
                    <a:pt x="130632" y="69850"/>
                  </a:moveTo>
                  <a:lnTo>
                    <a:pt x="129029" y="69856"/>
                  </a:lnTo>
                  <a:lnTo>
                    <a:pt x="128460" y="71120"/>
                  </a:lnTo>
                  <a:lnTo>
                    <a:pt x="130784" y="71120"/>
                  </a:lnTo>
                  <a:lnTo>
                    <a:pt x="130632" y="69850"/>
                  </a:lnTo>
                  <a:close/>
                </a:path>
                <a:path w="4798060" h="177800">
                  <a:moveTo>
                    <a:pt x="135788" y="69850"/>
                  </a:moveTo>
                  <a:lnTo>
                    <a:pt x="131673" y="69850"/>
                  </a:lnTo>
                  <a:lnTo>
                    <a:pt x="131673" y="71120"/>
                  </a:lnTo>
                  <a:lnTo>
                    <a:pt x="136994" y="71120"/>
                  </a:lnTo>
                  <a:lnTo>
                    <a:pt x="135788" y="69850"/>
                  </a:lnTo>
                  <a:close/>
                </a:path>
                <a:path w="4798060" h="177800">
                  <a:moveTo>
                    <a:pt x="162801" y="69850"/>
                  </a:moveTo>
                  <a:lnTo>
                    <a:pt x="138315" y="69850"/>
                  </a:lnTo>
                  <a:lnTo>
                    <a:pt x="138302" y="71120"/>
                  </a:lnTo>
                  <a:lnTo>
                    <a:pt x="162788" y="71120"/>
                  </a:lnTo>
                  <a:lnTo>
                    <a:pt x="162801" y="69850"/>
                  </a:lnTo>
                  <a:close/>
                </a:path>
                <a:path w="4798060" h="177800">
                  <a:moveTo>
                    <a:pt x="163588" y="69850"/>
                  </a:moveTo>
                  <a:lnTo>
                    <a:pt x="163080" y="69850"/>
                  </a:lnTo>
                  <a:lnTo>
                    <a:pt x="163080" y="71120"/>
                  </a:lnTo>
                  <a:lnTo>
                    <a:pt x="163753" y="71120"/>
                  </a:lnTo>
                  <a:lnTo>
                    <a:pt x="163588" y="69850"/>
                  </a:lnTo>
                  <a:close/>
                </a:path>
                <a:path w="4798060" h="177800">
                  <a:moveTo>
                    <a:pt x="172491" y="69850"/>
                  </a:moveTo>
                  <a:lnTo>
                    <a:pt x="164414" y="69850"/>
                  </a:lnTo>
                  <a:lnTo>
                    <a:pt x="164858" y="71120"/>
                  </a:lnTo>
                  <a:lnTo>
                    <a:pt x="171424" y="71120"/>
                  </a:lnTo>
                  <a:lnTo>
                    <a:pt x="172491" y="69850"/>
                  </a:lnTo>
                  <a:close/>
                </a:path>
                <a:path w="4798060" h="177800">
                  <a:moveTo>
                    <a:pt x="181571" y="69850"/>
                  </a:moveTo>
                  <a:lnTo>
                    <a:pt x="174853" y="69850"/>
                  </a:lnTo>
                  <a:lnTo>
                    <a:pt x="175374" y="71120"/>
                  </a:lnTo>
                  <a:lnTo>
                    <a:pt x="181355" y="71120"/>
                  </a:lnTo>
                  <a:lnTo>
                    <a:pt x="181571" y="69850"/>
                  </a:lnTo>
                  <a:close/>
                </a:path>
                <a:path w="4798060" h="177800">
                  <a:moveTo>
                    <a:pt x="191287" y="69850"/>
                  </a:moveTo>
                  <a:lnTo>
                    <a:pt x="184289" y="69850"/>
                  </a:lnTo>
                  <a:lnTo>
                    <a:pt x="186258" y="71120"/>
                  </a:lnTo>
                  <a:lnTo>
                    <a:pt x="187312" y="71120"/>
                  </a:lnTo>
                  <a:lnTo>
                    <a:pt x="191287" y="69850"/>
                  </a:lnTo>
                  <a:close/>
                </a:path>
                <a:path w="4798060" h="177800">
                  <a:moveTo>
                    <a:pt x="196608" y="69850"/>
                  </a:moveTo>
                  <a:lnTo>
                    <a:pt x="191287" y="69850"/>
                  </a:lnTo>
                  <a:lnTo>
                    <a:pt x="191274" y="71120"/>
                  </a:lnTo>
                  <a:lnTo>
                    <a:pt x="196595" y="71120"/>
                  </a:lnTo>
                  <a:lnTo>
                    <a:pt x="196608" y="69850"/>
                  </a:lnTo>
                  <a:close/>
                </a:path>
                <a:path w="4798060" h="177800">
                  <a:moveTo>
                    <a:pt x="206527" y="69850"/>
                  </a:moveTo>
                  <a:lnTo>
                    <a:pt x="196608" y="69850"/>
                  </a:lnTo>
                  <a:lnTo>
                    <a:pt x="198564" y="71120"/>
                  </a:lnTo>
                  <a:lnTo>
                    <a:pt x="206514" y="71120"/>
                  </a:lnTo>
                  <a:lnTo>
                    <a:pt x="206527" y="69850"/>
                  </a:lnTo>
                  <a:close/>
                </a:path>
                <a:path w="4798060" h="177800">
                  <a:moveTo>
                    <a:pt x="211175" y="69850"/>
                  </a:moveTo>
                  <a:lnTo>
                    <a:pt x="207835" y="69850"/>
                  </a:lnTo>
                  <a:lnTo>
                    <a:pt x="208495" y="71120"/>
                  </a:lnTo>
                  <a:lnTo>
                    <a:pt x="211175" y="69850"/>
                  </a:lnTo>
                  <a:close/>
                </a:path>
                <a:path w="4798060" h="177800">
                  <a:moveTo>
                    <a:pt x="232371" y="69850"/>
                  </a:moveTo>
                  <a:lnTo>
                    <a:pt x="211175" y="69850"/>
                  </a:lnTo>
                  <a:lnTo>
                    <a:pt x="211150" y="71120"/>
                  </a:lnTo>
                  <a:lnTo>
                    <a:pt x="231673" y="71120"/>
                  </a:lnTo>
                  <a:lnTo>
                    <a:pt x="232371" y="69850"/>
                  </a:lnTo>
                  <a:close/>
                </a:path>
                <a:path w="4798060" h="177800">
                  <a:moveTo>
                    <a:pt x="241325" y="69850"/>
                  </a:moveTo>
                  <a:lnTo>
                    <a:pt x="237007" y="69850"/>
                  </a:lnTo>
                  <a:lnTo>
                    <a:pt x="236981" y="71120"/>
                  </a:lnTo>
                  <a:lnTo>
                    <a:pt x="241325" y="69850"/>
                  </a:lnTo>
                  <a:close/>
                </a:path>
                <a:path w="4798060" h="177800">
                  <a:moveTo>
                    <a:pt x="245605" y="69850"/>
                  </a:moveTo>
                  <a:lnTo>
                    <a:pt x="241325" y="69850"/>
                  </a:lnTo>
                  <a:lnTo>
                    <a:pt x="241515" y="71120"/>
                  </a:lnTo>
                  <a:lnTo>
                    <a:pt x="245592" y="71120"/>
                  </a:lnTo>
                  <a:lnTo>
                    <a:pt x="245605" y="69850"/>
                  </a:lnTo>
                  <a:close/>
                </a:path>
                <a:path w="4798060" h="177800">
                  <a:moveTo>
                    <a:pt x="247599" y="69850"/>
                  </a:moveTo>
                  <a:lnTo>
                    <a:pt x="245605" y="69850"/>
                  </a:lnTo>
                  <a:lnTo>
                    <a:pt x="246710" y="71120"/>
                  </a:lnTo>
                  <a:lnTo>
                    <a:pt x="247586" y="71120"/>
                  </a:lnTo>
                  <a:lnTo>
                    <a:pt x="247599" y="69850"/>
                  </a:lnTo>
                  <a:close/>
                </a:path>
                <a:path w="4798060" h="177800">
                  <a:moveTo>
                    <a:pt x="251815" y="69850"/>
                  </a:moveTo>
                  <a:lnTo>
                    <a:pt x="251155" y="69850"/>
                  </a:lnTo>
                  <a:lnTo>
                    <a:pt x="251155" y="71120"/>
                  </a:lnTo>
                  <a:lnTo>
                    <a:pt x="251815" y="71120"/>
                  </a:lnTo>
                  <a:lnTo>
                    <a:pt x="251815" y="69850"/>
                  </a:lnTo>
                  <a:close/>
                </a:path>
                <a:path w="4798060" h="177800">
                  <a:moveTo>
                    <a:pt x="80797" y="68580"/>
                  </a:moveTo>
                  <a:lnTo>
                    <a:pt x="79654" y="68580"/>
                  </a:lnTo>
                  <a:lnTo>
                    <a:pt x="79654" y="69850"/>
                  </a:lnTo>
                  <a:lnTo>
                    <a:pt x="80975" y="69850"/>
                  </a:lnTo>
                  <a:lnTo>
                    <a:pt x="80797" y="68580"/>
                  </a:lnTo>
                  <a:close/>
                </a:path>
                <a:path w="4798060" h="177800">
                  <a:moveTo>
                    <a:pt x="88061" y="68580"/>
                  </a:moveTo>
                  <a:lnTo>
                    <a:pt x="84937" y="68580"/>
                  </a:lnTo>
                  <a:lnTo>
                    <a:pt x="84937" y="69850"/>
                  </a:lnTo>
                  <a:lnTo>
                    <a:pt x="89535" y="69850"/>
                  </a:lnTo>
                  <a:lnTo>
                    <a:pt x="88061" y="68580"/>
                  </a:lnTo>
                  <a:close/>
                </a:path>
                <a:path w="4798060" h="177800">
                  <a:moveTo>
                    <a:pt x="111429" y="68580"/>
                  </a:moveTo>
                  <a:lnTo>
                    <a:pt x="91820" y="68580"/>
                  </a:lnTo>
                  <a:lnTo>
                    <a:pt x="90906" y="69850"/>
                  </a:lnTo>
                  <a:lnTo>
                    <a:pt x="107467" y="69850"/>
                  </a:lnTo>
                  <a:lnTo>
                    <a:pt x="111429" y="68580"/>
                  </a:lnTo>
                  <a:close/>
                </a:path>
                <a:path w="4798060" h="177800">
                  <a:moveTo>
                    <a:pt x="113423" y="68580"/>
                  </a:moveTo>
                  <a:lnTo>
                    <a:pt x="112102" y="68580"/>
                  </a:lnTo>
                  <a:lnTo>
                    <a:pt x="112102" y="69850"/>
                  </a:lnTo>
                  <a:lnTo>
                    <a:pt x="113423" y="69850"/>
                  </a:lnTo>
                  <a:lnTo>
                    <a:pt x="113423" y="68580"/>
                  </a:lnTo>
                  <a:close/>
                </a:path>
                <a:path w="4798060" h="177800">
                  <a:moveTo>
                    <a:pt x="121831" y="68580"/>
                  </a:moveTo>
                  <a:lnTo>
                    <a:pt x="120497" y="68580"/>
                  </a:lnTo>
                  <a:lnTo>
                    <a:pt x="121488" y="69850"/>
                  </a:lnTo>
                  <a:lnTo>
                    <a:pt x="121831" y="68580"/>
                  </a:lnTo>
                  <a:close/>
                </a:path>
                <a:path w="4798060" h="177800">
                  <a:moveTo>
                    <a:pt x="133286" y="68580"/>
                  </a:moveTo>
                  <a:lnTo>
                    <a:pt x="132626" y="68580"/>
                  </a:lnTo>
                  <a:lnTo>
                    <a:pt x="132626" y="69850"/>
                  </a:lnTo>
                  <a:lnTo>
                    <a:pt x="133286" y="69850"/>
                  </a:lnTo>
                  <a:lnTo>
                    <a:pt x="133286" y="68580"/>
                  </a:lnTo>
                  <a:close/>
                </a:path>
                <a:path w="4798060" h="177800">
                  <a:moveTo>
                    <a:pt x="141566" y="68580"/>
                  </a:moveTo>
                  <a:lnTo>
                    <a:pt x="137502" y="68580"/>
                  </a:lnTo>
                  <a:lnTo>
                    <a:pt x="137718" y="69850"/>
                  </a:lnTo>
                  <a:lnTo>
                    <a:pt x="140487" y="69850"/>
                  </a:lnTo>
                  <a:lnTo>
                    <a:pt x="141566" y="68580"/>
                  </a:lnTo>
                  <a:close/>
                </a:path>
                <a:path w="4798060" h="177800">
                  <a:moveTo>
                    <a:pt x="239737" y="68580"/>
                  </a:moveTo>
                  <a:lnTo>
                    <a:pt x="141706" y="68580"/>
                  </a:lnTo>
                  <a:lnTo>
                    <a:pt x="141681" y="69850"/>
                  </a:lnTo>
                  <a:lnTo>
                    <a:pt x="239737" y="69850"/>
                  </a:lnTo>
                  <a:lnTo>
                    <a:pt x="239737" y="68580"/>
                  </a:lnTo>
                  <a:close/>
                </a:path>
                <a:path w="4798060" h="177800">
                  <a:moveTo>
                    <a:pt x="247700" y="68580"/>
                  </a:moveTo>
                  <a:lnTo>
                    <a:pt x="240398" y="68580"/>
                  </a:lnTo>
                  <a:lnTo>
                    <a:pt x="240385" y="69850"/>
                  </a:lnTo>
                  <a:lnTo>
                    <a:pt x="246887" y="69850"/>
                  </a:lnTo>
                  <a:lnTo>
                    <a:pt x="247700" y="68580"/>
                  </a:lnTo>
                  <a:close/>
                </a:path>
                <a:path w="4798060" h="177800">
                  <a:moveTo>
                    <a:pt x="119278" y="67310"/>
                  </a:moveTo>
                  <a:lnTo>
                    <a:pt x="117944" y="67310"/>
                  </a:lnTo>
                  <a:lnTo>
                    <a:pt x="117919" y="68580"/>
                  </a:lnTo>
                  <a:lnTo>
                    <a:pt x="126530" y="68580"/>
                  </a:lnTo>
                  <a:lnTo>
                    <a:pt x="119278" y="67310"/>
                  </a:lnTo>
                  <a:close/>
                </a:path>
                <a:path w="4798060" h="177800">
                  <a:moveTo>
                    <a:pt x="130124" y="67310"/>
                  </a:moveTo>
                  <a:lnTo>
                    <a:pt x="126542" y="67310"/>
                  </a:lnTo>
                  <a:lnTo>
                    <a:pt x="126542" y="68580"/>
                  </a:lnTo>
                  <a:lnTo>
                    <a:pt x="131825" y="68580"/>
                  </a:lnTo>
                  <a:lnTo>
                    <a:pt x="130124" y="67310"/>
                  </a:lnTo>
                  <a:close/>
                </a:path>
                <a:path w="4798060" h="177800">
                  <a:moveTo>
                    <a:pt x="133350" y="67310"/>
                  </a:moveTo>
                  <a:lnTo>
                    <a:pt x="132524" y="67310"/>
                  </a:lnTo>
                  <a:lnTo>
                    <a:pt x="131825" y="68580"/>
                  </a:lnTo>
                  <a:lnTo>
                    <a:pt x="133642" y="68580"/>
                  </a:lnTo>
                  <a:lnTo>
                    <a:pt x="133350" y="67310"/>
                  </a:lnTo>
                  <a:close/>
                </a:path>
                <a:path w="4798060" h="177800">
                  <a:moveTo>
                    <a:pt x="157683" y="67310"/>
                  </a:moveTo>
                  <a:lnTo>
                    <a:pt x="135166" y="67310"/>
                  </a:lnTo>
                  <a:lnTo>
                    <a:pt x="133642" y="68580"/>
                  </a:lnTo>
                  <a:lnTo>
                    <a:pt x="157645" y="68580"/>
                  </a:lnTo>
                  <a:lnTo>
                    <a:pt x="157683" y="67310"/>
                  </a:lnTo>
                  <a:close/>
                </a:path>
                <a:path w="4798060" h="177800">
                  <a:moveTo>
                    <a:pt x="164312" y="67310"/>
                  </a:moveTo>
                  <a:lnTo>
                    <a:pt x="163639" y="67310"/>
                  </a:lnTo>
                  <a:lnTo>
                    <a:pt x="163601" y="68580"/>
                  </a:lnTo>
                  <a:lnTo>
                    <a:pt x="164274" y="68580"/>
                  </a:lnTo>
                  <a:lnTo>
                    <a:pt x="164312" y="67310"/>
                  </a:lnTo>
                  <a:close/>
                </a:path>
                <a:path w="4798060" h="177800">
                  <a:moveTo>
                    <a:pt x="171602" y="67310"/>
                  </a:moveTo>
                  <a:lnTo>
                    <a:pt x="168948" y="67310"/>
                  </a:lnTo>
                  <a:lnTo>
                    <a:pt x="168922" y="68580"/>
                  </a:lnTo>
                  <a:lnTo>
                    <a:pt x="171576" y="68580"/>
                  </a:lnTo>
                  <a:lnTo>
                    <a:pt x="171602" y="67310"/>
                  </a:lnTo>
                  <a:close/>
                </a:path>
                <a:path w="4798060" h="177800">
                  <a:moveTo>
                    <a:pt x="235267" y="67310"/>
                  </a:moveTo>
                  <a:lnTo>
                    <a:pt x="182816" y="67310"/>
                  </a:lnTo>
                  <a:lnTo>
                    <a:pt x="183502" y="68580"/>
                  </a:lnTo>
                  <a:lnTo>
                    <a:pt x="234670" y="68580"/>
                  </a:lnTo>
                  <a:lnTo>
                    <a:pt x="235267" y="67310"/>
                  </a:lnTo>
                  <a:close/>
                </a:path>
                <a:path w="4798060" h="177800">
                  <a:moveTo>
                    <a:pt x="239902" y="67310"/>
                  </a:moveTo>
                  <a:lnTo>
                    <a:pt x="235927" y="67310"/>
                  </a:lnTo>
                  <a:lnTo>
                    <a:pt x="235927" y="68580"/>
                  </a:lnTo>
                  <a:lnTo>
                    <a:pt x="239902" y="68580"/>
                  </a:lnTo>
                  <a:lnTo>
                    <a:pt x="239902" y="67310"/>
                  </a:lnTo>
                  <a:close/>
                </a:path>
                <a:path w="4798060" h="177800">
                  <a:moveTo>
                    <a:pt x="326593" y="67310"/>
                  </a:moveTo>
                  <a:lnTo>
                    <a:pt x="244449" y="67310"/>
                  </a:lnTo>
                  <a:lnTo>
                    <a:pt x="244449" y="68580"/>
                  </a:lnTo>
                  <a:lnTo>
                    <a:pt x="326567" y="68580"/>
                  </a:lnTo>
                  <a:lnTo>
                    <a:pt x="326593" y="67310"/>
                  </a:lnTo>
                  <a:close/>
                </a:path>
                <a:path w="4798060" h="177800">
                  <a:moveTo>
                    <a:pt x="327253" y="67310"/>
                  </a:moveTo>
                  <a:lnTo>
                    <a:pt x="327253" y="68580"/>
                  </a:lnTo>
                  <a:lnTo>
                    <a:pt x="329882" y="68580"/>
                  </a:lnTo>
                  <a:lnTo>
                    <a:pt x="327253" y="67310"/>
                  </a:lnTo>
                  <a:close/>
                </a:path>
                <a:path w="4798060" h="177800">
                  <a:moveTo>
                    <a:pt x="348513" y="67310"/>
                  </a:moveTo>
                  <a:lnTo>
                    <a:pt x="329653" y="67310"/>
                  </a:lnTo>
                  <a:lnTo>
                    <a:pt x="330822" y="68580"/>
                  </a:lnTo>
                  <a:lnTo>
                    <a:pt x="348513" y="68580"/>
                  </a:lnTo>
                  <a:lnTo>
                    <a:pt x="348513" y="67310"/>
                  </a:lnTo>
                  <a:close/>
                </a:path>
                <a:path w="4798060" h="177800">
                  <a:moveTo>
                    <a:pt x="350697" y="67310"/>
                  </a:moveTo>
                  <a:lnTo>
                    <a:pt x="349110" y="67310"/>
                  </a:lnTo>
                  <a:lnTo>
                    <a:pt x="349097" y="68580"/>
                  </a:lnTo>
                  <a:lnTo>
                    <a:pt x="350812" y="68580"/>
                  </a:lnTo>
                  <a:lnTo>
                    <a:pt x="350697" y="67310"/>
                  </a:lnTo>
                  <a:close/>
                </a:path>
                <a:path w="4798060" h="177800">
                  <a:moveTo>
                    <a:pt x="357060" y="67310"/>
                  </a:moveTo>
                  <a:lnTo>
                    <a:pt x="357047" y="68580"/>
                  </a:lnTo>
                  <a:lnTo>
                    <a:pt x="362343" y="68580"/>
                  </a:lnTo>
                  <a:lnTo>
                    <a:pt x="357060" y="67310"/>
                  </a:lnTo>
                  <a:close/>
                </a:path>
                <a:path w="4798060" h="177800">
                  <a:moveTo>
                    <a:pt x="362356" y="67310"/>
                  </a:moveTo>
                  <a:lnTo>
                    <a:pt x="362356" y="68580"/>
                  </a:lnTo>
                  <a:lnTo>
                    <a:pt x="370293" y="68580"/>
                  </a:lnTo>
                  <a:lnTo>
                    <a:pt x="362356" y="67310"/>
                  </a:lnTo>
                  <a:close/>
                </a:path>
                <a:path w="4798060" h="177800">
                  <a:moveTo>
                    <a:pt x="370306" y="67310"/>
                  </a:moveTo>
                  <a:lnTo>
                    <a:pt x="370306" y="68580"/>
                  </a:lnTo>
                  <a:lnTo>
                    <a:pt x="372948" y="68580"/>
                  </a:lnTo>
                  <a:lnTo>
                    <a:pt x="370306" y="67310"/>
                  </a:lnTo>
                  <a:close/>
                </a:path>
                <a:path w="4798060" h="177800">
                  <a:moveTo>
                    <a:pt x="374573" y="67310"/>
                  </a:moveTo>
                  <a:lnTo>
                    <a:pt x="372960" y="67310"/>
                  </a:lnTo>
                  <a:lnTo>
                    <a:pt x="372948" y="68580"/>
                  </a:lnTo>
                  <a:lnTo>
                    <a:pt x="375500" y="68580"/>
                  </a:lnTo>
                  <a:lnTo>
                    <a:pt x="374573" y="67310"/>
                  </a:lnTo>
                  <a:close/>
                </a:path>
                <a:path w="4798060" h="177800">
                  <a:moveTo>
                    <a:pt x="382892" y="67310"/>
                  </a:moveTo>
                  <a:lnTo>
                    <a:pt x="376275" y="67310"/>
                  </a:lnTo>
                  <a:lnTo>
                    <a:pt x="376262" y="68580"/>
                  </a:lnTo>
                  <a:lnTo>
                    <a:pt x="382879" y="68580"/>
                  </a:lnTo>
                  <a:lnTo>
                    <a:pt x="382892" y="67310"/>
                  </a:lnTo>
                  <a:close/>
                </a:path>
                <a:path w="4798060" h="177800">
                  <a:moveTo>
                    <a:pt x="391528" y="67310"/>
                  </a:moveTo>
                  <a:lnTo>
                    <a:pt x="388886" y="67310"/>
                  </a:lnTo>
                  <a:lnTo>
                    <a:pt x="388835" y="68580"/>
                  </a:lnTo>
                  <a:lnTo>
                    <a:pt x="392099" y="68580"/>
                  </a:lnTo>
                  <a:lnTo>
                    <a:pt x="391528" y="67310"/>
                  </a:lnTo>
                  <a:close/>
                </a:path>
                <a:path w="4798060" h="177800">
                  <a:moveTo>
                    <a:pt x="396824" y="67310"/>
                  </a:moveTo>
                  <a:lnTo>
                    <a:pt x="396163" y="67310"/>
                  </a:lnTo>
                  <a:lnTo>
                    <a:pt x="396113" y="68580"/>
                  </a:lnTo>
                  <a:lnTo>
                    <a:pt x="397052" y="68580"/>
                  </a:lnTo>
                  <a:lnTo>
                    <a:pt x="396824" y="67310"/>
                  </a:lnTo>
                  <a:close/>
                </a:path>
                <a:path w="4798060" h="177800">
                  <a:moveTo>
                    <a:pt x="404088" y="67310"/>
                  </a:moveTo>
                  <a:lnTo>
                    <a:pt x="403428" y="67310"/>
                  </a:lnTo>
                  <a:lnTo>
                    <a:pt x="403415" y="68580"/>
                  </a:lnTo>
                  <a:lnTo>
                    <a:pt x="404088" y="68580"/>
                  </a:lnTo>
                  <a:lnTo>
                    <a:pt x="404088" y="67310"/>
                  </a:lnTo>
                  <a:close/>
                </a:path>
                <a:path w="4798060" h="177800">
                  <a:moveTo>
                    <a:pt x="416674" y="67310"/>
                  </a:moveTo>
                  <a:lnTo>
                    <a:pt x="415988" y="68580"/>
                  </a:lnTo>
                  <a:lnTo>
                    <a:pt x="417728" y="68580"/>
                  </a:lnTo>
                  <a:lnTo>
                    <a:pt x="416674" y="67310"/>
                  </a:lnTo>
                  <a:close/>
                </a:path>
                <a:path w="4798060" h="177800">
                  <a:moveTo>
                    <a:pt x="4784648" y="67310"/>
                  </a:moveTo>
                  <a:lnTo>
                    <a:pt x="423354" y="67310"/>
                  </a:lnTo>
                  <a:lnTo>
                    <a:pt x="422605" y="68580"/>
                  </a:lnTo>
                  <a:lnTo>
                    <a:pt x="4784940" y="68580"/>
                  </a:lnTo>
                  <a:lnTo>
                    <a:pt x="4784648" y="67310"/>
                  </a:lnTo>
                  <a:close/>
                </a:path>
                <a:path w="4798060" h="177800">
                  <a:moveTo>
                    <a:pt x="108788" y="66040"/>
                  </a:moveTo>
                  <a:lnTo>
                    <a:pt x="76987" y="66040"/>
                  </a:lnTo>
                  <a:lnTo>
                    <a:pt x="76339" y="67310"/>
                  </a:lnTo>
                  <a:lnTo>
                    <a:pt x="108788" y="67310"/>
                  </a:lnTo>
                  <a:lnTo>
                    <a:pt x="108788" y="66040"/>
                  </a:lnTo>
                  <a:close/>
                </a:path>
                <a:path w="4798060" h="177800">
                  <a:moveTo>
                    <a:pt x="112750" y="66040"/>
                  </a:moveTo>
                  <a:lnTo>
                    <a:pt x="108788" y="66040"/>
                  </a:lnTo>
                  <a:lnTo>
                    <a:pt x="112750" y="67310"/>
                  </a:lnTo>
                  <a:lnTo>
                    <a:pt x="112750" y="66040"/>
                  </a:lnTo>
                  <a:close/>
                </a:path>
                <a:path w="4798060" h="177800">
                  <a:moveTo>
                    <a:pt x="115100" y="66040"/>
                  </a:moveTo>
                  <a:lnTo>
                    <a:pt x="112750" y="66040"/>
                  </a:lnTo>
                  <a:lnTo>
                    <a:pt x="113423" y="67310"/>
                  </a:lnTo>
                  <a:lnTo>
                    <a:pt x="114744" y="67310"/>
                  </a:lnTo>
                  <a:lnTo>
                    <a:pt x="115100" y="66040"/>
                  </a:lnTo>
                  <a:close/>
                </a:path>
                <a:path w="4798060" h="177800">
                  <a:moveTo>
                    <a:pt x="118059" y="66040"/>
                  </a:moveTo>
                  <a:lnTo>
                    <a:pt x="116725" y="66040"/>
                  </a:lnTo>
                  <a:lnTo>
                    <a:pt x="117170" y="67310"/>
                  </a:lnTo>
                  <a:lnTo>
                    <a:pt x="118059" y="67310"/>
                  </a:lnTo>
                  <a:lnTo>
                    <a:pt x="118059" y="66040"/>
                  </a:lnTo>
                  <a:close/>
                </a:path>
                <a:path w="4798060" h="177800">
                  <a:moveTo>
                    <a:pt x="145948" y="66040"/>
                  </a:moveTo>
                  <a:lnTo>
                    <a:pt x="145491" y="67310"/>
                  </a:lnTo>
                  <a:lnTo>
                    <a:pt x="146088" y="67310"/>
                  </a:lnTo>
                  <a:lnTo>
                    <a:pt x="145948" y="66040"/>
                  </a:lnTo>
                  <a:close/>
                </a:path>
                <a:path w="4798060" h="177800">
                  <a:moveTo>
                    <a:pt x="198767" y="66040"/>
                  </a:moveTo>
                  <a:lnTo>
                    <a:pt x="197523" y="66040"/>
                  </a:lnTo>
                  <a:lnTo>
                    <a:pt x="197523" y="67310"/>
                  </a:lnTo>
                  <a:lnTo>
                    <a:pt x="198767" y="66040"/>
                  </a:lnTo>
                  <a:close/>
                </a:path>
                <a:path w="4798060" h="177800">
                  <a:moveTo>
                    <a:pt x="263740" y="66040"/>
                  </a:moveTo>
                  <a:lnTo>
                    <a:pt x="261747" y="66040"/>
                  </a:lnTo>
                  <a:lnTo>
                    <a:pt x="261670" y="67310"/>
                  </a:lnTo>
                  <a:lnTo>
                    <a:pt x="263740" y="67310"/>
                  </a:lnTo>
                  <a:lnTo>
                    <a:pt x="263740" y="66040"/>
                  </a:lnTo>
                  <a:close/>
                </a:path>
                <a:path w="4798060" h="177800">
                  <a:moveTo>
                    <a:pt x="282282" y="66040"/>
                  </a:moveTo>
                  <a:lnTo>
                    <a:pt x="273672" y="66040"/>
                  </a:lnTo>
                  <a:lnTo>
                    <a:pt x="272999" y="67310"/>
                  </a:lnTo>
                  <a:lnTo>
                    <a:pt x="284632" y="67310"/>
                  </a:lnTo>
                  <a:lnTo>
                    <a:pt x="282282" y="66040"/>
                  </a:lnTo>
                  <a:close/>
                </a:path>
                <a:path w="4798060" h="177800">
                  <a:moveTo>
                    <a:pt x="293382" y="66040"/>
                  </a:moveTo>
                  <a:lnTo>
                    <a:pt x="287578" y="66040"/>
                  </a:lnTo>
                  <a:lnTo>
                    <a:pt x="284632" y="67310"/>
                  </a:lnTo>
                  <a:lnTo>
                    <a:pt x="294868" y="67310"/>
                  </a:lnTo>
                  <a:lnTo>
                    <a:pt x="293382" y="66040"/>
                  </a:lnTo>
                  <a:close/>
                </a:path>
                <a:path w="4798060" h="177800">
                  <a:moveTo>
                    <a:pt x="301663" y="66040"/>
                  </a:moveTo>
                  <a:lnTo>
                    <a:pt x="297573" y="66040"/>
                  </a:lnTo>
                  <a:lnTo>
                    <a:pt x="300164" y="67310"/>
                  </a:lnTo>
                  <a:lnTo>
                    <a:pt x="301663" y="66040"/>
                  </a:lnTo>
                  <a:close/>
                </a:path>
                <a:path w="4798060" h="177800">
                  <a:moveTo>
                    <a:pt x="348614" y="66040"/>
                  </a:moveTo>
                  <a:lnTo>
                    <a:pt x="304139" y="66040"/>
                  </a:lnTo>
                  <a:lnTo>
                    <a:pt x="304800" y="67310"/>
                  </a:lnTo>
                  <a:lnTo>
                    <a:pt x="348741" y="67310"/>
                  </a:lnTo>
                  <a:lnTo>
                    <a:pt x="348614" y="66040"/>
                  </a:lnTo>
                  <a:close/>
                </a:path>
                <a:path w="4798060" h="177800">
                  <a:moveTo>
                    <a:pt x="351815" y="66040"/>
                  </a:moveTo>
                  <a:lnTo>
                    <a:pt x="349834" y="66040"/>
                  </a:lnTo>
                  <a:lnTo>
                    <a:pt x="349834" y="67310"/>
                  </a:lnTo>
                  <a:lnTo>
                    <a:pt x="351815" y="67310"/>
                  </a:lnTo>
                  <a:lnTo>
                    <a:pt x="351815" y="66040"/>
                  </a:lnTo>
                  <a:close/>
                </a:path>
                <a:path w="4798060" h="177800">
                  <a:moveTo>
                    <a:pt x="379031" y="66040"/>
                  </a:moveTo>
                  <a:lnTo>
                    <a:pt x="375704" y="66040"/>
                  </a:lnTo>
                  <a:lnTo>
                    <a:pt x="375653" y="67310"/>
                  </a:lnTo>
                  <a:lnTo>
                    <a:pt x="378294" y="67310"/>
                  </a:lnTo>
                  <a:lnTo>
                    <a:pt x="379031" y="66040"/>
                  </a:lnTo>
                  <a:close/>
                </a:path>
                <a:path w="4798060" h="177800">
                  <a:moveTo>
                    <a:pt x="381088" y="66040"/>
                  </a:moveTo>
                  <a:lnTo>
                    <a:pt x="379031" y="66040"/>
                  </a:lnTo>
                  <a:lnTo>
                    <a:pt x="378726" y="67310"/>
                  </a:lnTo>
                  <a:lnTo>
                    <a:pt x="381088" y="66040"/>
                  </a:lnTo>
                  <a:close/>
                </a:path>
                <a:path w="4798060" h="177800">
                  <a:moveTo>
                    <a:pt x="391579" y="66040"/>
                  </a:moveTo>
                  <a:lnTo>
                    <a:pt x="388950" y="66040"/>
                  </a:lnTo>
                  <a:lnTo>
                    <a:pt x="389597" y="67310"/>
                  </a:lnTo>
                  <a:lnTo>
                    <a:pt x="391579" y="67310"/>
                  </a:lnTo>
                  <a:lnTo>
                    <a:pt x="391579" y="66040"/>
                  </a:lnTo>
                  <a:close/>
                </a:path>
                <a:path w="4798060" h="177800">
                  <a:moveTo>
                    <a:pt x="395566" y="66040"/>
                  </a:moveTo>
                  <a:lnTo>
                    <a:pt x="393573" y="66040"/>
                  </a:lnTo>
                  <a:lnTo>
                    <a:pt x="393014" y="67310"/>
                  </a:lnTo>
                  <a:lnTo>
                    <a:pt x="395604" y="67310"/>
                  </a:lnTo>
                  <a:lnTo>
                    <a:pt x="395566" y="66040"/>
                  </a:lnTo>
                  <a:close/>
                </a:path>
                <a:path w="4798060" h="177800">
                  <a:moveTo>
                    <a:pt x="397535" y="66040"/>
                  </a:moveTo>
                  <a:lnTo>
                    <a:pt x="397014" y="66040"/>
                  </a:lnTo>
                  <a:lnTo>
                    <a:pt x="396455" y="67310"/>
                  </a:lnTo>
                  <a:lnTo>
                    <a:pt x="397535" y="67310"/>
                  </a:lnTo>
                  <a:lnTo>
                    <a:pt x="397535" y="66040"/>
                  </a:lnTo>
                  <a:close/>
                </a:path>
                <a:path w="4798060" h="177800">
                  <a:moveTo>
                    <a:pt x="410781" y="66040"/>
                  </a:moveTo>
                  <a:lnTo>
                    <a:pt x="398208" y="66040"/>
                  </a:lnTo>
                  <a:lnTo>
                    <a:pt x="398195" y="67310"/>
                  </a:lnTo>
                  <a:lnTo>
                    <a:pt x="410552" y="67310"/>
                  </a:lnTo>
                  <a:lnTo>
                    <a:pt x="410781" y="66040"/>
                  </a:lnTo>
                  <a:close/>
                </a:path>
                <a:path w="4798060" h="177800">
                  <a:moveTo>
                    <a:pt x="414769" y="66040"/>
                  </a:moveTo>
                  <a:lnTo>
                    <a:pt x="410781" y="66040"/>
                  </a:lnTo>
                  <a:lnTo>
                    <a:pt x="412089" y="67310"/>
                  </a:lnTo>
                  <a:lnTo>
                    <a:pt x="413181" y="67310"/>
                  </a:lnTo>
                  <a:lnTo>
                    <a:pt x="414769" y="66040"/>
                  </a:lnTo>
                  <a:close/>
                </a:path>
                <a:path w="4798060" h="177800">
                  <a:moveTo>
                    <a:pt x="420103" y="66040"/>
                  </a:moveTo>
                  <a:lnTo>
                    <a:pt x="417537" y="66040"/>
                  </a:lnTo>
                  <a:lnTo>
                    <a:pt x="418604" y="67310"/>
                  </a:lnTo>
                  <a:lnTo>
                    <a:pt x="420103" y="66040"/>
                  </a:lnTo>
                  <a:close/>
                </a:path>
                <a:path w="4798060" h="177800">
                  <a:moveTo>
                    <a:pt x="4782007" y="63500"/>
                  </a:moveTo>
                  <a:lnTo>
                    <a:pt x="60998" y="63500"/>
                  </a:lnTo>
                  <a:lnTo>
                    <a:pt x="56857" y="64770"/>
                  </a:lnTo>
                  <a:lnTo>
                    <a:pt x="299605" y="64770"/>
                  </a:lnTo>
                  <a:lnTo>
                    <a:pt x="298818" y="66040"/>
                  </a:lnTo>
                  <a:lnTo>
                    <a:pt x="420738" y="66040"/>
                  </a:lnTo>
                  <a:lnTo>
                    <a:pt x="420027" y="67310"/>
                  </a:lnTo>
                  <a:lnTo>
                    <a:pt x="4783442" y="67310"/>
                  </a:lnTo>
                  <a:lnTo>
                    <a:pt x="4783937" y="64770"/>
                  </a:lnTo>
                  <a:lnTo>
                    <a:pt x="4782007" y="63500"/>
                  </a:lnTo>
                  <a:close/>
                </a:path>
                <a:path w="4798060" h="177800">
                  <a:moveTo>
                    <a:pt x="81927" y="64770"/>
                  </a:moveTo>
                  <a:lnTo>
                    <a:pt x="80340" y="64770"/>
                  </a:lnTo>
                  <a:lnTo>
                    <a:pt x="82168" y="66040"/>
                  </a:lnTo>
                  <a:lnTo>
                    <a:pt x="81927" y="64770"/>
                  </a:lnTo>
                  <a:close/>
                </a:path>
                <a:path w="4798060" h="177800">
                  <a:moveTo>
                    <a:pt x="160439" y="64770"/>
                  </a:moveTo>
                  <a:lnTo>
                    <a:pt x="88303" y="64770"/>
                  </a:lnTo>
                  <a:lnTo>
                    <a:pt x="88264" y="66040"/>
                  </a:lnTo>
                  <a:lnTo>
                    <a:pt x="159765" y="66040"/>
                  </a:lnTo>
                  <a:lnTo>
                    <a:pt x="160439" y="64770"/>
                  </a:lnTo>
                  <a:close/>
                </a:path>
                <a:path w="4798060" h="177800">
                  <a:moveTo>
                    <a:pt x="167055" y="64770"/>
                  </a:moveTo>
                  <a:lnTo>
                    <a:pt x="160439" y="64770"/>
                  </a:lnTo>
                  <a:lnTo>
                    <a:pt x="167055" y="66040"/>
                  </a:lnTo>
                  <a:lnTo>
                    <a:pt x="167055" y="64770"/>
                  </a:lnTo>
                  <a:close/>
                </a:path>
                <a:path w="4798060" h="177800">
                  <a:moveTo>
                    <a:pt x="175755" y="64770"/>
                  </a:moveTo>
                  <a:lnTo>
                    <a:pt x="167055" y="64770"/>
                  </a:lnTo>
                  <a:lnTo>
                    <a:pt x="169214" y="66040"/>
                  </a:lnTo>
                  <a:lnTo>
                    <a:pt x="174383" y="66040"/>
                  </a:lnTo>
                  <a:lnTo>
                    <a:pt x="175755" y="64770"/>
                  </a:lnTo>
                  <a:close/>
                </a:path>
                <a:path w="4798060" h="177800">
                  <a:moveTo>
                    <a:pt x="206794" y="64770"/>
                  </a:moveTo>
                  <a:lnTo>
                    <a:pt x="196850" y="64770"/>
                  </a:lnTo>
                  <a:lnTo>
                    <a:pt x="196850" y="66040"/>
                  </a:lnTo>
                  <a:lnTo>
                    <a:pt x="208152" y="66040"/>
                  </a:lnTo>
                  <a:lnTo>
                    <a:pt x="206794" y="64770"/>
                  </a:lnTo>
                  <a:close/>
                </a:path>
                <a:path w="4798060" h="177800">
                  <a:moveTo>
                    <a:pt x="219100" y="64770"/>
                  </a:moveTo>
                  <a:lnTo>
                    <a:pt x="210096" y="64770"/>
                  </a:lnTo>
                  <a:lnTo>
                    <a:pt x="210096" y="66040"/>
                  </a:lnTo>
                  <a:lnTo>
                    <a:pt x="218706" y="66040"/>
                  </a:lnTo>
                  <a:lnTo>
                    <a:pt x="219100" y="64770"/>
                  </a:lnTo>
                  <a:close/>
                </a:path>
                <a:path w="4798060" h="177800">
                  <a:moveTo>
                    <a:pt x="283692" y="64770"/>
                  </a:moveTo>
                  <a:lnTo>
                    <a:pt x="247929" y="64770"/>
                  </a:lnTo>
                  <a:lnTo>
                    <a:pt x="247929" y="66040"/>
                  </a:lnTo>
                  <a:lnTo>
                    <a:pt x="281025" y="66040"/>
                  </a:lnTo>
                  <a:lnTo>
                    <a:pt x="283692" y="64770"/>
                  </a:lnTo>
                  <a:close/>
                </a:path>
                <a:path w="4798060" h="177800">
                  <a:moveTo>
                    <a:pt x="285305" y="64770"/>
                  </a:moveTo>
                  <a:lnTo>
                    <a:pt x="283692" y="64770"/>
                  </a:lnTo>
                  <a:lnTo>
                    <a:pt x="283921" y="66040"/>
                  </a:lnTo>
                  <a:lnTo>
                    <a:pt x="285051" y="66040"/>
                  </a:lnTo>
                  <a:lnTo>
                    <a:pt x="285305" y="64770"/>
                  </a:lnTo>
                  <a:close/>
                </a:path>
                <a:path w="4798060" h="177800">
                  <a:moveTo>
                    <a:pt x="290309" y="64770"/>
                  </a:moveTo>
                  <a:lnTo>
                    <a:pt x="286346" y="64770"/>
                  </a:lnTo>
                  <a:lnTo>
                    <a:pt x="286334" y="66040"/>
                  </a:lnTo>
                  <a:lnTo>
                    <a:pt x="290283" y="66040"/>
                  </a:lnTo>
                  <a:lnTo>
                    <a:pt x="290309" y="64770"/>
                  </a:lnTo>
                  <a:close/>
                </a:path>
                <a:path w="4798060" h="177800">
                  <a:moveTo>
                    <a:pt x="296964" y="64770"/>
                  </a:moveTo>
                  <a:lnTo>
                    <a:pt x="290309" y="64770"/>
                  </a:lnTo>
                  <a:lnTo>
                    <a:pt x="292303" y="66040"/>
                  </a:lnTo>
                  <a:lnTo>
                    <a:pt x="296252" y="66040"/>
                  </a:lnTo>
                  <a:lnTo>
                    <a:pt x="296964" y="64770"/>
                  </a:lnTo>
                  <a:close/>
                </a:path>
                <a:path w="4798060" h="177800">
                  <a:moveTo>
                    <a:pt x="298284" y="64770"/>
                  </a:moveTo>
                  <a:lnTo>
                    <a:pt x="296964" y="64770"/>
                  </a:lnTo>
                  <a:lnTo>
                    <a:pt x="298259" y="66040"/>
                  </a:lnTo>
                  <a:lnTo>
                    <a:pt x="298284" y="64770"/>
                  </a:lnTo>
                  <a:close/>
                </a:path>
                <a:path w="4798060" h="177800">
                  <a:moveTo>
                    <a:pt x="51854" y="63500"/>
                  </a:moveTo>
                  <a:lnTo>
                    <a:pt x="52336" y="64770"/>
                  </a:lnTo>
                  <a:lnTo>
                    <a:pt x="52064" y="63862"/>
                  </a:lnTo>
                  <a:lnTo>
                    <a:pt x="51854" y="63500"/>
                  </a:lnTo>
                  <a:close/>
                </a:path>
                <a:path w="4798060" h="177800">
                  <a:moveTo>
                    <a:pt x="54622" y="63500"/>
                  </a:moveTo>
                  <a:lnTo>
                    <a:pt x="51955" y="63500"/>
                  </a:lnTo>
                  <a:lnTo>
                    <a:pt x="52064" y="63862"/>
                  </a:lnTo>
                  <a:lnTo>
                    <a:pt x="52590" y="64770"/>
                  </a:lnTo>
                  <a:lnTo>
                    <a:pt x="56857" y="64770"/>
                  </a:lnTo>
                  <a:lnTo>
                    <a:pt x="54622" y="63500"/>
                  </a:lnTo>
                  <a:close/>
                </a:path>
                <a:path w="4798060" h="177800">
                  <a:moveTo>
                    <a:pt x="124891" y="62230"/>
                  </a:moveTo>
                  <a:lnTo>
                    <a:pt x="120256" y="62230"/>
                  </a:lnTo>
                  <a:lnTo>
                    <a:pt x="119202" y="63500"/>
                  </a:lnTo>
                  <a:lnTo>
                    <a:pt x="124866" y="63500"/>
                  </a:lnTo>
                  <a:lnTo>
                    <a:pt x="124891" y="62230"/>
                  </a:lnTo>
                  <a:close/>
                </a:path>
                <a:path w="4798060" h="177800">
                  <a:moveTo>
                    <a:pt x="130200" y="62230"/>
                  </a:moveTo>
                  <a:lnTo>
                    <a:pt x="128371" y="62230"/>
                  </a:lnTo>
                  <a:lnTo>
                    <a:pt x="125958" y="63500"/>
                  </a:lnTo>
                  <a:lnTo>
                    <a:pt x="130162" y="63500"/>
                  </a:lnTo>
                  <a:lnTo>
                    <a:pt x="130200" y="62230"/>
                  </a:lnTo>
                  <a:close/>
                </a:path>
                <a:path w="4798060" h="177800">
                  <a:moveTo>
                    <a:pt x="136156" y="62230"/>
                  </a:moveTo>
                  <a:lnTo>
                    <a:pt x="135508" y="62230"/>
                  </a:lnTo>
                  <a:lnTo>
                    <a:pt x="136118" y="63500"/>
                  </a:lnTo>
                  <a:lnTo>
                    <a:pt x="137350" y="63500"/>
                  </a:lnTo>
                  <a:lnTo>
                    <a:pt x="136156" y="62230"/>
                  </a:lnTo>
                  <a:close/>
                </a:path>
                <a:path w="4798060" h="177800">
                  <a:moveTo>
                    <a:pt x="138823" y="62230"/>
                  </a:moveTo>
                  <a:lnTo>
                    <a:pt x="138226" y="62230"/>
                  </a:lnTo>
                  <a:lnTo>
                    <a:pt x="137350" y="63500"/>
                  </a:lnTo>
                  <a:lnTo>
                    <a:pt x="138772" y="63500"/>
                  </a:lnTo>
                  <a:lnTo>
                    <a:pt x="138823" y="62230"/>
                  </a:lnTo>
                  <a:close/>
                </a:path>
                <a:path w="4798060" h="177800">
                  <a:moveTo>
                    <a:pt x="151637" y="62230"/>
                  </a:moveTo>
                  <a:lnTo>
                    <a:pt x="144767" y="62230"/>
                  </a:lnTo>
                  <a:lnTo>
                    <a:pt x="144056" y="63500"/>
                  </a:lnTo>
                  <a:lnTo>
                    <a:pt x="152209" y="63500"/>
                  </a:lnTo>
                  <a:lnTo>
                    <a:pt x="151637" y="62230"/>
                  </a:lnTo>
                  <a:close/>
                </a:path>
                <a:path w="4798060" h="177800">
                  <a:moveTo>
                    <a:pt x="163309" y="62230"/>
                  </a:moveTo>
                  <a:lnTo>
                    <a:pt x="154939" y="62230"/>
                  </a:lnTo>
                  <a:lnTo>
                    <a:pt x="154038" y="63500"/>
                  </a:lnTo>
                  <a:lnTo>
                    <a:pt x="163309" y="63500"/>
                  </a:lnTo>
                  <a:lnTo>
                    <a:pt x="163309" y="62230"/>
                  </a:lnTo>
                  <a:close/>
                </a:path>
                <a:path w="4798060" h="177800">
                  <a:moveTo>
                    <a:pt x="200520" y="62230"/>
                  </a:moveTo>
                  <a:lnTo>
                    <a:pt x="166611" y="62230"/>
                  </a:lnTo>
                  <a:lnTo>
                    <a:pt x="163309" y="63500"/>
                  </a:lnTo>
                  <a:lnTo>
                    <a:pt x="202374" y="63500"/>
                  </a:lnTo>
                  <a:lnTo>
                    <a:pt x="200520" y="62230"/>
                  </a:lnTo>
                  <a:close/>
                </a:path>
                <a:path w="4798060" h="177800">
                  <a:moveTo>
                    <a:pt x="228231" y="62230"/>
                  </a:moveTo>
                  <a:lnTo>
                    <a:pt x="203034" y="62230"/>
                  </a:lnTo>
                  <a:lnTo>
                    <a:pt x="202374" y="63500"/>
                  </a:lnTo>
                  <a:lnTo>
                    <a:pt x="229298" y="63500"/>
                  </a:lnTo>
                  <a:lnTo>
                    <a:pt x="228231" y="62230"/>
                  </a:lnTo>
                  <a:close/>
                </a:path>
                <a:path w="4798060" h="177800">
                  <a:moveTo>
                    <a:pt x="230758" y="62230"/>
                  </a:moveTo>
                  <a:lnTo>
                    <a:pt x="229463" y="62230"/>
                  </a:lnTo>
                  <a:lnTo>
                    <a:pt x="229298" y="63500"/>
                  </a:lnTo>
                  <a:lnTo>
                    <a:pt x="232321" y="63500"/>
                  </a:lnTo>
                  <a:lnTo>
                    <a:pt x="230758" y="62230"/>
                  </a:lnTo>
                  <a:close/>
                </a:path>
                <a:path w="4798060" h="177800">
                  <a:moveTo>
                    <a:pt x="4782464" y="62230"/>
                  </a:moveTo>
                  <a:lnTo>
                    <a:pt x="235292" y="62230"/>
                  </a:lnTo>
                  <a:lnTo>
                    <a:pt x="232321" y="63500"/>
                  </a:lnTo>
                  <a:lnTo>
                    <a:pt x="4782756" y="63500"/>
                  </a:lnTo>
                  <a:lnTo>
                    <a:pt x="4782464" y="62230"/>
                  </a:lnTo>
                  <a:close/>
                </a:path>
                <a:path w="4798060" h="177800">
                  <a:moveTo>
                    <a:pt x="163372" y="60960"/>
                  </a:moveTo>
                  <a:lnTo>
                    <a:pt x="157657" y="60960"/>
                  </a:lnTo>
                  <a:lnTo>
                    <a:pt x="156819" y="62230"/>
                  </a:lnTo>
                  <a:lnTo>
                    <a:pt x="163372" y="62230"/>
                  </a:lnTo>
                  <a:lnTo>
                    <a:pt x="163372" y="60960"/>
                  </a:lnTo>
                  <a:close/>
                </a:path>
                <a:path w="4798060" h="177800">
                  <a:moveTo>
                    <a:pt x="236981" y="60960"/>
                  </a:moveTo>
                  <a:lnTo>
                    <a:pt x="236893" y="62230"/>
                  </a:lnTo>
                  <a:lnTo>
                    <a:pt x="237566" y="62230"/>
                  </a:lnTo>
                  <a:lnTo>
                    <a:pt x="236981" y="60960"/>
                  </a:lnTo>
                  <a:close/>
                </a:path>
                <a:path w="4798060" h="177800">
                  <a:moveTo>
                    <a:pt x="258178" y="60960"/>
                  </a:moveTo>
                  <a:lnTo>
                    <a:pt x="256120" y="60960"/>
                  </a:lnTo>
                  <a:lnTo>
                    <a:pt x="256108" y="62230"/>
                  </a:lnTo>
                  <a:lnTo>
                    <a:pt x="259511" y="62230"/>
                  </a:lnTo>
                  <a:lnTo>
                    <a:pt x="258178" y="60960"/>
                  </a:lnTo>
                  <a:close/>
                </a:path>
                <a:path w="4798060" h="177800">
                  <a:moveTo>
                    <a:pt x="264071" y="60960"/>
                  </a:moveTo>
                  <a:lnTo>
                    <a:pt x="262763" y="60960"/>
                  </a:lnTo>
                  <a:lnTo>
                    <a:pt x="262750" y="62230"/>
                  </a:lnTo>
                  <a:lnTo>
                    <a:pt x="264731" y="62230"/>
                  </a:lnTo>
                  <a:lnTo>
                    <a:pt x="264071" y="60960"/>
                  </a:lnTo>
                  <a:close/>
                </a:path>
                <a:path w="4798060" h="177800">
                  <a:moveTo>
                    <a:pt x="4782566" y="60960"/>
                  </a:moveTo>
                  <a:lnTo>
                    <a:pt x="264756" y="60960"/>
                  </a:lnTo>
                  <a:lnTo>
                    <a:pt x="264731" y="62230"/>
                  </a:lnTo>
                  <a:lnTo>
                    <a:pt x="4781664" y="62230"/>
                  </a:lnTo>
                  <a:lnTo>
                    <a:pt x="4782566" y="60960"/>
                  </a:lnTo>
                  <a:close/>
                </a:path>
                <a:path w="4798060" h="177800">
                  <a:moveTo>
                    <a:pt x="238582" y="59690"/>
                  </a:moveTo>
                  <a:lnTo>
                    <a:pt x="231292" y="59690"/>
                  </a:lnTo>
                  <a:lnTo>
                    <a:pt x="231292" y="60960"/>
                  </a:lnTo>
                  <a:lnTo>
                    <a:pt x="238582" y="60960"/>
                  </a:lnTo>
                  <a:lnTo>
                    <a:pt x="238582" y="59690"/>
                  </a:lnTo>
                  <a:close/>
                </a:path>
                <a:path w="4798060" h="177800">
                  <a:moveTo>
                    <a:pt x="261912" y="59690"/>
                  </a:moveTo>
                  <a:lnTo>
                    <a:pt x="259562" y="59690"/>
                  </a:lnTo>
                  <a:lnTo>
                    <a:pt x="259486" y="60960"/>
                  </a:lnTo>
                  <a:lnTo>
                    <a:pt x="261391" y="60960"/>
                  </a:lnTo>
                  <a:lnTo>
                    <a:pt x="261912" y="59690"/>
                  </a:lnTo>
                  <a:close/>
                </a:path>
                <a:path w="4798060" h="177800">
                  <a:moveTo>
                    <a:pt x="261912" y="59690"/>
                  </a:moveTo>
                  <a:lnTo>
                    <a:pt x="261391" y="60960"/>
                  </a:lnTo>
                  <a:lnTo>
                    <a:pt x="261592" y="60630"/>
                  </a:lnTo>
                  <a:lnTo>
                    <a:pt x="261912" y="59690"/>
                  </a:lnTo>
                  <a:close/>
                </a:path>
                <a:path w="4798060" h="177800">
                  <a:moveTo>
                    <a:pt x="261592" y="60630"/>
                  </a:moveTo>
                  <a:lnTo>
                    <a:pt x="261391" y="60960"/>
                  </a:lnTo>
                  <a:lnTo>
                    <a:pt x="261592" y="60630"/>
                  </a:lnTo>
                  <a:close/>
                </a:path>
                <a:path w="4798060" h="177800">
                  <a:moveTo>
                    <a:pt x="4781473" y="59690"/>
                  </a:moveTo>
                  <a:lnTo>
                    <a:pt x="264172" y="59690"/>
                  </a:lnTo>
                  <a:lnTo>
                    <a:pt x="264147" y="60960"/>
                  </a:lnTo>
                  <a:lnTo>
                    <a:pt x="4781765" y="60960"/>
                  </a:lnTo>
                  <a:lnTo>
                    <a:pt x="4781473" y="59690"/>
                  </a:lnTo>
                  <a:close/>
                </a:path>
                <a:path w="4798060" h="177800">
                  <a:moveTo>
                    <a:pt x="262166" y="59690"/>
                  </a:moveTo>
                  <a:lnTo>
                    <a:pt x="261912" y="59690"/>
                  </a:lnTo>
                  <a:lnTo>
                    <a:pt x="261592" y="60630"/>
                  </a:lnTo>
                  <a:lnTo>
                    <a:pt x="262166" y="59690"/>
                  </a:lnTo>
                  <a:close/>
                </a:path>
                <a:path w="4798060" h="177800">
                  <a:moveTo>
                    <a:pt x="201726" y="58420"/>
                  </a:moveTo>
                  <a:lnTo>
                    <a:pt x="200164" y="58420"/>
                  </a:lnTo>
                  <a:lnTo>
                    <a:pt x="202044" y="59690"/>
                  </a:lnTo>
                  <a:lnTo>
                    <a:pt x="201726" y="58420"/>
                  </a:lnTo>
                  <a:close/>
                </a:path>
                <a:path w="4798060" h="177800">
                  <a:moveTo>
                    <a:pt x="217385" y="58420"/>
                  </a:moveTo>
                  <a:lnTo>
                    <a:pt x="212089" y="58420"/>
                  </a:lnTo>
                  <a:lnTo>
                    <a:pt x="212089" y="59690"/>
                  </a:lnTo>
                  <a:lnTo>
                    <a:pt x="217385" y="59690"/>
                  </a:lnTo>
                  <a:lnTo>
                    <a:pt x="217385" y="58420"/>
                  </a:lnTo>
                  <a:close/>
                </a:path>
                <a:path w="4798060" h="177800">
                  <a:moveTo>
                    <a:pt x="221361" y="58420"/>
                  </a:moveTo>
                  <a:lnTo>
                    <a:pt x="220484" y="58420"/>
                  </a:lnTo>
                  <a:lnTo>
                    <a:pt x="221361" y="59690"/>
                  </a:lnTo>
                  <a:lnTo>
                    <a:pt x="221361" y="58420"/>
                  </a:lnTo>
                  <a:close/>
                </a:path>
                <a:path w="4798060" h="177800">
                  <a:moveTo>
                    <a:pt x="224662" y="58420"/>
                  </a:moveTo>
                  <a:lnTo>
                    <a:pt x="224002" y="58420"/>
                  </a:lnTo>
                  <a:lnTo>
                    <a:pt x="224002" y="59690"/>
                  </a:lnTo>
                  <a:lnTo>
                    <a:pt x="224662" y="59690"/>
                  </a:lnTo>
                  <a:lnTo>
                    <a:pt x="224662" y="58420"/>
                  </a:lnTo>
                  <a:close/>
                </a:path>
                <a:path w="4798060" h="177800">
                  <a:moveTo>
                    <a:pt x="232410" y="58420"/>
                  </a:moveTo>
                  <a:lnTo>
                    <a:pt x="230619" y="58420"/>
                  </a:lnTo>
                  <a:lnTo>
                    <a:pt x="231940" y="59690"/>
                  </a:lnTo>
                  <a:lnTo>
                    <a:pt x="232410" y="58420"/>
                  </a:lnTo>
                  <a:close/>
                </a:path>
                <a:path w="4798060" h="177800">
                  <a:moveTo>
                    <a:pt x="237248" y="58420"/>
                  </a:moveTo>
                  <a:lnTo>
                    <a:pt x="233286" y="58420"/>
                  </a:lnTo>
                  <a:lnTo>
                    <a:pt x="233286" y="59690"/>
                  </a:lnTo>
                  <a:lnTo>
                    <a:pt x="237248" y="59690"/>
                  </a:lnTo>
                  <a:lnTo>
                    <a:pt x="237248" y="58420"/>
                  </a:lnTo>
                  <a:close/>
                </a:path>
                <a:path w="4798060" h="177800">
                  <a:moveTo>
                    <a:pt x="245059" y="58420"/>
                  </a:moveTo>
                  <a:lnTo>
                    <a:pt x="239128" y="58420"/>
                  </a:lnTo>
                  <a:lnTo>
                    <a:pt x="242468" y="59690"/>
                  </a:lnTo>
                  <a:lnTo>
                    <a:pt x="245198" y="59690"/>
                  </a:lnTo>
                  <a:lnTo>
                    <a:pt x="245059" y="58420"/>
                  </a:lnTo>
                  <a:close/>
                </a:path>
                <a:path w="4798060" h="177800">
                  <a:moveTo>
                    <a:pt x="247853" y="58420"/>
                  </a:moveTo>
                  <a:lnTo>
                    <a:pt x="246532" y="58420"/>
                  </a:lnTo>
                  <a:lnTo>
                    <a:pt x="247180" y="59690"/>
                  </a:lnTo>
                  <a:lnTo>
                    <a:pt x="247853" y="58420"/>
                  </a:lnTo>
                  <a:close/>
                </a:path>
                <a:path w="4798060" h="177800">
                  <a:moveTo>
                    <a:pt x="252488" y="58420"/>
                  </a:moveTo>
                  <a:lnTo>
                    <a:pt x="248653" y="58420"/>
                  </a:lnTo>
                  <a:lnTo>
                    <a:pt x="249072" y="59690"/>
                  </a:lnTo>
                  <a:lnTo>
                    <a:pt x="250494" y="59690"/>
                  </a:lnTo>
                  <a:lnTo>
                    <a:pt x="252488" y="58420"/>
                  </a:lnTo>
                  <a:close/>
                </a:path>
                <a:path w="4798060" h="177800">
                  <a:moveTo>
                    <a:pt x="265353" y="58420"/>
                  </a:moveTo>
                  <a:lnTo>
                    <a:pt x="254965" y="58420"/>
                  </a:lnTo>
                  <a:lnTo>
                    <a:pt x="254927" y="59690"/>
                  </a:lnTo>
                  <a:lnTo>
                    <a:pt x="269519" y="59690"/>
                  </a:lnTo>
                  <a:lnTo>
                    <a:pt x="265353" y="58420"/>
                  </a:lnTo>
                  <a:close/>
                </a:path>
                <a:path w="4798060" h="177800">
                  <a:moveTo>
                    <a:pt x="4779695" y="58420"/>
                  </a:moveTo>
                  <a:lnTo>
                    <a:pt x="270217" y="58420"/>
                  </a:lnTo>
                  <a:lnTo>
                    <a:pt x="269519" y="59690"/>
                  </a:lnTo>
                  <a:lnTo>
                    <a:pt x="4780241" y="59690"/>
                  </a:lnTo>
                  <a:lnTo>
                    <a:pt x="4779695" y="58420"/>
                  </a:lnTo>
                  <a:close/>
                </a:path>
                <a:path w="4798060" h="177800">
                  <a:moveTo>
                    <a:pt x="194868" y="57150"/>
                  </a:moveTo>
                  <a:lnTo>
                    <a:pt x="192112" y="57150"/>
                  </a:lnTo>
                  <a:lnTo>
                    <a:pt x="193001" y="58420"/>
                  </a:lnTo>
                  <a:lnTo>
                    <a:pt x="194817" y="58420"/>
                  </a:lnTo>
                  <a:lnTo>
                    <a:pt x="194868" y="57150"/>
                  </a:lnTo>
                  <a:close/>
                </a:path>
                <a:path w="4798060" h="177800">
                  <a:moveTo>
                    <a:pt x="199402" y="57150"/>
                  </a:moveTo>
                  <a:lnTo>
                    <a:pt x="194868" y="57150"/>
                  </a:lnTo>
                  <a:lnTo>
                    <a:pt x="194868" y="58420"/>
                  </a:lnTo>
                  <a:lnTo>
                    <a:pt x="199402" y="58420"/>
                  </a:lnTo>
                  <a:lnTo>
                    <a:pt x="199402" y="57150"/>
                  </a:lnTo>
                  <a:close/>
                </a:path>
                <a:path w="4798060" h="177800">
                  <a:moveTo>
                    <a:pt x="205460" y="57150"/>
                  </a:moveTo>
                  <a:lnTo>
                    <a:pt x="204812" y="57150"/>
                  </a:lnTo>
                  <a:lnTo>
                    <a:pt x="204812" y="58420"/>
                  </a:lnTo>
                  <a:lnTo>
                    <a:pt x="205460" y="58420"/>
                  </a:lnTo>
                  <a:lnTo>
                    <a:pt x="205460" y="57150"/>
                  </a:lnTo>
                  <a:close/>
                </a:path>
                <a:path w="4798060" h="177800">
                  <a:moveTo>
                    <a:pt x="216636" y="57150"/>
                  </a:moveTo>
                  <a:lnTo>
                    <a:pt x="207365" y="57150"/>
                  </a:lnTo>
                  <a:lnTo>
                    <a:pt x="207340" y="58420"/>
                  </a:lnTo>
                  <a:lnTo>
                    <a:pt x="214134" y="58420"/>
                  </a:lnTo>
                  <a:lnTo>
                    <a:pt x="216636" y="57150"/>
                  </a:lnTo>
                  <a:close/>
                </a:path>
                <a:path w="4798060" h="177800">
                  <a:moveTo>
                    <a:pt x="222592" y="57150"/>
                  </a:moveTo>
                  <a:lnTo>
                    <a:pt x="216636" y="57150"/>
                  </a:lnTo>
                  <a:lnTo>
                    <a:pt x="216585" y="58420"/>
                  </a:lnTo>
                  <a:lnTo>
                    <a:pt x="221018" y="58420"/>
                  </a:lnTo>
                  <a:lnTo>
                    <a:pt x="222592" y="57150"/>
                  </a:lnTo>
                  <a:close/>
                </a:path>
                <a:path w="4798060" h="177800">
                  <a:moveTo>
                    <a:pt x="229209" y="57150"/>
                  </a:moveTo>
                  <a:lnTo>
                    <a:pt x="224027" y="57150"/>
                  </a:lnTo>
                  <a:lnTo>
                    <a:pt x="225882" y="58420"/>
                  </a:lnTo>
                  <a:lnTo>
                    <a:pt x="229209" y="58420"/>
                  </a:lnTo>
                  <a:lnTo>
                    <a:pt x="229209" y="57150"/>
                  </a:lnTo>
                  <a:close/>
                </a:path>
                <a:path w="4798060" h="177800">
                  <a:moveTo>
                    <a:pt x="235851" y="57150"/>
                  </a:moveTo>
                  <a:lnTo>
                    <a:pt x="229222" y="57150"/>
                  </a:lnTo>
                  <a:lnTo>
                    <a:pt x="235178" y="58420"/>
                  </a:lnTo>
                  <a:lnTo>
                    <a:pt x="235826" y="58420"/>
                  </a:lnTo>
                  <a:lnTo>
                    <a:pt x="235851" y="57150"/>
                  </a:lnTo>
                  <a:close/>
                </a:path>
                <a:path w="4798060" h="177800">
                  <a:moveTo>
                    <a:pt x="239229" y="57150"/>
                  </a:moveTo>
                  <a:lnTo>
                    <a:pt x="235826" y="58420"/>
                  </a:lnTo>
                  <a:lnTo>
                    <a:pt x="239229" y="58420"/>
                  </a:lnTo>
                  <a:lnTo>
                    <a:pt x="239229" y="57150"/>
                  </a:lnTo>
                  <a:close/>
                </a:path>
                <a:path w="4798060" h="177800">
                  <a:moveTo>
                    <a:pt x="262813" y="57150"/>
                  </a:moveTo>
                  <a:lnTo>
                    <a:pt x="247180" y="57150"/>
                  </a:lnTo>
                  <a:lnTo>
                    <a:pt x="244538" y="58420"/>
                  </a:lnTo>
                  <a:lnTo>
                    <a:pt x="263004" y="58420"/>
                  </a:lnTo>
                  <a:lnTo>
                    <a:pt x="262813" y="57150"/>
                  </a:lnTo>
                  <a:close/>
                </a:path>
                <a:path w="4798060" h="177800">
                  <a:moveTo>
                    <a:pt x="4779949" y="57150"/>
                  </a:moveTo>
                  <a:lnTo>
                    <a:pt x="264363" y="57150"/>
                  </a:lnTo>
                  <a:lnTo>
                    <a:pt x="264299" y="58420"/>
                  </a:lnTo>
                  <a:lnTo>
                    <a:pt x="4781181" y="58420"/>
                  </a:lnTo>
                  <a:lnTo>
                    <a:pt x="4779949" y="57150"/>
                  </a:lnTo>
                  <a:close/>
                </a:path>
                <a:path w="4798060" h="177800">
                  <a:moveTo>
                    <a:pt x="192786" y="55880"/>
                  </a:moveTo>
                  <a:lnTo>
                    <a:pt x="193255" y="57150"/>
                  </a:lnTo>
                  <a:lnTo>
                    <a:pt x="192992" y="56242"/>
                  </a:lnTo>
                  <a:lnTo>
                    <a:pt x="192786" y="55880"/>
                  </a:lnTo>
                  <a:close/>
                </a:path>
                <a:path w="4798060" h="177800">
                  <a:moveTo>
                    <a:pt x="195541" y="55880"/>
                  </a:moveTo>
                  <a:lnTo>
                    <a:pt x="192887" y="55880"/>
                  </a:lnTo>
                  <a:lnTo>
                    <a:pt x="192992" y="56242"/>
                  </a:lnTo>
                  <a:lnTo>
                    <a:pt x="193509" y="57150"/>
                  </a:lnTo>
                  <a:lnTo>
                    <a:pt x="195503" y="57150"/>
                  </a:lnTo>
                  <a:lnTo>
                    <a:pt x="195541" y="55880"/>
                  </a:lnTo>
                  <a:close/>
                </a:path>
                <a:path w="4798060" h="177800">
                  <a:moveTo>
                    <a:pt x="197662" y="55880"/>
                  </a:moveTo>
                  <a:lnTo>
                    <a:pt x="198005" y="57150"/>
                  </a:lnTo>
                  <a:lnTo>
                    <a:pt x="197662" y="55880"/>
                  </a:lnTo>
                  <a:close/>
                </a:path>
                <a:path w="4798060" h="177800">
                  <a:moveTo>
                    <a:pt x="203034" y="55880"/>
                  </a:moveTo>
                  <a:lnTo>
                    <a:pt x="197662" y="55880"/>
                  </a:lnTo>
                  <a:lnTo>
                    <a:pt x="199478" y="57150"/>
                  </a:lnTo>
                  <a:lnTo>
                    <a:pt x="204787" y="57150"/>
                  </a:lnTo>
                  <a:lnTo>
                    <a:pt x="203034" y="55880"/>
                  </a:lnTo>
                  <a:close/>
                </a:path>
                <a:path w="4798060" h="177800">
                  <a:moveTo>
                    <a:pt x="4777854" y="55880"/>
                  </a:moveTo>
                  <a:lnTo>
                    <a:pt x="204787" y="55880"/>
                  </a:lnTo>
                  <a:lnTo>
                    <a:pt x="204787" y="57150"/>
                  </a:lnTo>
                  <a:lnTo>
                    <a:pt x="4777498" y="57150"/>
                  </a:lnTo>
                  <a:lnTo>
                    <a:pt x="4777854" y="55880"/>
                  </a:lnTo>
                  <a:close/>
                </a:path>
                <a:path w="4798060" h="177800">
                  <a:moveTo>
                    <a:pt x="4778997" y="55880"/>
                  </a:moveTo>
                  <a:lnTo>
                    <a:pt x="4777854" y="55880"/>
                  </a:lnTo>
                  <a:lnTo>
                    <a:pt x="4779340" y="57150"/>
                  </a:lnTo>
                  <a:lnTo>
                    <a:pt x="4778997" y="55880"/>
                  </a:lnTo>
                  <a:close/>
                </a:path>
                <a:path w="4798060" h="177800">
                  <a:moveTo>
                    <a:pt x="4781715" y="54610"/>
                  </a:moveTo>
                  <a:lnTo>
                    <a:pt x="209740" y="54610"/>
                  </a:lnTo>
                  <a:lnTo>
                    <a:pt x="210159" y="55880"/>
                  </a:lnTo>
                  <a:lnTo>
                    <a:pt x="4780572" y="55880"/>
                  </a:lnTo>
                  <a:lnTo>
                    <a:pt x="4781715" y="54610"/>
                  </a:lnTo>
                  <a:close/>
                </a:path>
                <a:path w="4798060" h="177800">
                  <a:moveTo>
                    <a:pt x="213563" y="53340"/>
                  </a:moveTo>
                  <a:lnTo>
                    <a:pt x="199669" y="53340"/>
                  </a:lnTo>
                  <a:lnTo>
                    <a:pt x="199656" y="54610"/>
                  </a:lnTo>
                  <a:lnTo>
                    <a:pt x="215544" y="54610"/>
                  </a:lnTo>
                  <a:lnTo>
                    <a:pt x="213563" y="53340"/>
                  </a:lnTo>
                  <a:close/>
                </a:path>
                <a:path w="4798060" h="177800">
                  <a:moveTo>
                    <a:pt x="220383" y="53340"/>
                  </a:moveTo>
                  <a:lnTo>
                    <a:pt x="218224" y="53340"/>
                  </a:lnTo>
                  <a:lnTo>
                    <a:pt x="218198" y="54610"/>
                  </a:lnTo>
                  <a:lnTo>
                    <a:pt x="220383" y="53340"/>
                  </a:lnTo>
                  <a:close/>
                </a:path>
                <a:path w="4798060" h="177800">
                  <a:moveTo>
                    <a:pt x="4777981" y="53340"/>
                  </a:moveTo>
                  <a:lnTo>
                    <a:pt x="223532" y="53340"/>
                  </a:lnTo>
                  <a:lnTo>
                    <a:pt x="223443" y="54610"/>
                  </a:lnTo>
                  <a:lnTo>
                    <a:pt x="4778260" y="54610"/>
                  </a:lnTo>
                  <a:lnTo>
                    <a:pt x="4777981" y="53340"/>
                  </a:lnTo>
                  <a:close/>
                </a:path>
                <a:path w="4798060" h="177800">
                  <a:moveTo>
                    <a:pt x="4779314" y="53340"/>
                  </a:moveTo>
                  <a:lnTo>
                    <a:pt x="4779314" y="54610"/>
                  </a:lnTo>
                  <a:lnTo>
                    <a:pt x="4780559" y="54610"/>
                  </a:lnTo>
                  <a:lnTo>
                    <a:pt x="4779314" y="53340"/>
                  </a:lnTo>
                  <a:close/>
                </a:path>
                <a:path w="4798060" h="177800">
                  <a:moveTo>
                    <a:pt x="198424" y="52070"/>
                  </a:moveTo>
                  <a:lnTo>
                    <a:pt x="183197" y="52070"/>
                  </a:lnTo>
                  <a:lnTo>
                    <a:pt x="182499" y="53340"/>
                  </a:lnTo>
                  <a:lnTo>
                    <a:pt x="198399" y="53340"/>
                  </a:lnTo>
                  <a:lnTo>
                    <a:pt x="198424" y="52070"/>
                  </a:lnTo>
                  <a:close/>
                </a:path>
                <a:path w="4798060" h="177800">
                  <a:moveTo>
                    <a:pt x="4752086" y="50800"/>
                  </a:moveTo>
                  <a:lnTo>
                    <a:pt x="211747" y="50800"/>
                  </a:lnTo>
                  <a:lnTo>
                    <a:pt x="215035" y="52064"/>
                  </a:lnTo>
                  <a:lnTo>
                    <a:pt x="214934" y="53340"/>
                  </a:lnTo>
                  <a:lnTo>
                    <a:pt x="4782972" y="53340"/>
                  </a:lnTo>
                  <a:lnTo>
                    <a:pt x="4782968" y="52070"/>
                  </a:lnTo>
                  <a:lnTo>
                    <a:pt x="4752566" y="52064"/>
                  </a:lnTo>
                  <a:lnTo>
                    <a:pt x="4752086" y="50800"/>
                  </a:lnTo>
                  <a:close/>
                </a:path>
                <a:path w="4798060" h="177800">
                  <a:moveTo>
                    <a:pt x="156768" y="50800"/>
                  </a:moveTo>
                  <a:lnTo>
                    <a:pt x="150698" y="50800"/>
                  </a:lnTo>
                  <a:lnTo>
                    <a:pt x="152847" y="52064"/>
                  </a:lnTo>
                  <a:lnTo>
                    <a:pt x="156768" y="50800"/>
                  </a:lnTo>
                  <a:close/>
                </a:path>
                <a:path w="4798060" h="177800">
                  <a:moveTo>
                    <a:pt x="165379" y="50800"/>
                  </a:moveTo>
                  <a:lnTo>
                    <a:pt x="164045" y="50800"/>
                  </a:lnTo>
                  <a:lnTo>
                    <a:pt x="164020" y="52070"/>
                  </a:lnTo>
                  <a:lnTo>
                    <a:pt x="165341" y="52070"/>
                  </a:lnTo>
                  <a:lnTo>
                    <a:pt x="165379" y="50800"/>
                  </a:lnTo>
                  <a:close/>
                </a:path>
                <a:path w="4798060" h="177800">
                  <a:moveTo>
                    <a:pt x="169998" y="52064"/>
                  </a:moveTo>
                  <a:close/>
                </a:path>
                <a:path w="4798060" h="177800">
                  <a:moveTo>
                    <a:pt x="193903" y="50800"/>
                  </a:moveTo>
                  <a:lnTo>
                    <a:pt x="177965" y="50800"/>
                  </a:lnTo>
                  <a:lnTo>
                    <a:pt x="177952" y="52070"/>
                  </a:lnTo>
                  <a:lnTo>
                    <a:pt x="191803" y="52064"/>
                  </a:lnTo>
                  <a:lnTo>
                    <a:pt x="193903" y="50800"/>
                  </a:lnTo>
                  <a:close/>
                </a:path>
                <a:path w="4798060" h="177800">
                  <a:moveTo>
                    <a:pt x="211747" y="50800"/>
                  </a:moveTo>
                  <a:lnTo>
                    <a:pt x="209524" y="50800"/>
                  </a:lnTo>
                  <a:lnTo>
                    <a:pt x="210413" y="52070"/>
                  </a:lnTo>
                  <a:lnTo>
                    <a:pt x="211139" y="52064"/>
                  </a:lnTo>
                  <a:lnTo>
                    <a:pt x="211747" y="50800"/>
                  </a:lnTo>
                  <a:close/>
                </a:path>
                <a:path w="4798060" h="177800">
                  <a:moveTo>
                    <a:pt x="4782337" y="48260"/>
                  </a:moveTo>
                  <a:lnTo>
                    <a:pt x="4770450" y="48260"/>
                  </a:lnTo>
                  <a:lnTo>
                    <a:pt x="4770450" y="50800"/>
                  </a:lnTo>
                  <a:lnTo>
                    <a:pt x="4757851" y="50800"/>
                  </a:lnTo>
                  <a:lnTo>
                    <a:pt x="4757191" y="52070"/>
                  </a:lnTo>
                  <a:lnTo>
                    <a:pt x="4782968" y="52070"/>
                  </a:lnTo>
                  <a:lnTo>
                    <a:pt x="4782959" y="49530"/>
                  </a:lnTo>
                  <a:lnTo>
                    <a:pt x="4782248" y="49530"/>
                  </a:lnTo>
                  <a:lnTo>
                    <a:pt x="4782337" y="48260"/>
                  </a:lnTo>
                  <a:close/>
                </a:path>
                <a:path w="4798060" h="177800">
                  <a:moveTo>
                    <a:pt x="175323" y="50800"/>
                  </a:moveTo>
                  <a:lnTo>
                    <a:pt x="169062" y="50800"/>
                  </a:lnTo>
                  <a:lnTo>
                    <a:pt x="169998" y="52064"/>
                  </a:lnTo>
                  <a:lnTo>
                    <a:pt x="175323" y="50800"/>
                  </a:lnTo>
                  <a:close/>
                </a:path>
                <a:path w="4798060" h="177800">
                  <a:moveTo>
                    <a:pt x="161302" y="49530"/>
                  </a:moveTo>
                  <a:lnTo>
                    <a:pt x="159435" y="50800"/>
                  </a:lnTo>
                  <a:lnTo>
                    <a:pt x="161328" y="50800"/>
                  </a:lnTo>
                  <a:lnTo>
                    <a:pt x="161302" y="49530"/>
                  </a:lnTo>
                  <a:close/>
                </a:path>
                <a:path w="4798060" h="177800">
                  <a:moveTo>
                    <a:pt x="166115" y="49530"/>
                  </a:moveTo>
                  <a:lnTo>
                    <a:pt x="164388" y="49530"/>
                  </a:lnTo>
                  <a:lnTo>
                    <a:pt x="163461" y="50800"/>
                  </a:lnTo>
                  <a:lnTo>
                    <a:pt x="165430" y="50800"/>
                  </a:lnTo>
                  <a:lnTo>
                    <a:pt x="166115" y="49530"/>
                  </a:lnTo>
                  <a:close/>
                </a:path>
                <a:path w="4798060" h="177800">
                  <a:moveTo>
                    <a:pt x="225755" y="49530"/>
                  </a:moveTo>
                  <a:lnTo>
                    <a:pt x="224434" y="49530"/>
                  </a:lnTo>
                  <a:lnTo>
                    <a:pt x="224408" y="50800"/>
                  </a:lnTo>
                  <a:lnTo>
                    <a:pt x="225717" y="50800"/>
                  </a:lnTo>
                  <a:lnTo>
                    <a:pt x="225755" y="49530"/>
                  </a:lnTo>
                  <a:close/>
                </a:path>
                <a:path w="4798060" h="177800">
                  <a:moveTo>
                    <a:pt x="235013" y="49530"/>
                  </a:moveTo>
                  <a:lnTo>
                    <a:pt x="235013" y="50800"/>
                  </a:lnTo>
                  <a:lnTo>
                    <a:pt x="240969" y="50800"/>
                  </a:lnTo>
                  <a:lnTo>
                    <a:pt x="235013" y="49530"/>
                  </a:lnTo>
                  <a:close/>
                </a:path>
                <a:path w="4798060" h="177800">
                  <a:moveTo>
                    <a:pt x="241769" y="49530"/>
                  </a:moveTo>
                  <a:lnTo>
                    <a:pt x="240982" y="49530"/>
                  </a:lnTo>
                  <a:lnTo>
                    <a:pt x="240969" y="50800"/>
                  </a:lnTo>
                  <a:lnTo>
                    <a:pt x="242684" y="50800"/>
                  </a:lnTo>
                  <a:lnTo>
                    <a:pt x="241769" y="49530"/>
                  </a:lnTo>
                  <a:close/>
                </a:path>
                <a:path w="4798060" h="177800">
                  <a:moveTo>
                    <a:pt x="4753190" y="49530"/>
                  </a:moveTo>
                  <a:lnTo>
                    <a:pt x="244284" y="49530"/>
                  </a:lnTo>
                  <a:lnTo>
                    <a:pt x="244271" y="50800"/>
                  </a:lnTo>
                  <a:lnTo>
                    <a:pt x="4753457" y="50800"/>
                  </a:lnTo>
                  <a:lnTo>
                    <a:pt x="4753190" y="49530"/>
                  </a:lnTo>
                  <a:close/>
                </a:path>
                <a:path w="4798060" h="177800">
                  <a:moveTo>
                    <a:pt x="4762855" y="49530"/>
                  </a:moveTo>
                  <a:lnTo>
                    <a:pt x="4758283" y="49530"/>
                  </a:lnTo>
                  <a:lnTo>
                    <a:pt x="4758131" y="50800"/>
                  </a:lnTo>
                  <a:lnTo>
                    <a:pt x="4762804" y="50800"/>
                  </a:lnTo>
                  <a:lnTo>
                    <a:pt x="4762855" y="49530"/>
                  </a:lnTo>
                  <a:close/>
                </a:path>
                <a:path w="4798060" h="177800">
                  <a:moveTo>
                    <a:pt x="163626" y="48260"/>
                  </a:moveTo>
                  <a:lnTo>
                    <a:pt x="162217" y="49530"/>
                  </a:lnTo>
                  <a:lnTo>
                    <a:pt x="165988" y="49530"/>
                  </a:lnTo>
                  <a:lnTo>
                    <a:pt x="163626" y="48260"/>
                  </a:lnTo>
                  <a:close/>
                </a:path>
                <a:path w="4798060" h="177800">
                  <a:moveTo>
                    <a:pt x="174167" y="48260"/>
                  </a:moveTo>
                  <a:lnTo>
                    <a:pt x="168186" y="48260"/>
                  </a:lnTo>
                  <a:lnTo>
                    <a:pt x="165988" y="49530"/>
                  </a:lnTo>
                  <a:lnTo>
                    <a:pt x="172796" y="49530"/>
                  </a:lnTo>
                  <a:lnTo>
                    <a:pt x="174167" y="48260"/>
                  </a:lnTo>
                  <a:close/>
                </a:path>
                <a:path w="4798060" h="177800">
                  <a:moveTo>
                    <a:pt x="232194" y="48260"/>
                  </a:moveTo>
                  <a:lnTo>
                    <a:pt x="226517" y="48260"/>
                  </a:lnTo>
                  <a:lnTo>
                    <a:pt x="228841" y="49530"/>
                  </a:lnTo>
                  <a:lnTo>
                    <a:pt x="232194" y="48260"/>
                  </a:lnTo>
                  <a:close/>
                </a:path>
                <a:path w="4798060" h="177800">
                  <a:moveTo>
                    <a:pt x="235102" y="48260"/>
                  </a:moveTo>
                  <a:lnTo>
                    <a:pt x="232194" y="48260"/>
                  </a:lnTo>
                  <a:lnTo>
                    <a:pt x="234378" y="49530"/>
                  </a:lnTo>
                  <a:lnTo>
                    <a:pt x="235191" y="49530"/>
                  </a:lnTo>
                  <a:lnTo>
                    <a:pt x="235102" y="48260"/>
                  </a:lnTo>
                  <a:close/>
                </a:path>
                <a:path w="4798060" h="177800">
                  <a:moveTo>
                    <a:pt x="244360" y="48260"/>
                  </a:moveTo>
                  <a:lnTo>
                    <a:pt x="238391" y="48260"/>
                  </a:lnTo>
                  <a:lnTo>
                    <a:pt x="238391" y="49530"/>
                  </a:lnTo>
                  <a:lnTo>
                    <a:pt x="240385" y="49530"/>
                  </a:lnTo>
                  <a:lnTo>
                    <a:pt x="244360" y="48260"/>
                  </a:lnTo>
                  <a:close/>
                </a:path>
                <a:path w="4798060" h="177800">
                  <a:moveTo>
                    <a:pt x="246214" y="48260"/>
                  </a:moveTo>
                  <a:lnTo>
                    <a:pt x="244360" y="48260"/>
                  </a:lnTo>
                  <a:lnTo>
                    <a:pt x="244360" y="49530"/>
                  </a:lnTo>
                  <a:lnTo>
                    <a:pt x="245872" y="49530"/>
                  </a:lnTo>
                  <a:lnTo>
                    <a:pt x="246214" y="48260"/>
                  </a:lnTo>
                  <a:close/>
                </a:path>
                <a:path w="4798060" h="177800">
                  <a:moveTo>
                    <a:pt x="247021" y="48551"/>
                  </a:moveTo>
                  <a:lnTo>
                    <a:pt x="247002" y="49530"/>
                  </a:lnTo>
                  <a:lnTo>
                    <a:pt x="247942" y="49530"/>
                  </a:lnTo>
                  <a:lnTo>
                    <a:pt x="247021" y="48551"/>
                  </a:lnTo>
                  <a:close/>
                </a:path>
                <a:path w="4798060" h="177800">
                  <a:moveTo>
                    <a:pt x="252501" y="48260"/>
                  </a:moveTo>
                  <a:lnTo>
                    <a:pt x="249351" y="48260"/>
                  </a:lnTo>
                  <a:lnTo>
                    <a:pt x="249656" y="49530"/>
                  </a:lnTo>
                  <a:lnTo>
                    <a:pt x="251231" y="49530"/>
                  </a:lnTo>
                  <a:lnTo>
                    <a:pt x="252501" y="48260"/>
                  </a:lnTo>
                  <a:close/>
                </a:path>
                <a:path w="4798060" h="177800">
                  <a:moveTo>
                    <a:pt x="4763427" y="48260"/>
                  </a:moveTo>
                  <a:lnTo>
                    <a:pt x="252983" y="48260"/>
                  </a:lnTo>
                  <a:lnTo>
                    <a:pt x="252958" y="49530"/>
                  </a:lnTo>
                  <a:lnTo>
                    <a:pt x="4763643" y="49530"/>
                  </a:lnTo>
                  <a:lnTo>
                    <a:pt x="4763427" y="48260"/>
                  </a:lnTo>
                  <a:close/>
                </a:path>
                <a:path w="4798060" h="177800">
                  <a:moveTo>
                    <a:pt x="247027" y="48260"/>
                  </a:moveTo>
                  <a:lnTo>
                    <a:pt x="246748" y="48260"/>
                  </a:lnTo>
                  <a:lnTo>
                    <a:pt x="247021" y="48551"/>
                  </a:lnTo>
                  <a:lnTo>
                    <a:pt x="247027" y="48260"/>
                  </a:lnTo>
                  <a:close/>
                </a:path>
                <a:path w="4798060" h="177800">
                  <a:moveTo>
                    <a:pt x="236562" y="46990"/>
                  </a:moveTo>
                  <a:lnTo>
                    <a:pt x="232714" y="46990"/>
                  </a:lnTo>
                  <a:lnTo>
                    <a:pt x="235648" y="48260"/>
                  </a:lnTo>
                  <a:lnTo>
                    <a:pt x="236562" y="46990"/>
                  </a:lnTo>
                  <a:close/>
                </a:path>
                <a:path w="4798060" h="177800">
                  <a:moveTo>
                    <a:pt x="245148" y="46990"/>
                  </a:moveTo>
                  <a:lnTo>
                    <a:pt x="244665" y="46990"/>
                  </a:lnTo>
                  <a:lnTo>
                    <a:pt x="245110" y="48260"/>
                  </a:lnTo>
                  <a:lnTo>
                    <a:pt x="245148" y="46990"/>
                  </a:lnTo>
                  <a:close/>
                </a:path>
                <a:path w="4798060" h="177800">
                  <a:moveTo>
                    <a:pt x="4787925" y="46990"/>
                  </a:moveTo>
                  <a:lnTo>
                    <a:pt x="247764" y="46990"/>
                  </a:lnTo>
                  <a:lnTo>
                    <a:pt x="247751" y="48260"/>
                  </a:lnTo>
                  <a:lnTo>
                    <a:pt x="4787925" y="48260"/>
                  </a:lnTo>
                  <a:lnTo>
                    <a:pt x="4787925" y="46990"/>
                  </a:lnTo>
                  <a:close/>
                </a:path>
                <a:path w="4798060" h="177800">
                  <a:moveTo>
                    <a:pt x="227926" y="45720"/>
                  </a:moveTo>
                  <a:lnTo>
                    <a:pt x="224688" y="45720"/>
                  </a:lnTo>
                  <a:lnTo>
                    <a:pt x="224624" y="46990"/>
                  </a:lnTo>
                  <a:lnTo>
                    <a:pt x="227520" y="46990"/>
                  </a:lnTo>
                  <a:lnTo>
                    <a:pt x="227926" y="45720"/>
                  </a:lnTo>
                  <a:close/>
                </a:path>
                <a:path w="4798060" h="177800">
                  <a:moveTo>
                    <a:pt x="256451" y="45720"/>
                  </a:moveTo>
                  <a:lnTo>
                    <a:pt x="232613" y="45720"/>
                  </a:lnTo>
                  <a:lnTo>
                    <a:pt x="232575" y="46990"/>
                  </a:lnTo>
                  <a:lnTo>
                    <a:pt x="259092" y="46990"/>
                  </a:lnTo>
                  <a:lnTo>
                    <a:pt x="256451" y="45720"/>
                  </a:lnTo>
                  <a:close/>
                </a:path>
                <a:path w="4798060" h="177800">
                  <a:moveTo>
                    <a:pt x="288925" y="45720"/>
                  </a:moveTo>
                  <a:lnTo>
                    <a:pt x="277647" y="45720"/>
                  </a:lnTo>
                  <a:lnTo>
                    <a:pt x="277647" y="46990"/>
                  </a:lnTo>
                  <a:lnTo>
                    <a:pt x="289534" y="46990"/>
                  </a:lnTo>
                  <a:lnTo>
                    <a:pt x="288925" y="45720"/>
                  </a:lnTo>
                  <a:close/>
                </a:path>
                <a:path w="4798060" h="177800">
                  <a:moveTo>
                    <a:pt x="317398" y="45720"/>
                  </a:moveTo>
                  <a:lnTo>
                    <a:pt x="304812" y="45720"/>
                  </a:lnTo>
                  <a:lnTo>
                    <a:pt x="305625" y="46990"/>
                  </a:lnTo>
                  <a:lnTo>
                    <a:pt x="317373" y="46990"/>
                  </a:lnTo>
                  <a:lnTo>
                    <a:pt x="317398" y="45720"/>
                  </a:lnTo>
                  <a:close/>
                </a:path>
                <a:path w="4798060" h="177800">
                  <a:moveTo>
                    <a:pt x="329349" y="45720"/>
                  </a:moveTo>
                  <a:lnTo>
                    <a:pt x="324713" y="45720"/>
                  </a:lnTo>
                  <a:lnTo>
                    <a:pt x="323341" y="46990"/>
                  </a:lnTo>
                  <a:lnTo>
                    <a:pt x="328650" y="46990"/>
                  </a:lnTo>
                  <a:lnTo>
                    <a:pt x="329349" y="45720"/>
                  </a:lnTo>
                  <a:close/>
                </a:path>
                <a:path w="4798060" h="177800">
                  <a:moveTo>
                    <a:pt x="356730" y="45720"/>
                  </a:moveTo>
                  <a:lnTo>
                    <a:pt x="331977" y="45720"/>
                  </a:lnTo>
                  <a:lnTo>
                    <a:pt x="331952" y="46990"/>
                  </a:lnTo>
                  <a:lnTo>
                    <a:pt x="357631" y="46990"/>
                  </a:lnTo>
                  <a:lnTo>
                    <a:pt x="356730" y="45720"/>
                  </a:lnTo>
                  <a:close/>
                </a:path>
                <a:path w="4798060" h="177800">
                  <a:moveTo>
                    <a:pt x="361238" y="45720"/>
                  </a:moveTo>
                  <a:lnTo>
                    <a:pt x="359816" y="45720"/>
                  </a:lnTo>
                  <a:lnTo>
                    <a:pt x="358457" y="46990"/>
                  </a:lnTo>
                  <a:lnTo>
                    <a:pt x="366458" y="46990"/>
                  </a:lnTo>
                  <a:lnTo>
                    <a:pt x="361238" y="45720"/>
                  </a:lnTo>
                  <a:close/>
                </a:path>
                <a:path w="4798060" h="177800">
                  <a:moveTo>
                    <a:pt x="4783048" y="45720"/>
                  </a:moveTo>
                  <a:lnTo>
                    <a:pt x="369062" y="45720"/>
                  </a:lnTo>
                  <a:lnTo>
                    <a:pt x="366458" y="46990"/>
                  </a:lnTo>
                  <a:lnTo>
                    <a:pt x="4781499" y="46990"/>
                  </a:lnTo>
                  <a:lnTo>
                    <a:pt x="4783048" y="45720"/>
                  </a:lnTo>
                  <a:close/>
                </a:path>
                <a:path w="4798060" h="177800">
                  <a:moveTo>
                    <a:pt x="4788204" y="45720"/>
                  </a:moveTo>
                  <a:lnTo>
                    <a:pt x="4784407" y="45720"/>
                  </a:lnTo>
                  <a:lnTo>
                    <a:pt x="4784229" y="46990"/>
                  </a:lnTo>
                  <a:lnTo>
                    <a:pt x="4788204" y="46990"/>
                  </a:lnTo>
                  <a:lnTo>
                    <a:pt x="4788204" y="45720"/>
                  </a:lnTo>
                  <a:close/>
                </a:path>
                <a:path w="4798060" h="177800">
                  <a:moveTo>
                    <a:pt x="394322" y="44450"/>
                  </a:moveTo>
                  <a:lnTo>
                    <a:pt x="390753" y="44450"/>
                  </a:lnTo>
                  <a:lnTo>
                    <a:pt x="389610" y="45720"/>
                  </a:lnTo>
                  <a:lnTo>
                    <a:pt x="395363" y="45720"/>
                  </a:lnTo>
                  <a:lnTo>
                    <a:pt x="394322" y="44450"/>
                  </a:lnTo>
                  <a:close/>
                </a:path>
                <a:path w="4798060" h="177800">
                  <a:moveTo>
                    <a:pt x="405574" y="44450"/>
                  </a:moveTo>
                  <a:lnTo>
                    <a:pt x="400951" y="44450"/>
                  </a:lnTo>
                  <a:lnTo>
                    <a:pt x="400926" y="45720"/>
                  </a:lnTo>
                  <a:lnTo>
                    <a:pt x="405561" y="45720"/>
                  </a:lnTo>
                  <a:lnTo>
                    <a:pt x="405574" y="44450"/>
                  </a:lnTo>
                  <a:close/>
                </a:path>
                <a:path w="4798060" h="177800">
                  <a:moveTo>
                    <a:pt x="414185" y="44450"/>
                  </a:moveTo>
                  <a:lnTo>
                    <a:pt x="410895" y="44450"/>
                  </a:lnTo>
                  <a:lnTo>
                    <a:pt x="411518" y="45720"/>
                  </a:lnTo>
                  <a:lnTo>
                    <a:pt x="414172" y="45720"/>
                  </a:lnTo>
                  <a:lnTo>
                    <a:pt x="414185" y="44450"/>
                  </a:lnTo>
                  <a:close/>
                </a:path>
                <a:path w="4798060" h="177800">
                  <a:moveTo>
                    <a:pt x="4787531" y="44450"/>
                  </a:moveTo>
                  <a:lnTo>
                    <a:pt x="414185" y="44450"/>
                  </a:lnTo>
                  <a:lnTo>
                    <a:pt x="418147" y="45720"/>
                  </a:lnTo>
                  <a:lnTo>
                    <a:pt x="4786883" y="45720"/>
                  </a:lnTo>
                  <a:lnTo>
                    <a:pt x="4787531" y="44450"/>
                  </a:lnTo>
                  <a:close/>
                </a:path>
                <a:path w="4798060" h="177800">
                  <a:moveTo>
                    <a:pt x="387832" y="43180"/>
                  </a:moveTo>
                  <a:lnTo>
                    <a:pt x="387032" y="43180"/>
                  </a:lnTo>
                  <a:lnTo>
                    <a:pt x="387070" y="44450"/>
                  </a:lnTo>
                  <a:lnTo>
                    <a:pt x="387769" y="44450"/>
                  </a:lnTo>
                  <a:lnTo>
                    <a:pt x="387832" y="43180"/>
                  </a:lnTo>
                  <a:close/>
                </a:path>
                <a:path w="4798060" h="177800">
                  <a:moveTo>
                    <a:pt x="395058" y="43180"/>
                  </a:moveTo>
                  <a:lnTo>
                    <a:pt x="392188" y="43180"/>
                  </a:lnTo>
                  <a:lnTo>
                    <a:pt x="391071" y="44450"/>
                  </a:lnTo>
                  <a:lnTo>
                    <a:pt x="395058" y="44450"/>
                  </a:lnTo>
                  <a:lnTo>
                    <a:pt x="395058" y="43180"/>
                  </a:lnTo>
                  <a:close/>
                </a:path>
                <a:path w="4798060" h="177800">
                  <a:moveTo>
                    <a:pt x="401713" y="43180"/>
                  </a:moveTo>
                  <a:lnTo>
                    <a:pt x="396951" y="43180"/>
                  </a:lnTo>
                  <a:lnTo>
                    <a:pt x="399491" y="44450"/>
                  </a:lnTo>
                  <a:lnTo>
                    <a:pt x="401713" y="43180"/>
                  </a:lnTo>
                  <a:close/>
                </a:path>
                <a:path w="4798060" h="177800">
                  <a:moveTo>
                    <a:pt x="4784217" y="43180"/>
                  </a:moveTo>
                  <a:lnTo>
                    <a:pt x="407035" y="43180"/>
                  </a:lnTo>
                  <a:lnTo>
                    <a:pt x="406920" y="44450"/>
                  </a:lnTo>
                  <a:lnTo>
                    <a:pt x="4784077" y="44450"/>
                  </a:lnTo>
                  <a:lnTo>
                    <a:pt x="4784217" y="43180"/>
                  </a:lnTo>
                  <a:close/>
                </a:path>
                <a:path w="4798060" h="177800">
                  <a:moveTo>
                    <a:pt x="399783" y="41910"/>
                  </a:moveTo>
                  <a:lnTo>
                    <a:pt x="398449" y="41910"/>
                  </a:lnTo>
                  <a:lnTo>
                    <a:pt x="397979" y="43180"/>
                  </a:lnTo>
                  <a:lnTo>
                    <a:pt x="399783" y="43180"/>
                  </a:lnTo>
                  <a:lnTo>
                    <a:pt x="399783" y="41910"/>
                  </a:lnTo>
                  <a:close/>
                </a:path>
                <a:path w="4798060" h="177800">
                  <a:moveTo>
                    <a:pt x="401116" y="41910"/>
                  </a:moveTo>
                  <a:lnTo>
                    <a:pt x="400443" y="41910"/>
                  </a:lnTo>
                  <a:lnTo>
                    <a:pt x="400405" y="43180"/>
                  </a:lnTo>
                  <a:lnTo>
                    <a:pt x="401091" y="43180"/>
                  </a:lnTo>
                  <a:lnTo>
                    <a:pt x="401116" y="41910"/>
                  </a:lnTo>
                  <a:close/>
                </a:path>
                <a:path w="4798060" h="177800">
                  <a:moveTo>
                    <a:pt x="4786274" y="40640"/>
                  </a:moveTo>
                  <a:lnTo>
                    <a:pt x="617804" y="40640"/>
                  </a:lnTo>
                  <a:lnTo>
                    <a:pt x="613778" y="41910"/>
                  </a:lnTo>
                  <a:lnTo>
                    <a:pt x="405079" y="41910"/>
                  </a:lnTo>
                  <a:lnTo>
                    <a:pt x="405041" y="43180"/>
                  </a:lnTo>
                  <a:lnTo>
                    <a:pt x="4785766" y="43180"/>
                  </a:lnTo>
                  <a:lnTo>
                    <a:pt x="4787138" y="41910"/>
                  </a:lnTo>
                  <a:lnTo>
                    <a:pt x="4786274" y="40640"/>
                  </a:lnTo>
                  <a:close/>
                </a:path>
                <a:path w="4798060" h="177800">
                  <a:moveTo>
                    <a:pt x="307136" y="40640"/>
                  </a:moveTo>
                  <a:lnTo>
                    <a:pt x="299859" y="40640"/>
                  </a:lnTo>
                  <a:lnTo>
                    <a:pt x="300469" y="41910"/>
                  </a:lnTo>
                  <a:lnTo>
                    <a:pt x="307124" y="41910"/>
                  </a:lnTo>
                  <a:lnTo>
                    <a:pt x="307136" y="40640"/>
                  </a:lnTo>
                  <a:close/>
                </a:path>
                <a:path w="4798060" h="177800">
                  <a:moveTo>
                    <a:pt x="313105" y="40640"/>
                  </a:moveTo>
                  <a:lnTo>
                    <a:pt x="308444" y="40640"/>
                  </a:lnTo>
                  <a:lnTo>
                    <a:pt x="309105" y="41910"/>
                  </a:lnTo>
                  <a:lnTo>
                    <a:pt x="313105" y="40640"/>
                  </a:lnTo>
                  <a:close/>
                </a:path>
                <a:path w="4798060" h="177800">
                  <a:moveTo>
                    <a:pt x="320903" y="40640"/>
                  </a:moveTo>
                  <a:lnTo>
                    <a:pt x="313105" y="40640"/>
                  </a:lnTo>
                  <a:lnTo>
                    <a:pt x="313728" y="41910"/>
                  </a:lnTo>
                  <a:lnTo>
                    <a:pt x="317652" y="41910"/>
                  </a:lnTo>
                  <a:lnTo>
                    <a:pt x="320903" y="40640"/>
                  </a:lnTo>
                  <a:close/>
                </a:path>
                <a:path w="4798060" h="177800">
                  <a:moveTo>
                    <a:pt x="325640" y="40640"/>
                  </a:moveTo>
                  <a:lnTo>
                    <a:pt x="323684" y="40640"/>
                  </a:lnTo>
                  <a:lnTo>
                    <a:pt x="323773" y="41910"/>
                  </a:lnTo>
                  <a:lnTo>
                    <a:pt x="324992" y="41910"/>
                  </a:lnTo>
                  <a:lnTo>
                    <a:pt x="325640" y="40640"/>
                  </a:lnTo>
                  <a:close/>
                </a:path>
                <a:path w="4798060" h="177800">
                  <a:moveTo>
                    <a:pt x="340245" y="40640"/>
                  </a:moveTo>
                  <a:lnTo>
                    <a:pt x="326999" y="40640"/>
                  </a:lnTo>
                  <a:lnTo>
                    <a:pt x="326986" y="41910"/>
                  </a:lnTo>
                  <a:lnTo>
                    <a:pt x="340232" y="41910"/>
                  </a:lnTo>
                  <a:lnTo>
                    <a:pt x="340245" y="40640"/>
                  </a:lnTo>
                  <a:close/>
                </a:path>
                <a:path w="4798060" h="177800">
                  <a:moveTo>
                    <a:pt x="344233" y="40640"/>
                  </a:moveTo>
                  <a:lnTo>
                    <a:pt x="340918" y="40640"/>
                  </a:lnTo>
                  <a:lnTo>
                    <a:pt x="341541" y="41910"/>
                  </a:lnTo>
                  <a:lnTo>
                    <a:pt x="344195" y="41910"/>
                  </a:lnTo>
                  <a:lnTo>
                    <a:pt x="344233" y="40640"/>
                  </a:lnTo>
                  <a:close/>
                </a:path>
                <a:path w="4798060" h="177800">
                  <a:moveTo>
                    <a:pt x="599325" y="40640"/>
                  </a:moveTo>
                  <a:lnTo>
                    <a:pt x="361454" y="40640"/>
                  </a:lnTo>
                  <a:lnTo>
                    <a:pt x="361441" y="41910"/>
                  </a:lnTo>
                  <a:lnTo>
                    <a:pt x="602233" y="41910"/>
                  </a:lnTo>
                  <a:lnTo>
                    <a:pt x="599325" y="40640"/>
                  </a:lnTo>
                  <a:close/>
                </a:path>
                <a:path w="4798060" h="177800">
                  <a:moveTo>
                    <a:pt x="607491" y="40640"/>
                  </a:moveTo>
                  <a:lnTo>
                    <a:pt x="602233" y="41910"/>
                  </a:lnTo>
                  <a:lnTo>
                    <a:pt x="613778" y="41910"/>
                  </a:lnTo>
                  <a:lnTo>
                    <a:pt x="607491" y="40640"/>
                  </a:lnTo>
                  <a:close/>
                </a:path>
                <a:path w="4798060" h="177800">
                  <a:moveTo>
                    <a:pt x="284264" y="39370"/>
                  </a:moveTo>
                  <a:lnTo>
                    <a:pt x="277647" y="39370"/>
                  </a:lnTo>
                  <a:lnTo>
                    <a:pt x="277647" y="40640"/>
                  </a:lnTo>
                  <a:lnTo>
                    <a:pt x="284264" y="39370"/>
                  </a:lnTo>
                  <a:close/>
                </a:path>
                <a:path w="4798060" h="177800">
                  <a:moveTo>
                    <a:pt x="284391" y="39370"/>
                  </a:moveTo>
                  <a:lnTo>
                    <a:pt x="284264" y="40640"/>
                  </a:lnTo>
                  <a:lnTo>
                    <a:pt x="285051" y="40640"/>
                  </a:lnTo>
                  <a:lnTo>
                    <a:pt x="284391" y="39370"/>
                  </a:lnTo>
                  <a:close/>
                </a:path>
                <a:path w="4798060" h="177800">
                  <a:moveTo>
                    <a:pt x="290220" y="39370"/>
                  </a:moveTo>
                  <a:lnTo>
                    <a:pt x="286105" y="39370"/>
                  </a:lnTo>
                  <a:lnTo>
                    <a:pt x="286257" y="40640"/>
                  </a:lnTo>
                  <a:lnTo>
                    <a:pt x="290220" y="39370"/>
                  </a:lnTo>
                  <a:close/>
                </a:path>
                <a:path w="4798060" h="177800">
                  <a:moveTo>
                    <a:pt x="293535" y="39370"/>
                  </a:moveTo>
                  <a:lnTo>
                    <a:pt x="291122" y="39370"/>
                  </a:lnTo>
                  <a:lnTo>
                    <a:pt x="291871" y="40640"/>
                  </a:lnTo>
                  <a:lnTo>
                    <a:pt x="293535" y="40640"/>
                  </a:lnTo>
                  <a:lnTo>
                    <a:pt x="293535" y="39370"/>
                  </a:lnTo>
                  <a:close/>
                </a:path>
                <a:path w="4798060" h="177800">
                  <a:moveTo>
                    <a:pt x="307441" y="39370"/>
                  </a:moveTo>
                  <a:lnTo>
                    <a:pt x="301485" y="39370"/>
                  </a:lnTo>
                  <a:lnTo>
                    <a:pt x="305460" y="40640"/>
                  </a:lnTo>
                  <a:lnTo>
                    <a:pt x="307441" y="39370"/>
                  </a:lnTo>
                  <a:close/>
                </a:path>
                <a:path w="4798060" h="177800">
                  <a:moveTo>
                    <a:pt x="307622" y="40119"/>
                  </a:moveTo>
                  <a:lnTo>
                    <a:pt x="307200" y="40640"/>
                  </a:lnTo>
                  <a:lnTo>
                    <a:pt x="307720" y="40640"/>
                  </a:lnTo>
                  <a:lnTo>
                    <a:pt x="307622" y="40119"/>
                  </a:lnTo>
                  <a:close/>
                </a:path>
                <a:path w="4798060" h="177800">
                  <a:moveTo>
                    <a:pt x="308228" y="39370"/>
                  </a:moveTo>
                  <a:lnTo>
                    <a:pt x="307675" y="40053"/>
                  </a:lnTo>
                  <a:lnTo>
                    <a:pt x="307720" y="40640"/>
                  </a:lnTo>
                  <a:lnTo>
                    <a:pt x="308495" y="40640"/>
                  </a:lnTo>
                  <a:lnTo>
                    <a:pt x="308228" y="39370"/>
                  </a:lnTo>
                  <a:close/>
                </a:path>
                <a:path w="4798060" h="177800">
                  <a:moveTo>
                    <a:pt x="309206" y="39370"/>
                  </a:moveTo>
                  <a:lnTo>
                    <a:pt x="308228" y="39370"/>
                  </a:lnTo>
                  <a:lnTo>
                    <a:pt x="308495" y="40640"/>
                  </a:lnTo>
                  <a:lnTo>
                    <a:pt x="308762" y="40640"/>
                  </a:lnTo>
                  <a:lnTo>
                    <a:pt x="309206" y="39370"/>
                  </a:lnTo>
                  <a:close/>
                </a:path>
                <a:path w="4798060" h="177800">
                  <a:moveTo>
                    <a:pt x="312153" y="39370"/>
                  </a:moveTo>
                  <a:lnTo>
                    <a:pt x="310540" y="39370"/>
                  </a:lnTo>
                  <a:lnTo>
                    <a:pt x="310095" y="40640"/>
                  </a:lnTo>
                  <a:lnTo>
                    <a:pt x="311962" y="40640"/>
                  </a:lnTo>
                  <a:lnTo>
                    <a:pt x="312153" y="39370"/>
                  </a:lnTo>
                  <a:close/>
                </a:path>
                <a:path w="4798060" h="177800">
                  <a:moveTo>
                    <a:pt x="349630" y="39370"/>
                  </a:moveTo>
                  <a:lnTo>
                    <a:pt x="321119" y="39370"/>
                  </a:lnTo>
                  <a:lnTo>
                    <a:pt x="321106" y="40640"/>
                  </a:lnTo>
                  <a:lnTo>
                    <a:pt x="349592" y="40640"/>
                  </a:lnTo>
                  <a:lnTo>
                    <a:pt x="349630" y="39370"/>
                  </a:lnTo>
                  <a:close/>
                </a:path>
                <a:path w="4798060" h="177800">
                  <a:moveTo>
                    <a:pt x="425132" y="39370"/>
                  </a:moveTo>
                  <a:lnTo>
                    <a:pt x="363524" y="39370"/>
                  </a:lnTo>
                  <a:lnTo>
                    <a:pt x="362775" y="40640"/>
                  </a:lnTo>
                  <a:lnTo>
                    <a:pt x="425107" y="40640"/>
                  </a:lnTo>
                  <a:lnTo>
                    <a:pt x="425132" y="39370"/>
                  </a:lnTo>
                  <a:close/>
                </a:path>
                <a:path w="4798060" h="177800">
                  <a:moveTo>
                    <a:pt x="464197" y="39370"/>
                  </a:moveTo>
                  <a:lnTo>
                    <a:pt x="426338" y="39370"/>
                  </a:lnTo>
                  <a:lnTo>
                    <a:pt x="425780" y="40640"/>
                  </a:lnTo>
                  <a:lnTo>
                    <a:pt x="464197" y="40640"/>
                  </a:lnTo>
                  <a:lnTo>
                    <a:pt x="464197" y="39370"/>
                  </a:lnTo>
                  <a:close/>
                </a:path>
                <a:path w="4798060" h="177800">
                  <a:moveTo>
                    <a:pt x="468998" y="39370"/>
                  </a:moveTo>
                  <a:lnTo>
                    <a:pt x="465963" y="39370"/>
                  </a:lnTo>
                  <a:lnTo>
                    <a:pt x="464197" y="40640"/>
                  </a:lnTo>
                  <a:lnTo>
                    <a:pt x="470153" y="40640"/>
                  </a:lnTo>
                  <a:lnTo>
                    <a:pt x="468998" y="39370"/>
                  </a:lnTo>
                  <a:close/>
                </a:path>
                <a:path w="4798060" h="177800">
                  <a:moveTo>
                    <a:pt x="479640" y="39370"/>
                  </a:moveTo>
                  <a:lnTo>
                    <a:pt x="476643" y="39370"/>
                  </a:lnTo>
                  <a:lnTo>
                    <a:pt x="472897" y="40640"/>
                  </a:lnTo>
                  <a:lnTo>
                    <a:pt x="481660" y="40640"/>
                  </a:lnTo>
                  <a:lnTo>
                    <a:pt x="479640" y="39370"/>
                  </a:lnTo>
                  <a:close/>
                </a:path>
                <a:path w="4798060" h="177800">
                  <a:moveTo>
                    <a:pt x="484060" y="39370"/>
                  </a:moveTo>
                  <a:lnTo>
                    <a:pt x="484060" y="40640"/>
                  </a:lnTo>
                  <a:lnTo>
                    <a:pt x="490004" y="40640"/>
                  </a:lnTo>
                  <a:lnTo>
                    <a:pt x="484060" y="39370"/>
                  </a:lnTo>
                  <a:close/>
                </a:path>
                <a:path w="4798060" h="177800">
                  <a:moveTo>
                    <a:pt x="494017" y="39370"/>
                  </a:moveTo>
                  <a:lnTo>
                    <a:pt x="490029" y="39370"/>
                  </a:lnTo>
                  <a:lnTo>
                    <a:pt x="490004" y="40640"/>
                  </a:lnTo>
                  <a:lnTo>
                    <a:pt x="493979" y="40640"/>
                  </a:lnTo>
                  <a:lnTo>
                    <a:pt x="494017" y="39370"/>
                  </a:lnTo>
                  <a:close/>
                </a:path>
                <a:path w="4798060" h="177800">
                  <a:moveTo>
                    <a:pt x="506260" y="39370"/>
                  </a:moveTo>
                  <a:lnTo>
                    <a:pt x="500646" y="39370"/>
                  </a:lnTo>
                  <a:lnTo>
                    <a:pt x="493979" y="40640"/>
                  </a:lnTo>
                  <a:lnTo>
                    <a:pt x="509422" y="40640"/>
                  </a:lnTo>
                  <a:lnTo>
                    <a:pt x="506260" y="39370"/>
                  </a:lnTo>
                  <a:close/>
                </a:path>
                <a:path w="4798060" h="177800">
                  <a:moveTo>
                    <a:pt x="511530" y="39370"/>
                  </a:moveTo>
                  <a:lnTo>
                    <a:pt x="509422" y="39370"/>
                  </a:lnTo>
                  <a:lnTo>
                    <a:pt x="509422" y="40640"/>
                  </a:lnTo>
                  <a:lnTo>
                    <a:pt x="515035" y="40640"/>
                  </a:lnTo>
                  <a:lnTo>
                    <a:pt x="511530" y="39370"/>
                  </a:lnTo>
                  <a:close/>
                </a:path>
                <a:path w="4798060" h="177800">
                  <a:moveTo>
                    <a:pt x="520547" y="39370"/>
                  </a:moveTo>
                  <a:lnTo>
                    <a:pt x="518032" y="39370"/>
                  </a:lnTo>
                  <a:lnTo>
                    <a:pt x="515035" y="40640"/>
                  </a:lnTo>
                  <a:lnTo>
                    <a:pt x="521157" y="40640"/>
                  </a:lnTo>
                  <a:lnTo>
                    <a:pt x="520547" y="39370"/>
                  </a:lnTo>
                  <a:close/>
                </a:path>
                <a:path w="4798060" h="177800">
                  <a:moveTo>
                    <a:pt x="525132" y="39370"/>
                  </a:moveTo>
                  <a:lnTo>
                    <a:pt x="521157" y="40640"/>
                  </a:lnTo>
                  <a:lnTo>
                    <a:pt x="525119" y="40640"/>
                  </a:lnTo>
                  <a:lnTo>
                    <a:pt x="525132" y="39370"/>
                  </a:lnTo>
                  <a:close/>
                </a:path>
                <a:path w="4798060" h="177800">
                  <a:moveTo>
                    <a:pt x="528447" y="39370"/>
                  </a:moveTo>
                  <a:lnTo>
                    <a:pt x="528002" y="39370"/>
                  </a:lnTo>
                  <a:lnTo>
                    <a:pt x="526681" y="40640"/>
                  </a:lnTo>
                  <a:lnTo>
                    <a:pt x="528434" y="40640"/>
                  </a:lnTo>
                  <a:lnTo>
                    <a:pt x="528447" y="39370"/>
                  </a:lnTo>
                  <a:close/>
                </a:path>
                <a:path w="4798060" h="177800">
                  <a:moveTo>
                    <a:pt x="541870" y="39370"/>
                  </a:moveTo>
                  <a:lnTo>
                    <a:pt x="541197" y="39370"/>
                  </a:lnTo>
                  <a:lnTo>
                    <a:pt x="541350" y="40640"/>
                  </a:lnTo>
                  <a:lnTo>
                    <a:pt x="541870" y="40640"/>
                  </a:lnTo>
                  <a:lnTo>
                    <a:pt x="541870" y="39370"/>
                  </a:lnTo>
                  <a:close/>
                </a:path>
                <a:path w="4798060" h="177800">
                  <a:moveTo>
                    <a:pt x="543496" y="39370"/>
                  </a:moveTo>
                  <a:lnTo>
                    <a:pt x="542480" y="39370"/>
                  </a:lnTo>
                  <a:lnTo>
                    <a:pt x="542289" y="40640"/>
                  </a:lnTo>
                  <a:lnTo>
                    <a:pt x="543344" y="40640"/>
                  </a:lnTo>
                  <a:lnTo>
                    <a:pt x="543496" y="39370"/>
                  </a:lnTo>
                  <a:close/>
                </a:path>
                <a:path w="4798060" h="177800">
                  <a:moveTo>
                    <a:pt x="562152" y="39370"/>
                  </a:moveTo>
                  <a:lnTo>
                    <a:pt x="557898" y="39370"/>
                  </a:lnTo>
                  <a:lnTo>
                    <a:pt x="557504" y="40640"/>
                  </a:lnTo>
                  <a:lnTo>
                    <a:pt x="558914" y="40640"/>
                  </a:lnTo>
                  <a:lnTo>
                    <a:pt x="562152" y="39370"/>
                  </a:lnTo>
                  <a:close/>
                </a:path>
                <a:path w="4798060" h="177800">
                  <a:moveTo>
                    <a:pt x="569506" y="39370"/>
                  </a:moveTo>
                  <a:lnTo>
                    <a:pt x="562152" y="39370"/>
                  </a:lnTo>
                  <a:lnTo>
                    <a:pt x="564807" y="40640"/>
                  </a:lnTo>
                  <a:lnTo>
                    <a:pt x="569506" y="39370"/>
                  </a:lnTo>
                  <a:close/>
                </a:path>
                <a:path w="4798060" h="177800">
                  <a:moveTo>
                    <a:pt x="571500" y="39370"/>
                  </a:moveTo>
                  <a:lnTo>
                    <a:pt x="570611" y="39370"/>
                  </a:lnTo>
                  <a:lnTo>
                    <a:pt x="570204" y="40640"/>
                  </a:lnTo>
                  <a:lnTo>
                    <a:pt x="571500" y="39370"/>
                  </a:lnTo>
                  <a:close/>
                </a:path>
                <a:path w="4798060" h="177800">
                  <a:moveTo>
                    <a:pt x="585419" y="39370"/>
                  </a:moveTo>
                  <a:lnTo>
                    <a:pt x="578789" y="39370"/>
                  </a:lnTo>
                  <a:lnTo>
                    <a:pt x="580072" y="40640"/>
                  </a:lnTo>
                  <a:lnTo>
                    <a:pt x="585406" y="40640"/>
                  </a:lnTo>
                  <a:lnTo>
                    <a:pt x="585419" y="39370"/>
                  </a:lnTo>
                  <a:close/>
                </a:path>
                <a:path w="4798060" h="177800">
                  <a:moveTo>
                    <a:pt x="600138" y="39370"/>
                  </a:moveTo>
                  <a:lnTo>
                    <a:pt x="594677" y="39370"/>
                  </a:lnTo>
                  <a:lnTo>
                    <a:pt x="596684" y="40640"/>
                  </a:lnTo>
                  <a:lnTo>
                    <a:pt x="600138" y="40640"/>
                  </a:lnTo>
                  <a:lnTo>
                    <a:pt x="600138" y="39370"/>
                  </a:lnTo>
                  <a:close/>
                </a:path>
                <a:path w="4798060" h="177800">
                  <a:moveTo>
                    <a:pt x="605942" y="39370"/>
                  </a:moveTo>
                  <a:lnTo>
                    <a:pt x="606158" y="40640"/>
                  </a:lnTo>
                  <a:lnTo>
                    <a:pt x="606602" y="40640"/>
                  </a:lnTo>
                  <a:lnTo>
                    <a:pt x="606954" y="40053"/>
                  </a:lnTo>
                  <a:lnTo>
                    <a:pt x="605942" y="39370"/>
                  </a:lnTo>
                  <a:close/>
                </a:path>
                <a:path w="4798060" h="177800">
                  <a:moveTo>
                    <a:pt x="621182" y="39370"/>
                  </a:moveTo>
                  <a:lnTo>
                    <a:pt x="607364" y="39370"/>
                  </a:lnTo>
                  <a:lnTo>
                    <a:pt x="606954" y="40053"/>
                  </a:lnTo>
                  <a:lnTo>
                    <a:pt x="607822" y="40640"/>
                  </a:lnTo>
                  <a:lnTo>
                    <a:pt x="621144" y="40640"/>
                  </a:lnTo>
                  <a:lnTo>
                    <a:pt x="621182" y="39370"/>
                  </a:lnTo>
                  <a:close/>
                </a:path>
                <a:path w="4798060" h="177800">
                  <a:moveTo>
                    <a:pt x="627138" y="39370"/>
                  </a:moveTo>
                  <a:lnTo>
                    <a:pt x="621182" y="39370"/>
                  </a:lnTo>
                  <a:lnTo>
                    <a:pt x="623366" y="40640"/>
                  </a:lnTo>
                  <a:lnTo>
                    <a:pt x="627100" y="40640"/>
                  </a:lnTo>
                  <a:lnTo>
                    <a:pt x="627138" y="39370"/>
                  </a:lnTo>
                  <a:close/>
                </a:path>
                <a:path w="4798060" h="177800">
                  <a:moveTo>
                    <a:pt x="4785626" y="39370"/>
                  </a:moveTo>
                  <a:lnTo>
                    <a:pt x="627138" y="39370"/>
                  </a:lnTo>
                  <a:lnTo>
                    <a:pt x="628738" y="40640"/>
                  </a:lnTo>
                  <a:lnTo>
                    <a:pt x="4786058" y="40640"/>
                  </a:lnTo>
                  <a:lnTo>
                    <a:pt x="4785626" y="39370"/>
                  </a:lnTo>
                  <a:close/>
                </a:path>
                <a:path w="4798060" h="177800">
                  <a:moveTo>
                    <a:pt x="4786325" y="39370"/>
                  </a:moveTo>
                  <a:lnTo>
                    <a:pt x="4785652" y="39370"/>
                  </a:lnTo>
                  <a:lnTo>
                    <a:pt x="4786172" y="40640"/>
                  </a:lnTo>
                  <a:lnTo>
                    <a:pt x="4786325" y="39370"/>
                  </a:lnTo>
                  <a:close/>
                </a:path>
                <a:path w="4798060" h="177800">
                  <a:moveTo>
                    <a:pt x="308228" y="39370"/>
                  </a:moveTo>
                  <a:lnTo>
                    <a:pt x="307479" y="39370"/>
                  </a:lnTo>
                  <a:lnTo>
                    <a:pt x="307622" y="40119"/>
                  </a:lnTo>
                  <a:lnTo>
                    <a:pt x="308228" y="39370"/>
                  </a:lnTo>
                  <a:close/>
                </a:path>
                <a:path w="4798060" h="177800">
                  <a:moveTo>
                    <a:pt x="296037" y="38100"/>
                  </a:moveTo>
                  <a:lnTo>
                    <a:pt x="284124" y="38100"/>
                  </a:lnTo>
                  <a:lnTo>
                    <a:pt x="284073" y="39370"/>
                  </a:lnTo>
                  <a:lnTo>
                    <a:pt x="296011" y="39370"/>
                  </a:lnTo>
                  <a:lnTo>
                    <a:pt x="296037" y="38100"/>
                  </a:lnTo>
                  <a:close/>
                </a:path>
                <a:path w="4798060" h="177800">
                  <a:moveTo>
                    <a:pt x="337337" y="38100"/>
                  </a:moveTo>
                  <a:lnTo>
                    <a:pt x="300672" y="38100"/>
                  </a:lnTo>
                  <a:lnTo>
                    <a:pt x="300647" y="39370"/>
                  </a:lnTo>
                  <a:lnTo>
                    <a:pt x="338594" y="39370"/>
                  </a:lnTo>
                  <a:lnTo>
                    <a:pt x="337337" y="38100"/>
                  </a:lnTo>
                  <a:close/>
                </a:path>
                <a:path w="4798060" h="177800">
                  <a:moveTo>
                    <a:pt x="347243" y="38100"/>
                  </a:moveTo>
                  <a:lnTo>
                    <a:pt x="346176" y="39370"/>
                  </a:lnTo>
                  <a:lnTo>
                    <a:pt x="351840" y="39370"/>
                  </a:lnTo>
                  <a:lnTo>
                    <a:pt x="347243" y="38100"/>
                  </a:lnTo>
                  <a:close/>
                </a:path>
                <a:path w="4798060" h="177800">
                  <a:moveTo>
                    <a:pt x="378967" y="38100"/>
                  </a:moveTo>
                  <a:lnTo>
                    <a:pt x="364388" y="38100"/>
                  </a:lnTo>
                  <a:lnTo>
                    <a:pt x="359232" y="39370"/>
                  </a:lnTo>
                  <a:lnTo>
                    <a:pt x="379615" y="39370"/>
                  </a:lnTo>
                  <a:lnTo>
                    <a:pt x="378967" y="38100"/>
                  </a:lnTo>
                  <a:close/>
                </a:path>
                <a:path w="4798060" h="177800">
                  <a:moveTo>
                    <a:pt x="399491" y="38100"/>
                  </a:moveTo>
                  <a:lnTo>
                    <a:pt x="381609" y="38100"/>
                  </a:lnTo>
                  <a:lnTo>
                    <a:pt x="380961" y="39370"/>
                  </a:lnTo>
                  <a:lnTo>
                    <a:pt x="399491" y="39370"/>
                  </a:lnTo>
                  <a:lnTo>
                    <a:pt x="399491" y="38100"/>
                  </a:lnTo>
                  <a:close/>
                </a:path>
                <a:path w="4798060" h="177800">
                  <a:moveTo>
                    <a:pt x="434581" y="38100"/>
                  </a:moveTo>
                  <a:lnTo>
                    <a:pt x="432384" y="39370"/>
                  </a:lnTo>
                  <a:lnTo>
                    <a:pt x="435254" y="39370"/>
                  </a:lnTo>
                  <a:lnTo>
                    <a:pt x="434581" y="38100"/>
                  </a:lnTo>
                  <a:close/>
                </a:path>
                <a:path w="4798060" h="177800">
                  <a:moveTo>
                    <a:pt x="448500" y="38100"/>
                  </a:moveTo>
                  <a:lnTo>
                    <a:pt x="436575" y="38100"/>
                  </a:lnTo>
                  <a:lnTo>
                    <a:pt x="435254" y="39370"/>
                  </a:lnTo>
                  <a:lnTo>
                    <a:pt x="448500" y="39370"/>
                  </a:lnTo>
                  <a:lnTo>
                    <a:pt x="448500" y="38100"/>
                  </a:lnTo>
                  <a:close/>
                </a:path>
                <a:path w="4798060" h="177800">
                  <a:moveTo>
                    <a:pt x="454456" y="38100"/>
                  </a:moveTo>
                  <a:lnTo>
                    <a:pt x="450494" y="38100"/>
                  </a:lnTo>
                  <a:lnTo>
                    <a:pt x="450494" y="39370"/>
                  </a:lnTo>
                  <a:lnTo>
                    <a:pt x="454456" y="39370"/>
                  </a:lnTo>
                  <a:lnTo>
                    <a:pt x="454456" y="38100"/>
                  </a:lnTo>
                  <a:close/>
                </a:path>
                <a:path w="4798060" h="177800">
                  <a:moveTo>
                    <a:pt x="466369" y="38100"/>
                  </a:moveTo>
                  <a:lnTo>
                    <a:pt x="455117" y="38100"/>
                  </a:lnTo>
                  <a:lnTo>
                    <a:pt x="455117" y="39370"/>
                  </a:lnTo>
                  <a:lnTo>
                    <a:pt x="466369" y="39370"/>
                  </a:lnTo>
                  <a:lnTo>
                    <a:pt x="466369" y="38100"/>
                  </a:lnTo>
                  <a:close/>
                </a:path>
                <a:path w="4798060" h="177800">
                  <a:moveTo>
                    <a:pt x="472986" y="38100"/>
                  </a:moveTo>
                  <a:lnTo>
                    <a:pt x="470433" y="38100"/>
                  </a:lnTo>
                  <a:lnTo>
                    <a:pt x="467779" y="39370"/>
                  </a:lnTo>
                  <a:lnTo>
                    <a:pt x="474624" y="39370"/>
                  </a:lnTo>
                  <a:lnTo>
                    <a:pt x="472986" y="38100"/>
                  </a:lnTo>
                  <a:close/>
                </a:path>
                <a:path w="4798060" h="177800">
                  <a:moveTo>
                    <a:pt x="476973" y="38100"/>
                  </a:moveTo>
                  <a:lnTo>
                    <a:pt x="476681" y="38100"/>
                  </a:lnTo>
                  <a:lnTo>
                    <a:pt x="474624" y="39370"/>
                  </a:lnTo>
                  <a:lnTo>
                    <a:pt x="479069" y="39370"/>
                  </a:lnTo>
                  <a:lnTo>
                    <a:pt x="476973" y="38100"/>
                  </a:lnTo>
                  <a:close/>
                </a:path>
                <a:path w="4798060" h="177800">
                  <a:moveTo>
                    <a:pt x="494715" y="38100"/>
                  </a:moveTo>
                  <a:lnTo>
                    <a:pt x="482917" y="38100"/>
                  </a:lnTo>
                  <a:lnTo>
                    <a:pt x="479069" y="39370"/>
                  </a:lnTo>
                  <a:lnTo>
                    <a:pt x="494309" y="39370"/>
                  </a:lnTo>
                  <a:lnTo>
                    <a:pt x="494715" y="38100"/>
                  </a:lnTo>
                  <a:close/>
                </a:path>
                <a:path w="4798060" h="177800">
                  <a:moveTo>
                    <a:pt x="508749" y="38100"/>
                  </a:moveTo>
                  <a:lnTo>
                    <a:pt x="496176" y="38100"/>
                  </a:lnTo>
                  <a:lnTo>
                    <a:pt x="494309" y="39370"/>
                  </a:lnTo>
                  <a:lnTo>
                    <a:pt x="508749" y="39370"/>
                  </a:lnTo>
                  <a:lnTo>
                    <a:pt x="508749" y="38100"/>
                  </a:lnTo>
                  <a:close/>
                </a:path>
                <a:path w="4798060" h="177800">
                  <a:moveTo>
                    <a:pt x="514045" y="38100"/>
                  </a:moveTo>
                  <a:lnTo>
                    <a:pt x="513397" y="38100"/>
                  </a:lnTo>
                  <a:lnTo>
                    <a:pt x="513397" y="39370"/>
                  </a:lnTo>
                  <a:lnTo>
                    <a:pt x="514045" y="39370"/>
                  </a:lnTo>
                  <a:lnTo>
                    <a:pt x="514045" y="38100"/>
                  </a:lnTo>
                  <a:close/>
                </a:path>
                <a:path w="4798060" h="177800">
                  <a:moveTo>
                    <a:pt x="520674" y="38383"/>
                  </a:moveTo>
                  <a:lnTo>
                    <a:pt x="519747" y="39370"/>
                  </a:lnTo>
                  <a:lnTo>
                    <a:pt x="520674" y="39370"/>
                  </a:lnTo>
                  <a:lnTo>
                    <a:pt x="520674" y="38383"/>
                  </a:lnTo>
                  <a:close/>
                </a:path>
                <a:path w="4798060" h="177800">
                  <a:moveTo>
                    <a:pt x="536968" y="38100"/>
                  </a:moveTo>
                  <a:lnTo>
                    <a:pt x="525310" y="38100"/>
                  </a:lnTo>
                  <a:lnTo>
                    <a:pt x="525310" y="39370"/>
                  </a:lnTo>
                  <a:lnTo>
                    <a:pt x="536714" y="39370"/>
                  </a:lnTo>
                  <a:lnTo>
                    <a:pt x="536968" y="38100"/>
                  </a:lnTo>
                  <a:close/>
                </a:path>
                <a:path w="4798060" h="177800">
                  <a:moveTo>
                    <a:pt x="557009" y="38100"/>
                  </a:moveTo>
                  <a:lnTo>
                    <a:pt x="537806" y="38100"/>
                  </a:lnTo>
                  <a:lnTo>
                    <a:pt x="537794" y="39370"/>
                  </a:lnTo>
                  <a:lnTo>
                    <a:pt x="558749" y="39370"/>
                  </a:lnTo>
                  <a:lnTo>
                    <a:pt x="557009" y="38100"/>
                  </a:lnTo>
                  <a:close/>
                </a:path>
                <a:path w="4798060" h="177800">
                  <a:moveTo>
                    <a:pt x="580250" y="38100"/>
                  </a:moveTo>
                  <a:lnTo>
                    <a:pt x="576224" y="38100"/>
                  </a:lnTo>
                  <a:lnTo>
                    <a:pt x="578713" y="39370"/>
                  </a:lnTo>
                  <a:lnTo>
                    <a:pt x="580250" y="38100"/>
                  </a:lnTo>
                  <a:close/>
                </a:path>
                <a:path w="4798060" h="177800">
                  <a:moveTo>
                    <a:pt x="596747" y="38100"/>
                  </a:moveTo>
                  <a:lnTo>
                    <a:pt x="594105" y="38100"/>
                  </a:lnTo>
                  <a:lnTo>
                    <a:pt x="596074" y="39370"/>
                  </a:lnTo>
                  <a:lnTo>
                    <a:pt x="596747" y="39370"/>
                  </a:lnTo>
                  <a:lnTo>
                    <a:pt x="596747" y="38100"/>
                  </a:lnTo>
                  <a:close/>
                </a:path>
                <a:path w="4798060" h="177800">
                  <a:moveTo>
                    <a:pt x="4785715" y="38100"/>
                  </a:moveTo>
                  <a:lnTo>
                    <a:pt x="596760" y="38100"/>
                  </a:lnTo>
                  <a:lnTo>
                    <a:pt x="599998" y="39370"/>
                  </a:lnTo>
                  <a:lnTo>
                    <a:pt x="4785804" y="39370"/>
                  </a:lnTo>
                  <a:lnTo>
                    <a:pt x="4785715" y="38100"/>
                  </a:lnTo>
                  <a:close/>
                </a:path>
                <a:path w="4798060" h="177800">
                  <a:moveTo>
                    <a:pt x="520941" y="38100"/>
                  </a:moveTo>
                  <a:lnTo>
                    <a:pt x="520674" y="38100"/>
                  </a:lnTo>
                  <a:lnTo>
                    <a:pt x="520674" y="38383"/>
                  </a:lnTo>
                  <a:lnTo>
                    <a:pt x="520941" y="38100"/>
                  </a:lnTo>
                  <a:close/>
                </a:path>
                <a:path w="4798060" h="177800">
                  <a:moveTo>
                    <a:pt x="538543" y="36830"/>
                  </a:moveTo>
                  <a:lnTo>
                    <a:pt x="535241" y="36830"/>
                  </a:lnTo>
                  <a:lnTo>
                    <a:pt x="535228" y="38100"/>
                  </a:lnTo>
                  <a:lnTo>
                    <a:pt x="538543" y="38100"/>
                  </a:lnTo>
                  <a:lnTo>
                    <a:pt x="538543" y="36830"/>
                  </a:lnTo>
                  <a:close/>
                </a:path>
                <a:path w="4798060" h="177800">
                  <a:moveTo>
                    <a:pt x="545160" y="36830"/>
                  </a:moveTo>
                  <a:lnTo>
                    <a:pt x="545160" y="38100"/>
                  </a:lnTo>
                  <a:lnTo>
                    <a:pt x="547141" y="38100"/>
                  </a:lnTo>
                  <a:lnTo>
                    <a:pt x="545160" y="36830"/>
                  </a:lnTo>
                  <a:close/>
                </a:path>
                <a:path w="4798060" h="177800">
                  <a:moveTo>
                    <a:pt x="547154" y="36830"/>
                  </a:moveTo>
                  <a:lnTo>
                    <a:pt x="547154" y="38100"/>
                  </a:lnTo>
                  <a:lnTo>
                    <a:pt x="553758" y="38100"/>
                  </a:lnTo>
                  <a:lnTo>
                    <a:pt x="547154" y="36830"/>
                  </a:lnTo>
                  <a:close/>
                </a:path>
                <a:path w="4798060" h="177800">
                  <a:moveTo>
                    <a:pt x="553974" y="36830"/>
                  </a:moveTo>
                  <a:lnTo>
                    <a:pt x="553783" y="36830"/>
                  </a:lnTo>
                  <a:lnTo>
                    <a:pt x="553783" y="38100"/>
                  </a:lnTo>
                  <a:lnTo>
                    <a:pt x="554520" y="38100"/>
                  </a:lnTo>
                  <a:lnTo>
                    <a:pt x="553974" y="36830"/>
                  </a:lnTo>
                  <a:close/>
                </a:path>
                <a:path w="4798060" h="177800">
                  <a:moveTo>
                    <a:pt x="556056" y="36830"/>
                  </a:moveTo>
                  <a:lnTo>
                    <a:pt x="554913" y="36830"/>
                  </a:lnTo>
                  <a:lnTo>
                    <a:pt x="554520" y="38100"/>
                  </a:lnTo>
                  <a:lnTo>
                    <a:pt x="556056" y="38100"/>
                  </a:lnTo>
                  <a:lnTo>
                    <a:pt x="556056" y="36830"/>
                  </a:lnTo>
                  <a:close/>
                </a:path>
                <a:path w="4798060" h="177800">
                  <a:moveTo>
                    <a:pt x="569950" y="36830"/>
                  </a:moveTo>
                  <a:lnTo>
                    <a:pt x="567308" y="36830"/>
                  </a:lnTo>
                  <a:lnTo>
                    <a:pt x="567308" y="38100"/>
                  </a:lnTo>
                  <a:lnTo>
                    <a:pt x="574306" y="38100"/>
                  </a:lnTo>
                  <a:lnTo>
                    <a:pt x="569950" y="36830"/>
                  </a:lnTo>
                  <a:close/>
                </a:path>
                <a:path w="4798060" h="177800">
                  <a:moveTo>
                    <a:pt x="574979" y="36830"/>
                  </a:moveTo>
                  <a:lnTo>
                    <a:pt x="574319" y="36830"/>
                  </a:lnTo>
                  <a:lnTo>
                    <a:pt x="574319" y="38100"/>
                  </a:lnTo>
                  <a:lnTo>
                    <a:pt x="574954" y="38100"/>
                  </a:lnTo>
                  <a:lnTo>
                    <a:pt x="574979" y="36830"/>
                  </a:lnTo>
                  <a:close/>
                </a:path>
                <a:path w="4798060" h="177800">
                  <a:moveTo>
                    <a:pt x="582256" y="36830"/>
                  </a:moveTo>
                  <a:lnTo>
                    <a:pt x="582256" y="38100"/>
                  </a:lnTo>
                  <a:lnTo>
                    <a:pt x="584022" y="38100"/>
                  </a:lnTo>
                  <a:lnTo>
                    <a:pt x="582256" y="36830"/>
                  </a:lnTo>
                  <a:close/>
                </a:path>
                <a:path w="4798060" h="177800">
                  <a:moveTo>
                    <a:pt x="586879" y="36830"/>
                  </a:moveTo>
                  <a:lnTo>
                    <a:pt x="584911" y="36830"/>
                  </a:lnTo>
                  <a:lnTo>
                    <a:pt x="584911" y="38100"/>
                  </a:lnTo>
                  <a:lnTo>
                    <a:pt x="589102" y="38100"/>
                  </a:lnTo>
                  <a:lnTo>
                    <a:pt x="586879" y="36830"/>
                  </a:lnTo>
                  <a:close/>
                </a:path>
                <a:path w="4798060" h="177800">
                  <a:moveTo>
                    <a:pt x="665645" y="36830"/>
                  </a:moveTo>
                  <a:lnTo>
                    <a:pt x="648538" y="36830"/>
                  </a:lnTo>
                  <a:lnTo>
                    <a:pt x="648487" y="38100"/>
                  </a:lnTo>
                  <a:lnTo>
                    <a:pt x="670356" y="38100"/>
                  </a:lnTo>
                  <a:lnTo>
                    <a:pt x="665645" y="36830"/>
                  </a:lnTo>
                  <a:close/>
                </a:path>
                <a:path w="4798060" h="177800">
                  <a:moveTo>
                    <a:pt x="4786223" y="36830"/>
                  </a:moveTo>
                  <a:lnTo>
                    <a:pt x="671080" y="36830"/>
                  </a:lnTo>
                  <a:lnTo>
                    <a:pt x="670356" y="38100"/>
                  </a:lnTo>
                  <a:lnTo>
                    <a:pt x="4786388" y="38100"/>
                  </a:lnTo>
                  <a:lnTo>
                    <a:pt x="4786223" y="36830"/>
                  </a:lnTo>
                  <a:close/>
                </a:path>
                <a:path w="4798060" h="177800">
                  <a:moveTo>
                    <a:pt x="564375" y="35560"/>
                  </a:moveTo>
                  <a:lnTo>
                    <a:pt x="560412" y="35560"/>
                  </a:lnTo>
                  <a:lnTo>
                    <a:pt x="560412" y="36830"/>
                  </a:lnTo>
                  <a:lnTo>
                    <a:pt x="563714" y="36830"/>
                  </a:lnTo>
                  <a:lnTo>
                    <a:pt x="564375" y="35560"/>
                  </a:lnTo>
                  <a:close/>
                </a:path>
                <a:path w="4798060" h="177800">
                  <a:moveTo>
                    <a:pt x="571652" y="35560"/>
                  </a:moveTo>
                  <a:lnTo>
                    <a:pt x="566343" y="35560"/>
                  </a:lnTo>
                  <a:lnTo>
                    <a:pt x="566000" y="36830"/>
                  </a:lnTo>
                  <a:lnTo>
                    <a:pt x="571652" y="36830"/>
                  </a:lnTo>
                  <a:lnTo>
                    <a:pt x="571652" y="35560"/>
                  </a:lnTo>
                  <a:close/>
                </a:path>
                <a:path w="4798060" h="177800">
                  <a:moveTo>
                    <a:pt x="655104" y="35560"/>
                  </a:moveTo>
                  <a:lnTo>
                    <a:pt x="650570" y="35560"/>
                  </a:lnTo>
                  <a:lnTo>
                    <a:pt x="650024" y="36830"/>
                  </a:lnTo>
                  <a:lnTo>
                    <a:pt x="655104" y="36830"/>
                  </a:lnTo>
                  <a:lnTo>
                    <a:pt x="655104" y="35560"/>
                  </a:lnTo>
                  <a:close/>
                </a:path>
                <a:path w="4798060" h="177800">
                  <a:moveTo>
                    <a:pt x="689660" y="35560"/>
                  </a:moveTo>
                  <a:lnTo>
                    <a:pt x="675081" y="35560"/>
                  </a:lnTo>
                  <a:lnTo>
                    <a:pt x="675081" y="36830"/>
                  </a:lnTo>
                  <a:lnTo>
                    <a:pt x="698258" y="36830"/>
                  </a:lnTo>
                  <a:lnTo>
                    <a:pt x="689660" y="35560"/>
                  </a:lnTo>
                  <a:close/>
                </a:path>
                <a:path w="4798060" h="177800">
                  <a:moveTo>
                    <a:pt x="4788217" y="35560"/>
                  </a:moveTo>
                  <a:lnTo>
                    <a:pt x="698271" y="35560"/>
                  </a:lnTo>
                  <a:lnTo>
                    <a:pt x="698258" y="36830"/>
                  </a:lnTo>
                  <a:lnTo>
                    <a:pt x="4788293" y="36830"/>
                  </a:lnTo>
                  <a:lnTo>
                    <a:pt x="4788217" y="35560"/>
                  </a:lnTo>
                  <a:close/>
                </a:path>
                <a:path w="4798060" h="177800">
                  <a:moveTo>
                    <a:pt x="468642" y="34290"/>
                  </a:moveTo>
                  <a:lnTo>
                    <a:pt x="458038" y="34290"/>
                  </a:lnTo>
                  <a:lnTo>
                    <a:pt x="458711" y="35560"/>
                  </a:lnTo>
                  <a:lnTo>
                    <a:pt x="468642" y="35560"/>
                  </a:lnTo>
                  <a:lnTo>
                    <a:pt x="468642" y="34290"/>
                  </a:lnTo>
                  <a:close/>
                </a:path>
                <a:path w="4798060" h="177800">
                  <a:moveTo>
                    <a:pt x="555777" y="34290"/>
                  </a:moveTo>
                  <a:lnTo>
                    <a:pt x="553796" y="34290"/>
                  </a:lnTo>
                  <a:lnTo>
                    <a:pt x="554291" y="35560"/>
                  </a:lnTo>
                  <a:lnTo>
                    <a:pt x="555777" y="35560"/>
                  </a:lnTo>
                  <a:lnTo>
                    <a:pt x="555777" y="34290"/>
                  </a:lnTo>
                  <a:close/>
                </a:path>
                <a:path w="4798060" h="177800">
                  <a:moveTo>
                    <a:pt x="559714" y="34290"/>
                  </a:moveTo>
                  <a:lnTo>
                    <a:pt x="557758" y="34290"/>
                  </a:lnTo>
                  <a:lnTo>
                    <a:pt x="558418" y="35560"/>
                  </a:lnTo>
                  <a:lnTo>
                    <a:pt x="559460" y="35560"/>
                  </a:lnTo>
                  <a:lnTo>
                    <a:pt x="559714" y="34290"/>
                  </a:lnTo>
                  <a:close/>
                </a:path>
                <a:path w="4798060" h="177800">
                  <a:moveTo>
                    <a:pt x="564375" y="34290"/>
                  </a:moveTo>
                  <a:lnTo>
                    <a:pt x="559739" y="34290"/>
                  </a:lnTo>
                  <a:lnTo>
                    <a:pt x="563714" y="35560"/>
                  </a:lnTo>
                  <a:lnTo>
                    <a:pt x="565683" y="35560"/>
                  </a:lnTo>
                  <a:lnTo>
                    <a:pt x="564375" y="34290"/>
                  </a:lnTo>
                  <a:close/>
                </a:path>
                <a:path w="4798060" h="177800">
                  <a:moveTo>
                    <a:pt x="649808" y="34290"/>
                  </a:moveTo>
                  <a:lnTo>
                    <a:pt x="648474" y="34290"/>
                  </a:lnTo>
                  <a:lnTo>
                    <a:pt x="647852" y="35560"/>
                  </a:lnTo>
                  <a:lnTo>
                    <a:pt x="649808" y="34290"/>
                  </a:lnTo>
                  <a:close/>
                </a:path>
                <a:path w="4798060" h="177800">
                  <a:moveTo>
                    <a:pt x="653110" y="34290"/>
                  </a:moveTo>
                  <a:lnTo>
                    <a:pt x="649808" y="34290"/>
                  </a:lnTo>
                  <a:lnTo>
                    <a:pt x="649808" y="35560"/>
                  </a:lnTo>
                  <a:lnTo>
                    <a:pt x="653110" y="35560"/>
                  </a:lnTo>
                  <a:lnTo>
                    <a:pt x="653110" y="34290"/>
                  </a:lnTo>
                  <a:close/>
                </a:path>
                <a:path w="4798060" h="177800">
                  <a:moveTo>
                    <a:pt x="657301" y="34290"/>
                  </a:moveTo>
                  <a:lnTo>
                    <a:pt x="653326" y="34290"/>
                  </a:lnTo>
                  <a:lnTo>
                    <a:pt x="653288" y="35560"/>
                  </a:lnTo>
                  <a:lnTo>
                    <a:pt x="657390" y="35560"/>
                  </a:lnTo>
                  <a:lnTo>
                    <a:pt x="657301" y="34290"/>
                  </a:lnTo>
                  <a:close/>
                </a:path>
                <a:path w="4798060" h="177800">
                  <a:moveTo>
                    <a:pt x="664565" y="34290"/>
                  </a:moveTo>
                  <a:lnTo>
                    <a:pt x="661250" y="34290"/>
                  </a:lnTo>
                  <a:lnTo>
                    <a:pt x="661238" y="35560"/>
                  </a:lnTo>
                  <a:lnTo>
                    <a:pt x="664565" y="34290"/>
                  </a:lnTo>
                  <a:close/>
                </a:path>
                <a:path w="4798060" h="177800">
                  <a:moveTo>
                    <a:pt x="4787823" y="34290"/>
                  </a:moveTo>
                  <a:lnTo>
                    <a:pt x="705904" y="34290"/>
                  </a:lnTo>
                  <a:lnTo>
                    <a:pt x="705612" y="35560"/>
                  </a:lnTo>
                  <a:lnTo>
                    <a:pt x="4787163" y="35560"/>
                  </a:lnTo>
                  <a:lnTo>
                    <a:pt x="4787823" y="34290"/>
                  </a:lnTo>
                  <a:close/>
                </a:path>
                <a:path w="4798060" h="177800">
                  <a:moveTo>
                    <a:pt x="398170" y="33020"/>
                  </a:moveTo>
                  <a:lnTo>
                    <a:pt x="394868" y="33020"/>
                  </a:lnTo>
                  <a:lnTo>
                    <a:pt x="394957" y="34290"/>
                  </a:lnTo>
                  <a:lnTo>
                    <a:pt x="398754" y="34290"/>
                  </a:lnTo>
                  <a:lnTo>
                    <a:pt x="398170" y="33020"/>
                  </a:lnTo>
                  <a:close/>
                </a:path>
                <a:path w="4798060" h="177800">
                  <a:moveTo>
                    <a:pt x="426643" y="33020"/>
                  </a:moveTo>
                  <a:lnTo>
                    <a:pt x="402805" y="33020"/>
                  </a:lnTo>
                  <a:lnTo>
                    <a:pt x="402132" y="34290"/>
                  </a:lnTo>
                  <a:lnTo>
                    <a:pt x="429285" y="34290"/>
                  </a:lnTo>
                  <a:lnTo>
                    <a:pt x="426643" y="33020"/>
                  </a:lnTo>
                  <a:close/>
                </a:path>
                <a:path w="4798060" h="177800">
                  <a:moveTo>
                    <a:pt x="429285" y="33020"/>
                  </a:moveTo>
                  <a:lnTo>
                    <a:pt x="429285" y="34290"/>
                  </a:lnTo>
                  <a:lnTo>
                    <a:pt x="437895" y="34290"/>
                  </a:lnTo>
                  <a:lnTo>
                    <a:pt x="429285" y="33020"/>
                  </a:lnTo>
                  <a:close/>
                </a:path>
                <a:path w="4798060" h="177800">
                  <a:moveTo>
                    <a:pt x="446506" y="33020"/>
                  </a:moveTo>
                  <a:lnTo>
                    <a:pt x="440550" y="34290"/>
                  </a:lnTo>
                  <a:lnTo>
                    <a:pt x="446506" y="34290"/>
                  </a:lnTo>
                  <a:lnTo>
                    <a:pt x="446506" y="33020"/>
                  </a:lnTo>
                  <a:close/>
                </a:path>
                <a:path w="4798060" h="177800">
                  <a:moveTo>
                    <a:pt x="451142" y="33020"/>
                  </a:moveTo>
                  <a:lnTo>
                    <a:pt x="449961" y="33020"/>
                  </a:lnTo>
                  <a:lnTo>
                    <a:pt x="447763" y="34290"/>
                  </a:lnTo>
                  <a:lnTo>
                    <a:pt x="451815" y="34290"/>
                  </a:lnTo>
                  <a:lnTo>
                    <a:pt x="451142" y="33020"/>
                  </a:lnTo>
                  <a:close/>
                </a:path>
                <a:path w="4798060" h="177800">
                  <a:moveTo>
                    <a:pt x="455396" y="33020"/>
                  </a:moveTo>
                  <a:lnTo>
                    <a:pt x="452754" y="34290"/>
                  </a:lnTo>
                  <a:lnTo>
                    <a:pt x="457784" y="34290"/>
                  </a:lnTo>
                  <a:lnTo>
                    <a:pt x="455396" y="33020"/>
                  </a:lnTo>
                  <a:close/>
                </a:path>
                <a:path w="4798060" h="177800">
                  <a:moveTo>
                    <a:pt x="461365" y="33020"/>
                  </a:moveTo>
                  <a:lnTo>
                    <a:pt x="460692" y="33020"/>
                  </a:lnTo>
                  <a:lnTo>
                    <a:pt x="457784" y="34290"/>
                  </a:lnTo>
                  <a:lnTo>
                    <a:pt x="461937" y="34290"/>
                  </a:lnTo>
                  <a:lnTo>
                    <a:pt x="461365" y="33020"/>
                  </a:lnTo>
                  <a:close/>
                </a:path>
                <a:path w="4798060" h="177800">
                  <a:moveTo>
                    <a:pt x="512914" y="33020"/>
                  </a:moveTo>
                  <a:lnTo>
                    <a:pt x="507428" y="33020"/>
                  </a:lnTo>
                  <a:lnTo>
                    <a:pt x="509892" y="34290"/>
                  </a:lnTo>
                  <a:lnTo>
                    <a:pt x="512914" y="33020"/>
                  </a:lnTo>
                  <a:close/>
                </a:path>
                <a:path w="4798060" h="177800">
                  <a:moveTo>
                    <a:pt x="516039" y="33020"/>
                  </a:moveTo>
                  <a:lnTo>
                    <a:pt x="512914" y="33020"/>
                  </a:lnTo>
                  <a:lnTo>
                    <a:pt x="516039" y="34290"/>
                  </a:lnTo>
                  <a:lnTo>
                    <a:pt x="523989" y="34290"/>
                  </a:lnTo>
                  <a:lnTo>
                    <a:pt x="516039" y="33020"/>
                  </a:lnTo>
                  <a:close/>
                </a:path>
                <a:path w="4798060" h="177800">
                  <a:moveTo>
                    <a:pt x="543064" y="33020"/>
                  </a:moveTo>
                  <a:lnTo>
                    <a:pt x="524649" y="33020"/>
                  </a:lnTo>
                  <a:lnTo>
                    <a:pt x="524649" y="34290"/>
                  </a:lnTo>
                  <a:lnTo>
                    <a:pt x="543458" y="34290"/>
                  </a:lnTo>
                  <a:lnTo>
                    <a:pt x="543064" y="33020"/>
                  </a:lnTo>
                  <a:close/>
                </a:path>
                <a:path w="4798060" h="177800">
                  <a:moveTo>
                    <a:pt x="571792" y="33020"/>
                  </a:moveTo>
                  <a:lnTo>
                    <a:pt x="547192" y="33020"/>
                  </a:lnTo>
                  <a:lnTo>
                    <a:pt x="546493" y="34290"/>
                  </a:lnTo>
                  <a:lnTo>
                    <a:pt x="572325" y="34290"/>
                  </a:lnTo>
                  <a:lnTo>
                    <a:pt x="571792" y="33020"/>
                  </a:lnTo>
                  <a:close/>
                </a:path>
                <a:path w="4798060" h="177800">
                  <a:moveTo>
                    <a:pt x="616064" y="33020"/>
                  </a:moveTo>
                  <a:lnTo>
                    <a:pt x="606374" y="33020"/>
                  </a:lnTo>
                  <a:lnTo>
                    <a:pt x="609866" y="34290"/>
                  </a:lnTo>
                  <a:lnTo>
                    <a:pt x="615607" y="34290"/>
                  </a:lnTo>
                  <a:lnTo>
                    <a:pt x="616064" y="33020"/>
                  </a:lnTo>
                  <a:close/>
                </a:path>
                <a:path w="4798060" h="177800">
                  <a:moveTo>
                    <a:pt x="619620" y="33020"/>
                  </a:moveTo>
                  <a:lnTo>
                    <a:pt x="616305" y="33020"/>
                  </a:lnTo>
                  <a:lnTo>
                    <a:pt x="618261" y="34290"/>
                  </a:lnTo>
                  <a:lnTo>
                    <a:pt x="619594" y="34290"/>
                  </a:lnTo>
                  <a:lnTo>
                    <a:pt x="619620" y="33020"/>
                  </a:lnTo>
                  <a:close/>
                </a:path>
                <a:path w="4798060" h="177800">
                  <a:moveTo>
                    <a:pt x="632180" y="33020"/>
                  </a:moveTo>
                  <a:lnTo>
                    <a:pt x="619620" y="33020"/>
                  </a:lnTo>
                  <a:lnTo>
                    <a:pt x="624217" y="34290"/>
                  </a:lnTo>
                  <a:lnTo>
                    <a:pt x="632167" y="34290"/>
                  </a:lnTo>
                  <a:lnTo>
                    <a:pt x="632180" y="33020"/>
                  </a:lnTo>
                  <a:close/>
                </a:path>
                <a:path w="4798060" h="177800">
                  <a:moveTo>
                    <a:pt x="647433" y="33020"/>
                  </a:moveTo>
                  <a:lnTo>
                    <a:pt x="633514" y="33020"/>
                  </a:lnTo>
                  <a:lnTo>
                    <a:pt x="636625" y="34290"/>
                  </a:lnTo>
                  <a:lnTo>
                    <a:pt x="647420" y="34290"/>
                  </a:lnTo>
                  <a:lnTo>
                    <a:pt x="647433" y="33020"/>
                  </a:lnTo>
                  <a:close/>
                </a:path>
                <a:path w="4798060" h="177800">
                  <a:moveTo>
                    <a:pt x="652068" y="33020"/>
                  </a:moveTo>
                  <a:lnTo>
                    <a:pt x="647433" y="33020"/>
                  </a:lnTo>
                  <a:lnTo>
                    <a:pt x="652056" y="34290"/>
                  </a:lnTo>
                  <a:lnTo>
                    <a:pt x="652068" y="33020"/>
                  </a:lnTo>
                  <a:close/>
                </a:path>
                <a:path w="4798060" h="177800">
                  <a:moveTo>
                    <a:pt x="667207" y="33020"/>
                  </a:moveTo>
                  <a:lnTo>
                    <a:pt x="661987" y="33020"/>
                  </a:lnTo>
                  <a:lnTo>
                    <a:pt x="661987" y="34290"/>
                  </a:lnTo>
                  <a:lnTo>
                    <a:pt x="667207" y="33020"/>
                  </a:lnTo>
                  <a:close/>
                </a:path>
                <a:path w="4798060" h="177800">
                  <a:moveTo>
                    <a:pt x="674877" y="33020"/>
                  </a:moveTo>
                  <a:lnTo>
                    <a:pt x="669963" y="33020"/>
                  </a:lnTo>
                  <a:lnTo>
                    <a:pt x="669950" y="34290"/>
                  </a:lnTo>
                  <a:lnTo>
                    <a:pt x="674751" y="34290"/>
                  </a:lnTo>
                  <a:lnTo>
                    <a:pt x="674877" y="33020"/>
                  </a:lnTo>
                  <a:close/>
                </a:path>
                <a:path w="4798060" h="177800">
                  <a:moveTo>
                    <a:pt x="682523" y="33020"/>
                  </a:moveTo>
                  <a:lnTo>
                    <a:pt x="675919" y="33020"/>
                  </a:lnTo>
                  <a:lnTo>
                    <a:pt x="682523" y="34290"/>
                  </a:lnTo>
                  <a:lnTo>
                    <a:pt x="682523" y="33020"/>
                  </a:lnTo>
                  <a:close/>
                </a:path>
                <a:path w="4798060" h="177800">
                  <a:moveTo>
                    <a:pt x="4791773" y="31750"/>
                  </a:moveTo>
                  <a:lnTo>
                    <a:pt x="700493" y="31750"/>
                  </a:lnTo>
                  <a:lnTo>
                    <a:pt x="703795" y="33020"/>
                  </a:lnTo>
                  <a:lnTo>
                    <a:pt x="704329" y="33020"/>
                  </a:lnTo>
                  <a:lnTo>
                    <a:pt x="706716" y="34290"/>
                  </a:lnTo>
                  <a:lnTo>
                    <a:pt x="4790744" y="34290"/>
                  </a:lnTo>
                  <a:lnTo>
                    <a:pt x="4791773" y="31750"/>
                  </a:lnTo>
                  <a:close/>
                </a:path>
                <a:path w="4798060" h="177800">
                  <a:moveTo>
                    <a:pt x="97726" y="31750"/>
                  </a:moveTo>
                  <a:lnTo>
                    <a:pt x="91770" y="31750"/>
                  </a:lnTo>
                  <a:lnTo>
                    <a:pt x="93040" y="33020"/>
                  </a:lnTo>
                  <a:lnTo>
                    <a:pt x="97713" y="33020"/>
                  </a:lnTo>
                  <a:lnTo>
                    <a:pt x="97726" y="31750"/>
                  </a:lnTo>
                  <a:close/>
                </a:path>
                <a:path w="4798060" h="177800">
                  <a:moveTo>
                    <a:pt x="109651" y="31750"/>
                  </a:moveTo>
                  <a:lnTo>
                    <a:pt x="107886" y="31750"/>
                  </a:lnTo>
                  <a:lnTo>
                    <a:pt x="109651" y="33020"/>
                  </a:lnTo>
                  <a:lnTo>
                    <a:pt x="109651" y="31750"/>
                  </a:lnTo>
                  <a:close/>
                </a:path>
                <a:path w="4798060" h="177800">
                  <a:moveTo>
                    <a:pt x="114084" y="31750"/>
                  </a:moveTo>
                  <a:lnTo>
                    <a:pt x="109664" y="31750"/>
                  </a:lnTo>
                  <a:lnTo>
                    <a:pt x="113614" y="33020"/>
                  </a:lnTo>
                  <a:lnTo>
                    <a:pt x="114084" y="31750"/>
                  </a:lnTo>
                  <a:close/>
                </a:path>
                <a:path w="4798060" h="177800">
                  <a:moveTo>
                    <a:pt x="122237" y="31750"/>
                  </a:moveTo>
                  <a:lnTo>
                    <a:pt x="114973" y="31750"/>
                  </a:lnTo>
                  <a:lnTo>
                    <a:pt x="115608" y="33020"/>
                  </a:lnTo>
                  <a:lnTo>
                    <a:pt x="122237" y="31750"/>
                  </a:lnTo>
                  <a:close/>
                </a:path>
                <a:path w="4798060" h="177800">
                  <a:moveTo>
                    <a:pt x="234327" y="31750"/>
                  </a:moveTo>
                  <a:lnTo>
                    <a:pt x="233933" y="31750"/>
                  </a:lnTo>
                  <a:lnTo>
                    <a:pt x="234607" y="33020"/>
                  </a:lnTo>
                  <a:lnTo>
                    <a:pt x="235534" y="33020"/>
                  </a:lnTo>
                  <a:lnTo>
                    <a:pt x="234327" y="31750"/>
                  </a:lnTo>
                  <a:close/>
                </a:path>
                <a:path w="4798060" h="177800">
                  <a:moveTo>
                    <a:pt x="245859" y="31750"/>
                  </a:moveTo>
                  <a:lnTo>
                    <a:pt x="237743" y="31750"/>
                  </a:lnTo>
                  <a:lnTo>
                    <a:pt x="239496" y="33020"/>
                  </a:lnTo>
                  <a:lnTo>
                    <a:pt x="245237" y="33020"/>
                  </a:lnTo>
                  <a:lnTo>
                    <a:pt x="245859" y="31750"/>
                  </a:lnTo>
                  <a:close/>
                </a:path>
                <a:path w="4798060" h="177800">
                  <a:moveTo>
                    <a:pt x="411073" y="31750"/>
                  </a:moveTo>
                  <a:lnTo>
                    <a:pt x="404444" y="31750"/>
                  </a:lnTo>
                  <a:lnTo>
                    <a:pt x="404418" y="33020"/>
                  </a:lnTo>
                  <a:lnTo>
                    <a:pt x="410400" y="33020"/>
                  </a:lnTo>
                  <a:lnTo>
                    <a:pt x="411073" y="31750"/>
                  </a:lnTo>
                  <a:close/>
                </a:path>
                <a:path w="4798060" h="177800">
                  <a:moveTo>
                    <a:pt x="416902" y="31750"/>
                  </a:moveTo>
                  <a:lnTo>
                    <a:pt x="414731" y="33020"/>
                  </a:lnTo>
                  <a:lnTo>
                    <a:pt x="422300" y="33020"/>
                  </a:lnTo>
                  <a:lnTo>
                    <a:pt x="416902" y="31750"/>
                  </a:lnTo>
                  <a:close/>
                </a:path>
                <a:path w="4798060" h="177800">
                  <a:moveTo>
                    <a:pt x="427608" y="31750"/>
                  </a:moveTo>
                  <a:lnTo>
                    <a:pt x="422960" y="31750"/>
                  </a:lnTo>
                  <a:lnTo>
                    <a:pt x="424941" y="33020"/>
                  </a:lnTo>
                  <a:lnTo>
                    <a:pt x="427596" y="33020"/>
                  </a:lnTo>
                  <a:lnTo>
                    <a:pt x="427608" y="31750"/>
                  </a:lnTo>
                  <a:close/>
                </a:path>
                <a:path w="4798060" h="177800">
                  <a:moveTo>
                    <a:pt x="435952" y="31750"/>
                  </a:moveTo>
                  <a:lnTo>
                    <a:pt x="428713" y="31750"/>
                  </a:lnTo>
                  <a:lnTo>
                    <a:pt x="428751" y="33020"/>
                  </a:lnTo>
                  <a:lnTo>
                    <a:pt x="435533" y="33020"/>
                  </a:lnTo>
                  <a:lnTo>
                    <a:pt x="435952" y="31750"/>
                  </a:lnTo>
                  <a:close/>
                </a:path>
                <a:path w="4798060" h="177800">
                  <a:moveTo>
                    <a:pt x="456095" y="31750"/>
                  </a:moveTo>
                  <a:lnTo>
                    <a:pt x="452780" y="31750"/>
                  </a:lnTo>
                  <a:lnTo>
                    <a:pt x="452767" y="33020"/>
                  </a:lnTo>
                  <a:lnTo>
                    <a:pt x="456095" y="31750"/>
                  </a:lnTo>
                  <a:close/>
                </a:path>
                <a:path w="4798060" h="177800">
                  <a:moveTo>
                    <a:pt x="467334" y="31750"/>
                  </a:moveTo>
                  <a:lnTo>
                    <a:pt x="456095" y="31750"/>
                  </a:lnTo>
                  <a:lnTo>
                    <a:pt x="456082" y="33020"/>
                  </a:lnTo>
                  <a:lnTo>
                    <a:pt x="467334" y="33020"/>
                  </a:lnTo>
                  <a:lnTo>
                    <a:pt x="467334" y="31750"/>
                  </a:lnTo>
                  <a:close/>
                </a:path>
                <a:path w="4798060" h="177800">
                  <a:moveTo>
                    <a:pt x="494664" y="31750"/>
                  </a:moveTo>
                  <a:lnTo>
                    <a:pt x="468007" y="31750"/>
                  </a:lnTo>
                  <a:lnTo>
                    <a:pt x="467982" y="33020"/>
                  </a:lnTo>
                  <a:lnTo>
                    <a:pt x="493890" y="33020"/>
                  </a:lnTo>
                  <a:lnTo>
                    <a:pt x="494664" y="31750"/>
                  </a:lnTo>
                  <a:close/>
                </a:path>
                <a:path w="4798060" h="177800">
                  <a:moveTo>
                    <a:pt x="689508" y="31750"/>
                  </a:moveTo>
                  <a:lnTo>
                    <a:pt x="495820" y="31750"/>
                  </a:lnTo>
                  <a:lnTo>
                    <a:pt x="496252" y="33020"/>
                  </a:lnTo>
                  <a:lnTo>
                    <a:pt x="689330" y="33020"/>
                  </a:lnTo>
                  <a:lnTo>
                    <a:pt x="689508" y="31750"/>
                  </a:lnTo>
                  <a:close/>
                </a:path>
                <a:path w="4798060" h="177800">
                  <a:moveTo>
                    <a:pt x="699439" y="31750"/>
                  </a:moveTo>
                  <a:lnTo>
                    <a:pt x="690562" y="31750"/>
                  </a:lnTo>
                  <a:lnTo>
                    <a:pt x="691210" y="33020"/>
                  </a:lnTo>
                  <a:lnTo>
                    <a:pt x="699388" y="33020"/>
                  </a:lnTo>
                  <a:lnTo>
                    <a:pt x="699439" y="31750"/>
                  </a:lnTo>
                  <a:close/>
                </a:path>
                <a:path w="4798060" h="177800">
                  <a:moveTo>
                    <a:pt x="179285" y="30480"/>
                  </a:moveTo>
                  <a:lnTo>
                    <a:pt x="73329" y="30480"/>
                  </a:lnTo>
                  <a:lnTo>
                    <a:pt x="73291" y="31750"/>
                  </a:lnTo>
                  <a:lnTo>
                    <a:pt x="179273" y="31750"/>
                  </a:lnTo>
                  <a:lnTo>
                    <a:pt x="179285" y="30480"/>
                  </a:lnTo>
                  <a:close/>
                </a:path>
                <a:path w="4798060" h="177800">
                  <a:moveTo>
                    <a:pt x="195351" y="30480"/>
                  </a:moveTo>
                  <a:lnTo>
                    <a:pt x="179958" y="30480"/>
                  </a:lnTo>
                  <a:lnTo>
                    <a:pt x="179920" y="31750"/>
                  </a:lnTo>
                  <a:lnTo>
                    <a:pt x="193852" y="31750"/>
                  </a:lnTo>
                  <a:lnTo>
                    <a:pt x="195351" y="30480"/>
                  </a:lnTo>
                  <a:close/>
                </a:path>
                <a:path w="4798060" h="177800">
                  <a:moveTo>
                    <a:pt x="198488" y="30480"/>
                  </a:moveTo>
                  <a:lnTo>
                    <a:pt x="195351" y="30480"/>
                  </a:lnTo>
                  <a:lnTo>
                    <a:pt x="196799" y="31750"/>
                  </a:lnTo>
                  <a:lnTo>
                    <a:pt x="198488" y="31750"/>
                  </a:lnTo>
                  <a:lnTo>
                    <a:pt x="198488" y="30480"/>
                  </a:lnTo>
                  <a:close/>
                </a:path>
                <a:path w="4798060" h="177800">
                  <a:moveTo>
                    <a:pt x="201828" y="30480"/>
                  </a:moveTo>
                  <a:lnTo>
                    <a:pt x="198500" y="30480"/>
                  </a:lnTo>
                  <a:lnTo>
                    <a:pt x="201129" y="31750"/>
                  </a:lnTo>
                  <a:lnTo>
                    <a:pt x="201828" y="30480"/>
                  </a:lnTo>
                  <a:close/>
                </a:path>
                <a:path w="4798060" h="177800">
                  <a:moveTo>
                    <a:pt x="287248" y="30480"/>
                  </a:moveTo>
                  <a:lnTo>
                    <a:pt x="203707" y="30480"/>
                  </a:lnTo>
                  <a:lnTo>
                    <a:pt x="203238" y="31750"/>
                  </a:lnTo>
                  <a:lnTo>
                    <a:pt x="287235" y="31750"/>
                  </a:lnTo>
                  <a:lnTo>
                    <a:pt x="287248" y="30480"/>
                  </a:lnTo>
                  <a:close/>
                </a:path>
                <a:path w="4798060" h="177800">
                  <a:moveTo>
                    <a:pt x="293877" y="30480"/>
                  </a:moveTo>
                  <a:lnTo>
                    <a:pt x="288366" y="30480"/>
                  </a:lnTo>
                  <a:lnTo>
                    <a:pt x="288556" y="31750"/>
                  </a:lnTo>
                  <a:lnTo>
                    <a:pt x="293877" y="30480"/>
                  </a:lnTo>
                  <a:close/>
                </a:path>
                <a:path w="4798060" h="177800">
                  <a:moveTo>
                    <a:pt x="307428" y="30480"/>
                  </a:moveTo>
                  <a:lnTo>
                    <a:pt x="293877" y="30480"/>
                  </a:lnTo>
                  <a:lnTo>
                    <a:pt x="294601" y="31750"/>
                  </a:lnTo>
                  <a:lnTo>
                    <a:pt x="307886" y="31750"/>
                  </a:lnTo>
                  <a:lnTo>
                    <a:pt x="307428" y="30480"/>
                  </a:lnTo>
                  <a:close/>
                </a:path>
                <a:path w="4798060" h="177800">
                  <a:moveTo>
                    <a:pt x="311746" y="30480"/>
                  </a:moveTo>
                  <a:lnTo>
                    <a:pt x="308457" y="30480"/>
                  </a:lnTo>
                  <a:lnTo>
                    <a:pt x="308457" y="31750"/>
                  </a:lnTo>
                  <a:lnTo>
                    <a:pt x="311746" y="31750"/>
                  </a:lnTo>
                  <a:lnTo>
                    <a:pt x="311746" y="30480"/>
                  </a:lnTo>
                  <a:close/>
                </a:path>
                <a:path w="4798060" h="177800">
                  <a:moveTo>
                    <a:pt x="313740" y="30480"/>
                  </a:moveTo>
                  <a:lnTo>
                    <a:pt x="311759" y="30480"/>
                  </a:lnTo>
                  <a:lnTo>
                    <a:pt x="313740" y="31750"/>
                  </a:lnTo>
                  <a:lnTo>
                    <a:pt x="313740" y="30480"/>
                  </a:lnTo>
                  <a:close/>
                </a:path>
                <a:path w="4798060" h="177800">
                  <a:moveTo>
                    <a:pt x="320713" y="30480"/>
                  </a:moveTo>
                  <a:lnTo>
                    <a:pt x="317728" y="30480"/>
                  </a:lnTo>
                  <a:lnTo>
                    <a:pt x="318782" y="31750"/>
                  </a:lnTo>
                  <a:lnTo>
                    <a:pt x="321246" y="31750"/>
                  </a:lnTo>
                  <a:lnTo>
                    <a:pt x="320713" y="30480"/>
                  </a:lnTo>
                  <a:close/>
                </a:path>
                <a:path w="4798060" h="177800">
                  <a:moveTo>
                    <a:pt x="325640" y="30480"/>
                  </a:moveTo>
                  <a:lnTo>
                    <a:pt x="324345" y="30480"/>
                  </a:lnTo>
                  <a:lnTo>
                    <a:pt x="325132" y="31750"/>
                  </a:lnTo>
                  <a:lnTo>
                    <a:pt x="325640" y="30480"/>
                  </a:lnTo>
                  <a:close/>
                </a:path>
                <a:path w="4798060" h="177800">
                  <a:moveTo>
                    <a:pt x="330619" y="30480"/>
                  </a:moveTo>
                  <a:lnTo>
                    <a:pt x="325945" y="30480"/>
                  </a:lnTo>
                  <a:lnTo>
                    <a:pt x="327304" y="31750"/>
                  </a:lnTo>
                  <a:lnTo>
                    <a:pt x="330619" y="31750"/>
                  </a:lnTo>
                  <a:lnTo>
                    <a:pt x="330619" y="30480"/>
                  </a:lnTo>
                  <a:close/>
                </a:path>
                <a:path w="4798060" h="177800">
                  <a:moveTo>
                    <a:pt x="335610" y="30480"/>
                  </a:moveTo>
                  <a:lnTo>
                    <a:pt x="330619" y="30480"/>
                  </a:lnTo>
                  <a:lnTo>
                    <a:pt x="331635" y="31750"/>
                  </a:lnTo>
                  <a:lnTo>
                    <a:pt x="336257" y="31750"/>
                  </a:lnTo>
                  <a:lnTo>
                    <a:pt x="335610" y="30480"/>
                  </a:lnTo>
                  <a:close/>
                </a:path>
                <a:path w="4798060" h="177800">
                  <a:moveTo>
                    <a:pt x="4793513" y="30480"/>
                  </a:moveTo>
                  <a:lnTo>
                    <a:pt x="337908" y="30480"/>
                  </a:lnTo>
                  <a:lnTo>
                    <a:pt x="337908" y="31750"/>
                  </a:lnTo>
                  <a:lnTo>
                    <a:pt x="4793983" y="31750"/>
                  </a:lnTo>
                  <a:lnTo>
                    <a:pt x="4793513" y="30480"/>
                  </a:lnTo>
                  <a:close/>
                </a:path>
                <a:path w="4798060" h="177800">
                  <a:moveTo>
                    <a:pt x="94602" y="29210"/>
                  </a:moveTo>
                  <a:lnTo>
                    <a:pt x="83337" y="29210"/>
                  </a:lnTo>
                  <a:lnTo>
                    <a:pt x="81965" y="30480"/>
                  </a:lnTo>
                  <a:lnTo>
                    <a:pt x="95796" y="30480"/>
                  </a:lnTo>
                  <a:lnTo>
                    <a:pt x="94602" y="29210"/>
                  </a:lnTo>
                  <a:close/>
                </a:path>
                <a:path w="4798060" h="177800">
                  <a:moveTo>
                    <a:pt x="209423" y="29210"/>
                  </a:moveTo>
                  <a:lnTo>
                    <a:pt x="97002" y="29210"/>
                  </a:lnTo>
                  <a:lnTo>
                    <a:pt x="95796" y="30480"/>
                  </a:lnTo>
                  <a:lnTo>
                    <a:pt x="210921" y="30480"/>
                  </a:lnTo>
                  <a:lnTo>
                    <a:pt x="209423" y="29210"/>
                  </a:lnTo>
                  <a:close/>
                </a:path>
                <a:path w="4798060" h="177800">
                  <a:moveTo>
                    <a:pt x="367334" y="29210"/>
                  </a:moveTo>
                  <a:lnTo>
                    <a:pt x="213144" y="29210"/>
                  </a:lnTo>
                  <a:lnTo>
                    <a:pt x="210921" y="30480"/>
                  </a:lnTo>
                  <a:lnTo>
                    <a:pt x="366941" y="30480"/>
                  </a:lnTo>
                  <a:lnTo>
                    <a:pt x="367334" y="29210"/>
                  </a:lnTo>
                  <a:close/>
                </a:path>
                <a:path w="4798060" h="177800">
                  <a:moveTo>
                    <a:pt x="399300" y="29210"/>
                  </a:moveTo>
                  <a:lnTo>
                    <a:pt x="368807" y="29210"/>
                  </a:lnTo>
                  <a:lnTo>
                    <a:pt x="366941" y="30480"/>
                  </a:lnTo>
                  <a:lnTo>
                    <a:pt x="404571" y="30480"/>
                  </a:lnTo>
                  <a:lnTo>
                    <a:pt x="399300" y="29210"/>
                  </a:lnTo>
                  <a:close/>
                </a:path>
                <a:path w="4798060" h="177800">
                  <a:moveTo>
                    <a:pt x="409879" y="29210"/>
                  </a:moveTo>
                  <a:lnTo>
                    <a:pt x="404583" y="29210"/>
                  </a:lnTo>
                  <a:lnTo>
                    <a:pt x="404571" y="30480"/>
                  </a:lnTo>
                  <a:lnTo>
                    <a:pt x="409867" y="30480"/>
                  </a:lnTo>
                  <a:lnTo>
                    <a:pt x="409879" y="29210"/>
                  </a:lnTo>
                  <a:close/>
                </a:path>
                <a:path w="4798060" h="177800">
                  <a:moveTo>
                    <a:pt x="411200" y="29210"/>
                  </a:moveTo>
                  <a:lnTo>
                    <a:pt x="411022" y="29210"/>
                  </a:lnTo>
                  <a:lnTo>
                    <a:pt x="410984" y="30480"/>
                  </a:lnTo>
                  <a:lnTo>
                    <a:pt x="418464" y="30480"/>
                  </a:lnTo>
                  <a:lnTo>
                    <a:pt x="411200" y="29210"/>
                  </a:lnTo>
                  <a:close/>
                </a:path>
                <a:path w="4798060" h="177800">
                  <a:moveTo>
                    <a:pt x="418503" y="29210"/>
                  </a:moveTo>
                  <a:lnTo>
                    <a:pt x="418464" y="30480"/>
                  </a:lnTo>
                  <a:lnTo>
                    <a:pt x="423773" y="30480"/>
                  </a:lnTo>
                  <a:lnTo>
                    <a:pt x="418503" y="29210"/>
                  </a:lnTo>
                  <a:close/>
                </a:path>
                <a:path w="4798060" h="177800">
                  <a:moveTo>
                    <a:pt x="429767" y="29210"/>
                  </a:moveTo>
                  <a:lnTo>
                    <a:pt x="423786" y="29210"/>
                  </a:lnTo>
                  <a:lnTo>
                    <a:pt x="423786" y="30480"/>
                  </a:lnTo>
                  <a:lnTo>
                    <a:pt x="429742" y="30480"/>
                  </a:lnTo>
                  <a:lnTo>
                    <a:pt x="429767" y="29210"/>
                  </a:lnTo>
                  <a:close/>
                </a:path>
                <a:path w="4798060" h="177800">
                  <a:moveTo>
                    <a:pt x="4794504" y="29210"/>
                  </a:moveTo>
                  <a:lnTo>
                    <a:pt x="430415" y="29210"/>
                  </a:lnTo>
                  <a:lnTo>
                    <a:pt x="430402" y="30480"/>
                  </a:lnTo>
                  <a:lnTo>
                    <a:pt x="4794173" y="30480"/>
                  </a:lnTo>
                  <a:lnTo>
                    <a:pt x="4794504" y="29210"/>
                  </a:lnTo>
                  <a:close/>
                </a:path>
                <a:path w="4798060" h="177800">
                  <a:moveTo>
                    <a:pt x="108521" y="27940"/>
                  </a:moveTo>
                  <a:lnTo>
                    <a:pt x="105282" y="27940"/>
                  </a:lnTo>
                  <a:lnTo>
                    <a:pt x="104571" y="29210"/>
                  </a:lnTo>
                  <a:lnTo>
                    <a:pt x="109397" y="29210"/>
                  </a:lnTo>
                  <a:lnTo>
                    <a:pt x="108521" y="27940"/>
                  </a:lnTo>
                  <a:close/>
                </a:path>
                <a:path w="4798060" h="177800">
                  <a:moveTo>
                    <a:pt x="121704" y="27940"/>
                  </a:moveTo>
                  <a:lnTo>
                    <a:pt x="111887" y="27940"/>
                  </a:lnTo>
                  <a:lnTo>
                    <a:pt x="109397" y="29210"/>
                  </a:lnTo>
                  <a:lnTo>
                    <a:pt x="121246" y="29210"/>
                  </a:lnTo>
                  <a:lnTo>
                    <a:pt x="121704" y="27940"/>
                  </a:lnTo>
                  <a:close/>
                </a:path>
                <a:path w="4798060" h="177800">
                  <a:moveTo>
                    <a:pt x="130441" y="27940"/>
                  </a:moveTo>
                  <a:lnTo>
                    <a:pt x="123812" y="27940"/>
                  </a:lnTo>
                  <a:lnTo>
                    <a:pt x="121246" y="29210"/>
                  </a:lnTo>
                  <a:lnTo>
                    <a:pt x="130403" y="29210"/>
                  </a:lnTo>
                  <a:lnTo>
                    <a:pt x="130441" y="27940"/>
                  </a:lnTo>
                  <a:close/>
                </a:path>
                <a:path w="4798060" h="177800">
                  <a:moveTo>
                    <a:pt x="142392" y="27940"/>
                  </a:moveTo>
                  <a:lnTo>
                    <a:pt x="130441" y="27940"/>
                  </a:lnTo>
                  <a:lnTo>
                    <a:pt x="135724" y="29210"/>
                  </a:lnTo>
                  <a:lnTo>
                    <a:pt x="142392" y="27940"/>
                  </a:lnTo>
                  <a:close/>
                </a:path>
                <a:path w="4798060" h="177800">
                  <a:moveTo>
                    <a:pt x="249834" y="27940"/>
                  </a:moveTo>
                  <a:lnTo>
                    <a:pt x="249174" y="29210"/>
                  </a:lnTo>
                  <a:lnTo>
                    <a:pt x="251409" y="29210"/>
                  </a:lnTo>
                  <a:lnTo>
                    <a:pt x="249834" y="27940"/>
                  </a:lnTo>
                  <a:close/>
                </a:path>
                <a:path w="4798060" h="177800">
                  <a:moveTo>
                    <a:pt x="312864" y="27940"/>
                  </a:moveTo>
                  <a:lnTo>
                    <a:pt x="299034" y="27940"/>
                  </a:lnTo>
                  <a:lnTo>
                    <a:pt x="301116" y="29210"/>
                  </a:lnTo>
                  <a:lnTo>
                    <a:pt x="312013" y="29210"/>
                  </a:lnTo>
                  <a:lnTo>
                    <a:pt x="312864" y="27940"/>
                  </a:lnTo>
                  <a:close/>
                </a:path>
                <a:path w="4798060" h="177800">
                  <a:moveTo>
                    <a:pt x="329145" y="27940"/>
                  </a:moveTo>
                  <a:lnTo>
                    <a:pt x="322567" y="27940"/>
                  </a:lnTo>
                  <a:lnTo>
                    <a:pt x="320548" y="29210"/>
                  </a:lnTo>
                  <a:lnTo>
                    <a:pt x="332397" y="29210"/>
                  </a:lnTo>
                  <a:lnTo>
                    <a:pt x="329145" y="27940"/>
                  </a:lnTo>
                  <a:close/>
                </a:path>
                <a:path w="4798060" h="177800">
                  <a:moveTo>
                    <a:pt x="403364" y="27940"/>
                  </a:moveTo>
                  <a:lnTo>
                    <a:pt x="378002" y="27940"/>
                  </a:lnTo>
                  <a:lnTo>
                    <a:pt x="378193" y="29210"/>
                  </a:lnTo>
                  <a:lnTo>
                    <a:pt x="403326" y="29210"/>
                  </a:lnTo>
                  <a:lnTo>
                    <a:pt x="403364" y="27940"/>
                  </a:lnTo>
                  <a:close/>
                </a:path>
                <a:path w="4798060" h="177800">
                  <a:moveTo>
                    <a:pt x="405345" y="27940"/>
                  </a:moveTo>
                  <a:lnTo>
                    <a:pt x="404647" y="29210"/>
                  </a:lnTo>
                  <a:lnTo>
                    <a:pt x="415899" y="29210"/>
                  </a:lnTo>
                  <a:lnTo>
                    <a:pt x="405345" y="27940"/>
                  </a:lnTo>
                  <a:close/>
                </a:path>
                <a:path w="4798060" h="177800">
                  <a:moveTo>
                    <a:pt x="460971" y="27940"/>
                  </a:moveTo>
                  <a:lnTo>
                    <a:pt x="440461" y="27940"/>
                  </a:lnTo>
                  <a:lnTo>
                    <a:pt x="440397" y="29210"/>
                  </a:lnTo>
                  <a:lnTo>
                    <a:pt x="478180" y="29210"/>
                  </a:lnTo>
                  <a:lnTo>
                    <a:pt x="460971" y="27940"/>
                  </a:lnTo>
                  <a:close/>
                </a:path>
                <a:path w="4798060" h="177800">
                  <a:moveTo>
                    <a:pt x="525221" y="27940"/>
                  </a:moveTo>
                  <a:lnTo>
                    <a:pt x="508000" y="27940"/>
                  </a:lnTo>
                  <a:lnTo>
                    <a:pt x="507987" y="29210"/>
                  </a:lnTo>
                  <a:lnTo>
                    <a:pt x="528510" y="29210"/>
                  </a:lnTo>
                  <a:lnTo>
                    <a:pt x="525221" y="27940"/>
                  </a:lnTo>
                  <a:close/>
                </a:path>
                <a:path w="4798060" h="177800">
                  <a:moveTo>
                    <a:pt x="529843" y="27940"/>
                  </a:moveTo>
                  <a:lnTo>
                    <a:pt x="528739" y="27940"/>
                  </a:lnTo>
                  <a:lnTo>
                    <a:pt x="528510" y="29210"/>
                  </a:lnTo>
                  <a:lnTo>
                    <a:pt x="529831" y="29210"/>
                  </a:lnTo>
                  <a:lnTo>
                    <a:pt x="529843" y="27940"/>
                  </a:lnTo>
                  <a:close/>
                </a:path>
                <a:path w="4798060" h="177800">
                  <a:moveTo>
                    <a:pt x="530504" y="27940"/>
                  </a:moveTo>
                  <a:lnTo>
                    <a:pt x="530504" y="29210"/>
                  </a:lnTo>
                  <a:lnTo>
                    <a:pt x="536473" y="29210"/>
                  </a:lnTo>
                  <a:lnTo>
                    <a:pt x="530504" y="27940"/>
                  </a:lnTo>
                  <a:close/>
                </a:path>
                <a:path w="4798060" h="177800">
                  <a:moveTo>
                    <a:pt x="584339" y="27940"/>
                  </a:moveTo>
                  <a:lnTo>
                    <a:pt x="557682" y="27940"/>
                  </a:lnTo>
                  <a:lnTo>
                    <a:pt x="556310" y="29210"/>
                  </a:lnTo>
                  <a:lnTo>
                    <a:pt x="585431" y="29210"/>
                  </a:lnTo>
                  <a:lnTo>
                    <a:pt x="584339" y="27940"/>
                  </a:lnTo>
                  <a:close/>
                </a:path>
                <a:path w="4798060" h="177800">
                  <a:moveTo>
                    <a:pt x="590803" y="27940"/>
                  </a:moveTo>
                  <a:lnTo>
                    <a:pt x="586816" y="27940"/>
                  </a:lnTo>
                  <a:lnTo>
                    <a:pt x="585431" y="29210"/>
                  </a:lnTo>
                  <a:lnTo>
                    <a:pt x="590778" y="29210"/>
                  </a:lnTo>
                  <a:lnTo>
                    <a:pt x="590803" y="27940"/>
                  </a:lnTo>
                  <a:close/>
                </a:path>
                <a:path w="4798060" h="177800">
                  <a:moveTo>
                    <a:pt x="4793881" y="27940"/>
                  </a:moveTo>
                  <a:lnTo>
                    <a:pt x="602716" y="27940"/>
                  </a:lnTo>
                  <a:lnTo>
                    <a:pt x="602259" y="29210"/>
                  </a:lnTo>
                  <a:lnTo>
                    <a:pt x="4793830" y="29210"/>
                  </a:lnTo>
                  <a:lnTo>
                    <a:pt x="4793881" y="27940"/>
                  </a:lnTo>
                  <a:close/>
                </a:path>
                <a:path w="4798060" h="177800">
                  <a:moveTo>
                    <a:pt x="335914" y="26670"/>
                  </a:moveTo>
                  <a:lnTo>
                    <a:pt x="333921" y="26670"/>
                  </a:lnTo>
                  <a:lnTo>
                    <a:pt x="333921" y="27940"/>
                  </a:lnTo>
                  <a:lnTo>
                    <a:pt x="335914" y="26670"/>
                  </a:lnTo>
                  <a:close/>
                </a:path>
                <a:path w="4798060" h="177800">
                  <a:moveTo>
                    <a:pt x="380288" y="26670"/>
                  </a:moveTo>
                  <a:lnTo>
                    <a:pt x="335914" y="26670"/>
                  </a:lnTo>
                  <a:lnTo>
                    <a:pt x="335914" y="27940"/>
                  </a:lnTo>
                  <a:lnTo>
                    <a:pt x="380111" y="27940"/>
                  </a:lnTo>
                  <a:lnTo>
                    <a:pt x="380288" y="26670"/>
                  </a:lnTo>
                  <a:close/>
                </a:path>
                <a:path w="4798060" h="177800">
                  <a:moveTo>
                    <a:pt x="384924" y="26670"/>
                  </a:moveTo>
                  <a:lnTo>
                    <a:pt x="381736" y="26670"/>
                  </a:lnTo>
                  <a:lnTo>
                    <a:pt x="383920" y="27940"/>
                  </a:lnTo>
                  <a:lnTo>
                    <a:pt x="384924" y="27940"/>
                  </a:lnTo>
                  <a:lnTo>
                    <a:pt x="384924" y="26670"/>
                  </a:lnTo>
                  <a:close/>
                </a:path>
                <a:path w="4798060" h="177800">
                  <a:moveTo>
                    <a:pt x="387134" y="26670"/>
                  </a:moveTo>
                  <a:lnTo>
                    <a:pt x="385533" y="26670"/>
                  </a:lnTo>
                  <a:lnTo>
                    <a:pt x="385521" y="27940"/>
                  </a:lnTo>
                  <a:lnTo>
                    <a:pt x="388162" y="27940"/>
                  </a:lnTo>
                  <a:lnTo>
                    <a:pt x="387134" y="26670"/>
                  </a:lnTo>
                  <a:close/>
                </a:path>
                <a:path w="4798060" h="177800">
                  <a:moveTo>
                    <a:pt x="403745" y="26670"/>
                  </a:moveTo>
                  <a:lnTo>
                    <a:pt x="400011" y="26670"/>
                  </a:lnTo>
                  <a:lnTo>
                    <a:pt x="397789" y="27940"/>
                  </a:lnTo>
                  <a:lnTo>
                    <a:pt x="403593" y="27940"/>
                  </a:lnTo>
                  <a:lnTo>
                    <a:pt x="403745" y="26670"/>
                  </a:lnTo>
                  <a:close/>
                </a:path>
                <a:path w="4798060" h="177800">
                  <a:moveTo>
                    <a:pt x="406133" y="26670"/>
                  </a:moveTo>
                  <a:lnTo>
                    <a:pt x="403593" y="27940"/>
                  </a:lnTo>
                  <a:lnTo>
                    <a:pt x="407060" y="27940"/>
                  </a:lnTo>
                  <a:lnTo>
                    <a:pt x="406133" y="26670"/>
                  </a:lnTo>
                  <a:close/>
                </a:path>
                <a:path w="4798060" h="177800">
                  <a:moveTo>
                    <a:pt x="420700" y="26670"/>
                  </a:moveTo>
                  <a:lnTo>
                    <a:pt x="414058" y="26670"/>
                  </a:lnTo>
                  <a:lnTo>
                    <a:pt x="415378" y="27940"/>
                  </a:lnTo>
                  <a:lnTo>
                    <a:pt x="420700" y="26670"/>
                  </a:lnTo>
                  <a:close/>
                </a:path>
                <a:path w="4798060" h="177800">
                  <a:moveTo>
                    <a:pt x="449859" y="26670"/>
                  </a:moveTo>
                  <a:lnTo>
                    <a:pt x="420700" y="26670"/>
                  </a:lnTo>
                  <a:lnTo>
                    <a:pt x="422668" y="27940"/>
                  </a:lnTo>
                  <a:lnTo>
                    <a:pt x="445846" y="27940"/>
                  </a:lnTo>
                  <a:lnTo>
                    <a:pt x="449859" y="26670"/>
                  </a:lnTo>
                  <a:close/>
                </a:path>
                <a:path w="4798060" h="177800">
                  <a:moveTo>
                    <a:pt x="465569" y="26670"/>
                  </a:moveTo>
                  <a:lnTo>
                    <a:pt x="449859" y="26670"/>
                  </a:lnTo>
                  <a:lnTo>
                    <a:pt x="456183" y="27940"/>
                  </a:lnTo>
                  <a:lnTo>
                    <a:pt x="465569" y="26670"/>
                  </a:lnTo>
                  <a:close/>
                </a:path>
                <a:path w="4798060" h="177800">
                  <a:moveTo>
                    <a:pt x="524649" y="26670"/>
                  </a:moveTo>
                  <a:lnTo>
                    <a:pt x="504113" y="26670"/>
                  </a:lnTo>
                  <a:lnTo>
                    <a:pt x="504037" y="27940"/>
                  </a:lnTo>
                  <a:lnTo>
                    <a:pt x="524649" y="27940"/>
                  </a:lnTo>
                  <a:lnTo>
                    <a:pt x="524649" y="26670"/>
                  </a:lnTo>
                  <a:close/>
                </a:path>
                <a:path w="4798060" h="177800">
                  <a:moveTo>
                    <a:pt x="531926" y="26670"/>
                  </a:moveTo>
                  <a:lnTo>
                    <a:pt x="524649" y="26670"/>
                  </a:lnTo>
                  <a:lnTo>
                    <a:pt x="531926" y="27940"/>
                  </a:lnTo>
                  <a:lnTo>
                    <a:pt x="531926" y="26670"/>
                  </a:lnTo>
                  <a:close/>
                </a:path>
                <a:path w="4798060" h="177800">
                  <a:moveTo>
                    <a:pt x="534581" y="26670"/>
                  </a:moveTo>
                  <a:lnTo>
                    <a:pt x="532866" y="26670"/>
                  </a:lnTo>
                  <a:lnTo>
                    <a:pt x="533006" y="27940"/>
                  </a:lnTo>
                  <a:lnTo>
                    <a:pt x="534581" y="27940"/>
                  </a:lnTo>
                  <a:lnTo>
                    <a:pt x="534581" y="26670"/>
                  </a:lnTo>
                  <a:close/>
                </a:path>
                <a:path w="4798060" h="177800">
                  <a:moveTo>
                    <a:pt x="549148" y="26670"/>
                  </a:moveTo>
                  <a:lnTo>
                    <a:pt x="544512" y="26670"/>
                  </a:lnTo>
                  <a:lnTo>
                    <a:pt x="544512" y="27940"/>
                  </a:lnTo>
                  <a:lnTo>
                    <a:pt x="549148" y="27940"/>
                  </a:lnTo>
                  <a:lnTo>
                    <a:pt x="549148" y="26670"/>
                  </a:lnTo>
                  <a:close/>
                </a:path>
                <a:path w="4798060" h="177800">
                  <a:moveTo>
                    <a:pt x="552462" y="26670"/>
                  </a:moveTo>
                  <a:lnTo>
                    <a:pt x="549808" y="26670"/>
                  </a:lnTo>
                  <a:lnTo>
                    <a:pt x="549808" y="27940"/>
                  </a:lnTo>
                  <a:lnTo>
                    <a:pt x="552005" y="27940"/>
                  </a:lnTo>
                  <a:lnTo>
                    <a:pt x="552462" y="26670"/>
                  </a:lnTo>
                  <a:close/>
                </a:path>
                <a:path w="4798060" h="177800">
                  <a:moveTo>
                    <a:pt x="569683" y="26670"/>
                  </a:moveTo>
                  <a:lnTo>
                    <a:pt x="562394" y="26670"/>
                  </a:lnTo>
                  <a:lnTo>
                    <a:pt x="562394" y="27940"/>
                  </a:lnTo>
                  <a:lnTo>
                    <a:pt x="569683" y="26670"/>
                  </a:lnTo>
                  <a:close/>
                </a:path>
                <a:path w="4798060" h="177800">
                  <a:moveTo>
                    <a:pt x="588213" y="26670"/>
                  </a:moveTo>
                  <a:lnTo>
                    <a:pt x="569683" y="26670"/>
                  </a:lnTo>
                  <a:lnTo>
                    <a:pt x="570255" y="27940"/>
                  </a:lnTo>
                  <a:lnTo>
                    <a:pt x="591527" y="27940"/>
                  </a:lnTo>
                  <a:lnTo>
                    <a:pt x="588213" y="26670"/>
                  </a:lnTo>
                  <a:close/>
                </a:path>
                <a:path w="4798060" h="177800">
                  <a:moveTo>
                    <a:pt x="645820" y="25400"/>
                  </a:moveTo>
                  <a:lnTo>
                    <a:pt x="636562" y="25400"/>
                  </a:lnTo>
                  <a:lnTo>
                    <a:pt x="639216" y="26670"/>
                  </a:lnTo>
                  <a:lnTo>
                    <a:pt x="639216" y="27940"/>
                  </a:lnTo>
                  <a:lnTo>
                    <a:pt x="641159" y="27940"/>
                  </a:lnTo>
                  <a:lnTo>
                    <a:pt x="641108" y="26670"/>
                  </a:lnTo>
                  <a:lnTo>
                    <a:pt x="645464" y="26670"/>
                  </a:lnTo>
                  <a:lnTo>
                    <a:pt x="645820" y="25400"/>
                  </a:lnTo>
                  <a:close/>
                </a:path>
                <a:path w="4798060" h="177800">
                  <a:moveTo>
                    <a:pt x="654507" y="26670"/>
                  </a:moveTo>
                  <a:lnTo>
                    <a:pt x="643178" y="26670"/>
                  </a:lnTo>
                  <a:lnTo>
                    <a:pt x="643178" y="27940"/>
                  </a:lnTo>
                  <a:lnTo>
                    <a:pt x="654875" y="27940"/>
                  </a:lnTo>
                  <a:lnTo>
                    <a:pt x="654507" y="26670"/>
                  </a:lnTo>
                  <a:close/>
                </a:path>
                <a:path w="4798060" h="177800">
                  <a:moveTo>
                    <a:pt x="674331" y="26670"/>
                  </a:moveTo>
                  <a:lnTo>
                    <a:pt x="673671" y="26670"/>
                  </a:lnTo>
                  <a:lnTo>
                    <a:pt x="673658" y="27940"/>
                  </a:lnTo>
                  <a:lnTo>
                    <a:pt x="674331" y="27940"/>
                  </a:lnTo>
                  <a:lnTo>
                    <a:pt x="674331" y="26670"/>
                  </a:lnTo>
                  <a:close/>
                </a:path>
                <a:path w="4798060" h="177800">
                  <a:moveTo>
                    <a:pt x="790740" y="26670"/>
                  </a:moveTo>
                  <a:lnTo>
                    <a:pt x="680974" y="26670"/>
                  </a:lnTo>
                  <a:lnTo>
                    <a:pt x="679500" y="27940"/>
                  </a:lnTo>
                  <a:lnTo>
                    <a:pt x="790219" y="27940"/>
                  </a:lnTo>
                  <a:lnTo>
                    <a:pt x="790740" y="26670"/>
                  </a:lnTo>
                  <a:close/>
                </a:path>
                <a:path w="4798060" h="177800">
                  <a:moveTo>
                    <a:pt x="836625" y="26670"/>
                  </a:moveTo>
                  <a:lnTo>
                    <a:pt x="824039" y="26670"/>
                  </a:lnTo>
                  <a:lnTo>
                    <a:pt x="824014" y="27940"/>
                  </a:lnTo>
                  <a:lnTo>
                    <a:pt x="838923" y="27940"/>
                  </a:lnTo>
                  <a:lnTo>
                    <a:pt x="836625" y="26670"/>
                  </a:lnTo>
                  <a:close/>
                </a:path>
                <a:path w="4798060" h="177800">
                  <a:moveTo>
                    <a:pt x="843470" y="26670"/>
                  </a:moveTo>
                  <a:lnTo>
                    <a:pt x="841921" y="26670"/>
                  </a:lnTo>
                  <a:lnTo>
                    <a:pt x="838923" y="27940"/>
                  </a:lnTo>
                  <a:lnTo>
                    <a:pt x="843889" y="27940"/>
                  </a:lnTo>
                  <a:lnTo>
                    <a:pt x="843470" y="26670"/>
                  </a:lnTo>
                  <a:close/>
                </a:path>
                <a:path w="4798060" h="177800">
                  <a:moveTo>
                    <a:pt x="4795532" y="26670"/>
                  </a:moveTo>
                  <a:lnTo>
                    <a:pt x="847737" y="26670"/>
                  </a:lnTo>
                  <a:lnTo>
                    <a:pt x="845210" y="27940"/>
                  </a:lnTo>
                  <a:lnTo>
                    <a:pt x="4795291" y="27940"/>
                  </a:lnTo>
                  <a:lnTo>
                    <a:pt x="4795532" y="26670"/>
                  </a:lnTo>
                  <a:close/>
                </a:path>
                <a:path w="4798060" h="177800">
                  <a:moveTo>
                    <a:pt x="350481" y="25400"/>
                  </a:moveTo>
                  <a:lnTo>
                    <a:pt x="350989" y="26670"/>
                  </a:lnTo>
                  <a:lnTo>
                    <a:pt x="351223" y="25983"/>
                  </a:lnTo>
                  <a:lnTo>
                    <a:pt x="350481" y="25400"/>
                  </a:lnTo>
                  <a:close/>
                </a:path>
                <a:path w="4798060" h="177800">
                  <a:moveTo>
                    <a:pt x="355600" y="25400"/>
                  </a:moveTo>
                  <a:lnTo>
                    <a:pt x="351421" y="25400"/>
                  </a:lnTo>
                  <a:lnTo>
                    <a:pt x="351223" y="25983"/>
                  </a:lnTo>
                  <a:lnTo>
                    <a:pt x="352094" y="26670"/>
                  </a:lnTo>
                  <a:lnTo>
                    <a:pt x="356730" y="26670"/>
                  </a:lnTo>
                  <a:lnTo>
                    <a:pt x="355600" y="25400"/>
                  </a:lnTo>
                  <a:close/>
                </a:path>
                <a:path w="4798060" h="177800">
                  <a:moveTo>
                    <a:pt x="403085" y="25400"/>
                  </a:moveTo>
                  <a:lnTo>
                    <a:pt x="398665" y="25400"/>
                  </a:lnTo>
                  <a:lnTo>
                    <a:pt x="398894" y="26670"/>
                  </a:lnTo>
                  <a:lnTo>
                    <a:pt x="403085" y="26670"/>
                  </a:lnTo>
                  <a:lnTo>
                    <a:pt x="403085" y="25400"/>
                  </a:lnTo>
                  <a:close/>
                </a:path>
                <a:path w="4798060" h="177800">
                  <a:moveTo>
                    <a:pt x="427913" y="25400"/>
                  </a:moveTo>
                  <a:lnTo>
                    <a:pt x="426643" y="25400"/>
                  </a:lnTo>
                  <a:lnTo>
                    <a:pt x="426643" y="26670"/>
                  </a:lnTo>
                  <a:lnTo>
                    <a:pt x="427685" y="26670"/>
                  </a:lnTo>
                  <a:lnTo>
                    <a:pt x="427913" y="25400"/>
                  </a:lnTo>
                  <a:close/>
                </a:path>
                <a:path w="4798060" h="177800">
                  <a:moveTo>
                    <a:pt x="436575" y="25400"/>
                  </a:moveTo>
                  <a:lnTo>
                    <a:pt x="435902" y="25400"/>
                  </a:lnTo>
                  <a:lnTo>
                    <a:pt x="435902" y="26670"/>
                  </a:lnTo>
                  <a:lnTo>
                    <a:pt x="439356" y="26670"/>
                  </a:lnTo>
                  <a:lnTo>
                    <a:pt x="436575" y="25400"/>
                  </a:lnTo>
                  <a:close/>
                </a:path>
                <a:path w="4798060" h="177800">
                  <a:moveTo>
                    <a:pt x="463715" y="25400"/>
                  </a:moveTo>
                  <a:lnTo>
                    <a:pt x="442633" y="25400"/>
                  </a:lnTo>
                  <a:lnTo>
                    <a:pt x="439356" y="26670"/>
                  </a:lnTo>
                  <a:lnTo>
                    <a:pt x="463067" y="26670"/>
                  </a:lnTo>
                  <a:lnTo>
                    <a:pt x="463715" y="25400"/>
                  </a:lnTo>
                  <a:close/>
                </a:path>
                <a:path w="4798060" h="177800">
                  <a:moveTo>
                    <a:pt x="554837" y="25400"/>
                  </a:moveTo>
                  <a:lnTo>
                    <a:pt x="550481" y="25400"/>
                  </a:lnTo>
                  <a:lnTo>
                    <a:pt x="551992" y="26670"/>
                  </a:lnTo>
                  <a:lnTo>
                    <a:pt x="554837" y="25400"/>
                  </a:lnTo>
                  <a:close/>
                </a:path>
                <a:path w="4798060" h="177800">
                  <a:moveTo>
                    <a:pt x="596823" y="25400"/>
                  </a:moveTo>
                  <a:lnTo>
                    <a:pt x="554837" y="25400"/>
                  </a:lnTo>
                  <a:lnTo>
                    <a:pt x="557098" y="26670"/>
                  </a:lnTo>
                  <a:lnTo>
                    <a:pt x="596163" y="26670"/>
                  </a:lnTo>
                  <a:lnTo>
                    <a:pt x="596823" y="25400"/>
                  </a:lnTo>
                  <a:close/>
                </a:path>
                <a:path w="4798060" h="177800">
                  <a:moveTo>
                    <a:pt x="602132" y="25400"/>
                  </a:moveTo>
                  <a:lnTo>
                    <a:pt x="598652" y="25400"/>
                  </a:lnTo>
                  <a:lnTo>
                    <a:pt x="598271" y="26670"/>
                  </a:lnTo>
                  <a:lnTo>
                    <a:pt x="602132" y="26670"/>
                  </a:lnTo>
                  <a:lnTo>
                    <a:pt x="602132" y="25400"/>
                  </a:lnTo>
                  <a:close/>
                </a:path>
                <a:path w="4798060" h="177800">
                  <a:moveTo>
                    <a:pt x="610730" y="25400"/>
                  </a:moveTo>
                  <a:lnTo>
                    <a:pt x="602780" y="25400"/>
                  </a:lnTo>
                  <a:lnTo>
                    <a:pt x="602780" y="26670"/>
                  </a:lnTo>
                  <a:lnTo>
                    <a:pt x="610730" y="26670"/>
                  </a:lnTo>
                  <a:lnTo>
                    <a:pt x="610730" y="25400"/>
                  </a:lnTo>
                  <a:close/>
                </a:path>
                <a:path w="4798060" h="177800">
                  <a:moveTo>
                    <a:pt x="617499" y="25400"/>
                  </a:moveTo>
                  <a:lnTo>
                    <a:pt x="614044" y="25400"/>
                  </a:lnTo>
                  <a:lnTo>
                    <a:pt x="614044" y="26670"/>
                  </a:lnTo>
                  <a:lnTo>
                    <a:pt x="617435" y="26670"/>
                  </a:lnTo>
                  <a:lnTo>
                    <a:pt x="617499" y="25400"/>
                  </a:lnTo>
                  <a:close/>
                </a:path>
                <a:path w="4798060" h="177800">
                  <a:moveTo>
                    <a:pt x="635342" y="25400"/>
                  </a:moveTo>
                  <a:lnTo>
                    <a:pt x="631926" y="25400"/>
                  </a:lnTo>
                  <a:lnTo>
                    <a:pt x="634047" y="26670"/>
                  </a:lnTo>
                  <a:lnTo>
                    <a:pt x="635342" y="25400"/>
                  </a:lnTo>
                  <a:close/>
                </a:path>
                <a:path w="4798060" h="177800">
                  <a:moveTo>
                    <a:pt x="681037" y="25400"/>
                  </a:moveTo>
                  <a:lnTo>
                    <a:pt x="681037" y="26670"/>
                  </a:lnTo>
                  <a:lnTo>
                    <a:pt x="681481" y="26670"/>
                  </a:lnTo>
                  <a:lnTo>
                    <a:pt x="681037" y="25400"/>
                  </a:lnTo>
                  <a:close/>
                </a:path>
                <a:path w="4798060" h="177800">
                  <a:moveTo>
                    <a:pt x="794308" y="25400"/>
                  </a:moveTo>
                  <a:lnTo>
                    <a:pt x="682370" y="25400"/>
                  </a:lnTo>
                  <a:lnTo>
                    <a:pt x="682358" y="26670"/>
                  </a:lnTo>
                  <a:lnTo>
                    <a:pt x="792759" y="26670"/>
                  </a:lnTo>
                  <a:lnTo>
                    <a:pt x="794308" y="25400"/>
                  </a:lnTo>
                  <a:close/>
                </a:path>
                <a:path w="4798060" h="177800">
                  <a:moveTo>
                    <a:pt x="910221" y="25400"/>
                  </a:moveTo>
                  <a:lnTo>
                    <a:pt x="910221" y="26670"/>
                  </a:lnTo>
                  <a:lnTo>
                    <a:pt x="914196" y="26670"/>
                  </a:lnTo>
                  <a:lnTo>
                    <a:pt x="910221" y="25400"/>
                  </a:lnTo>
                  <a:close/>
                </a:path>
                <a:path w="4798060" h="177800">
                  <a:moveTo>
                    <a:pt x="915593" y="25400"/>
                  </a:moveTo>
                  <a:lnTo>
                    <a:pt x="914209" y="25400"/>
                  </a:lnTo>
                  <a:lnTo>
                    <a:pt x="914196" y="26670"/>
                  </a:lnTo>
                  <a:lnTo>
                    <a:pt x="916177" y="26670"/>
                  </a:lnTo>
                  <a:lnTo>
                    <a:pt x="915593" y="25400"/>
                  </a:lnTo>
                  <a:close/>
                </a:path>
                <a:path w="4798060" h="177800">
                  <a:moveTo>
                    <a:pt x="918832" y="25400"/>
                  </a:moveTo>
                  <a:lnTo>
                    <a:pt x="918044" y="25400"/>
                  </a:lnTo>
                  <a:lnTo>
                    <a:pt x="917689" y="26670"/>
                  </a:lnTo>
                  <a:lnTo>
                    <a:pt x="918832" y="26670"/>
                  </a:lnTo>
                  <a:lnTo>
                    <a:pt x="918832" y="25400"/>
                  </a:lnTo>
                  <a:close/>
                </a:path>
                <a:path w="4798060" h="177800">
                  <a:moveTo>
                    <a:pt x="940727" y="25400"/>
                  </a:moveTo>
                  <a:lnTo>
                    <a:pt x="930109" y="25400"/>
                  </a:lnTo>
                  <a:lnTo>
                    <a:pt x="928725" y="26670"/>
                  </a:lnTo>
                  <a:lnTo>
                    <a:pt x="940041" y="26670"/>
                  </a:lnTo>
                  <a:lnTo>
                    <a:pt x="940727" y="25400"/>
                  </a:lnTo>
                  <a:close/>
                </a:path>
                <a:path w="4798060" h="177800">
                  <a:moveTo>
                    <a:pt x="946480" y="25400"/>
                  </a:moveTo>
                  <a:lnTo>
                    <a:pt x="941844" y="25400"/>
                  </a:lnTo>
                  <a:lnTo>
                    <a:pt x="941844" y="26670"/>
                  </a:lnTo>
                  <a:lnTo>
                    <a:pt x="946480" y="26670"/>
                  </a:lnTo>
                  <a:lnTo>
                    <a:pt x="946480" y="25400"/>
                  </a:lnTo>
                  <a:close/>
                </a:path>
                <a:path w="4798060" h="177800">
                  <a:moveTo>
                    <a:pt x="947978" y="25400"/>
                  </a:moveTo>
                  <a:lnTo>
                    <a:pt x="946785" y="25400"/>
                  </a:lnTo>
                  <a:lnTo>
                    <a:pt x="946950" y="26670"/>
                  </a:lnTo>
                  <a:lnTo>
                    <a:pt x="947966" y="26670"/>
                  </a:lnTo>
                  <a:lnTo>
                    <a:pt x="947978" y="25400"/>
                  </a:lnTo>
                  <a:close/>
                </a:path>
                <a:path w="4798060" h="177800">
                  <a:moveTo>
                    <a:pt x="953287" y="25400"/>
                  </a:moveTo>
                  <a:lnTo>
                    <a:pt x="949286" y="26670"/>
                  </a:lnTo>
                  <a:lnTo>
                    <a:pt x="953274" y="26670"/>
                  </a:lnTo>
                  <a:lnTo>
                    <a:pt x="953287" y="25400"/>
                  </a:lnTo>
                  <a:close/>
                </a:path>
                <a:path w="4798060" h="177800">
                  <a:moveTo>
                    <a:pt x="972464" y="25400"/>
                  </a:moveTo>
                  <a:lnTo>
                    <a:pt x="953935" y="25400"/>
                  </a:lnTo>
                  <a:lnTo>
                    <a:pt x="953935" y="26670"/>
                  </a:lnTo>
                  <a:lnTo>
                    <a:pt x="973810" y="26670"/>
                  </a:lnTo>
                  <a:lnTo>
                    <a:pt x="972464" y="25400"/>
                  </a:lnTo>
                  <a:close/>
                </a:path>
                <a:path w="4798060" h="177800">
                  <a:moveTo>
                    <a:pt x="983741" y="25400"/>
                  </a:moveTo>
                  <a:lnTo>
                    <a:pt x="974623" y="25400"/>
                  </a:lnTo>
                  <a:lnTo>
                    <a:pt x="973810" y="26670"/>
                  </a:lnTo>
                  <a:lnTo>
                    <a:pt x="983741" y="26670"/>
                  </a:lnTo>
                  <a:lnTo>
                    <a:pt x="983741" y="25400"/>
                  </a:lnTo>
                  <a:close/>
                </a:path>
                <a:path w="4798060" h="177800">
                  <a:moveTo>
                    <a:pt x="1109078" y="15240"/>
                  </a:moveTo>
                  <a:lnTo>
                    <a:pt x="1067663" y="15240"/>
                  </a:lnTo>
                  <a:lnTo>
                    <a:pt x="1072248" y="20320"/>
                  </a:lnTo>
                  <a:lnTo>
                    <a:pt x="1068387" y="24130"/>
                  </a:lnTo>
                  <a:lnTo>
                    <a:pt x="1053388" y="24130"/>
                  </a:lnTo>
                  <a:lnTo>
                    <a:pt x="1052702" y="25400"/>
                  </a:lnTo>
                  <a:lnTo>
                    <a:pt x="984630" y="25400"/>
                  </a:lnTo>
                  <a:lnTo>
                    <a:pt x="984745" y="26670"/>
                  </a:lnTo>
                  <a:lnTo>
                    <a:pt x="4795621" y="26670"/>
                  </a:lnTo>
                  <a:lnTo>
                    <a:pt x="4795901" y="25400"/>
                  </a:lnTo>
                  <a:lnTo>
                    <a:pt x="4797272" y="24130"/>
                  </a:lnTo>
                  <a:lnTo>
                    <a:pt x="4797729" y="22860"/>
                  </a:lnTo>
                  <a:lnTo>
                    <a:pt x="4797082" y="22860"/>
                  </a:lnTo>
                  <a:lnTo>
                    <a:pt x="4796790" y="20320"/>
                  </a:lnTo>
                  <a:lnTo>
                    <a:pt x="4795558" y="20320"/>
                  </a:lnTo>
                  <a:lnTo>
                    <a:pt x="4796066" y="17780"/>
                  </a:lnTo>
                  <a:lnTo>
                    <a:pt x="1708772" y="17780"/>
                  </a:lnTo>
                  <a:lnTo>
                    <a:pt x="1708721" y="16510"/>
                  </a:lnTo>
                  <a:lnTo>
                    <a:pt x="1109243" y="16510"/>
                  </a:lnTo>
                  <a:lnTo>
                    <a:pt x="1109078" y="15240"/>
                  </a:lnTo>
                  <a:close/>
                </a:path>
                <a:path w="4798060" h="177800">
                  <a:moveTo>
                    <a:pt x="427304" y="24130"/>
                  </a:moveTo>
                  <a:lnTo>
                    <a:pt x="419366" y="24130"/>
                  </a:lnTo>
                  <a:lnTo>
                    <a:pt x="419366" y="25400"/>
                  </a:lnTo>
                  <a:lnTo>
                    <a:pt x="432600" y="25400"/>
                  </a:lnTo>
                  <a:lnTo>
                    <a:pt x="427304" y="24130"/>
                  </a:lnTo>
                  <a:close/>
                </a:path>
                <a:path w="4798060" h="177800">
                  <a:moveTo>
                    <a:pt x="582434" y="24130"/>
                  </a:moveTo>
                  <a:lnTo>
                    <a:pt x="551332" y="24130"/>
                  </a:lnTo>
                  <a:lnTo>
                    <a:pt x="552615" y="25400"/>
                  </a:lnTo>
                  <a:lnTo>
                    <a:pt x="584415" y="25400"/>
                  </a:lnTo>
                  <a:lnTo>
                    <a:pt x="582434" y="24130"/>
                  </a:lnTo>
                  <a:close/>
                </a:path>
                <a:path w="4798060" h="177800">
                  <a:moveTo>
                    <a:pt x="589724" y="24130"/>
                  </a:moveTo>
                  <a:lnTo>
                    <a:pt x="585088" y="24130"/>
                  </a:lnTo>
                  <a:lnTo>
                    <a:pt x="584415" y="25400"/>
                  </a:lnTo>
                  <a:lnTo>
                    <a:pt x="591197" y="25400"/>
                  </a:lnTo>
                  <a:lnTo>
                    <a:pt x="589724" y="24130"/>
                  </a:lnTo>
                  <a:close/>
                </a:path>
                <a:path w="4798060" h="177800">
                  <a:moveTo>
                    <a:pt x="607606" y="24130"/>
                  </a:moveTo>
                  <a:lnTo>
                    <a:pt x="593039" y="24130"/>
                  </a:lnTo>
                  <a:lnTo>
                    <a:pt x="591197" y="25400"/>
                  </a:lnTo>
                  <a:lnTo>
                    <a:pt x="608114" y="25400"/>
                  </a:lnTo>
                  <a:lnTo>
                    <a:pt x="607606" y="24130"/>
                  </a:lnTo>
                  <a:close/>
                </a:path>
                <a:path w="4798060" h="177800">
                  <a:moveTo>
                    <a:pt x="611403" y="24130"/>
                  </a:moveTo>
                  <a:lnTo>
                    <a:pt x="608114" y="25400"/>
                  </a:lnTo>
                  <a:lnTo>
                    <a:pt x="612216" y="25400"/>
                  </a:lnTo>
                  <a:lnTo>
                    <a:pt x="611403" y="24130"/>
                  </a:lnTo>
                  <a:close/>
                </a:path>
                <a:path w="4798060" h="177800">
                  <a:moveTo>
                    <a:pt x="613422" y="24130"/>
                  </a:moveTo>
                  <a:lnTo>
                    <a:pt x="612228" y="24130"/>
                  </a:lnTo>
                  <a:lnTo>
                    <a:pt x="612228" y="25400"/>
                  </a:lnTo>
                  <a:lnTo>
                    <a:pt x="615416" y="25400"/>
                  </a:lnTo>
                  <a:lnTo>
                    <a:pt x="613422" y="24130"/>
                  </a:lnTo>
                  <a:close/>
                </a:path>
                <a:path w="4798060" h="177800">
                  <a:moveTo>
                    <a:pt x="618870" y="24130"/>
                  </a:moveTo>
                  <a:lnTo>
                    <a:pt x="618845" y="25400"/>
                  </a:lnTo>
                  <a:lnTo>
                    <a:pt x="623912" y="25400"/>
                  </a:lnTo>
                  <a:lnTo>
                    <a:pt x="618870" y="24130"/>
                  </a:lnTo>
                  <a:close/>
                </a:path>
                <a:path w="4798060" h="177800">
                  <a:moveTo>
                    <a:pt x="792467" y="24130"/>
                  </a:moveTo>
                  <a:lnTo>
                    <a:pt x="624154" y="24130"/>
                  </a:lnTo>
                  <a:lnTo>
                    <a:pt x="624154" y="25400"/>
                  </a:lnTo>
                  <a:lnTo>
                    <a:pt x="792403" y="25400"/>
                  </a:lnTo>
                  <a:lnTo>
                    <a:pt x="792467" y="24130"/>
                  </a:lnTo>
                  <a:close/>
                </a:path>
                <a:path w="4798060" h="177800">
                  <a:moveTo>
                    <a:pt x="970610" y="24130"/>
                  </a:moveTo>
                  <a:lnTo>
                    <a:pt x="929119" y="24130"/>
                  </a:lnTo>
                  <a:lnTo>
                    <a:pt x="930821" y="25400"/>
                  </a:lnTo>
                  <a:lnTo>
                    <a:pt x="959319" y="25400"/>
                  </a:lnTo>
                  <a:lnTo>
                    <a:pt x="970610" y="24130"/>
                  </a:lnTo>
                  <a:close/>
                </a:path>
                <a:path w="4798060" h="177800">
                  <a:moveTo>
                    <a:pt x="1000048" y="24130"/>
                  </a:moveTo>
                  <a:lnTo>
                    <a:pt x="998931" y="25400"/>
                  </a:lnTo>
                  <a:lnTo>
                    <a:pt x="1002093" y="25400"/>
                  </a:lnTo>
                  <a:lnTo>
                    <a:pt x="1000048" y="24130"/>
                  </a:lnTo>
                  <a:close/>
                </a:path>
                <a:path w="4798060" h="177800">
                  <a:moveTo>
                    <a:pt x="1008722" y="24130"/>
                  </a:moveTo>
                  <a:lnTo>
                    <a:pt x="1004747" y="24130"/>
                  </a:lnTo>
                  <a:lnTo>
                    <a:pt x="1004087" y="25400"/>
                  </a:lnTo>
                  <a:lnTo>
                    <a:pt x="1008087" y="25400"/>
                  </a:lnTo>
                  <a:lnTo>
                    <a:pt x="1008722" y="24130"/>
                  </a:lnTo>
                  <a:close/>
                </a:path>
                <a:path w="4798060" h="177800">
                  <a:moveTo>
                    <a:pt x="1027582" y="24130"/>
                  </a:moveTo>
                  <a:lnTo>
                    <a:pt x="1010056" y="24130"/>
                  </a:lnTo>
                  <a:lnTo>
                    <a:pt x="1010627" y="25400"/>
                  </a:lnTo>
                  <a:lnTo>
                    <a:pt x="1026871" y="25400"/>
                  </a:lnTo>
                  <a:lnTo>
                    <a:pt x="1027582" y="24130"/>
                  </a:lnTo>
                  <a:close/>
                </a:path>
                <a:path w="4798060" h="177800">
                  <a:moveTo>
                    <a:pt x="643407" y="22860"/>
                  </a:moveTo>
                  <a:lnTo>
                    <a:pt x="639216" y="22860"/>
                  </a:lnTo>
                  <a:lnTo>
                    <a:pt x="639864" y="24130"/>
                  </a:lnTo>
                  <a:lnTo>
                    <a:pt x="645388" y="24130"/>
                  </a:lnTo>
                  <a:lnTo>
                    <a:pt x="643407" y="22860"/>
                  </a:lnTo>
                  <a:close/>
                </a:path>
                <a:path w="4798060" h="177800">
                  <a:moveTo>
                    <a:pt x="648093" y="22860"/>
                  </a:moveTo>
                  <a:lnTo>
                    <a:pt x="646099" y="22860"/>
                  </a:lnTo>
                  <a:lnTo>
                    <a:pt x="646023" y="24130"/>
                  </a:lnTo>
                  <a:lnTo>
                    <a:pt x="648068" y="24130"/>
                  </a:lnTo>
                  <a:lnTo>
                    <a:pt x="648093" y="22860"/>
                  </a:lnTo>
                  <a:close/>
                </a:path>
                <a:path w="4798060" h="177800">
                  <a:moveTo>
                    <a:pt x="663054" y="22860"/>
                  </a:moveTo>
                  <a:lnTo>
                    <a:pt x="653757" y="22860"/>
                  </a:lnTo>
                  <a:lnTo>
                    <a:pt x="650862" y="24130"/>
                  </a:lnTo>
                  <a:lnTo>
                    <a:pt x="663054" y="24130"/>
                  </a:lnTo>
                  <a:lnTo>
                    <a:pt x="663054" y="22860"/>
                  </a:lnTo>
                  <a:close/>
                </a:path>
                <a:path w="4798060" h="177800">
                  <a:moveTo>
                    <a:pt x="790943" y="22860"/>
                  </a:moveTo>
                  <a:lnTo>
                    <a:pt x="669670" y="22860"/>
                  </a:lnTo>
                  <a:lnTo>
                    <a:pt x="663054" y="24130"/>
                  </a:lnTo>
                  <a:lnTo>
                    <a:pt x="792403" y="24130"/>
                  </a:lnTo>
                  <a:lnTo>
                    <a:pt x="790943" y="22860"/>
                  </a:lnTo>
                  <a:close/>
                </a:path>
                <a:path w="4798060" h="177800">
                  <a:moveTo>
                    <a:pt x="969340" y="22860"/>
                  </a:moveTo>
                  <a:lnTo>
                    <a:pt x="963396" y="22860"/>
                  </a:lnTo>
                  <a:lnTo>
                    <a:pt x="963345" y="24130"/>
                  </a:lnTo>
                  <a:lnTo>
                    <a:pt x="969289" y="24130"/>
                  </a:lnTo>
                  <a:lnTo>
                    <a:pt x="969340" y="22860"/>
                  </a:lnTo>
                  <a:close/>
                </a:path>
                <a:path w="4798060" h="177800">
                  <a:moveTo>
                    <a:pt x="1026325" y="22860"/>
                  </a:moveTo>
                  <a:lnTo>
                    <a:pt x="1010424" y="22860"/>
                  </a:lnTo>
                  <a:lnTo>
                    <a:pt x="1010742" y="24130"/>
                  </a:lnTo>
                  <a:lnTo>
                    <a:pt x="1031608" y="24130"/>
                  </a:lnTo>
                  <a:lnTo>
                    <a:pt x="1026325" y="22860"/>
                  </a:lnTo>
                  <a:close/>
                </a:path>
                <a:path w="4798060" h="177800">
                  <a:moveTo>
                    <a:pt x="738530" y="21590"/>
                  </a:moveTo>
                  <a:lnTo>
                    <a:pt x="732574" y="21590"/>
                  </a:lnTo>
                  <a:lnTo>
                    <a:pt x="731253" y="22860"/>
                  </a:lnTo>
                  <a:lnTo>
                    <a:pt x="738530" y="22860"/>
                  </a:lnTo>
                  <a:lnTo>
                    <a:pt x="738530" y="21590"/>
                  </a:lnTo>
                  <a:close/>
                </a:path>
                <a:path w="4798060" h="177800">
                  <a:moveTo>
                    <a:pt x="742518" y="21590"/>
                  </a:moveTo>
                  <a:lnTo>
                    <a:pt x="739876" y="21590"/>
                  </a:lnTo>
                  <a:lnTo>
                    <a:pt x="739876" y="22860"/>
                  </a:lnTo>
                  <a:lnTo>
                    <a:pt x="742518" y="22860"/>
                  </a:lnTo>
                  <a:lnTo>
                    <a:pt x="742518" y="21590"/>
                  </a:lnTo>
                  <a:close/>
                </a:path>
                <a:path w="4798060" h="177800">
                  <a:moveTo>
                    <a:pt x="743978" y="21590"/>
                  </a:moveTo>
                  <a:lnTo>
                    <a:pt x="743165" y="21590"/>
                  </a:lnTo>
                  <a:lnTo>
                    <a:pt x="743165" y="22860"/>
                  </a:lnTo>
                  <a:lnTo>
                    <a:pt x="744939" y="22015"/>
                  </a:lnTo>
                  <a:lnTo>
                    <a:pt x="743978" y="21590"/>
                  </a:lnTo>
                  <a:close/>
                </a:path>
                <a:path w="4798060" h="177800">
                  <a:moveTo>
                    <a:pt x="746053" y="22507"/>
                  </a:moveTo>
                  <a:lnTo>
                    <a:pt x="746137" y="22860"/>
                  </a:lnTo>
                  <a:lnTo>
                    <a:pt x="746848" y="22860"/>
                  </a:lnTo>
                  <a:lnTo>
                    <a:pt x="746053" y="22507"/>
                  </a:lnTo>
                  <a:close/>
                </a:path>
                <a:path w="4798060" h="177800">
                  <a:moveTo>
                    <a:pt x="799922" y="21590"/>
                  </a:moveTo>
                  <a:lnTo>
                    <a:pt x="751116" y="21590"/>
                  </a:lnTo>
                  <a:lnTo>
                    <a:pt x="746848" y="22860"/>
                  </a:lnTo>
                  <a:lnTo>
                    <a:pt x="800290" y="22860"/>
                  </a:lnTo>
                  <a:lnTo>
                    <a:pt x="799922" y="21590"/>
                  </a:lnTo>
                  <a:close/>
                </a:path>
                <a:path w="4798060" h="177800">
                  <a:moveTo>
                    <a:pt x="818388" y="21590"/>
                  </a:moveTo>
                  <a:lnTo>
                    <a:pt x="800735" y="21590"/>
                  </a:lnTo>
                  <a:lnTo>
                    <a:pt x="800506" y="22860"/>
                  </a:lnTo>
                  <a:lnTo>
                    <a:pt x="819734" y="22860"/>
                  </a:lnTo>
                  <a:lnTo>
                    <a:pt x="818388" y="21590"/>
                  </a:lnTo>
                  <a:close/>
                </a:path>
                <a:path w="4798060" h="177800">
                  <a:moveTo>
                    <a:pt x="829322" y="21590"/>
                  </a:moveTo>
                  <a:lnTo>
                    <a:pt x="820280" y="21590"/>
                  </a:lnTo>
                  <a:lnTo>
                    <a:pt x="819734" y="22860"/>
                  </a:lnTo>
                  <a:lnTo>
                    <a:pt x="829322" y="22860"/>
                  </a:lnTo>
                  <a:lnTo>
                    <a:pt x="829322" y="21590"/>
                  </a:lnTo>
                  <a:close/>
                </a:path>
                <a:path w="4798060" h="177800">
                  <a:moveTo>
                    <a:pt x="833907" y="21590"/>
                  </a:moveTo>
                  <a:lnTo>
                    <a:pt x="831253" y="21590"/>
                  </a:lnTo>
                  <a:lnTo>
                    <a:pt x="831253" y="22860"/>
                  </a:lnTo>
                  <a:lnTo>
                    <a:pt x="833907" y="22860"/>
                  </a:lnTo>
                  <a:lnTo>
                    <a:pt x="833907" y="21590"/>
                  </a:lnTo>
                  <a:close/>
                </a:path>
                <a:path w="4798060" h="177800">
                  <a:moveTo>
                    <a:pt x="835621" y="21590"/>
                  </a:moveTo>
                  <a:lnTo>
                    <a:pt x="834415" y="21590"/>
                  </a:lnTo>
                  <a:lnTo>
                    <a:pt x="835240" y="22860"/>
                  </a:lnTo>
                  <a:lnTo>
                    <a:pt x="835596" y="22860"/>
                  </a:lnTo>
                  <a:lnTo>
                    <a:pt x="835621" y="21590"/>
                  </a:lnTo>
                  <a:close/>
                </a:path>
                <a:path w="4798060" h="177800">
                  <a:moveTo>
                    <a:pt x="842149" y="21590"/>
                  </a:moveTo>
                  <a:lnTo>
                    <a:pt x="835621" y="21590"/>
                  </a:lnTo>
                  <a:lnTo>
                    <a:pt x="841184" y="22860"/>
                  </a:lnTo>
                  <a:lnTo>
                    <a:pt x="841489" y="22860"/>
                  </a:lnTo>
                  <a:lnTo>
                    <a:pt x="842149" y="21590"/>
                  </a:lnTo>
                  <a:close/>
                </a:path>
                <a:path w="4798060" h="177800">
                  <a:moveTo>
                    <a:pt x="745832" y="21590"/>
                  </a:moveTo>
                  <a:lnTo>
                    <a:pt x="744939" y="22015"/>
                  </a:lnTo>
                  <a:lnTo>
                    <a:pt x="746053" y="22507"/>
                  </a:lnTo>
                  <a:lnTo>
                    <a:pt x="745832" y="21590"/>
                  </a:lnTo>
                  <a:close/>
                </a:path>
                <a:path w="4798060" h="177800">
                  <a:moveTo>
                    <a:pt x="591286" y="20320"/>
                  </a:moveTo>
                  <a:lnTo>
                    <a:pt x="581367" y="20320"/>
                  </a:lnTo>
                  <a:lnTo>
                    <a:pt x="581329" y="21590"/>
                  </a:lnTo>
                  <a:lnTo>
                    <a:pt x="591286" y="20320"/>
                  </a:lnTo>
                  <a:close/>
                </a:path>
                <a:path w="4798060" h="177800">
                  <a:moveTo>
                    <a:pt x="597928" y="20320"/>
                  </a:moveTo>
                  <a:lnTo>
                    <a:pt x="591286" y="20320"/>
                  </a:lnTo>
                  <a:lnTo>
                    <a:pt x="597230" y="21590"/>
                  </a:lnTo>
                  <a:lnTo>
                    <a:pt x="597928" y="20320"/>
                  </a:lnTo>
                  <a:close/>
                </a:path>
                <a:path w="4798060" h="177800">
                  <a:moveTo>
                    <a:pt x="723874" y="19050"/>
                  </a:moveTo>
                  <a:lnTo>
                    <a:pt x="714781" y="19050"/>
                  </a:lnTo>
                  <a:lnTo>
                    <a:pt x="719823" y="21590"/>
                  </a:lnTo>
                  <a:lnTo>
                    <a:pt x="723874" y="19050"/>
                  </a:lnTo>
                  <a:close/>
                </a:path>
                <a:path w="4798060" h="177800">
                  <a:moveTo>
                    <a:pt x="757732" y="20320"/>
                  </a:moveTo>
                  <a:lnTo>
                    <a:pt x="755599" y="20320"/>
                  </a:lnTo>
                  <a:lnTo>
                    <a:pt x="754430" y="21590"/>
                  </a:lnTo>
                  <a:lnTo>
                    <a:pt x="757732" y="21590"/>
                  </a:lnTo>
                  <a:lnTo>
                    <a:pt x="757732" y="20320"/>
                  </a:lnTo>
                  <a:close/>
                </a:path>
                <a:path w="4798060" h="177800">
                  <a:moveTo>
                    <a:pt x="776084" y="20320"/>
                  </a:moveTo>
                  <a:lnTo>
                    <a:pt x="765035" y="20320"/>
                  </a:lnTo>
                  <a:lnTo>
                    <a:pt x="765327" y="21590"/>
                  </a:lnTo>
                  <a:lnTo>
                    <a:pt x="777608" y="21590"/>
                  </a:lnTo>
                  <a:lnTo>
                    <a:pt x="776084" y="20320"/>
                  </a:lnTo>
                  <a:close/>
                </a:path>
                <a:path w="4798060" h="177800">
                  <a:moveTo>
                    <a:pt x="785596" y="20320"/>
                  </a:moveTo>
                  <a:lnTo>
                    <a:pt x="777709" y="20320"/>
                  </a:lnTo>
                  <a:lnTo>
                    <a:pt x="777608" y="21590"/>
                  </a:lnTo>
                  <a:lnTo>
                    <a:pt x="785939" y="21590"/>
                  </a:lnTo>
                  <a:lnTo>
                    <a:pt x="785596" y="20320"/>
                  </a:lnTo>
                  <a:close/>
                </a:path>
                <a:path w="4798060" h="177800">
                  <a:moveTo>
                    <a:pt x="866190" y="20320"/>
                  </a:moveTo>
                  <a:lnTo>
                    <a:pt x="786879" y="20320"/>
                  </a:lnTo>
                  <a:lnTo>
                    <a:pt x="786879" y="21590"/>
                  </a:lnTo>
                  <a:lnTo>
                    <a:pt x="866178" y="21590"/>
                  </a:lnTo>
                  <a:lnTo>
                    <a:pt x="866190" y="20320"/>
                  </a:lnTo>
                  <a:close/>
                </a:path>
                <a:path w="4798060" h="177800">
                  <a:moveTo>
                    <a:pt x="885393" y="20320"/>
                  </a:moveTo>
                  <a:lnTo>
                    <a:pt x="869594" y="20320"/>
                  </a:lnTo>
                  <a:lnTo>
                    <a:pt x="868832" y="21590"/>
                  </a:lnTo>
                  <a:lnTo>
                    <a:pt x="885380" y="21590"/>
                  </a:lnTo>
                  <a:lnTo>
                    <a:pt x="885393" y="20320"/>
                  </a:lnTo>
                  <a:close/>
                </a:path>
                <a:path w="4798060" h="177800">
                  <a:moveTo>
                    <a:pt x="927722" y="20320"/>
                  </a:moveTo>
                  <a:lnTo>
                    <a:pt x="921626" y="20320"/>
                  </a:lnTo>
                  <a:lnTo>
                    <a:pt x="923963" y="21590"/>
                  </a:lnTo>
                  <a:lnTo>
                    <a:pt x="927722" y="20320"/>
                  </a:lnTo>
                  <a:close/>
                </a:path>
                <a:path w="4798060" h="177800">
                  <a:moveTo>
                    <a:pt x="590016" y="19050"/>
                  </a:moveTo>
                  <a:lnTo>
                    <a:pt x="586549" y="20320"/>
                  </a:lnTo>
                  <a:lnTo>
                    <a:pt x="592683" y="20320"/>
                  </a:lnTo>
                  <a:lnTo>
                    <a:pt x="590016" y="19050"/>
                  </a:lnTo>
                  <a:close/>
                </a:path>
                <a:path w="4798060" h="177800">
                  <a:moveTo>
                    <a:pt x="606615" y="19050"/>
                  </a:moveTo>
                  <a:lnTo>
                    <a:pt x="602640" y="19050"/>
                  </a:lnTo>
                  <a:lnTo>
                    <a:pt x="602208" y="20320"/>
                  </a:lnTo>
                  <a:lnTo>
                    <a:pt x="607250" y="20320"/>
                  </a:lnTo>
                  <a:lnTo>
                    <a:pt x="606615" y="19050"/>
                  </a:lnTo>
                  <a:close/>
                </a:path>
                <a:path w="4798060" h="177800">
                  <a:moveTo>
                    <a:pt x="650341" y="19050"/>
                  </a:moveTo>
                  <a:lnTo>
                    <a:pt x="615899" y="19050"/>
                  </a:lnTo>
                  <a:lnTo>
                    <a:pt x="615454" y="20320"/>
                  </a:lnTo>
                  <a:lnTo>
                    <a:pt x="656945" y="20320"/>
                  </a:lnTo>
                  <a:lnTo>
                    <a:pt x="650341" y="19050"/>
                  </a:lnTo>
                  <a:close/>
                </a:path>
                <a:path w="4798060" h="177800">
                  <a:moveTo>
                    <a:pt x="684771" y="19050"/>
                  </a:moveTo>
                  <a:lnTo>
                    <a:pt x="664248" y="19050"/>
                  </a:lnTo>
                  <a:lnTo>
                    <a:pt x="664222" y="20320"/>
                  </a:lnTo>
                  <a:lnTo>
                    <a:pt x="684707" y="20320"/>
                  </a:lnTo>
                  <a:lnTo>
                    <a:pt x="684771" y="19050"/>
                  </a:lnTo>
                  <a:close/>
                </a:path>
                <a:path w="4798060" h="177800">
                  <a:moveTo>
                    <a:pt x="686104" y="19050"/>
                  </a:moveTo>
                  <a:lnTo>
                    <a:pt x="686092" y="20320"/>
                  </a:lnTo>
                  <a:lnTo>
                    <a:pt x="690054" y="20320"/>
                  </a:lnTo>
                  <a:lnTo>
                    <a:pt x="686104" y="19050"/>
                  </a:lnTo>
                  <a:close/>
                </a:path>
                <a:path w="4798060" h="177800">
                  <a:moveTo>
                    <a:pt x="697356" y="19050"/>
                  </a:moveTo>
                  <a:lnTo>
                    <a:pt x="690067" y="19050"/>
                  </a:lnTo>
                  <a:lnTo>
                    <a:pt x="690054" y="20320"/>
                  </a:lnTo>
                  <a:lnTo>
                    <a:pt x="695985" y="20320"/>
                  </a:lnTo>
                  <a:lnTo>
                    <a:pt x="697356" y="19050"/>
                  </a:lnTo>
                  <a:close/>
                </a:path>
                <a:path w="4798060" h="177800">
                  <a:moveTo>
                    <a:pt x="703313" y="19050"/>
                  </a:moveTo>
                  <a:lnTo>
                    <a:pt x="697356" y="19050"/>
                  </a:lnTo>
                  <a:lnTo>
                    <a:pt x="697991" y="20320"/>
                  </a:lnTo>
                  <a:lnTo>
                    <a:pt x="703300" y="20320"/>
                  </a:lnTo>
                  <a:lnTo>
                    <a:pt x="703313" y="19050"/>
                  </a:lnTo>
                  <a:close/>
                </a:path>
                <a:path w="4798060" h="177800">
                  <a:moveTo>
                    <a:pt x="706627" y="19050"/>
                  </a:moveTo>
                  <a:lnTo>
                    <a:pt x="703313" y="19050"/>
                  </a:lnTo>
                  <a:lnTo>
                    <a:pt x="706615" y="20320"/>
                  </a:lnTo>
                  <a:lnTo>
                    <a:pt x="706627" y="19050"/>
                  </a:lnTo>
                  <a:close/>
                </a:path>
                <a:path w="4798060" h="177800">
                  <a:moveTo>
                    <a:pt x="729145" y="19050"/>
                  </a:moveTo>
                  <a:lnTo>
                    <a:pt x="725779" y="19050"/>
                  </a:lnTo>
                  <a:lnTo>
                    <a:pt x="726287" y="20320"/>
                  </a:lnTo>
                  <a:lnTo>
                    <a:pt x="729145" y="19050"/>
                  </a:lnTo>
                  <a:close/>
                </a:path>
                <a:path w="4798060" h="177800">
                  <a:moveTo>
                    <a:pt x="784034" y="19050"/>
                  </a:moveTo>
                  <a:lnTo>
                    <a:pt x="779500" y="19050"/>
                  </a:lnTo>
                  <a:lnTo>
                    <a:pt x="779437" y="20320"/>
                  </a:lnTo>
                  <a:lnTo>
                    <a:pt x="784771" y="20320"/>
                  </a:lnTo>
                  <a:lnTo>
                    <a:pt x="784034" y="19050"/>
                  </a:lnTo>
                  <a:close/>
                </a:path>
                <a:path w="4798060" h="177800">
                  <a:moveTo>
                    <a:pt x="814031" y="19050"/>
                  </a:moveTo>
                  <a:lnTo>
                    <a:pt x="810780" y="19050"/>
                  </a:lnTo>
                  <a:lnTo>
                    <a:pt x="811276" y="20320"/>
                  </a:lnTo>
                  <a:lnTo>
                    <a:pt x="814692" y="20320"/>
                  </a:lnTo>
                  <a:lnTo>
                    <a:pt x="814031" y="19050"/>
                  </a:lnTo>
                  <a:close/>
                </a:path>
                <a:path w="4798060" h="177800">
                  <a:moveTo>
                    <a:pt x="829932" y="19050"/>
                  </a:moveTo>
                  <a:lnTo>
                    <a:pt x="819327" y="19050"/>
                  </a:lnTo>
                  <a:lnTo>
                    <a:pt x="814692" y="20320"/>
                  </a:lnTo>
                  <a:lnTo>
                    <a:pt x="831532" y="20320"/>
                  </a:lnTo>
                  <a:lnTo>
                    <a:pt x="829932" y="19050"/>
                  </a:lnTo>
                  <a:close/>
                </a:path>
                <a:path w="4798060" h="177800">
                  <a:moveTo>
                    <a:pt x="891514" y="19050"/>
                  </a:moveTo>
                  <a:lnTo>
                    <a:pt x="832916" y="19050"/>
                  </a:lnTo>
                  <a:lnTo>
                    <a:pt x="831532" y="20320"/>
                  </a:lnTo>
                  <a:lnTo>
                    <a:pt x="890841" y="20320"/>
                  </a:lnTo>
                  <a:lnTo>
                    <a:pt x="891514" y="19050"/>
                  </a:lnTo>
                  <a:close/>
                </a:path>
                <a:path w="4798060" h="177800">
                  <a:moveTo>
                    <a:pt x="898577" y="20282"/>
                  </a:moveTo>
                  <a:lnTo>
                    <a:pt x="898791" y="20320"/>
                  </a:lnTo>
                  <a:lnTo>
                    <a:pt x="898577" y="20282"/>
                  </a:lnTo>
                  <a:close/>
                </a:path>
                <a:path w="4798060" h="177800">
                  <a:moveTo>
                    <a:pt x="912710" y="19050"/>
                  </a:moveTo>
                  <a:lnTo>
                    <a:pt x="902106" y="19050"/>
                  </a:lnTo>
                  <a:lnTo>
                    <a:pt x="902106" y="20320"/>
                  </a:lnTo>
                  <a:lnTo>
                    <a:pt x="910297" y="20320"/>
                  </a:lnTo>
                  <a:lnTo>
                    <a:pt x="912710" y="19050"/>
                  </a:lnTo>
                  <a:close/>
                </a:path>
                <a:path w="4798060" h="177800">
                  <a:moveTo>
                    <a:pt x="928166" y="19050"/>
                  </a:moveTo>
                  <a:lnTo>
                    <a:pt x="912710" y="19050"/>
                  </a:lnTo>
                  <a:lnTo>
                    <a:pt x="912710" y="20320"/>
                  </a:lnTo>
                  <a:lnTo>
                    <a:pt x="927531" y="20320"/>
                  </a:lnTo>
                  <a:lnTo>
                    <a:pt x="928166" y="19050"/>
                  </a:lnTo>
                  <a:close/>
                </a:path>
                <a:path w="4798060" h="177800">
                  <a:moveTo>
                    <a:pt x="899464" y="19050"/>
                  </a:moveTo>
                  <a:lnTo>
                    <a:pt x="891514" y="19050"/>
                  </a:lnTo>
                  <a:lnTo>
                    <a:pt x="898577" y="20282"/>
                  </a:lnTo>
                  <a:lnTo>
                    <a:pt x="899464" y="19050"/>
                  </a:lnTo>
                  <a:close/>
                </a:path>
                <a:path w="4798060" h="177800">
                  <a:moveTo>
                    <a:pt x="646061" y="17780"/>
                  </a:moveTo>
                  <a:lnTo>
                    <a:pt x="596290" y="17780"/>
                  </a:lnTo>
                  <a:lnTo>
                    <a:pt x="596290" y="19050"/>
                  </a:lnTo>
                  <a:lnTo>
                    <a:pt x="646061" y="19050"/>
                  </a:lnTo>
                  <a:lnTo>
                    <a:pt x="646061" y="17780"/>
                  </a:lnTo>
                  <a:close/>
                </a:path>
                <a:path w="4798060" h="177800">
                  <a:moveTo>
                    <a:pt x="648703" y="17780"/>
                  </a:moveTo>
                  <a:lnTo>
                    <a:pt x="647826" y="17780"/>
                  </a:lnTo>
                  <a:lnTo>
                    <a:pt x="646061" y="19050"/>
                  </a:lnTo>
                  <a:lnTo>
                    <a:pt x="649046" y="19050"/>
                  </a:lnTo>
                  <a:lnTo>
                    <a:pt x="648703" y="17780"/>
                  </a:lnTo>
                  <a:close/>
                </a:path>
                <a:path w="4798060" h="177800">
                  <a:moveTo>
                    <a:pt x="689762" y="17780"/>
                  </a:moveTo>
                  <a:lnTo>
                    <a:pt x="660565" y="17780"/>
                  </a:lnTo>
                  <a:lnTo>
                    <a:pt x="660526" y="19050"/>
                  </a:lnTo>
                  <a:lnTo>
                    <a:pt x="688975" y="19050"/>
                  </a:lnTo>
                  <a:lnTo>
                    <a:pt x="689762" y="17780"/>
                  </a:lnTo>
                  <a:close/>
                </a:path>
                <a:path w="4798060" h="177800">
                  <a:moveTo>
                    <a:pt x="699401" y="17780"/>
                  </a:moveTo>
                  <a:lnTo>
                    <a:pt x="698715" y="19050"/>
                  </a:lnTo>
                  <a:lnTo>
                    <a:pt x="699604" y="19050"/>
                  </a:lnTo>
                  <a:lnTo>
                    <a:pt x="699401" y="17780"/>
                  </a:lnTo>
                  <a:close/>
                </a:path>
                <a:path w="4798060" h="177800">
                  <a:moveTo>
                    <a:pt x="704062" y="17780"/>
                  </a:moveTo>
                  <a:lnTo>
                    <a:pt x="700773" y="17780"/>
                  </a:lnTo>
                  <a:lnTo>
                    <a:pt x="699604" y="19050"/>
                  </a:lnTo>
                  <a:lnTo>
                    <a:pt x="704062" y="19050"/>
                  </a:lnTo>
                  <a:lnTo>
                    <a:pt x="704062" y="17780"/>
                  </a:lnTo>
                  <a:close/>
                </a:path>
                <a:path w="4798060" h="177800">
                  <a:moveTo>
                    <a:pt x="741832" y="17780"/>
                  </a:moveTo>
                  <a:lnTo>
                    <a:pt x="720610" y="17780"/>
                  </a:lnTo>
                  <a:lnTo>
                    <a:pt x="720559" y="19050"/>
                  </a:lnTo>
                  <a:lnTo>
                    <a:pt x="741794" y="19050"/>
                  </a:lnTo>
                  <a:lnTo>
                    <a:pt x="741832" y="17780"/>
                  </a:lnTo>
                  <a:close/>
                </a:path>
                <a:path w="4798060" h="177800">
                  <a:moveTo>
                    <a:pt x="745794" y="17780"/>
                  </a:moveTo>
                  <a:lnTo>
                    <a:pt x="744474" y="17780"/>
                  </a:lnTo>
                  <a:lnTo>
                    <a:pt x="744448" y="19050"/>
                  </a:lnTo>
                  <a:lnTo>
                    <a:pt x="745769" y="19050"/>
                  </a:lnTo>
                  <a:lnTo>
                    <a:pt x="745794" y="17780"/>
                  </a:lnTo>
                  <a:close/>
                </a:path>
                <a:path w="4798060" h="177800">
                  <a:moveTo>
                    <a:pt x="754405" y="17780"/>
                  </a:moveTo>
                  <a:lnTo>
                    <a:pt x="750442" y="17780"/>
                  </a:lnTo>
                  <a:lnTo>
                    <a:pt x="749744" y="19050"/>
                  </a:lnTo>
                  <a:lnTo>
                    <a:pt x="755395" y="19050"/>
                  </a:lnTo>
                  <a:lnTo>
                    <a:pt x="754405" y="17780"/>
                  </a:lnTo>
                  <a:close/>
                </a:path>
                <a:path w="4798060" h="177800">
                  <a:moveTo>
                    <a:pt x="762330" y="17780"/>
                  </a:moveTo>
                  <a:lnTo>
                    <a:pt x="757008" y="17780"/>
                  </a:lnTo>
                  <a:lnTo>
                    <a:pt x="755395" y="19050"/>
                  </a:lnTo>
                  <a:lnTo>
                    <a:pt x="758964" y="19050"/>
                  </a:lnTo>
                  <a:lnTo>
                    <a:pt x="762330" y="17780"/>
                  </a:lnTo>
                  <a:close/>
                </a:path>
                <a:path w="4798060" h="177800">
                  <a:moveTo>
                    <a:pt x="771651" y="17780"/>
                  </a:moveTo>
                  <a:lnTo>
                    <a:pt x="762330" y="17780"/>
                  </a:lnTo>
                  <a:lnTo>
                    <a:pt x="765492" y="19050"/>
                  </a:lnTo>
                  <a:lnTo>
                    <a:pt x="771105" y="19050"/>
                  </a:lnTo>
                  <a:lnTo>
                    <a:pt x="771651" y="17780"/>
                  </a:lnTo>
                  <a:close/>
                </a:path>
                <a:path w="4798060" h="177800">
                  <a:moveTo>
                    <a:pt x="876947" y="17780"/>
                  </a:moveTo>
                  <a:lnTo>
                    <a:pt x="872020" y="19050"/>
                  </a:lnTo>
                  <a:lnTo>
                    <a:pt x="876947" y="19050"/>
                  </a:lnTo>
                  <a:lnTo>
                    <a:pt x="876947" y="17780"/>
                  </a:lnTo>
                  <a:close/>
                </a:path>
                <a:path w="4798060" h="177800">
                  <a:moveTo>
                    <a:pt x="889520" y="17780"/>
                  </a:moveTo>
                  <a:lnTo>
                    <a:pt x="886866" y="17780"/>
                  </a:lnTo>
                  <a:lnTo>
                    <a:pt x="887412" y="19050"/>
                  </a:lnTo>
                  <a:lnTo>
                    <a:pt x="888860" y="19050"/>
                  </a:lnTo>
                  <a:lnTo>
                    <a:pt x="889520" y="17780"/>
                  </a:lnTo>
                  <a:close/>
                </a:path>
                <a:path w="4798060" h="177800">
                  <a:moveTo>
                    <a:pt x="974725" y="16510"/>
                  </a:moveTo>
                  <a:lnTo>
                    <a:pt x="963028" y="16510"/>
                  </a:lnTo>
                  <a:lnTo>
                    <a:pt x="962367" y="17780"/>
                  </a:lnTo>
                  <a:lnTo>
                    <a:pt x="900785" y="17780"/>
                  </a:lnTo>
                  <a:lnTo>
                    <a:pt x="900785" y="19050"/>
                  </a:lnTo>
                  <a:lnTo>
                    <a:pt x="974940" y="19050"/>
                  </a:lnTo>
                  <a:lnTo>
                    <a:pt x="974837" y="17174"/>
                  </a:lnTo>
                  <a:lnTo>
                    <a:pt x="974725" y="16510"/>
                  </a:lnTo>
                  <a:close/>
                </a:path>
                <a:path w="4798060" h="177800">
                  <a:moveTo>
                    <a:pt x="978280" y="17780"/>
                  </a:moveTo>
                  <a:lnTo>
                    <a:pt x="975613" y="17780"/>
                  </a:lnTo>
                  <a:lnTo>
                    <a:pt x="975613" y="19050"/>
                  </a:lnTo>
                  <a:lnTo>
                    <a:pt x="977455" y="19050"/>
                  </a:lnTo>
                  <a:lnTo>
                    <a:pt x="978280" y="17780"/>
                  </a:lnTo>
                  <a:close/>
                </a:path>
                <a:path w="4798060" h="177800">
                  <a:moveTo>
                    <a:pt x="983564" y="17780"/>
                  </a:moveTo>
                  <a:lnTo>
                    <a:pt x="979576" y="17780"/>
                  </a:lnTo>
                  <a:lnTo>
                    <a:pt x="979576" y="19050"/>
                  </a:lnTo>
                  <a:lnTo>
                    <a:pt x="983564" y="19050"/>
                  </a:lnTo>
                  <a:lnTo>
                    <a:pt x="983564" y="17780"/>
                  </a:lnTo>
                  <a:close/>
                </a:path>
                <a:path w="4798060" h="177800">
                  <a:moveTo>
                    <a:pt x="995756" y="17780"/>
                  </a:moveTo>
                  <a:lnTo>
                    <a:pt x="988847" y="17780"/>
                  </a:lnTo>
                  <a:lnTo>
                    <a:pt x="991501" y="19050"/>
                  </a:lnTo>
                  <a:lnTo>
                    <a:pt x="993838" y="19050"/>
                  </a:lnTo>
                  <a:lnTo>
                    <a:pt x="995756" y="17780"/>
                  </a:lnTo>
                  <a:close/>
                </a:path>
                <a:path w="4798060" h="177800">
                  <a:moveTo>
                    <a:pt x="1009383" y="17780"/>
                  </a:moveTo>
                  <a:lnTo>
                    <a:pt x="995756" y="17780"/>
                  </a:lnTo>
                  <a:lnTo>
                    <a:pt x="996797" y="19050"/>
                  </a:lnTo>
                  <a:lnTo>
                    <a:pt x="1008062" y="19050"/>
                  </a:lnTo>
                  <a:lnTo>
                    <a:pt x="1009383" y="17780"/>
                  </a:lnTo>
                  <a:close/>
                </a:path>
                <a:path w="4798060" h="177800">
                  <a:moveTo>
                    <a:pt x="679653" y="15240"/>
                  </a:moveTo>
                  <a:lnTo>
                    <a:pt x="677218" y="16433"/>
                  </a:lnTo>
                  <a:lnTo>
                    <a:pt x="639432" y="16510"/>
                  </a:lnTo>
                  <a:lnTo>
                    <a:pt x="639381" y="17780"/>
                  </a:lnTo>
                  <a:lnTo>
                    <a:pt x="680961" y="17780"/>
                  </a:lnTo>
                  <a:lnTo>
                    <a:pt x="684472" y="17273"/>
                  </a:lnTo>
                  <a:lnTo>
                    <a:pt x="683793" y="16510"/>
                  </a:lnTo>
                  <a:lnTo>
                    <a:pt x="679653" y="15240"/>
                  </a:lnTo>
                  <a:close/>
                </a:path>
                <a:path w="4798060" h="177800">
                  <a:moveTo>
                    <a:pt x="685159" y="17174"/>
                  </a:moveTo>
                  <a:lnTo>
                    <a:pt x="684472" y="17273"/>
                  </a:lnTo>
                  <a:lnTo>
                    <a:pt x="684923" y="17780"/>
                  </a:lnTo>
                  <a:lnTo>
                    <a:pt x="685159" y="17174"/>
                  </a:lnTo>
                  <a:close/>
                </a:path>
                <a:path w="4798060" h="177800">
                  <a:moveTo>
                    <a:pt x="697522" y="16510"/>
                  </a:moveTo>
                  <a:lnTo>
                    <a:pt x="694232" y="16510"/>
                  </a:lnTo>
                  <a:lnTo>
                    <a:pt x="694207" y="17780"/>
                  </a:lnTo>
                  <a:lnTo>
                    <a:pt x="697522" y="16510"/>
                  </a:lnTo>
                  <a:close/>
                </a:path>
                <a:path w="4798060" h="177800">
                  <a:moveTo>
                    <a:pt x="703478" y="16510"/>
                  </a:moveTo>
                  <a:lnTo>
                    <a:pt x="697522" y="16510"/>
                  </a:lnTo>
                  <a:lnTo>
                    <a:pt x="697509" y="17780"/>
                  </a:lnTo>
                  <a:lnTo>
                    <a:pt x="703465" y="17780"/>
                  </a:lnTo>
                  <a:lnTo>
                    <a:pt x="703478" y="16510"/>
                  </a:lnTo>
                  <a:close/>
                </a:path>
                <a:path w="4798060" h="177800">
                  <a:moveTo>
                    <a:pt x="732624" y="16510"/>
                  </a:moveTo>
                  <a:lnTo>
                    <a:pt x="716064" y="16510"/>
                  </a:lnTo>
                  <a:lnTo>
                    <a:pt x="716483" y="17780"/>
                  </a:lnTo>
                  <a:lnTo>
                    <a:pt x="732599" y="17780"/>
                  </a:lnTo>
                  <a:lnTo>
                    <a:pt x="732624" y="16510"/>
                  </a:lnTo>
                  <a:close/>
                </a:path>
                <a:path w="4798060" h="177800">
                  <a:moveTo>
                    <a:pt x="746531" y="16510"/>
                  </a:moveTo>
                  <a:lnTo>
                    <a:pt x="743902" y="16510"/>
                  </a:lnTo>
                  <a:lnTo>
                    <a:pt x="746531" y="17780"/>
                  </a:lnTo>
                  <a:lnTo>
                    <a:pt x="746531" y="16510"/>
                  </a:lnTo>
                  <a:close/>
                </a:path>
                <a:path w="4798060" h="177800">
                  <a:moveTo>
                    <a:pt x="765086" y="16510"/>
                  </a:moveTo>
                  <a:lnTo>
                    <a:pt x="764006" y="16510"/>
                  </a:lnTo>
                  <a:lnTo>
                    <a:pt x="761720" y="17780"/>
                  </a:lnTo>
                  <a:lnTo>
                    <a:pt x="766610" y="17780"/>
                  </a:lnTo>
                  <a:lnTo>
                    <a:pt x="765086" y="16510"/>
                  </a:lnTo>
                  <a:close/>
                </a:path>
                <a:path w="4798060" h="177800">
                  <a:moveTo>
                    <a:pt x="818718" y="16510"/>
                  </a:moveTo>
                  <a:lnTo>
                    <a:pt x="788936" y="16510"/>
                  </a:lnTo>
                  <a:lnTo>
                    <a:pt x="790219" y="17780"/>
                  </a:lnTo>
                  <a:lnTo>
                    <a:pt x="818718" y="17780"/>
                  </a:lnTo>
                  <a:lnTo>
                    <a:pt x="818718" y="16510"/>
                  </a:lnTo>
                  <a:close/>
                </a:path>
                <a:path w="4798060" h="177800">
                  <a:moveTo>
                    <a:pt x="828052" y="16510"/>
                  </a:moveTo>
                  <a:lnTo>
                    <a:pt x="820635" y="16510"/>
                  </a:lnTo>
                  <a:lnTo>
                    <a:pt x="820305" y="17780"/>
                  </a:lnTo>
                  <a:lnTo>
                    <a:pt x="827989" y="17780"/>
                  </a:lnTo>
                  <a:lnTo>
                    <a:pt x="828052" y="16510"/>
                  </a:lnTo>
                  <a:close/>
                </a:path>
                <a:path w="4798060" h="177800">
                  <a:moveTo>
                    <a:pt x="836625" y="16510"/>
                  </a:moveTo>
                  <a:lnTo>
                    <a:pt x="828052" y="16510"/>
                  </a:lnTo>
                  <a:lnTo>
                    <a:pt x="833450" y="17780"/>
                  </a:lnTo>
                  <a:lnTo>
                    <a:pt x="836625" y="16510"/>
                  </a:lnTo>
                  <a:close/>
                </a:path>
                <a:path w="4798060" h="177800">
                  <a:moveTo>
                    <a:pt x="852538" y="16510"/>
                  </a:moveTo>
                  <a:lnTo>
                    <a:pt x="848029" y="16510"/>
                  </a:lnTo>
                  <a:lnTo>
                    <a:pt x="850696" y="17780"/>
                  </a:lnTo>
                  <a:lnTo>
                    <a:pt x="852538" y="16510"/>
                  </a:lnTo>
                  <a:close/>
                </a:path>
                <a:path w="4798060" h="177800">
                  <a:moveTo>
                    <a:pt x="908075" y="16510"/>
                  </a:moveTo>
                  <a:lnTo>
                    <a:pt x="906081" y="16510"/>
                  </a:lnTo>
                  <a:lnTo>
                    <a:pt x="906754" y="17780"/>
                  </a:lnTo>
                  <a:lnTo>
                    <a:pt x="908075" y="17780"/>
                  </a:lnTo>
                  <a:lnTo>
                    <a:pt x="908075" y="16510"/>
                  </a:lnTo>
                  <a:close/>
                </a:path>
                <a:path w="4798060" h="177800">
                  <a:moveTo>
                    <a:pt x="922629" y="16510"/>
                  </a:moveTo>
                  <a:lnTo>
                    <a:pt x="919606" y="16510"/>
                  </a:lnTo>
                  <a:lnTo>
                    <a:pt x="920902" y="17780"/>
                  </a:lnTo>
                  <a:lnTo>
                    <a:pt x="922629" y="17780"/>
                  </a:lnTo>
                  <a:lnTo>
                    <a:pt x="922629" y="16510"/>
                  </a:lnTo>
                  <a:close/>
                </a:path>
                <a:path w="4798060" h="177800">
                  <a:moveTo>
                    <a:pt x="946480" y="16510"/>
                  </a:moveTo>
                  <a:lnTo>
                    <a:pt x="944511" y="16510"/>
                  </a:lnTo>
                  <a:lnTo>
                    <a:pt x="945070" y="17780"/>
                  </a:lnTo>
                  <a:lnTo>
                    <a:pt x="949782" y="17780"/>
                  </a:lnTo>
                  <a:lnTo>
                    <a:pt x="946480" y="16510"/>
                  </a:lnTo>
                  <a:close/>
                </a:path>
                <a:path w="4798060" h="177800">
                  <a:moveTo>
                    <a:pt x="958176" y="16510"/>
                  </a:moveTo>
                  <a:lnTo>
                    <a:pt x="949782" y="16510"/>
                  </a:lnTo>
                  <a:lnTo>
                    <a:pt x="949782" y="17780"/>
                  </a:lnTo>
                  <a:lnTo>
                    <a:pt x="962367" y="17780"/>
                  </a:lnTo>
                  <a:lnTo>
                    <a:pt x="958176" y="16510"/>
                  </a:lnTo>
                  <a:close/>
                </a:path>
                <a:path w="4798060" h="177800">
                  <a:moveTo>
                    <a:pt x="1033221" y="16510"/>
                  </a:moveTo>
                  <a:lnTo>
                    <a:pt x="976934" y="16510"/>
                  </a:lnTo>
                  <a:lnTo>
                    <a:pt x="974940" y="17780"/>
                  </a:lnTo>
                  <a:lnTo>
                    <a:pt x="1033221" y="17780"/>
                  </a:lnTo>
                  <a:lnTo>
                    <a:pt x="1033221" y="16510"/>
                  </a:lnTo>
                  <a:close/>
                </a:path>
                <a:path w="4798060" h="177800">
                  <a:moveTo>
                    <a:pt x="1037196" y="16510"/>
                  </a:moveTo>
                  <a:lnTo>
                    <a:pt x="1033221" y="16510"/>
                  </a:lnTo>
                  <a:lnTo>
                    <a:pt x="1037196" y="17780"/>
                  </a:lnTo>
                  <a:lnTo>
                    <a:pt x="1037196" y="16510"/>
                  </a:lnTo>
                  <a:close/>
                </a:path>
                <a:path w="4798060" h="177800">
                  <a:moveTo>
                    <a:pt x="1720037" y="16510"/>
                  </a:moveTo>
                  <a:lnTo>
                    <a:pt x="1708772" y="17780"/>
                  </a:lnTo>
                  <a:lnTo>
                    <a:pt x="1720164" y="17780"/>
                  </a:lnTo>
                  <a:lnTo>
                    <a:pt x="1720037" y="16510"/>
                  </a:lnTo>
                  <a:close/>
                </a:path>
                <a:path w="4798060" h="177800">
                  <a:moveTo>
                    <a:pt x="4794135" y="16510"/>
                  </a:moveTo>
                  <a:lnTo>
                    <a:pt x="1734845" y="16510"/>
                  </a:lnTo>
                  <a:lnTo>
                    <a:pt x="1734794" y="17780"/>
                  </a:lnTo>
                  <a:lnTo>
                    <a:pt x="4796066" y="17780"/>
                  </a:lnTo>
                  <a:lnTo>
                    <a:pt x="4794135" y="16510"/>
                  </a:lnTo>
                  <a:close/>
                </a:path>
                <a:path w="4798060" h="177800">
                  <a:moveTo>
                    <a:pt x="689762" y="16510"/>
                  </a:moveTo>
                  <a:lnTo>
                    <a:pt x="685418" y="16510"/>
                  </a:lnTo>
                  <a:lnTo>
                    <a:pt x="685159" y="17174"/>
                  </a:lnTo>
                  <a:lnTo>
                    <a:pt x="689762" y="16510"/>
                  </a:lnTo>
                  <a:close/>
                </a:path>
                <a:path w="4798060" h="177800">
                  <a:moveTo>
                    <a:pt x="672439" y="15240"/>
                  </a:moveTo>
                  <a:lnTo>
                    <a:pt x="665124" y="16510"/>
                  </a:lnTo>
                  <a:lnTo>
                    <a:pt x="675068" y="16510"/>
                  </a:lnTo>
                  <a:lnTo>
                    <a:pt x="672439" y="15240"/>
                  </a:lnTo>
                  <a:close/>
                </a:path>
                <a:path w="4798060" h="177800">
                  <a:moveTo>
                    <a:pt x="675487" y="15240"/>
                  </a:moveTo>
                  <a:lnTo>
                    <a:pt x="675068" y="16510"/>
                  </a:lnTo>
                  <a:lnTo>
                    <a:pt x="677062" y="16510"/>
                  </a:lnTo>
                  <a:lnTo>
                    <a:pt x="677218" y="16433"/>
                  </a:lnTo>
                  <a:lnTo>
                    <a:pt x="675487" y="15240"/>
                  </a:lnTo>
                  <a:close/>
                </a:path>
                <a:path w="4798060" h="177800">
                  <a:moveTo>
                    <a:pt x="677218" y="16433"/>
                  </a:moveTo>
                  <a:lnTo>
                    <a:pt x="677062" y="16510"/>
                  </a:lnTo>
                  <a:lnTo>
                    <a:pt x="677329" y="16510"/>
                  </a:lnTo>
                  <a:close/>
                </a:path>
                <a:path w="4798060" h="177800">
                  <a:moveTo>
                    <a:pt x="687108" y="15240"/>
                  </a:moveTo>
                  <a:lnTo>
                    <a:pt x="686447" y="15240"/>
                  </a:lnTo>
                  <a:lnTo>
                    <a:pt x="686447" y="16510"/>
                  </a:lnTo>
                  <a:lnTo>
                    <a:pt x="687108" y="16510"/>
                  </a:lnTo>
                  <a:lnTo>
                    <a:pt x="687108" y="15240"/>
                  </a:lnTo>
                  <a:close/>
                </a:path>
                <a:path w="4798060" h="177800">
                  <a:moveTo>
                    <a:pt x="687666" y="15240"/>
                  </a:moveTo>
                  <a:lnTo>
                    <a:pt x="687654" y="16510"/>
                  </a:lnTo>
                  <a:lnTo>
                    <a:pt x="689635" y="16510"/>
                  </a:lnTo>
                  <a:lnTo>
                    <a:pt x="687666" y="15240"/>
                  </a:lnTo>
                  <a:close/>
                </a:path>
                <a:path w="4798060" h="177800">
                  <a:moveTo>
                    <a:pt x="755992" y="15240"/>
                  </a:moveTo>
                  <a:lnTo>
                    <a:pt x="690981" y="15240"/>
                  </a:lnTo>
                  <a:lnTo>
                    <a:pt x="690968" y="16510"/>
                  </a:lnTo>
                  <a:lnTo>
                    <a:pt x="755154" y="16510"/>
                  </a:lnTo>
                  <a:lnTo>
                    <a:pt x="755992" y="15240"/>
                  </a:lnTo>
                  <a:close/>
                </a:path>
                <a:path w="4798060" h="177800">
                  <a:moveTo>
                    <a:pt x="757885" y="15240"/>
                  </a:moveTo>
                  <a:lnTo>
                    <a:pt x="755992" y="15240"/>
                  </a:lnTo>
                  <a:lnTo>
                    <a:pt x="756538" y="16510"/>
                  </a:lnTo>
                  <a:lnTo>
                    <a:pt x="757885" y="15240"/>
                  </a:lnTo>
                  <a:close/>
                </a:path>
                <a:path w="4798060" h="177800">
                  <a:moveTo>
                    <a:pt x="769137" y="15240"/>
                  </a:moveTo>
                  <a:lnTo>
                    <a:pt x="762520" y="15240"/>
                  </a:lnTo>
                  <a:lnTo>
                    <a:pt x="762507" y="16510"/>
                  </a:lnTo>
                  <a:lnTo>
                    <a:pt x="769124" y="16510"/>
                  </a:lnTo>
                  <a:lnTo>
                    <a:pt x="769137" y="15240"/>
                  </a:lnTo>
                  <a:close/>
                </a:path>
                <a:path w="4798060" h="177800">
                  <a:moveTo>
                    <a:pt x="783069" y="15240"/>
                  </a:moveTo>
                  <a:lnTo>
                    <a:pt x="775119" y="15240"/>
                  </a:lnTo>
                  <a:lnTo>
                    <a:pt x="774649" y="16510"/>
                  </a:lnTo>
                  <a:lnTo>
                    <a:pt x="782370" y="16510"/>
                  </a:lnTo>
                  <a:lnTo>
                    <a:pt x="783069" y="15240"/>
                  </a:lnTo>
                  <a:close/>
                </a:path>
                <a:path w="4798060" h="177800">
                  <a:moveTo>
                    <a:pt x="826820" y="15240"/>
                  </a:moveTo>
                  <a:lnTo>
                    <a:pt x="800315" y="15240"/>
                  </a:lnTo>
                  <a:lnTo>
                    <a:pt x="800252" y="16510"/>
                  </a:lnTo>
                  <a:lnTo>
                    <a:pt x="829055" y="16510"/>
                  </a:lnTo>
                  <a:lnTo>
                    <a:pt x="826820" y="15240"/>
                  </a:lnTo>
                  <a:close/>
                </a:path>
                <a:path w="4798060" h="177800">
                  <a:moveTo>
                    <a:pt x="834936" y="15240"/>
                  </a:moveTo>
                  <a:lnTo>
                    <a:pt x="828662" y="15240"/>
                  </a:lnTo>
                  <a:lnTo>
                    <a:pt x="829055" y="16510"/>
                  </a:lnTo>
                  <a:lnTo>
                    <a:pt x="835355" y="16510"/>
                  </a:lnTo>
                  <a:lnTo>
                    <a:pt x="834936" y="15240"/>
                  </a:lnTo>
                  <a:close/>
                </a:path>
                <a:path w="4798060" h="177800">
                  <a:moveTo>
                    <a:pt x="841324" y="15240"/>
                  </a:moveTo>
                  <a:lnTo>
                    <a:pt x="835355" y="16510"/>
                  </a:lnTo>
                  <a:lnTo>
                    <a:pt x="841667" y="16510"/>
                  </a:lnTo>
                  <a:lnTo>
                    <a:pt x="841324" y="15240"/>
                  </a:lnTo>
                  <a:close/>
                </a:path>
                <a:path w="4798060" h="177800">
                  <a:moveTo>
                    <a:pt x="844664" y="15240"/>
                  </a:moveTo>
                  <a:lnTo>
                    <a:pt x="843318" y="15240"/>
                  </a:lnTo>
                  <a:lnTo>
                    <a:pt x="842632" y="16510"/>
                  </a:lnTo>
                  <a:lnTo>
                    <a:pt x="857872" y="16510"/>
                  </a:lnTo>
                  <a:lnTo>
                    <a:pt x="844664" y="15240"/>
                  </a:lnTo>
                  <a:close/>
                </a:path>
                <a:path w="4798060" h="177800">
                  <a:moveTo>
                    <a:pt x="860513" y="15240"/>
                  </a:moveTo>
                  <a:lnTo>
                    <a:pt x="859955" y="15240"/>
                  </a:lnTo>
                  <a:lnTo>
                    <a:pt x="860780" y="16510"/>
                  </a:lnTo>
                  <a:lnTo>
                    <a:pt x="860513" y="15240"/>
                  </a:lnTo>
                  <a:close/>
                </a:path>
                <a:path w="4798060" h="177800">
                  <a:moveTo>
                    <a:pt x="864539" y="15240"/>
                  </a:moveTo>
                  <a:lnTo>
                    <a:pt x="863053" y="15240"/>
                  </a:lnTo>
                  <a:lnTo>
                    <a:pt x="863841" y="16510"/>
                  </a:lnTo>
                  <a:lnTo>
                    <a:pt x="866254" y="16510"/>
                  </a:lnTo>
                  <a:lnTo>
                    <a:pt x="864539" y="15240"/>
                  </a:lnTo>
                  <a:close/>
                </a:path>
                <a:path w="4798060" h="177800">
                  <a:moveTo>
                    <a:pt x="870686" y="15240"/>
                  </a:moveTo>
                  <a:lnTo>
                    <a:pt x="868476" y="16510"/>
                  </a:lnTo>
                  <a:lnTo>
                    <a:pt x="871956" y="16510"/>
                  </a:lnTo>
                  <a:lnTo>
                    <a:pt x="870686" y="15240"/>
                  </a:lnTo>
                  <a:close/>
                </a:path>
                <a:path w="4798060" h="177800">
                  <a:moveTo>
                    <a:pt x="898309" y="15240"/>
                  </a:moveTo>
                  <a:lnTo>
                    <a:pt x="875144" y="15240"/>
                  </a:lnTo>
                  <a:lnTo>
                    <a:pt x="871956" y="16510"/>
                  </a:lnTo>
                  <a:lnTo>
                    <a:pt x="894981" y="16510"/>
                  </a:lnTo>
                  <a:lnTo>
                    <a:pt x="898309" y="15240"/>
                  </a:lnTo>
                  <a:close/>
                </a:path>
                <a:path w="4798060" h="177800">
                  <a:moveTo>
                    <a:pt x="902944" y="15240"/>
                  </a:moveTo>
                  <a:lnTo>
                    <a:pt x="898309" y="15240"/>
                  </a:lnTo>
                  <a:lnTo>
                    <a:pt x="898931" y="16510"/>
                  </a:lnTo>
                  <a:lnTo>
                    <a:pt x="902931" y="16510"/>
                  </a:lnTo>
                  <a:lnTo>
                    <a:pt x="902944" y="15240"/>
                  </a:lnTo>
                  <a:close/>
                </a:path>
                <a:path w="4798060" h="177800">
                  <a:moveTo>
                    <a:pt x="908240" y="15240"/>
                  </a:moveTo>
                  <a:lnTo>
                    <a:pt x="902944" y="15240"/>
                  </a:lnTo>
                  <a:lnTo>
                    <a:pt x="907541" y="16510"/>
                  </a:lnTo>
                  <a:lnTo>
                    <a:pt x="908227" y="16510"/>
                  </a:lnTo>
                  <a:lnTo>
                    <a:pt x="908240" y="15240"/>
                  </a:lnTo>
                  <a:close/>
                </a:path>
                <a:path w="4798060" h="177800">
                  <a:moveTo>
                    <a:pt x="924801" y="15240"/>
                  </a:moveTo>
                  <a:lnTo>
                    <a:pt x="918844" y="15240"/>
                  </a:lnTo>
                  <a:lnTo>
                    <a:pt x="918819" y="16510"/>
                  </a:lnTo>
                  <a:lnTo>
                    <a:pt x="924801" y="15240"/>
                  </a:lnTo>
                  <a:close/>
                </a:path>
                <a:path w="4798060" h="177800">
                  <a:moveTo>
                    <a:pt x="932078" y="15240"/>
                  </a:moveTo>
                  <a:lnTo>
                    <a:pt x="931163" y="15240"/>
                  </a:lnTo>
                  <a:lnTo>
                    <a:pt x="930795" y="16510"/>
                  </a:lnTo>
                  <a:lnTo>
                    <a:pt x="932078" y="15240"/>
                  </a:lnTo>
                  <a:close/>
                </a:path>
                <a:path w="4798060" h="177800">
                  <a:moveTo>
                    <a:pt x="938060" y="15240"/>
                  </a:moveTo>
                  <a:lnTo>
                    <a:pt x="934313" y="15240"/>
                  </a:lnTo>
                  <a:lnTo>
                    <a:pt x="935875" y="16510"/>
                  </a:lnTo>
                  <a:lnTo>
                    <a:pt x="938060" y="15240"/>
                  </a:lnTo>
                  <a:close/>
                </a:path>
                <a:path w="4798060" h="177800">
                  <a:moveTo>
                    <a:pt x="983564" y="15240"/>
                  </a:moveTo>
                  <a:lnTo>
                    <a:pt x="980249" y="16510"/>
                  </a:lnTo>
                  <a:lnTo>
                    <a:pt x="983843" y="16510"/>
                  </a:lnTo>
                  <a:lnTo>
                    <a:pt x="983564" y="15240"/>
                  </a:lnTo>
                  <a:close/>
                </a:path>
                <a:path w="4798060" h="177800">
                  <a:moveTo>
                    <a:pt x="1016190" y="15240"/>
                  </a:moveTo>
                  <a:lnTo>
                    <a:pt x="1003731" y="15240"/>
                  </a:lnTo>
                  <a:lnTo>
                    <a:pt x="1003350" y="16510"/>
                  </a:lnTo>
                  <a:lnTo>
                    <a:pt x="1016203" y="16510"/>
                  </a:lnTo>
                  <a:lnTo>
                    <a:pt x="1016190" y="15240"/>
                  </a:lnTo>
                  <a:close/>
                </a:path>
                <a:path w="4798060" h="177800">
                  <a:moveTo>
                    <a:pt x="1067663" y="15240"/>
                  </a:moveTo>
                  <a:lnTo>
                    <a:pt x="1017333" y="15240"/>
                  </a:lnTo>
                  <a:lnTo>
                    <a:pt x="1016203" y="16510"/>
                  </a:lnTo>
                  <a:lnTo>
                    <a:pt x="1067663" y="16510"/>
                  </a:lnTo>
                  <a:lnTo>
                    <a:pt x="1067663" y="15240"/>
                  </a:lnTo>
                  <a:close/>
                </a:path>
                <a:path w="4798060" h="177800">
                  <a:moveTo>
                    <a:pt x="1202118" y="15240"/>
                  </a:moveTo>
                  <a:lnTo>
                    <a:pt x="1142174" y="15240"/>
                  </a:lnTo>
                  <a:lnTo>
                    <a:pt x="1143127" y="16510"/>
                  </a:lnTo>
                  <a:lnTo>
                    <a:pt x="1202181" y="16510"/>
                  </a:lnTo>
                  <a:lnTo>
                    <a:pt x="1202118" y="15240"/>
                  </a:lnTo>
                  <a:close/>
                </a:path>
                <a:path w="4798060" h="177800">
                  <a:moveTo>
                    <a:pt x="1208773" y="15240"/>
                  </a:moveTo>
                  <a:lnTo>
                    <a:pt x="1202181" y="16510"/>
                  </a:lnTo>
                  <a:lnTo>
                    <a:pt x="1208824" y="16510"/>
                  </a:lnTo>
                  <a:lnTo>
                    <a:pt x="1208773" y="15240"/>
                  </a:lnTo>
                  <a:close/>
                </a:path>
                <a:path w="4798060" h="177800">
                  <a:moveTo>
                    <a:pt x="1215377" y="15240"/>
                  </a:moveTo>
                  <a:lnTo>
                    <a:pt x="1211427" y="15240"/>
                  </a:lnTo>
                  <a:lnTo>
                    <a:pt x="1211529" y="16510"/>
                  </a:lnTo>
                  <a:lnTo>
                    <a:pt x="1216152" y="16510"/>
                  </a:lnTo>
                  <a:lnTo>
                    <a:pt x="1215377" y="15240"/>
                  </a:lnTo>
                  <a:close/>
                </a:path>
                <a:path w="4798060" h="177800">
                  <a:moveTo>
                    <a:pt x="1248651" y="15240"/>
                  </a:moveTo>
                  <a:lnTo>
                    <a:pt x="1223403" y="15240"/>
                  </a:lnTo>
                  <a:lnTo>
                    <a:pt x="1216152" y="16510"/>
                  </a:lnTo>
                  <a:lnTo>
                    <a:pt x="1251407" y="16510"/>
                  </a:lnTo>
                  <a:lnTo>
                    <a:pt x="1248651" y="15240"/>
                  </a:lnTo>
                  <a:close/>
                </a:path>
                <a:path w="4798060" h="177800">
                  <a:moveTo>
                    <a:pt x="1611693" y="15240"/>
                  </a:moveTo>
                  <a:lnTo>
                    <a:pt x="1253985" y="15240"/>
                  </a:lnTo>
                  <a:lnTo>
                    <a:pt x="1251407" y="16510"/>
                  </a:lnTo>
                  <a:lnTo>
                    <a:pt x="1611668" y="16510"/>
                  </a:lnTo>
                  <a:lnTo>
                    <a:pt x="1611693" y="15240"/>
                  </a:lnTo>
                  <a:close/>
                </a:path>
                <a:path w="4798060" h="177800">
                  <a:moveTo>
                    <a:pt x="4794453" y="15240"/>
                  </a:moveTo>
                  <a:lnTo>
                    <a:pt x="1612887" y="15240"/>
                  </a:lnTo>
                  <a:lnTo>
                    <a:pt x="1613128" y="16510"/>
                  </a:lnTo>
                  <a:lnTo>
                    <a:pt x="4794885" y="16510"/>
                  </a:lnTo>
                  <a:lnTo>
                    <a:pt x="4794453" y="15240"/>
                  </a:lnTo>
                  <a:close/>
                </a:path>
                <a:path w="4798060" h="177800">
                  <a:moveTo>
                    <a:pt x="708342" y="13970"/>
                  </a:moveTo>
                  <a:lnTo>
                    <a:pt x="705586" y="15240"/>
                  </a:lnTo>
                  <a:lnTo>
                    <a:pt x="714298" y="15240"/>
                  </a:lnTo>
                  <a:lnTo>
                    <a:pt x="708342" y="13970"/>
                  </a:lnTo>
                  <a:close/>
                </a:path>
                <a:path w="4798060" h="177800">
                  <a:moveTo>
                    <a:pt x="719543" y="13970"/>
                  </a:moveTo>
                  <a:lnTo>
                    <a:pt x="718870" y="13970"/>
                  </a:lnTo>
                  <a:lnTo>
                    <a:pt x="718870" y="15240"/>
                  </a:lnTo>
                  <a:lnTo>
                    <a:pt x="719518" y="15240"/>
                  </a:lnTo>
                  <a:lnTo>
                    <a:pt x="719543" y="13970"/>
                  </a:lnTo>
                  <a:close/>
                </a:path>
                <a:path w="4798060" h="177800">
                  <a:moveTo>
                    <a:pt x="740079" y="13970"/>
                  </a:moveTo>
                  <a:lnTo>
                    <a:pt x="738708" y="15240"/>
                  </a:lnTo>
                  <a:lnTo>
                    <a:pt x="743115" y="15240"/>
                  </a:lnTo>
                  <a:lnTo>
                    <a:pt x="740079" y="13970"/>
                  </a:lnTo>
                  <a:close/>
                </a:path>
                <a:path w="4798060" h="177800">
                  <a:moveTo>
                    <a:pt x="744042" y="13970"/>
                  </a:moveTo>
                  <a:lnTo>
                    <a:pt x="744042" y="15240"/>
                  </a:lnTo>
                  <a:lnTo>
                    <a:pt x="753313" y="15240"/>
                  </a:lnTo>
                  <a:lnTo>
                    <a:pt x="744042" y="13970"/>
                  </a:lnTo>
                  <a:close/>
                </a:path>
                <a:path w="4798060" h="177800">
                  <a:moveTo>
                    <a:pt x="753325" y="13970"/>
                  </a:moveTo>
                  <a:lnTo>
                    <a:pt x="753313" y="15240"/>
                  </a:lnTo>
                  <a:lnTo>
                    <a:pt x="755307" y="15240"/>
                  </a:lnTo>
                  <a:lnTo>
                    <a:pt x="753325" y="13970"/>
                  </a:lnTo>
                  <a:close/>
                </a:path>
                <a:path w="4798060" h="177800">
                  <a:moveTo>
                    <a:pt x="799693" y="13970"/>
                  </a:moveTo>
                  <a:lnTo>
                    <a:pt x="755319" y="13970"/>
                  </a:lnTo>
                  <a:lnTo>
                    <a:pt x="755307" y="15240"/>
                  </a:lnTo>
                  <a:lnTo>
                    <a:pt x="797153" y="15240"/>
                  </a:lnTo>
                  <a:lnTo>
                    <a:pt x="799693" y="13970"/>
                  </a:lnTo>
                  <a:close/>
                </a:path>
                <a:path w="4798060" h="177800">
                  <a:moveTo>
                    <a:pt x="826198" y="13970"/>
                  </a:moveTo>
                  <a:lnTo>
                    <a:pt x="799693" y="13970"/>
                  </a:lnTo>
                  <a:lnTo>
                    <a:pt x="800417" y="15240"/>
                  </a:lnTo>
                  <a:lnTo>
                    <a:pt x="826160" y="15240"/>
                  </a:lnTo>
                  <a:lnTo>
                    <a:pt x="826198" y="13970"/>
                  </a:lnTo>
                  <a:close/>
                </a:path>
                <a:path w="4798060" h="177800">
                  <a:moveTo>
                    <a:pt x="838123" y="13970"/>
                  </a:moveTo>
                  <a:lnTo>
                    <a:pt x="832815" y="13970"/>
                  </a:lnTo>
                  <a:lnTo>
                    <a:pt x="835380" y="15240"/>
                  </a:lnTo>
                  <a:lnTo>
                    <a:pt x="838123" y="13970"/>
                  </a:lnTo>
                  <a:close/>
                </a:path>
                <a:path w="4798060" h="177800">
                  <a:moveTo>
                    <a:pt x="911656" y="13970"/>
                  </a:moveTo>
                  <a:lnTo>
                    <a:pt x="890422" y="13970"/>
                  </a:lnTo>
                  <a:lnTo>
                    <a:pt x="890422" y="15240"/>
                  </a:lnTo>
                  <a:lnTo>
                    <a:pt x="913663" y="15240"/>
                  </a:lnTo>
                  <a:lnTo>
                    <a:pt x="911656" y="13970"/>
                  </a:lnTo>
                  <a:close/>
                </a:path>
                <a:path w="4798060" h="177800">
                  <a:moveTo>
                    <a:pt x="915390" y="13970"/>
                  </a:moveTo>
                  <a:lnTo>
                    <a:pt x="913663" y="15240"/>
                  </a:lnTo>
                  <a:lnTo>
                    <a:pt x="918248" y="15240"/>
                  </a:lnTo>
                  <a:lnTo>
                    <a:pt x="915390" y="13970"/>
                  </a:lnTo>
                  <a:close/>
                </a:path>
                <a:path w="4798060" h="177800">
                  <a:moveTo>
                    <a:pt x="957999" y="13970"/>
                  </a:moveTo>
                  <a:lnTo>
                    <a:pt x="956563" y="13970"/>
                  </a:lnTo>
                  <a:lnTo>
                    <a:pt x="956170" y="15240"/>
                  </a:lnTo>
                  <a:lnTo>
                    <a:pt x="957999" y="15240"/>
                  </a:lnTo>
                  <a:lnTo>
                    <a:pt x="957999" y="13970"/>
                  </a:lnTo>
                  <a:close/>
                </a:path>
                <a:path w="4798060" h="177800">
                  <a:moveTo>
                    <a:pt x="997076" y="13970"/>
                  </a:moveTo>
                  <a:lnTo>
                    <a:pt x="963345" y="13970"/>
                  </a:lnTo>
                  <a:lnTo>
                    <a:pt x="961961" y="15240"/>
                  </a:lnTo>
                  <a:lnTo>
                    <a:pt x="996162" y="15240"/>
                  </a:lnTo>
                  <a:lnTo>
                    <a:pt x="997076" y="13970"/>
                  </a:lnTo>
                  <a:close/>
                </a:path>
                <a:path w="4798060" h="177800">
                  <a:moveTo>
                    <a:pt x="1001064" y="13970"/>
                  </a:moveTo>
                  <a:lnTo>
                    <a:pt x="997076" y="13970"/>
                  </a:lnTo>
                  <a:lnTo>
                    <a:pt x="1001052" y="15240"/>
                  </a:lnTo>
                  <a:lnTo>
                    <a:pt x="1001064" y="13970"/>
                  </a:lnTo>
                  <a:close/>
                </a:path>
                <a:path w="4798060" h="177800">
                  <a:moveTo>
                    <a:pt x="1032192" y="13970"/>
                  </a:moveTo>
                  <a:lnTo>
                    <a:pt x="1025563" y="13970"/>
                  </a:lnTo>
                  <a:lnTo>
                    <a:pt x="1025550" y="15240"/>
                  </a:lnTo>
                  <a:lnTo>
                    <a:pt x="1032179" y="15240"/>
                  </a:lnTo>
                  <a:lnTo>
                    <a:pt x="1032192" y="13970"/>
                  </a:lnTo>
                  <a:close/>
                </a:path>
                <a:path w="4798060" h="177800">
                  <a:moveTo>
                    <a:pt x="1040129" y="13970"/>
                  </a:moveTo>
                  <a:lnTo>
                    <a:pt x="1036180" y="13970"/>
                  </a:lnTo>
                  <a:lnTo>
                    <a:pt x="1036802" y="15240"/>
                  </a:lnTo>
                  <a:lnTo>
                    <a:pt x="1040129" y="15240"/>
                  </a:lnTo>
                  <a:lnTo>
                    <a:pt x="1040129" y="13970"/>
                  </a:lnTo>
                  <a:close/>
                </a:path>
                <a:path w="4798060" h="177800">
                  <a:moveTo>
                    <a:pt x="1044117" y="13970"/>
                  </a:moveTo>
                  <a:lnTo>
                    <a:pt x="1042784" y="13970"/>
                  </a:lnTo>
                  <a:lnTo>
                    <a:pt x="1042771" y="15240"/>
                  </a:lnTo>
                  <a:lnTo>
                    <a:pt x="1044181" y="15240"/>
                  </a:lnTo>
                  <a:lnTo>
                    <a:pt x="1044117" y="13970"/>
                  </a:lnTo>
                  <a:close/>
                </a:path>
                <a:path w="4798060" h="177800">
                  <a:moveTo>
                    <a:pt x="1057935" y="13970"/>
                  </a:moveTo>
                  <a:lnTo>
                    <a:pt x="1055738" y="13970"/>
                  </a:lnTo>
                  <a:lnTo>
                    <a:pt x="1055738" y="15240"/>
                  </a:lnTo>
                  <a:lnTo>
                    <a:pt x="1061008" y="15240"/>
                  </a:lnTo>
                  <a:lnTo>
                    <a:pt x="1057935" y="13970"/>
                  </a:lnTo>
                  <a:close/>
                </a:path>
                <a:path w="4798060" h="177800">
                  <a:moveTo>
                    <a:pt x="1065301" y="13970"/>
                  </a:moveTo>
                  <a:lnTo>
                    <a:pt x="1062710" y="13970"/>
                  </a:lnTo>
                  <a:lnTo>
                    <a:pt x="1063015" y="15240"/>
                  </a:lnTo>
                  <a:lnTo>
                    <a:pt x="1065301" y="13970"/>
                  </a:lnTo>
                  <a:close/>
                </a:path>
                <a:path w="4798060" h="177800">
                  <a:moveTo>
                    <a:pt x="1123950" y="13970"/>
                  </a:moveTo>
                  <a:lnTo>
                    <a:pt x="1068387" y="13970"/>
                  </a:lnTo>
                  <a:lnTo>
                    <a:pt x="1066380" y="15240"/>
                  </a:lnTo>
                  <a:lnTo>
                    <a:pt x="1119581" y="15240"/>
                  </a:lnTo>
                  <a:lnTo>
                    <a:pt x="1123950" y="14588"/>
                  </a:lnTo>
                  <a:lnTo>
                    <a:pt x="1123950" y="13970"/>
                  </a:lnTo>
                  <a:close/>
                </a:path>
                <a:path w="4798060" h="177800">
                  <a:moveTo>
                    <a:pt x="1123950" y="14588"/>
                  </a:moveTo>
                  <a:lnTo>
                    <a:pt x="1119581" y="15240"/>
                  </a:lnTo>
                  <a:lnTo>
                    <a:pt x="1123950" y="15240"/>
                  </a:lnTo>
                  <a:lnTo>
                    <a:pt x="1123950" y="14588"/>
                  </a:lnTo>
                  <a:close/>
                </a:path>
                <a:path w="4798060" h="177800">
                  <a:moveTo>
                    <a:pt x="1128763" y="13970"/>
                  </a:moveTo>
                  <a:lnTo>
                    <a:pt x="1128102" y="13970"/>
                  </a:lnTo>
                  <a:lnTo>
                    <a:pt x="1123950" y="14588"/>
                  </a:lnTo>
                  <a:lnTo>
                    <a:pt x="1123950" y="15240"/>
                  </a:lnTo>
                  <a:lnTo>
                    <a:pt x="1130007" y="15240"/>
                  </a:lnTo>
                  <a:lnTo>
                    <a:pt x="1128763" y="13970"/>
                  </a:lnTo>
                  <a:close/>
                </a:path>
                <a:path w="4798060" h="177800">
                  <a:moveTo>
                    <a:pt x="1141158" y="13970"/>
                  </a:moveTo>
                  <a:lnTo>
                    <a:pt x="1141158" y="15240"/>
                  </a:lnTo>
                  <a:lnTo>
                    <a:pt x="1144473" y="15240"/>
                  </a:lnTo>
                  <a:lnTo>
                    <a:pt x="1141158" y="13970"/>
                  </a:lnTo>
                  <a:close/>
                </a:path>
                <a:path w="4798060" h="177800">
                  <a:moveTo>
                    <a:pt x="1145133" y="13970"/>
                  </a:moveTo>
                  <a:lnTo>
                    <a:pt x="1144473" y="13970"/>
                  </a:lnTo>
                  <a:lnTo>
                    <a:pt x="1144473" y="15240"/>
                  </a:lnTo>
                  <a:lnTo>
                    <a:pt x="1145806" y="15240"/>
                  </a:lnTo>
                  <a:lnTo>
                    <a:pt x="1145133" y="13970"/>
                  </a:lnTo>
                  <a:close/>
                </a:path>
                <a:path w="4798060" h="177800">
                  <a:moveTo>
                    <a:pt x="1152690" y="13970"/>
                  </a:moveTo>
                  <a:lnTo>
                    <a:pt x="1151864" y="13970"/>
                  </a:lnTo>
                  <a:lnTo>
                    <a:pt x="1152143" y="15240"/>
                  </a:lnTo>
                  <a:lnTo>
                    <a:pt x="1152740" y="15240"/>
                  </a:lnTo>
                  <a:lnTo>
                    <a:pt x="1152690" y="13970"/>
                  </a:lnTo>
                  <a:close/>
                </a:path>
                <a:path w="4798060" h="177800">
                  <a:moveTo>
                    <a:pt x="1290510" y="13970"/>
                  </a:moveTo>
                  <a:lnTo>
                    <a:pt x="1232890" y="13970"/>
                  </a:lnTo>
                  <a:lnTo>
                    <a:pt x="1224241" y="15240"/>
                  </a:lnTo>
                  <a:lnTo>
                    <a:pt x="1279245" y="15240"/>
                  </a:lnTo>
                  <a:lnTo>
                    <a:pt x="1290510" y="13970"/>
                  </a:lnTo>
                  <a:close/>
                </a:path>
                <a:path w="4798060" h="177800">
                  <a:moveTo>
                    <a:pt x="4794681" y="13970"/>
                  </a:moveTo>
                  <a:lnTo>
                    <a:pt x="1290510" y="13970"/>
                  </a:lnTo>
                  <a:lnTo>
                    <a:pt x="1290510" y="15240"/>
                  </a:lnTo>
                  <a:lnTo>
                    <a:pt x="4793805" y="15240"/>
                  </a:lnTo>
                  <a:lnTo>
                    <a:pt x="4794681" y="13970"/>
                  </a:lnTo>
                  <a:close/>
                </a:path>
                <a:path w="4798060" h="177800">
                  <a:moveTo>
                    <a:pt x="788250" y="12700"/>
                  </a:moveTo>
                  <a:lnTo>
                    <a:pt x="786523" y="12700"/>
                  </a:lnTo>
                  <a:lnTo>
                    <a:pt x="784529" y="13970"/>
                  </a:lnTo>
                  <a:lnTo>
                    <a:pt x="788644" y="13970"/>
                  </a:lnTo>
                  <a:lnTo>
                    <a:pt x="788250" y="12700"/>
                  </a:lnTo>
                  <a:close/>
                </a:path>
                <a:path w="4798060" h="177800">
                  <a:moveTo>
                    <a:pt x="792492" y="12700"/>
                  </a:moveTo>
                  <a:lnTo>
                    <a:pt x="792467" y="13970"/>
                  </a:lnTo>
                  <a:lnTo>
                    <a:pt x="796442" y="13970"/>
                  </a:lnTo>
                  <a:lnTo>
                    <a:pt x="792492" y="12700"/>
                  </a:lnTo>
                  <a:close/>
                </a:path>
                <a:path w="4798060" h="177800">
                  <a:moveTo>
                    <a:pt x="799617" y="12700"/>
                  </a:moveTo>
                  <a:lnTo>
                    <a:pt x="797140" y="12700"/>
                  </a:lnTo>
                  <a:lnTo>
                    <a:pt x="796442" y="13970"/>
                  </a:lnTo>
                  <a:lnTo>
                    <a:pt x="802792" y="13970"/>
                  </a:lnTo>
                  <a:lnTo>
                    <a:pt x="799617" y="12700"/>
                  </a:lnTo>
                  <a:close/>
                </a:path>
                <a:path w="4798060" h="177800">
                  <a:moveTo>
                    <a:pt x="857402" y="12700"/>
                  </a:moveTo>
                  <a:lnTo>
                    <a:pt x="804417" y="12700"/>
                  </a:lnTo>
                  <a:lnTo>
                    <a:pt x="804405" y="13970"/>
                  </a:lnTo>
                  <a:lnTo>
                    <a:pt x="856716" y="13970"/>
                  </a:lnTo>
                  <a:lnTo>
                    <a:pt x="857402" y="12700"/>
                  </a:lnTo>
                  <a:close/>
                </a:path>
                <a:path w="4798060" h="177800">
                  <a:moveTo>
                    <a:pt x="860704" y="12700"/>
                  </a:moveTo>
                  <a:lnTo>
                    <a:pt x="857402" y="12700"/>
                  </a:lnTo>
                  <a:lnTo>
                    <a:pt x="860704" y="13970"/>
                  </a:lnTo>
                  <a:lnTo>
                    <a:pt x="860704" y="12700"/>
                  </a:lnTo>
                  <a:close/>
                </a:path>
                <a:path w="4798060" h="177800">
                  <a:moveTo>
                    <a:pt x="866673" y="12700"/>
                  </a:moveTo>
                  <a:lnTo>
                    <a:pt x="863130" y="12700"/>
                  </a:lnTo>
                  <a:lnTo>
                    <a:pt x="865098" y="13970"/>
                  </a:lnTo>
                  <a:lnTo>
                    <a:pt x="866673" y="13970"/>
                  </a:lnTo>
                  <a:lnTo>
                    <a:pt x="866673" y="12700"/>
                  </a:lnTo>
                  <a:close/>
                </a:path>
                <a:path w="4798060" h="177800">
                  <a:moveTo>
                    <a:pt x="894524" y="12700"/>
                  </a:moveTo>
                  <a:lnTo>
                    <a:pt x="891209" y="12700"/>
                  </a:lnTo>
                  <a:lnTo>
                    <a:pt x="892035" y="13970"/>
                  </a:lnTo>
                  <a:lnTo>
                    <a:pt x="894524" y="12700"/>
                  </a:lnTo>
                  <a:close/>
                </a:path>
                <a:path w="4798060" h="177800">
                  <a:moveTo>
                    <a:pt x="897051" y="12700"/>
                  </a:moveTo>
                  <a:lnTo>
                    <a:pt x="896492" y="12700"/>
                  </a:lnTo>
                  <a:lnTo>
                    <a:pt x="897801" y="13970"/>
                  </a:lnTo>
                  <a:lnTo>
                    <a:pt x="897051" y="12700"/>
                  </a:lnTo>
                  <a:close/>
                </a:path>
                <a:path w="4798060" h="177800">
                  <a:moveTo>
                    <a:pt x="903770" y="12700"/>
                  </a:moveTo>
                  <a:lnTo>
                    <a:pt x="897051" y="12700"/>
                  </a:lnTo>
                  <a:lnTo>
                    <a:pt x="897801" y="13970"/>
                  </a:lnTo>
                  <a:lnTo>
                    <a:pt x="906983" y="13970"/>
                  </a:lnTo>
                  <a:lnTo>
                    <a:pt x="903770" y="12700"/>
                  </a:lnTo>
                  <a:close/>
                </a:path>
                <a:path w="4798060" h="177800">
                  <a:moveTo>
                    <a:pt x="922312" y="12700"/>
                  </a:moveTo>
                  <a:lnTo>
                    <a:pt x="903808" y="12700"/>
                  </a:lnTo>
                  <a:lnTo>
                    <a:pt x="920292" y="13970"/>
                  </a:lnTo>
                  <a:lnTo>
                    <a:pt x="922299" y="13970"/>
                  </a:lnTo>
                  <a:lnTo>
                    <a:pt x="922312" y="12700"/>
                  </a:lnTo>
                  <a:close/>
                </a:path>
                <a:path w="4798060" h="177800">
                  <a:moveTo>
                    <a:pt x="939596" y="12700"/>
                  </a:moveTo>
                  <a:lnTo>
                    <a:pt x="930528" y="12700"/>
                  </a:lnTo>
                  <a:lnTo>
                    <a:pt x="931583" y="13970"/>
                  </a:lnTo>
                  <a:lnTo>
                    <a:pt x="937666" y="13970"/>
                  </a:lnTo>
                  <a:lnTo>
                    <a:pt x="939596" y="12700"/>
                  </a:lnTo>
                  <a:close/>
                </a:path>
                <a:path w="4798060" h="177800">
                  <a:moveTo>
                    <a:pt x="997851" y="12700"/>
                  </a:moveTo>
                  <a:lnTo>
                    <a:pt x="965390" y="12700"/>
                  </a:lnTo>
                  <a:lnTo>
                    <a:pt x="965326" y="13970"/>
                  </a:lnTo>
                  <a:lnTo>
                    <a:pt x="998474" y="13970"/>
                  </a:lnTo>
                  <a:lnTo>
                    <a:pt x="997851" y="12700"/>
                  </a:lnTo>
                  <a:close/>
                </a:path>
                <a:path w="4798060" h="177800">
                  <a:moveTo>
                    <a:pt x="1028306" y="12700"/>
                  </a:moveTo>
                  <a:lnTo>
                    <a:pt x="1023696" y="12700"/>
                  </a:lnTo>
                  <a:lnTo>
                    <a:pt x="1023899" y="13970"/>
                  </a:lnTo>
                  <a:lnTo>
                    <a:pt x="1035583" y="13970"/>
                  </a:lnTo>
                  <a:lnTo>
                    <a:pt x="1028306" y="12700"/>
                  </a:lnTo>
                  <a:close/>
                </a:path>
                <a:path w="4798060" h="177800">
                  <a:moveTo>
                    <a:pt x="1035596" y="12700"/>
                  </a:moveTo>
                  <a:lnTo>
                    <a:pt x="1035583" y="13970"/>
                  </a:lnTo>
                  <a:lnTo>
                    <a:pt x="1036459" y="13970"/>
                  </a:lnTo>
                  <a:lnTo>
                    <a:pt x="1035596" y="12700"/>
                  </a:lnTo>
                  <a:close/>
                </a:path>
                <a:path w="4798060" h="177800">
                  <a:moveTo>
                    <a:pt x="1093215" y="12700"/>
                  </a:moveTo>
                  <a:lnTo>
                    <a:pt x="1036916" y="12700"/>
                  </a:lnTo>
                  <a:lnTo>
                    <a:pt x="1036904" y="13970"/>
                  </a:lnTo>
                  <a:lnTo>
                    <a:pt x="1094524" y="13970"/>
                  </a:lnTo>
                  <a:lnTo>
                    <a:pt x="1094481" y="13252"/>
                  </a:lnTo>
                  <a:lnTo>
                    <a:pt x="1093215" y="12700"/>
                  </a:lnTo>
                  <a:close/>
                </a:path>
                <a:path w="4798060" h="177800">
                  <a:moveTo>
                    <a:pt x="1150442" y="12700"/>
                  </a:moveTo>
                  <a:lnTo>
                    <a:pt x="1094447" y="12700"/>
                  </a:lnTo>
                  <a:lnTo>
                    <a:pt x="1094481" y="13252"/>
                  </a:lnTo>
                  <a:lnTo>
                    <a:pt x="1096124" y="13970"/>
                  </a:lnTo>
                  <a:lnTo>
                    <a:pt x="1150442" y="13970"/>
                  </a:lnTo>
                  <a:lnTo>
                    <a:pt x="1150442" y="12700"/>
                  </a:lnTo>
                  <a:close/>
                </a:path>
                <a:path w="4798060" h="177800">
                  <a:moveTo>
                    <a:pt x="1160373" y="12700"/>
                  </a:moveTo>
                  <a:lnTo>
                    <a:pt x="1156690" y="12700"/>
                  </a:lnTo>
                  <a:lnTo>
                    <a:pt x="1158227" y="13970"/>
                  </a:lnTo>
                  <a:lnTo>
                    <a:pt x="1160373" y="12700"/>
                  </a:lnTo>
                  <a:close/>
                </a:path>
                <a:path w="4798060" h="177800">
                  <a:moveTo>
                    <a:pt x="1189507" y="12700"/>
                  </a:moveTo>
                  <a:lnTo>
                    <a:pt x="1163434" y="12700"/>
                  </a:lnTo>
                  <a:lnTo>
                    <a:pt x="1163891" y="13970"/>
                  </a:lnTo>
                  <a:lnTo>
                    <a:pt x="1188847" y="13970"/>
                  </a:lnTo>
                  <a:lnTo>
                    <a:pt x="1189507" y="12700"/>
                  </a:lnTo>
                  <a:close/>
                </a:path>
                <a:path w="4798060" h="177800">
                  <a:moveTo>
                    <a:pt x="1198778" y="12700"/>
                  </a:moveTo>
                  <a:lnTo>
                    <a:pt x="1196784" y="12700"/>
                  </a:lnTo>
                  <a:lnTo>
                    <a:pt x="1196784" y="13970"/>
                  </a:lnTo>
                  <a:lnTo>
                    <a:pt x="1198778" y="12700"/>
                  </a:lnTo>
                  <a:close/>
                </a:path>
                <a:path w="4798060" h="177800">
                  <a:moveTo>
                    <a:pt x="1318425" y="12700"/>
                  </a:moveTo>
                  <a:lnTo>
                    <a:pt x="1316151" y="12700"/>
                  </a:lnTo>
                  <a:lnTo>
                    <a:pt x="1317866" y="13970"/>
                  </a:lnTo>
                  <a:lnTo>
                    <a:pt x="1318425" y="12700"/>
                  </a:lnTo>
                  <a:close/>
                </a:path>
                <a:path w="4798060" h="177800">
                  <a:moveTo>
                    <a:pt x="1319733" y="12700"/>
                  </a:moveTo>
                  <a:lnTo>
                    <a:pt x="1319301" y="12700"/>
                  </a:lnTo>
                  <a:lnTo>
                    <a:pt x="1319733" y="13970"/>
                  </a:lnTo>
                  <a:lnTo>
                    <a:pt x="1319733" y="12700"/>
                  </a:lnTo>
                  <a:close/>
                </a:path>
                <a:path w="4798060" h="177800">
                  <a:moveTo>
                    <a:pt x="4770450" y="10160"/>
                  </a:moveTo>
                  <a:lnTo>
                    <a:pt x="4445177" y="12700"/>
                  </a:lnTo>
                  <a:lnTo>
                    <a:pt x="1321676" y="12700"/>
                  </a:lnTo>
                  <a:lnTo>
                    <a:pt x="1323060" y="13970"/>
                  </a:lnTo>
                  <a:lnTo>
                    <a:pt x="4794021" y="13970"/>
                  </a:lnTo>
                  <a:lnTo>
                    <a:pt x="4793589" y="12700"/>
                  </a:lnTo>
                  <a:lnTo>
                    <a:pt x="4770450" y="10160"/>
                  </a:lnTo>
                  <a:close/>
                </a:path>
                <a:path w="4798060" h="177800">
                  <a:moveTo>
                    <a:pt x="1094447" y="12700"/>
                  </a:moveTo>
                  <a:lnTo>
                    <a:pt x="1093215" y="12700"/>
                  </a:lnTo>
                  <a:lnTo>
                    <a:pt x="1094481" y="13252"/>
                  </a:lnTo>
                  <a:lnTo>
                    <a:pt x="1094447" y="12700"/>
                  </a:lnTo>
                  <a:close/>
                </a:path>
                <a:path w="4798060" h="177800">
                  <a:moveTo>
                    <a:pt x="837615" y="11430"/>
                  </a:moveTo>
                  <a:lnTo>
                    <a:pt x="836904" y="12700"/>
                  </a:lnTo>
                  <a:lnTo>
                    <a:pt x="840244" y="12700"/>
                  </a:lnTo>
                  <a:lnTo>
                    <a:pt x="837615" y="11430"/>
                  </a:lnTo>
                  <a:close/>
                </a:path>
                <a:path w="4798060" h="177800">
                  <a:moveTo>
                    <a:pt x="840930" y="11430"/>
                  </a:moveTo>
                  <a:lnTo>
                    <a:pt x="840244" y="12700"/>
                  </a:lnTo>
                  <a:lnTo>
                    <a:pt x="861440" y="12700"/>
                  </a:lnTo>
                  <a:lnTo>
                    <a:pt x="840930" y="11430"/>
                  </a:lnTo>
                  <a:close/>
                </a:path>
                <a:path w="4798060" h="177800">
                  <a:moveTo>
                    <a:pt x="867575" y="11430"/>
                  </a:moveTo>
                  <a:lnTo>
                    <a:pt x="866089" y="11430"/>
                  </a:lnTo>
                  <a:lnTo>
                    <a:pt x="866076" y="12700"/>
                  </a:lnTo>
                  <a:lnTo>
                    <a:pt x="867994" y="12700"/>
                  </a:lnTo>
                  <a:lnTo>
                    <a:pt x="867575" y="11430"/>
                  </a:lnTo>
                  <a:close/>
                </a:path>
                <a:path w="4798060" h="177800">
                  <a:moveTo>
                    <a:pt x="870064" y="11430"/>
                  </a:moveTo>
                  <a:lnTo>
                    <a:pt x="869416" y="11430"/>
                  </a:lnTo>
                  <a:lnTo>
                    <a:pt x="868730" y="12700"/>
                  </a:lnTo>
                  <a:lnTo>
                    <a:pt x="874687" y="12700"/>
                  </a:lnTo>
                  <a:lnTo>
                    <a:pt x="870064" y="11430"/>
                  </a:lnTo>
                  <a:close/>
                </a:path>
                <a:path w="4798060" h="177800">
                  <a:moveTo>
                    <a:pt x="877366" y="11430"/>
                  </a:moveTo>
                  <a:lnTo>
                    <a:pt x="874725" y="11430"/>
                  </a:lnTo>
                  <a:lnTo>
                    <a:pt x="874687" y="12700"/>
                  </a:lnTo>
                  <a:lnTo>
                    <a:pt x="877341" y="12700"/>
                  </a:lnTo>
                  <a:lnTo>
                    <a:pt x="877366" y="11430"/>
                  </a:lnTo>
                  <a:close/>
                </a:path>
                <a:path w="4798060" h="177800">
                  <a:moveTo>
                    <a:pt x="880008" y="11430"/>
                  </a:moveTo>
                  <a:lnTo>
                    <a:pt x="877341" y="12700"/>
                  </a:lnTo>
                  <a:lnTo>
                    <a:pt x="879995" y="12700"/>
                  </a:lnTo>
                  <a:lnTo>
                    <a:pt x="880008" y="11430"/>
                  </a:lnTo>
                  <a:close/>
                </a:path>
                <a:path w="4798060" h="177800">
                  <a:moveTo>
                    <a:pt x="891946" y="11430"/>
                  </a:moveTo>
                  <a:lnTo>
                    <a:pt x="880668" y="11430"/>
                  </a:lnTo>
                  <a:lnTo>
                    <a:pt x="880643" y="12700"/>
                  </a:lnTo>
                  <a:lnTo>
                    <a:pt x="892606" y="12700"/>
                  </a:lnTo>
                  <a:lnTo>
                    <a:pt x="891946" y="11430"/>
                  </a:lnTo>
                  <a:close/>
                </a:path>
                <a:path w="4798060" h="177800">
                  <a:moveTo>
                    <a:pt x="947559" y="11430"/>
                  </a:moveTo>
                  <a:lnTo>
                    <a:pt x="893914" y="11430"/>
                  </a:lnTo>
                  <a:lnTo>
                    <a:pt x="892606" y="12700"/>
                  </a:lnTo>
                  <a:lnTo>
                    <a:pt x="947547" y="12700"/>
                  </a:lnTo>
                  <a:lnTo>
                    <a:pt x="947559" y="11430"/>
                  </a:lnTo>
                  <a:close/>
                </a:path>
                <a:path w="4798060" h="177800">
                  <a:moveTo>
                    <a:pt x="954849" y="11430"/>
                  </a:moveTo>
                  <a:lnTo>
                    <a:pt x="948232" y="11430"/>
                  </a:lnTo>
                  <a:lnTo>
                    <a:pt x="948220" y="12700"/>
                  </a:lnTo>
                  <a:lnTo>
                    <a:pt x="954163" y="12700"/>
                  </a:lnTo>
                  <a:lnTo>
                    <a:pt x="954849" y="11430"/>
                  </a:lnTo>
                  <a:close/>
                </a:path>
                <a:path w="4798060" h="177800">
                  <a:moveTo>
                    <a:pt x="987310" y="11430"/>
                  </a:moveTo>
                  <a:lnTo>
                    <a:pt x="954989" y="11430"/>
                  </a:lnTo>
                  <a:lnTo>
                    <a:pt x="958138" y="12700"/>
                  </a:lnTo>
                  <a:lnTo>
                    <a:pt x="987272" y="12700"/>
                  </a:lnTo>
                  <a:lnTo>
                    <a:pt x="987310" y="11430"/>
                  </a:lnTo>
                  <a:close/>
                </a:path>
                <a:path w="4798060" h="177800">
                  <a:moveTo>
                    <a:pt x="993266" y="11430"/>
                  </a:moveTo>
                  <a:lnTo>
                    <a:pt x="987310" y="11430"/>
                  </a:lnTo>
                  <a:lnTo>
                    <a:pt x="993254" y="12700"/>
                  </a:lnTo>
                  <a:lnTo>
                    <a:pt x="993266" y="11430"/>
                  </a:lnTo>
                  <a:close/>
                </a:path>
                <a:path w="4798060" h="177800">
                  <a:moveTo>
                    <a:pt x="1007833" y="11430"/>
                  </a:moveTo>
                  <a:lnTo>
                    <a:pt x="997254" y="11430"/>
                  </a:lnTo>
                  <a:lnTo>
                    <a:pt x="997877" y="12700"/>
                  </a:lnTo>
                  <a:lnTo>
                    <a:pt x="1007821" y="12700"/>
                  </a:lnTo>
                  <a:lnTo>
                    <a:pt x="1007833" y="11430"/>
                  </a:lnTo>
                  <a:close/>
                </a:path>
                <a:path w="4798060" h="177800">
                  <a:moveTo>
                    <a:pt x="1021092" y="11430"/>
                  </a:moveTo>
                  <a:lnTo>
                    <a:pt x="1008506" y="11430"/>
                  </a:lnTo>
                  <a:lnTo>
                    <a:pt x="1008481" y="12700"/>
                  </a:lnTo>
                  <a:lnTo>
                    <a:pt x="1021054" y="12700"/>
                  </a:lnTo>
                  <a:lnTo>
                    <a:pt x="1021092" y="11430"/>
                  </a:lnTo>
                  <a:close/>
                </a:path>
                <a:path w="4798060" h="177800">
                  <a:moveTo>
                    <a:pt x="1096594" y="11430"/>
                  </a:moveTo>
                  <a:lnTo>
                    <a:pt x="1058176" y="11430"/>
                  </a:lnTo>
                  <a:lnTo>
                    <a:pt x="1057503" y="12700"/>
                  </a:lnTo>
                  <a:lnTo>
                    <a:pt x="1096581" y="12700"/>
                  </a:lnTo>
                  <a:lnTo>
                    <a:pt x="1096594" y="11430"/>
                  </a:lnTo>
                  <a:close/>
                </a:path>
                <a:path w="4798060" h="177800">
                  <a:moveTo>
                    <a:pt x="1103896" y="11430"/>
                  </a:moveTo>
                  <a:lnTo>
                    <a:pt x="1096594" y="11430"/>
                  </a:lnTo>
                  <a:lnTo>
                    <a:pt x="1099908" y="12700"/>
                  </a:lnTo>
                  <a:lnTo>
                    <a:pt x="1102550" y="12700"/>
                  </a:lnTo>
                  <a:lnTo>
                    <a:pt x="1103896" y="11430"/>
                  </a:lnTo>
                  <a:close/>
                </a:path>
                <a:path w="4798060" h="177800">
                  <a:moveTo>
                    <a:pt x="1223276" y="11430"/>
                  </a:moveTo>
                  <a:lnTo>
                    <a:pt x="1111834" y="11430"/>
                  </a:lnTo>
                  <a:lnTo>
                    <a:pt x="1111834" y="12700"/>
                  </a:lnTo>
                  <a:lnTo>
                    <a:pt x="1222616" y="12700"/>
                  </a:lnTo>
                  <a:lnTo>
                    <a:pt x="1223276" y="11430"/>
                  </a:lnTo>
                  <a:close/>
                </a:path>
                <a:path w="4798060" h="177800">
                  <a:moveTo>
                    <a:pt x="1227912" y="11430"/>
                  </a:moveTo>
                  <a:lnTo>
                    <a:pt x="1225270" y="11430"/>
                  </a:lnTo>
                  <a:lnTo>
                    <a:pt x="1225270" y="12700"/>
                  </a:lnTo>
                  <a:lnTo>
                    <a:pt x="1227912" y="12700"/>
                  </a:lnTo>
                  <a:lnTo>
                    <a:pt x="1227912" y="11430"/>
                  </a:lnTo>
                  <a:close/>
                </a:path>
                <a:path w="4798060" h="177800">
                  <a:moveTo>
                    <a:pt x="1233208" y="11430"/>
                  </a:moveTo>
                  <a:lnTo>
                    <a:pt x="1228572" y="11430"/>
                  </a:lnTo>
                  <a:lnTo>
                    <a:pt x="1228572" y="12700"/>
                  </a:lnTo>
                  <a:lnTo>
                    <a:pt x="1233208" y="12700"/>
                  </a:lnTo>
                  <a:lnTo>
                    <a:pt x="1233208" y="11430"/>
                  </a:lnTo>
                  <a:close/>
                </a:path>
                <a:path w="4798060" h="177800">
                  <a:moveTo>
                    <a:pt x="1239824" y="11430"/>
                  </a:moveTo>
                  <a:lnTo>
                    <a:pt x="1233208" y="11430"/>
                  </a:lnTo>
                  <a:lnTo>
                    <a:pt x="1239824" y="12700"/>
                  </a:lnTo>
                  <a:lnTo>
                    <a:pt x="1239824" y="11430"/>
                  </a:lnTo>
                  <a:close/>
                </a:path>
                <a:path w="4798060" h="177800">
                  <a:moveTo>
                    <a:pt x="1257465" y="11430"/>
                  </a:moveTo>
                  <a:lnTo>
                    <a:pt x="1243799" y="11430"/>
                  </a:lnTo>
                  <a:lnTo>
                    <a:pt x="1244460" y="12700"/>
                  </a:lnTo>
                  <a:lnTo>
                    <a:pt x="1256385" y="12700"/>
                  </a:lnTo>
                  <a:lnTo>
                    <a:pt x="1257465" y="11430"/>
                  </a:lnTo>
                  <a:close/>
                </a:path>
                <a:path w="4798060" h="177800">
                  <a:moveTo>
                    <a:pt x="1261110" y="11430"/>
                  </a:moveTo>
                  <a:lnTo>
                    <a:pt x="1259039" y="11430"/>
                  </a:lnTo>
                  <a:lnTo>
                    <a:pt x="1259039" y="12700"/>
                  </a:lnTo>
                  <a:lnTo>
                    <a:pt x="1261110" y="11430"/>
                  </a:lnTo>
                  <a:close/>
                </a:path>
                <a:path w="4798060" h="177800">
                  <a:moveTo>
                    <a:pt x="1279563" y="11430"/>
                  </a:moveTo>
                  <a:lnTo>
                    <a:pt x="1265351" y="11430"/>
                  </a:lnTo>
                  <a:lnTo>
                    <a:pt x="1268310" y="12700"/>
                  </a:lnTo>
                  <a:lnTo>
                    <a:pt x="1279563" y="12700"/>
                  </a:lnTo>
                  <a:lnTo>
                    <a:pt x="1279563" y="11430"/>
                  </a:lnTo>
                  <a:close/>
                </a:path>
                <a:path w="4798060" h="177800">
                  <a:moveTo>
                    <a:pt x="1292148" y="11430"/>
                  </a:moveTo>
                  <a:lnTo>
                    <a:pt x="1282814" y="11430"/>
                  </a:lnTo>
                  <a:lnTo>
                    <a:pt x="1284198" y="12700"/>
                  </a:lnTo>
                  <a:lnTo>
                    <a:pt x="1292148" y="11430"/>
                  </a:lnTo>
                  <a:close/>
                </a:path>
                <a:path w="4798060" h="177800">
                  <a:moveTo>
                    <a:pt x="1294129" y="11430"/>
                  </a:moveTo>
                  <a:lnTo>
                    <a:pt x="1292148" y="11430"/>
                  </a:lnTo>
                  <a:lnTo>
                    <a:pt x="1294129" y="12700"/>
                  </a:lnTo>
                  <a:lnTo>
                    <a:pt x="1294129" y="11430"/>
                  </a:lnTo>
                  <a:close/>
                </a:path>
                <a:path w="4798060" h="177800">
                  <a:moveTo>
                    <a:pt x="1297444" y="11430"/>
                  </a:moveTo>
                  <a:lnTo>
                    <a:pt x="1294129" y="11430"/>
                  </a:lnTo>
                  <a:lnTo>
                    <a:pt x="1297444" y="12700"/>
                  </a:lnTo>
                  <a:lnTo>
                    <a:pt x="1297444" y="11430"/>
                  </a:lnTo>
                  <a:close/>
                </a:path>
                <a:path w="4798060" h="177800">
                  <a:moveTo>
                    <a:pt x="1309052" y="11430"/>
                  </a:moveTo>
                  <a:lnTo>
                    <a:pt x="1306042" y="11430"/>
                  </a:lnTo>
                  <a:lnTo>
                    <a:pt x="1307045" y="12700"/>
                  </a:lnTo>
                  <a:lnTo>
                    <a:pt x="1308785" y="12700"/>
                  </a:lnTo>
                  <a:lnTo>
                    <a:pt x="1309052" y="11430"/>
                  </a:lnTo>
                  <a:close/>
                </a:path>
                <a:path w="4798060" h="177800">
                  <a:moveTo>
                    <a:pt x="4243017" y="11430"/>
                  </a:moveTo>
                  <a:lnTo>
                    <a:pt x="1325918" y="11430"/>
                  </a:lnTo>
                  <a:lnTo>
                    <a:pt x="1326578" y="12700"/>
                  </a:lnTo>
                  <a:lnTo>
                    <a:pt x="4344257" y="12700"/>
                  </a:lnTo>
                  <a:lnTo>
                    <a:pt x="4243017" y="11430"/>
                  </a:lnTo>
                  <a:close/>
                </a:path>
                <a:path w="4798060" h="177800">
                  <a:moveTo>
                    <a:pt x="924115" y="10160"/>
                  </a:moveTo>
                  <a:lnTo>
                    <a:pt x="921829" y="10160"/>
                  </a:lnTo>
                  <a:lnTo>
                    <a:pt x="921804" y="11430"/>
                  </a:lnTo>
                  <a:lnTo>
                    <a:pt x="925576" y="11430"/>
                  </a:lnTo>
                  <a:lnTo>
                    <a:pt x="924115" y="10160"/>
                  </a:lnTo>
                  <a:close/>
                </a:path>
                <a:path w="4798060" h="177800">
                  <a:moveTo>
                    <a:pt x="978750" y="10160"/>
                  </a:moveTo>
                  <a:lnTo>
                    <a:pt x="975487" y="10160"/>
                  </a:lnTo>
                  <a:lnTo>
                    <a:pt x="974788" y="11430"/>
                  </a:lnTo>
                  <a:lnTo>
                    <a:pt x="980948" y="11430"/>
                  </a:lnTo>
                  <a:lnTo>
                    <a:pt x="978750" y="10160"/>
                  </a:lnTo>
                  <a:close/>
                </a:path>
                <a:path w="4798060" h="177800">
                  <a:moveTo>
                    <a:pt x="990841" y="10160"/>
                  </a:moveTo>
                  <a:lnTo>
                    <a:pt x="988720" y="10160"/>
                  </a:lnTo>
                  <a:lnTo>
                    <a:pt x="984732" y="11430"/>
                  </a:lnTo>
                  <a:lnTo>
                    <a:pt x="990168" y="11430"/>
                  </a:lnTo>
                  <a:lnTo>
                    <a:pt x="990841" y="10160"/>
                  </a:lnTo>
                  <a:close/>
                </a:path>
                <a:path w="4798060" h="177800">
                  <a:moveTo>
                    <a:pt x="996022" y="10160"/>
                  </a:moveTo>
                  <a:lnTo>
                    <a:pt x="992695" y="10160"/>
                  </a:lnTo>
                  <a:lnTo>
                    <a:pt x="992670" y="11430"/>
                  </a:lnTo>
                  <a:lnTo>
                    <a:pt x="997572" y="11430"/>
                  </a:lnTo>
                  <a:lnTo>
                    <a:pt x="996022" y="10160"/>
                  </a:lnTo>
                  <a:close/>
                </a:path>
                <a:path w="4798060" h="177800">
                  <a:moveTo>
                    <a:pt x="1024978" y="10160"/>
                  </a:moveTo>
                  <a:lnTo>
                    <a:pt x="998651" y="10160"/>
                  </a:lnTo>
                  <a:lnTo>
                    <a:pt x="997572" y="11430"/>
                  </a:lnTo>
                  <a:lnTo>
                    <a:pt x="1023150" y="11430"/>
                  </a:lnTo>
                  <a:lnTo>
                    <a:pt x="1024978" y="10160"/>
                  </a:lnTo>
                  <a:close/>
                </a:path>
                <a:path w="4798060" h="177800">
                  <a:moveTo>
                    <a:pt x="1058265" y="10160"/>
                  </a:moveTo>
                  <a:lnTo>
                    <a:pt x="1024978" y="10160"/>
                  </a:lnTo>
                  <a:lnTo>
                    <a:pt x="1028166" y="11430"/>
                  </a:lnTo>
                  <a:lnTo>
                    <a:pt x="1052918" y="11430"/>
                  </a:lnTo>
                  <a:lnTo>
                    <a:pt x="1058265" y="10160"/>
                  </a:lnTo>
                  <a:close/>
                </a:path>
                <a:path w="4798060" h="177800">
                  <a:moveTo>
                    <a:pt x="1074165" y="10160"/>
                  </a:moveTo>
                  <a:lnTo>
                    <a:pt x="1058265" y="10160"/>
                  </a:lnTo>
                  <a:lnTo>
                    <a:pt x="1061237" y="11430"/>
                  </a:lnTo>
                  <a:lnTo>
                    <a:pt x="1073467" y="11430"/>
                  </a:lnTo>
                  <a:lnTo>
                    <a:pt x="1074165" y="10160"/>
                  </a:lnTo>
                  <a:close/>
                </a:path>
                <a:path w="4798060" h="177800">
                  <a:moveTo>
                    <a:pt x="1086091" y="10160"/>
                  </a:moveTo>
                  <a:lnTo>
                    <a:pt x="1082776" y="10160"/>
                  </a:lnTo>
                  <a:lnTo>
                    <a:pt x="1084262" y="11430"/>
                  </a:lnTo>
                  <a:lnTo>
                    <a:pt x="1086091" y="10160"/>
                  </a:lnTo>
                  <a:close/>
                </a:path>
                <a:path w="4798060" h="177800">
                  <a:moveTo>
                    <a:pt x="1108608" y="10160"/>
                  </a:moveTo>
                  <a:lnTo>
                    <a:pt x="1090167" y="10160"/>
                  </a:lnTo>
                  <a:lnTo>
                    <a:pt x="1090714" y="11430"/>
                  </a:lnTo>
                  <a:lnTo>
                    <a:pt x="1105293" y="11430"/>
                  </a:lnTo>
                  <a:lnTo>
                    <a:pt x="1108608" y="10160"/>
                  </a:lnTo>
                  <a:close/>
                </a:path>
                <a:path w="4798060" h="177800">
                  <a:moveTo>
                    <a:pt x="1196708" y="10160"/>
                  </a:moveTo>
                  <a:lnTo>
                    <a:pt x="1108608" y="10160"/>
                  </a:lnTo>
                  <a:lnTo>
                    <a:pt x="1108608" y="11430"/>
                  </a:lnTo>
                  <a:lnTo>
                    <a:pt x="1197241" y="11430"/>
                  </a:lnTo>
                  <a:lnTo>
                    <a:pt x="1196708" y="10160"/>
                  </a:lnTo>
                  <a:close/>
                </a:path>
                <a:path w="4798060" h="177800">
                  <a:moveTo>
                    <a:pt x="1226057" y="10160"/>
                  </a:moveTo>
                  <a:lnTo>
                    <a:pt x="1199426" y="10160"/>
                  </a:lnTo>
                  <a:lnTo>
                    <a:pt x="1199426" y="11430"/>
                  </a:lnTo>
                  <a:lnTo>
                    <a:pt x="1223937" y="11430"/>
                  </a:lnTo>
                  <a:lnTo>
                    <a:pt x="1226260" y="10262"/>
                  </a:lnTo>
                  <a:lnTo>
                    <a:pt x="1226057" y="10160"/>
                  </a:lnTo>
                  <a:close/>
                </a:path>
                <a:path w="4798060" h="177800">
                  <a:moveTo>
                    <a:pt x="1228572" y="10160"/>
                  </a:moveTo>
                  <a:lnTo>
                    <a:pt x="1226464" y="10160"/>
                  </a:lnTo>
                  <a:lnTo>
                    <a:pt x="1226260" y="10262"/>
                  </a:lnTo>
                  <a:lnTo>
                    <a:pt x="1228572" y="11430"/>
                  </a:lnTo>
                  <a:lnTo>
                    <a:pt x="1228572" y="10160"/>
                  </a:lnTo>
                  <a:close/>
                </a:path>
                <a:path w="4798060" h="177800">
                  <a:moveTo>
                    <a:pt x="1274013" y="10160"/>
                  </a:moveTo>
                  <a:lnTo>
                    <a:pt x="1260728" y="10160"/>
                  </a:lnTo>
                  <a:lnTo>
                    <a:pt x="1261592" y="11430"/>
                  </a:lnTo>
                  <a:lnTo>
                    <a:pt x="1274495" y="11430"/>
                  </a:lnTo>
                  <a:lnTo>
                    <a:pt x="1274013" y="10160"/>
                  </a:lnTo>
                  <a:close/>
                </a:path>
                <a:path w="4798060" h="177800">
                  <a:moveTo>
                    <a:pt x="4012980" y="10160"/>
                  </a:moveTo>
                  <a:lnTo>
                    <a:pt x="1277531" y="10160"/>
                  </a:lnTo>
                  <a:lnTo>
                    <a:pt x="1276248" y="11430"/>
                  </a:lnTo>
                  <a:lnTo>
                    <a:pt x="4073622" y="11430"/>
                  </a:lnTo>
                  <a:lnTo>
                    <a:pt x="4012980" y="10160"/>
                  </a:lnTo>
                  <a:close/>
                </a:path>
                <a:path w="4798060" h="177800">
                  <a:moveTo>
                    <a:pt x="1226464" y="10160"/>
                  </a:moveTo>
                  <a:lnTo>
                    <a:pt x="1226057" y="10160"/>
                  </a:lnTo>
                  <a:lnTo>
                    <a:pt x="1226260" y="10262"/>
                  </a:lnTo>
                  <a:lnTo>
                    <a:pt x="1226464" y="10160"/>
                  </a:lnTo>
                  <a:close/>
                </a:path>
                <a:path w="4798060" h="177800">
                  <a:moveTo>
                    <a:pt x="1098588" y="8890"/>
                  </a:moveTo>
                  <a:lnTo>
                    <a:pt x="1077569" y="8890"/>
                  </a:lnTo>
                  <a:lnTo>
                    <a:pt x="1077556" y="10160"/>
                  </a:lnTo>
                  <a:lnTo>
                    <a:pt x="1098067" y="10160"/>
                  </a:lnTo>
                  <a:lnTo>
                    <a:pt x="1098588" y="8890"/>
                  </a:lnTo>
                  <a:close/>
                </a:path>
                <a:path w="4798060" h="177800">
                  <a:moveTo>
                    <a:pt x="3884459" y="8890"/>
                  </a:moveTo>
                  <a:lnTo>
                    <a:pt x="1102728" y="8890"/>
                  </a:lnTo>
                  <a:lnTo>
                    <a:pt x="1102664" y="10160"/>
                  </a:lnTo>
                  <a:lnTo>
                    <a:pt x="3961307" y="10160"/>
                  </a:lnTo>
                  <a:lnTo>
                    <a:pt x="3884459" y="8890"/>
                  </a:lnTo>
                  <a:close/>
                </a:path>
                <a:path w="4798060" h="177800">
                  <a:moveTo>
                    <a:pt x="1132979" y="7620"/>
                  </a:moveTo>
                  <a:lnTo>
                    <a:pt x="1126667" y="7620"/>
                  </a:lnTo>
                  <a:lnTo>
                    <a:pt x="1126655" y="8890"/>
                  </a:lnTo>
                  <a:lnTo>
                    <a:pt x="1134922" y="8890"/>
                  </a:lnTo>
                  <a:lnTo>
                    <a:pt x="1132979" y="7620"/>
                  </a:lnTo>
                  <a:close/>
                </a:path>
                <a:path w="4798060" h="177800">
                  <a:moveTo>
                    <a:pt x="3789841" y="7620"/>
                  </a:moveTo>
                  <a:lnTo>
                    <a:pt x="1136599" y="7620"/>
                  </a:lnTo>
                  <a:lnTo>
                    <a:pt x="1134922" y="8890"/>
                  </a:lnTo>
                  <a:lnTo>
                    <a:pt x="3840453" y="8890"/>
                  </a:lnTo>
                  <a:lnTo>
                    <a:pt x="3789841" y="7620"/>
                  </a:lnTo>
                  <a:close/>
                </a:path>
                <a:path w="4798060" h="177800">
                  <a:moveTo>
                    <a:pt x="1161186" y="6350"/>
                  </a:moveTo>
                  <a:lnTo>
                    <a:pt x="1158519" y="6350"/>
                  </a:lnTo>
                  <a:lnTo>
                    <a:pt x="1159852" y="7620"/>
                  </a:lnTo>
                  <a:lnTo>
                    <a:pt x="1163180" y="7620"/>
                  </a:lnTo>
                  <a:lnTo>
                    <a:pt x="1161186" y="6350"/>
                  </a:lnTo>
                  <a:close/>
                </a:path>
                <a:path w="4798060" h="177800">
                  <a:moveTo>
                    <a:pt x="1167485" y="6350"/>
                  </a:moveTo>
                  <a:lnTo>
                    <a:pt x="1163180" y="7620"/>
                  </a:lnTo>
                  <a:lnTo>
                    <a:pt x="1169797" y="7620"/>
                  </a:lnTo>
                  <a:lnTo>
                    <a:pt x="1167485" y="6350"/>
                  </a:lnTo>
                  <a:close/>
                </a:path>
                <a:path w="4798060" h="177800">
                  <a:moveTo>
                    <a:pt x="1177759" y="6350"/>
                  </a:moveTo>
                  <a:lnTo>
                    <a:pt x="1174788" y="6350"/>
                  </a:lnTo>
                  <a:lnTo>
                    <a:pt x="1173759" y="7620"/>
                  </a:lnTo>
                  <a:lnTo>
                    <a:pt x="1184363" y="7620"/>
                  </a:lnTo>
                  <a:lnTo>
                    <a:pt x="1177759" y="6350"/>
                  </a:lnTo>
                  <a:close/>
                </a:path>
                <a:path w="4798060" h="177800">
                  <a:moveTo>
                    <a:pt x="1218818" y="6350"/>
                  </a:moveTo>
                  <a:lnTo>
                    <a:pt x="1184376" y="6350"/>
                  </a:lnTo>
                  <a:lnTo>
                    <a:pt x="1184363" y="7620"/>
                  </a:lnTo>
                  <a:lnTo>
                    <a:pt x="1220177" y="7620"/>
                  </a:lnTo>
                  <a:lnTo>
                    <a:pt x="1218818" y="6350"/>
                  </a:lnTo>
                  <a:close/>
                </a:path>
                <a:path w="4798060" h="177800">
                  <a:moveTo>
                    <a:pt x="1445361" y="6350"/>
                  </a:moveTo>
                  <a:lnTo>
                    <a:pt x="1220825" y="6350"/>
                  </a:lnTo>
                  <a:lnTo>
                    <a:pt x="1220177" y="7620"/>
                  </a:lnTo>
                  <a:lnTo>
                    <a:pt x="1447317" y="7620"/>
                  </a:lnTo>
                  <a:lnTo>
                    <a:pt x="1445361" y="6350"/>
                  </a:lnTo>
                  <a:close/>
                </a:path>
                <a:path w="4798060" h="177800">
                  <a:moveTo>
                    <a:pt x="1453972" y="6350"/>
                  </a:moveTo>
                  <a:lnTo>
                    <a:pt x="1447342" y="6350"/>
                  </a:lnTo>
                  <a:lnTo>
                    <a:pt x="1447317" y="7620"/>
                  </a:lnTo>
                  <a:lnTo>
                    <a:pt x="1458582" y="7620"/>
                  </a:lnTo>
                  <a:lnTo>
                    <a:pt x="1453972" y="6350"/>
                  </a:lnTo>
                  <a:close/>
                </a:path>
                <a:path w="4798060" h="177800">
                  <a:moveTo>
                    <a:pt x="1467230" y="6350"/>
                  </a:moveTo>
                  <a:lnTo>
                    <a:pt x="1458607" y="6350"/>
                  </a:lnTo>
                  <a:lnTo>
                    <a:pt x="1458582" y="7620"/>
                  </a:lnTo>
                  <a:lnTo>
                    <a:pt x="1474368" y="7620"/>
                  </a:lnTo>
                  <a:lnTo>
                    <a:pt x="1467230" y="6350"/>
                  </a:lnTo>
                  <a:close/>
                </a:path>
                <a:path w="4798060" h="177800">
                  <a:moveTo>
                    <a:pt x="1477899" y="6350"/>
                  </a:moveTo>
                  <a:lnTo>
                    <a:pt x="1475828" y="6350"/>
                  </a:lnTo>
                  <a:lnTo>
                    <a:pt x="1475803" y="7620"/>
                  </a:lnTo>
                  <a:lnTo>
                    <a:pt x="1479626" y="7620"/>
                  </a:lnTo>
                  <a:lnTo>
                    <a:pt x="1477899" y="6350"/>
                  </a:lnTo>
                  <a:close/>
                </a:path>
                <a:path w="4798060" h="177800">
                  <a:moveTo>
                    <a:pt x="1486611" y="6350"/>
                  </a:moveTo>
                  <a:lnTo>
                    <a:pt x="1483258" y="7620"/>
                  </a:lnTo>
                  <a:lnTo>
                    <a:pt x="1488401" y="7620"/>
                  </a:lnTo>
                  <a:lnTo>
                    <a:pt x="1486611" y="6350"/>
                  </a:lnTo>
                  <a:close/>
                </a:path>
                <a:path w="4798060" h="177800">
                  <a:moveTo>
                    <a:pt x="1512912" y="6350"/>
                  </a:moveTo>
                  <a:lnTo>
                    <a:pt x="1512900" y="7620"/>
                  </a:lnTo>
                  <a:lnTo>
                    <a:pt x="1514220" y="7620"/>
                  </a:lnTo>
                  <a:lnTo>
                    <a:pt x="1512912" y="6350"/>
                  </a:lnTo>
                  <a:close/>
                </a:path>
                <a:path w="4798060" h="177800">
                  <a:moveTo>
                    <a:pt x="1569872" y="6350"/>
                  </a:moveTo>
                  <a:lnTo>
                    <a:pt x="1562582" y="6350"/>
                  </a:lnTo>
                  <a:lnTo>
                    <a:pt x="1562582" y="7620"/>
                  </a:lnTo>
                  <a:lnTo>
                    <a:pt x="1569834" y="7620"/>
                  </a:lnTo>
                  <a:lnTo>
                    <a:pt x="1569872" y="6350"/>
                  </a:lnTo>
                  <a:close/>
                </a:path>
                <a:path w="4798060" h="177800">
                  <a:moveTo>
                    <a:pt x="1626171" y="6350"/>
                  </a:moveTo>
                  <a:lnTo>
                    <a:pt x="1626146" y="7620"/>
                  </a:lnTo>
                  <a:lnTo>
                    <a:pt x="1636750" y="7620"/>
                  </a:lnTo>
                  <a:lnTo>
                    <a:pt x="1626171" y="6350"/>
                  </a:lnTo>
                  <a:close/>
                </a:path>
                <a:path w="4798060" h="177800">
                  <a:moveTo>
                    <a:pt x="1637360" y="6350"/>
                  </a:moveTo>
                  <a:lnTo>
                    <a:pt x="1636750" y="7620"/>
                  </a:lnTo>
                  <a:lnTo>
                    <a:pt x="1638757" y="7620"/>
                  </a:lnTo>
                  <a:lnTo>
                    <a:pt x="1637360" y="6350"/>
                  </a:lnTo>
                  <a:close/>
                </a:path>
                <a:path w="4798060" h="177800">
                  <a:moveTo>
                    <a:pt x="1647075" y="6350"/>
                  </a:moveTo>
                  <a:lnTo>
                    <a:pt x="1644726" y="6350"/>
                  </a:lnTo>
                  <a:lnTo>
                    <a:pt x="1644713" y="7620"/>
                  </a:lnTo>
                  <a:lnTo>
                    <a:pt x="1649133" y="7620"/>
                  </a:lnTo>
                  <a:lnTo>
                    <a:pt x="1647075" y="6350"/>
                  </a:lnTo>
                  <a:close/>
                </a:path>
                <a:path w="4798060" h="177800">
                  <a:moveTo>
                    <a:pt x="1656016" y="6350"/>
                  </a:moveTo>
                  <a:lnTo>
                    <a:pt x="1650695" y="6350"/>
                  </a:lnTo>
                  <a:lnTo>
                    <a:pt x="1650669" y="7620"/>
                  </a:lnTo>
                  <a:lnTo>
                    <a:pt x="1662137" y="7620"/>
                  </a:lnTo>
                  <a:lnTo>
                    <a:pt x="1656016" y="6350"/>
                  </a:lnTo>
                  <a:close/>
                </a:path>
                <a:path w="4798060" h="177800">
                  <a:moveTo>
                    <a:pt x="1691855" y="6350"/>
                  </a:moveTo>
                  <a:lnTo>
                    <a:pt x="1691093" y="7620"/>
                  </a:lnTo>
                  <a:lnTo>
                    <a:pt x="1692211" y="7620"/>
                  </a:lnTo>
                  <a:lnTo>
                    <a:pt x="1691855" y="6350"/>
                  </a:lnTo>
                  <a:close/>
                </a:path>
                <a:path w="4798060" h="177800">
                  <a:moveTo>
                    <a:pt x="1700720" y="6350"/>
                  </a:moveTo>
                  <a:lnTo>
                    <a:pt x="1693722" y="7620"/>
                  </a:lnTo>
                  <a:lnTo>
                    <a:pt x="1711845" y="7620"/>
                  </a:lnTo>
                  <a:lnTo>
                    <a:pt x="1700720" y="6350"/>
                  </a:lnTo>
                  <a:close/>
                </a:path>
                <a:path w="4798060" h="177800">
                  <a:moveTo>
                    <a:pt x="1744484" y="6350"/>
                  </a:moveTo>
                  <a:lnTo>
                    <a:pt x="1735391" y="6350"/>
                  </a:lnTo>
                  <a:lnTo>
                    <a:pt x="1732800" y="7620"/>
                  </a:lnTo>
                  <a:lnTo>
                    <a:pt x="1748053" y="7620"/>
                  </a:lnTo>
                  <a:lnTo>
                    <a:pt x="1744484" y="6350"/>
                  </a:lnTo>
                  <a:close/>
                </a:path>
                <a:path w="4798060" h="177800">
                  <a:moveTo>
                    <a:pt x="1815655" y="6350"/>
                  </a:moveTo>
                  <a:lnTo>
                    <a:pt x="1808340" y="6350"/>
                  </a:lnTo>
                  <a:lnTo>
                    <a:pt x="1807641" y="7620"/>
                  </a:lnTo>
                  <a:lnTo>
                    <a:pt x="1817573" y="7620"/>
                  </a:lnTo>
                  <a:lnTo>
                    <a:pt x="1815655" y="6350"/>
                  </a:lnTo>
                  <a:close/>
                </a:path>
                <a:path w="4798060" h="177800">
                  <a:moveTo>
                    <a:pt x="1910600" y="6350"/>
                  </a:moveTo>
                  <a:lnTo>
                    <a:pt x="1909013" y="6350"/>
                  </a:lnTo>
                  <a:lnTo>
                    <a:pt x="1908327" y="7620"/>
                  </a:lnTo>
                  <a:lnTo>
                    <a:pt x="1911515" y="7620"/>
                  </a:lnTo>
                  <a:lnTo>
                    <a:pt x="1910600" y="6350"/>
                  </a:lnTo>
                  <a:close/>
                </a:path>
                <a:path w="4798060" h="177800">
                  <a:moveTo>
                    <a:pt x="3116630" y="6350"/>
                  </a:moveTo>
                  <a:lnTo>
                    <a:pt x="1912327" y="6350"/>
                  </a:lnTo>
                  <a:lnTo>
                    <a:pt x="1912327" y="7620"/>
                  </a:lnTo>
                  <a:lnTo>
                    <a:pt x="3120072" y="7620"/>
                  </a:lnTo>
                  <a:lnTo>
                    <a:pt x="3116630" y="6350"/>
                  </a:lnTo>
                  <a:close/>
                </a:path>
                <a:path w="4798060" h="177800">
                  <a:moveTo>
                    <a:pt x="3125939" y="6350"/>
                  </a:moveTo>
                  <a:lnTo>
                    <a:pt x="3120110" y="6350"/>
                  </a:lnTo>
                  <a:lnTo>
                    <a:pt x="3120072" y="7620"/>
                  </a:lnTo>
                  <a:lnTo>
                    <a:pt x="3125939" y="7620"/>
                  </a:lnTo>
                  <a:lnTo>
                    <a:pt x="3125939" y="6350"/>
                  </a:lnTo>
                  <a:close/>
                </a:path>
                <a:path w="4798060" h="177800">
                  <a:moveTo>
                    <a:pt x="3483489" y="6350"/>
                  </a:moveTo>
                  <a:lnTo>
                    <a:pt x="3208197" y="6350"/>
                  </a:lnTo>
                  <a:lnTo>
                    <a:pt x="3125939" y="7620"/>
                  </a:lnTo>
                  <a:lnTo>
                    <a:pt x="3547506" y="7620"/>
                  </a:lnTo>
                  <a:lnTo>
                    <a:pt x="3483489" y="6350"/>
                  </a:lnTo>
                  <a:close/>
                </a:path>
                <a:path w="4798060" h="177800">
                  <a:moveTo>
                    <a:pt x="1243393" y="5080"/>
                  </a:moveTo>
                  <a:lnTo>
                    <a:pt x="1243393" y="6350"/>
                  </a:lnTo>
                  <a:lnTo>
                    <a:pt x="1246695" y="6350"/>
                  </a:lnTo>
                  <a:lnTo>
                    <a:pt x="1243393" y="5080"/>
                  </a:lnTo>
                  <a:close/>
                </a:path>
                <a:path w="4798060" h="177800">
                  <a:moveTo>
                    <a:pt x="1265262" y="5080"/>
                  </a:moveTo>
                  <a:lnTo>
                    <a:pt x="1261275" y="6350"/>
                  </a:lnTo>
                  <a:lnTo>
                    <a:pt x="1265010" y="6347"/>
                  </a:lnTo>
                  <a:lnTo>
                    <a:pt x="1265253" y="6010"/>
                  </a:lnTo>
                  <a:lnTo>
                    <a:pt x="1265262" y="5080"/>
                  </a:lnTo>
                  <a:close/>
                </a:path>
                <a:path w="4798060" h="177800">
                  <a:moveTo>
                    <a:pt x="1265253" y="6010"/>
                  </a:moveTo>
                  <a:lnTo>
                    <a:pt x="1265008" y="6350"/>
                  </a:lnTo>
                  <a:lnTo>
                    <a:pt x="1265250" y="6350"/>
                  </a:lnTo>
                  <a:lnTo>
                    <a:pt x="1265253" y="6010"/>
                  </a:lnTo>
                  <a:close/>
                </a:path>
                <a:path w="4798060" h="177800">
                  <a:moveTo>
                    <a:pt x="1265923" y="5080"/>
                  </a:moveTo>
                  <a:lnTo>
                    <a:pt x="1265253" y="6010"/>
                  </a:lnTo>
                  <a:lnTo>
                    <a:pt x="1265250" y="6350"/>
                  </a:lnTo>
                  <a:lnTo>
                    <a:pt x="1272552" y="6350"/>
                  </a:lnTo>
                  <a:lnTo>
                    <a:pt x="1265923" y="5080"/>
                  </a:lnTo>
                  <a:close/>
                </a:path>
                <a:path w="4798060" h="177800">
                  <a:moveTo>
                    <a:pt x="1281658" y="5080"/>
                  </a:moveTo>
                  <a:lnTo>
                    <a:pt x="1279283" y="6350"/>
                  </a:lnTo>
                  <a:lnTo>
                    <a:pt x="1286637" y="6350"/>
                  </a:lnTo>
                  <a:lnTo>
                    <a:pt x="1281658" y="5080"/>
                  </a:lnTo>
                  <a:close/>
                </a:path>
                <a:path w="4798060" h="177800">
                  <a:moveTo>
                    <a:pt x="1325905" y="5080"/>
                  </a:moveTo>
                  <a:lnTo>
                    <a:pt x="1323111" y="6350"/>
                  </a:lnTo>
                  <a:lnTo>
                    <a:pt x="1329486" y="6350"/>
                  </a:lnTo>
                  <a:lnTo>
                    <a:pt x="1325905" y="5080"/>
                  </a:lnTo>
                  <a:close/>
                </a:path>
                <a:path w="4798060" h="177800">
                  <a:moveTo>
                    <a:pt x="1372565" y="5080"/>
                  </a:moveTo>
                  <a:lnTo>
                    <a:pt x="1371066" y="5080"/>
                  </a:lnTo>
                  <a:lnTo>
                    <a:pt x="1369250" y="6350"/>
                  </a:lnTo>
                  <a:lnTo>
                    <a:pt x="1372552" y="6350"/>
                  </a:lnTo>
                  <a:lnTo>
                    <a:pt x="1372565" y="5080"/>
                  </a:lnTo>
                  <a:close/>
                </a:path>
                <a:path w="4798060" h="177800">
                  <a:moveTo>
                    <a:pt x="1477810" y="5080"/>
                  </a:moveTo>
                  <a:lnTo>
                    <a:pt x="1472603" y="5080"/>
                  </a:lnTo>
                  <a:lnTo>
                    <a:pt x="1474325" y="6347"/>
                  </a:lnTo>
                  <a:lnTo>
                    <a:pt x="1477810" y="5080"/>
                  </a:lnTo>
                  <a:close/>
                </a:path>
                <a:path w="4798060" h="177800">
                  <a:moveTo>
                    <a:pt x="1499946" y="5080"/>
                  </a:moveTo>
                  <a:lnTo>
                    <a:pt x="1497114" y="5080"/>
                  </a:lnTo>
                  <a:lnTo>
                    <a:pt x="1499450" y="6350"/>
                  </a:lnTo>
                  <a:lnTo>
                    <a:pt x="1499946" y="5080"/>
                  </a:lnTo>
                  <a:close/>
                </a:path>
                <a:path w="4798060" h="177800">
                  <a:moveTo>
                    <a:pt x="1583867" y="5080"/>
                  </a:moveTo>
                  <a:lnTo>
                    <a:pt x="1569973" y="5080"/>
                  </a:lnTo>
                  <a:lnTo>
                    <a:pt x="1570596" y="6350"/>
                  </a:lnTo>
                  <a:lnTo>
                    <a:pt x="1583855" y="6350"/>
                  </a:lnTo>
                  <a:lnTo>
                    <a:pt x="1583867" y="5080"/>
                  </a:lnTo>
                  <a:close/>
                </a:path>
                <a:path w="4798060" h="177800">
                  <a:moveTo>
                    <a:pt x="1587195" y="5080"/>
                  </a:moveTo>
                  <a:lnTo>
                    <a:pt x="1584705" y="5080"/>
                  </a:lnTo>
                  <a:lnTo>
                    <a:pt x="1584972" y="6350"/>
                  </a:lnTo>
                  <a:lnTo>
                    <a:pt x="1586498" y="6347"/>
                  </a:lnTo>
                  <a:lnTo>
                    <a:pt x="1587195" y="5080"/>
                  </a:lnTo>
                  <a:close/>
                </a:path>
                <a:path w="4798060" h="177800">
                  <a:moveTo>
                    <a:pt x="1594027" y="5080"/>
                  </a:moveTo>
                  <a:lnTo>
                    <a:pt x="1587855" y="5080"/>
                  </a:lnTo>
                  <a:lnTo>
                    <a:pt x="1587842" y="6350"/>
                  </a:lnTo>
                  <a:lnTo>
                    <a:pt x="1593799" y="6350"/>
                  </a:lnTo>
                  <a:lnTo>
                    <a:pt x="1594027" y="5080"/>
                  </a:lnTo>
                  <a:close/>
                </a:path>
                <a:path w="4798060" h="177800">
                  <a:moveTo>
                    <a:pt x="1610359" y="5080"/>
                  </a:moveTo>
                  <a:lnTo>
                    <a:pt x="1608340" y="5080"/>
                  </a:lnTo>
                  <a:lnTo>
                    <a:pt x="1608188" y="6350"/>
                  </a:lnTo>
                  <a:lnTo>
                    <a:pt x="1610359" y="5080"/>
                  </a:lnTo>
                  <a:close/>
                </a:path>
                <a:path w="4798060" h="177800">
                  <a:moveTo>
                    <a:pt x="1624406" y="5080"/>
                  </a:moveTo>
                  <a:lnTo>
                    <a:pt x="1619643" y="5080"/>
                  </a:lnTo>
                  <a:lnTo>
                    <a:pt x="1623088" y="6347"/>
                  </a:lnTo>
                  <a:lnTo>
                    <a:pt x="1624406" y="5080"/>
                  </a:lnTo>
                  <a:close/>
                </a:path>
                <a:path w="4798060" h="177800">
                  <a:moveTo>
                    <a:pt x="1663357" y="5080"/>
                  </a:moveTo>
                  <a:lnTo>
                    <a:pt x="1659699" y="5080"/>
                  </a:lnTo>
                  <a:lnTo>
                    <a:pt x="1660029" y="6350"/>
                  </a:lnTo>
                  <a:lnTo>
                    <a:pt x="1663357" y="5080"/>
                  </a:lnTo>
                  <a:close/>
                </a:path>
                <a:path w="4798060" h="177800">
                  <a:moveTo>
                    <a:pt x="1663357" y="6347"/>
                  </a:moveTo>
                  <a:close/>
                </a:path>
                <a:path w="4798060" h="177800">
                  <a:moveTo>
                    <a:pt x="1685874" y="6347"/>
                  </a:moveTo>
                  <a:close/>
                </a:path>
                <a:path w="4798060" h="177800">
                  <a:moveTo>
                    <a:pt x="1755444" y="5080"/>
                  </a:moveTo>
                  <a:lnTo>
                    <a:pt x="1753120" y="5080"/>
                  </a:lnTo>
                  <a:lnTo>
                    <a:pt x="1752841" y="6350"/>
                  </a:lnTo>
                  <a:lnTo>
                    <a:pt x="1755736" y="6350"/>
                  </a:lnTo>
                  <a:lnTo>
                    <a:pt x="1755444" y="5080"/>
                  </a:lnTo>
                  <a:close/>
                </a:path>
                <a:path w="4798060" h="177800">
                  <a:moveTo>
                    <a:pt x="1777453" y="5080"/>
                  </a:moveTo>
                  <a:lnTo>
                    <a:pt x="1771014" y="5080"/>
                  </a:lnTo>
                  <a:lnTo>
                    <a:pt x="1775091" y="6350"/>
                  </a:lnTo>
                  <a:lnTo>
                    <a:pt x="1777822" y="6350"/>
                  </a:lnTo>
                  <a:lnTo>
                    <a:pt x="1777453" y="5080"/>
                  </a:lnTo>
                  <a:close/>
                </a:path>
                <a:path w="4798060" h="177800">
                  <a:moveTo>
                    <a:pt x="1783905" y="5080"/>
                  </a:moveTo>
                  <a:lnTo>
                    <a:pt x="1783232" y="5080"/>
                  </a:lnTo>
                  <a:lnTo>
                    <a:pt x="1783232" y="6350"/>
                  </a:lnTo>
                  <a:lnTo>
                    <a:pt x="1783892" y="6350"/>
                  </a:lnTo>
                  <a:lnTo>
                    <a:pt x="1783905" y="5080"/>
                  </a:lnTo>
                  <a:close/>
                </a:path>
                <a:path w="4798060" h="177800">
                  <a:moveTo>
                    <a:pt x="1790420" y="5080"/>
                  </a:moveTo>
                  <a:lnTo>
                    <a:pt x="1788820" y="5080"/>
                  </a:lnTo>
                  <a:lnTo>
                    <a:pt x="1790293" y="6350"/>
                  </a:lnTo>
                  <a:lnTo>
                    <a:pt x="1790420" y="5080"/>
                  </a:lnTo>
                  <a:close/>
                </a:path>
                <a:path w="4798060" h="177800">
                  <a:moveTo>
                    <a:pt x="1793849" y="5080"/>
                  </a:moveTo>
                  <a:lnTo>
                    <a:pt x="1791957" y="5080"/>
                  </a:lnTo>
                  <a:lnTo>
                    <a:pt x="1793620" y="6350"/>
                  </a:lnTo>
                  <a:lnTo>
                    <a:pt x="1793836" y="6350"/>
                  </a:lnTo>
                  <a:lnTo>
                    <a:pt x="1793849" y="5080"/>
                  </a:lnTo>
                  <a:close/>
                </a:path>
                <a:path w="4798060" h="177800">
                  <a:moveTo>
                    <a:pt x="1822322" y="5080"/>
                  </a:moveTo>
                  <a:lnTo>
                    <a:pt x="1815033" y="5080"/>
                  </a:lnTo>
                  <a:lnTo>
                    <a:pt x="1822322" y="6350"/>
                  </a:lnTo>
                  <a:lnTo>
                    <a:pt x="1822322" y="5080"/>
                  </a:lnTo>
                  <a:close/>
                </a:path>
                <a:path w="4798060" h="177800">
                  <a:moveTo>
                    <a:pt x="1827618" y="5080"/>
                  </a:moveTo>
                  <a:lnTo>
                    <a:pt x="1823580" y="5080"/>
                  </a:lnTo>
                  <a:lnTo>
                    <a:pt x="1825548" y="6350"/>
                  </a:lnTo>
                  <a:lnTo>
                    <a:pt x="1827618" y="6350"/>
                  </a:lnTo>
                  <a:lnTo>
                    <a:pt x="1827618" y="5080"/>
                  </a:lnTo>
                  <a:close/>
                </a:path>
                <a:path w="4798060" h="177800">
                  <a:moveTo>
                    <a:pt x="1834248" y="5080"/>
                  </a:moveTo>
                  <a:lnTo>
                    <a:pt x="1831441" y="5080"/>
                  </a:lnTo>
                  <a:lnTo>
                    <a:pt x="1831301" y="6350"/>
                  </a:lnTo>
                  <a:lnTo>
                    <a:pt x="1834248" y="5080"/>
                  </a:lnTo>
                  <a:close/>
                </a:path>
                <a:path w="4798060" h="177800">
                  <a:moveTo>
                    <a:pt x="1842973" y="5080"/>
                  </a:moveTo>
                  <a:lnTo>
                    <a:pt x="1838248" y="5080"/>
                  </a:lnTo>
                  <a:lnTo>
                    <a:pt x="1839531" y="6350"/>
                  </a:lnTo>
                  <a:lnTo>
                    <a:pt x="1840489" y="6347"/>
                  </a:lnTo>
                  <a:lnTo>
                    <a:pt x="1842973" y="5080"/>
                  </a:lnTo>
                  <a:close/>
                </a:path>
                <a:path w="4798060" h="177800">
                  <a:moveTo>
                    <a:pt x="1852129" y="5080"/>
                  </a:moveTo>
                  <a:lnTo>
                    <a:pt x="1844852" y="5080"/>
                  </a:lnTo>
                  <a:lnTo>
                    <a:pt x="1844840" y="6350"/>
                  </a:lnTo>
                  <a:lnTo>
                    <a:pt x="1852129" y="6350"/>
                  </a:lnTo>
                  <a:lnTo>
                    <a:pt x="1852129" y="5080"/>
                  </a:lnTo>
                  <a:close/>
                </a:path>
                <a:path w="4798060" h="177800">
                  <a:moveTo>
                    <a:pt x="3030131" y="5080"/>
                  </a:moveTo>
                  <a:lnTo>
                    <a:pt x="1915159" y="5080"/>
                  </a:lnTo>
                  <a:lnTo>
                    <a:pt x="1915083" y="6350"/>
                  </a:lnTo>
                  <a:lnTo>
                    <a:pt x="3030321" y="6350"/>
                  </a:lnTo>
                  <a:lnTo>
                    <a:pt x="3030131" y="5080"/>
                  </a:lnTo>
                  <a:close/>
                </a:path>
                <a:path w="4798060" h="177800">
                  <a:moveTo>
                    <a:pt x="3052635" y="5080"/>
                  </a:moveTo>
                  <a:lnTo>
                    <a:pt x="3032734" y="5080"/>
                  </a:lnTo>
                  <a:lnTo>
                    <a:pt x="3030321" y="6350"/>
                  </a:lnTo>
                  <a:lnTo>
                    <a:pt x="3053257" y="6350"/>
                  </a:lnTo>
                  <a:lnTo>
                    <a:pt x="3052635" y="5080"/>
                  </a:lnTo>
                  <a:close/>
                </a:path>
                <a:path w="4798060" h="177800">
                  <a:moveTo>
                    <a:pt x="3055924" y="5080"/>
                  </a:moveTo>
                  <a:lnTo>
                    <a:pt x="3055086" y="5080"/>
                  </a:lnTo>
                  <a:lnTo>
                    <a:pt x="3053257" y="6350"/>
                  </a:lnTo>
                  <a:lnTo>
                    <a:pt x="3064522" y="6350"/>
                  </a:lnTo>
                  <a:lnTo>
                    <a:pt x="3055924" y="5080"/>
                  </a:lnTo>
                  <a:close/>
                </a:path>
                <a:path w="4798060" h="177800">
                  <a:moveTo>
                    <a:pt x="3066008" y="5080"/>
                  </a:moveTo>
                  <a:lnTo>
                    <a:pt x="3064535" y="5080"/>
                  </a:lnTo>
                  <a:lnTo>
                    <a:pt x="3064522" y="6350"/>
                  </a:lnTo>
                  <a:lnTo>
                    <a:pt x="3066440" y="6350"/>
                  </a:lnTo>
                  <a:lnTo>
                    <a:pt x="3066008" y="5080"/>
                  </a:lnTo>
                  <a:close/>
                </a:path>
                <a:path w="4798060" h="177800">
                  <a:moveTo>
                    <a:pt x="1692503" y="5080"/>
                  </a:moveTo>
                  <a:lnTo>
                    <a:pt x="1685874" y="5080"/>
                  </a:lnTo>
                  <a:lnTo>
                    <a:pt x="1685874" y="6347"/>
                  </a:lnTo>
                  <a:lnTo>
                    <a:pt x="1692503" y="5080"/>
                  </a:lnTo>
                  <a:close/>
                </a:path>
                <a:path w="4798060" h="177800">
                  <a:moveTo>
                    <a:pt x="1674634" y="5080"/>
                  </a:moveTo>
                  <a:lnTo>
                    <a:pt x="1663357" y="5080"/>
                  </a:lnTo>
                  <a:lnTo>
                    <a:pt x="1663357" y="6347"/>
                  </a:lnTo>
                  <a:lnTo>
                    <a:pt x="1674634" y="5080"/>
                  </a:lnTo>
                  <a:close/>
                </a:path>
                <a:path w="4798060" h="177800">
                  <a:moveTo>
                    <a:pt x="1454835" y="3810"/>
                  </a:moveTo>
                  <a:lnTo>
                    <a:pt x="1452791" y="3810"/>
                  </a:lnTo>
                  <a:lnTo>
                    <a:pt x="1452791" y="5080"/>
                  </a:lnTo>
                  <a:lnTo>
                    <a:pt x="1454772" y="5080"/>
                  </a:lnTo>
                  <a:lnTo>
                    <a:pt x="1454835" y="3810"/>
                  </a:lnTo>
                  <a:close/>
                </a:path>
                <a:path w="4798060" h="177800">
                  <a:moveTo>
                    <a:pt x="1542224" y="3810"/>
                  </a:moveTo>
                  <a:lnTo>
                    <a:pt x="1455445" y="3810"/>
                  </a:lnTo>
                  <a:lnTo>
                    <a:pt x="1455432" y="5080"/>
                  </a:lnTo>
                  <a:lnTo>
                    <a:pt x="1542186" y="5080"/>
                  </a:lnTo>
                  <a:lnTo>
                    <a:pt x="1542224" y="3810"/>
                  </a:lnTo>
                  <a:close/>
                </a:path>
                <a:path w="4798060" h="177800">
                  <a:moveTo>
                    <a:pt x="1558213" y="2540"/>
                  </a:moveTo>
                  <a:lnTo>
                    <a:pt x="1539671" y="2540"/>
                  </a:lnTo>
                  <a:lnTo>
                    <a:pt x="1543621" y="3810"/>
                  </a:lnTo>
                  <a:lnTo>
                    <a:pt x="1542821" y="5080"/>
                  </a:lnTo>
                  <a:lnTo>
                    <a:pt x="1723008" y="5080"/>
                  </a:lnTo>
                  <a:lnTo>
                    <a:pt x="1722399" y="3810"/>
                  </a:lnTo>
                  <a:lnTo>
                    <a:pt x="1557527" y="3810"/>
                  </a:lnTo>
                  <a:lnTo>
                    <a:pt x="1558213" y="2540"/>
                  </a:lnTo>
                  <a:close/>
                </a:path>
                <a:path w="4798060" h="177800">
                  <a:moveTo>
                    <a:pt x="1757502" y="3810"/>
                  </a:moveTo>
                  <a:lnTo>
                    <a:pt x="1726564" y="3810"/>
                  </a:lnTo>
                  <a:lnTo>
                    <a:pt x="1728330" y="5080"/>
                  </a:lnTo>
                  <a:lnTo>
                    <a:pt x="1757489" y="5080"/>
                  </a:lnTo>
                  <a:lnTo>
                    <a:pt x="1757502" y="3810"/>
                  </a:lnTo>
                  <a:close/>
                </a:path>
                <a:path w="4798060" h="177800">
                  <a:moveTo>
                    <a:pt x="1761464" y="3810"/>
                  </a:moveTo>
                  <a:lnTo>
                    <a:pt x="1757489" y="5080"/>
                  </a:lnTo>
                  <a:lnTo>
                    <a:pt x="1762112" y="5080"/>
                  </a:lnTo>
                  <a:lnTo>
                    <a:pt x="1761464" y="3810"/>
                  </a:lnTo>
                  <a:close/>
                </a:path>
                <a:path w="4798060" h="177800">
                  <a:moveTo>
                    <a:pt x="1767179" y="3810"/>
                  </a:moveTo>
                  <a:lnTo>
                    <a:pt x="1764157" y="3810"/>
                  </a:lnTo>
                  <a:lnTo>
                    <a:pt x="1764118" y="5080"/>
                  </a:lnTo>
                  <a:lnTo>
                    <a:pt x="1768094" y="5080"/>
                  </a:lnTo>
                  <a:lnTo>
                    <a:pt x="1768029" y="4809"/>
                  </a:lnTo>
                  <a:lnTo>
                    <a:pt x="1767179" y="3810"/>
                  </a:lnTo>
                  <a:close/>
                </a:path>
                <a:path w="4798060" h="177800">
                  <a:moveTo>
                    <a:pt x="1768094" y="4885"/>
                  </a:moveTo>
                  <a:lnTo>
                    <a:pt x="1768094" y="5080"/>
                  </a:lnTo>
                  <a:lnTo>
                    <a:pt x="1768259" y="5080"/>
                  </a:lnTo>
                  <a:lnTo>
                    <a:pt x="1768094" y="4885"/>
                  </a:lnTo>
                  <a:close/>
                </a:path>
                <a:path w="4798060" h="177800">
                  <a:moveTo>
                    <a:pt x="2207399" y="3810"/>
                  </a:moveTo>
                  <a:lnTo>
                    <a:pt x="1768094" y="3810"/>
                  </a:lnTo>
                  <a:lnTo>
                    <a:pt x="1768094" y="4885"/>
                  </a:lnTo>
                  <a:lnTo>
                    <a:pt x="1768259" y="5080"/>
                  </a:lnTo>
                  <a:lnTo>
                    <a:pt x="2207767" y="5080"/>
                  </a:lnTo>
                  <a:lnTo>
                    <a:pt x="2207399" y="3810"/>
                  </a:lnTo>
                  <a:close/>
                </a:path>
                <a:path w="4798060" h="177800">
                  <a:moveTo>
                    <a:pt x="2229973" y="4830"/>
                  </a:moveTo>
                  <a:lnTo>
                    <a:pt x="2229739" y="5080"/>
                  </a:lnTo>
                  <a:lnTo>
                    <a:pt x="2229992" y="5080"/>
                  </a:lnTo>
                  <a:lnTo>
                    <a:pt x="2229973" y="4830"/>
                  </a:lnTo>
                  <a:close/>
                </a:path>
                <a:path w="4798060" h="177800">
                  <a:moveTo>
                    <a:pt x="2232609" y="3810"/>
                  </a:moveTo>
                  <a:lnTo>
                    <a:pt x="2230932" y="3810"/>
                  </a:lnTo>
                  <a:lnTo>
                    <a:pt x="2229992" y="4809"/>
                  </a:lnTo>
                  <a:lnTo>
                    <a:pt x="2231923" y="5080"/>
                  </a:lnTo>
                  <a:lnTo>
                    <a:pt x="2232609" y="3810"/>
                  </a:lnTo>
                  <a:close/>
                </a:path>
                <a:path w="4798060" h="177800">
                  <a:moveTo>
                    <a:pt x="2251202" y="3810"/>
                  </a:moveTo>
                  <a:lnTo>
                    <a:pt x="2246833" y="3810"/>
                  </a:lnTo>
                  <a:lnTo>
                    <a:pt x="2247163" y="5080"/>
                  </a:lnTo>
                  <a:lnTo>
                    <a:pt x="2251189" y="5080"/>
                  </a:lnTo>
                  <a:lnTo>
                    <a:pt x="2251202" y="3810"/>
                  </a:lnTo>
                  <a:close/>
                </a:path>
                <a:path w="4798060" h="177800">
                  <a:moveTo>
                    <a:pt x="2259812" y="3810"/>
                  </a:moveTo>
                  <a:lnTo>
                    <a:pt x="2259799" y="5080"/>
                  </a:lnTo>
                  <a:lnTo>
                    <a:pt x="2263762" y="5080"/>
                  </a:lnTo>
                  <a:lnTo>
                    <a:pt x="2259812" y="3810"/>
                  </a:lnTo>
                  <a:close/>
                </a:path>
                <a:path w="4798060" h="177800">
                  <a:moveTo>
                    <a:pt x="2268080" y="3810"/>
                  </a:moveTo>
                  <a:lnTo>
                    <a:pt x="2265781" y="3810"/>
                  </a:lnTo>
                  <a:lnTo>
                    <a:pt x="2265768" y="5080"/>
                  </a:lnTo>
                  <a:lnTo>
                    <a:pt x="2267470" y="5080"/>
                  </a:lnTo>
                  <a:lnTo>
                    <a:pt x="2268080" y="3810"/>
                  </a:lnTo>
                  <a:close/>
                </a:path>
                <a:path w="4798060" h="177800">
                  <a:moveTo>
                    <a:pt x="2272118" y="3810"/>
                  </a:moveTo>
                  <a:lnTo>
                    <a:pt x="2271077" y="3810"/>
                  </a:lnTo>
                  <a:lnTo>
                    <a:pt x="2269705" y="5080"/>
                  </a:lnTo>
                  <a:lnTo>
                    <a:pt x="2272372" y="5080"/>
                  </a:lnTo>
                  <a:lnTo>
                    <a:pt x="2272118" y="3810"/>
                  </a:lnTo>
                  <a:close/>
                </a:path>
                <a:path w="4798060" h="177800">
                  <a:moveTo>
                    <a:pt x="2273058" y="3810"/>
                  </a:moveTo>
                  <a:lnTo>
                    <a:pt x="2273046" y="5080"/>
                  </a:lnTo>
                  <a:lnTo>
                    <a:pt x="2275039" y="5080"/>
                  </a:lnTo>
                  <a:lnTo>
                    <a:pt x="2273058" y="3810"/>
                  </a:lnTo>
                  <a:close/>
                </a:path>
                <a:path w="4798060" h="177800">
                  <a:moveTo>
                    <a:pt x="2978721" y="3810"/>
                  </a:moveTo>
                  <a:lnTo>
                    <a:pt x="2275052" y="3810"/>
                  </a:lnTo>
                  <a:lnTo>
                    <a:pt x="2275039" y="5080"/>
                  </a:lnTo>
                  <a:lnTo>
                    <a:pt x="2979166" y="5080"/>
                  </a:lnTo>
                  <a:lnTo>
                    <a:pt x="2978721" y="3810"/>
                  </a:lnTo>
                  <a:close/>
                </a:path>
                <a:path w="4798060" h="177800">
                  <a:moveTo>
                    <a:pt x="2999701" y="3810"/>
                  </a:moveTo>
                  <a:lnTo>
                    <a:pt x="2979356" y="3810"/>
                  </a:lnTo>
                  <a:lnTo>
                    <a:pt x="2979445" y="5080"/>
                  </a:lnTo>
                  <a:lnTo>
                    <a:pt x="2999689" y="5080"/>
                  </a:lnTo>
                  <a:lnTo>
                    <a:pt x="2999701" y="3810"/>
                  </a:lnTo>
                  <a:close/>
                </a:path>
                <a:path w="4798060" h="177800">
                  <a:moveTo>
                    <a:pt x="3004985" y="3810"/>
                  </a:moveTo>
                  <a:lnTo>
                    <a:pt x="2999689" y="5080"/>
                  </a:lnTo>
                  <a:lnTo>
                    <a:pt x="3004972" y="5080"/>
                  </a:lnTo>
                  <a:lnTo>
                    <a:pt x="3004985" y="3810"/>
                  </a:lnTo>
                  <a:close/>
                </a:path>
                <a:path w="4798060" h="177800">
                  <a:moveTo>
                    <a:pt x="2229992" y="3810"/>
                  </a:moveTo>
                  <a:lnTo>
                    <a:pt x="2222004" y="3810"/>
                  </a:lnTo>
                  <a:lnTo>
                    <a:pt x="2229973" y="4830"/>
                  </a:lnTo>
                  <a:lnTo>
                    <a:pt x="2229992" y="3810"/>
                  </a:lnTo>
                  <a:close/>
                </a:path>
                <a:path w="4798060" h="177800">
                  <a:moveTo>
                    <a:pt x="2230932" y="3810"/>
                  </a:moveTo>
                  <a:lnTo>
                    <a:pt x="2229992" y="3810"/>
                  </a:lnTo>
                  <a:lnTo>
                    <a:pt x="2229992" y="4809"/>
                  </a:lnTo>
                  <a:lnTo>
                    <a:pt x="2230932" y="3810"/>
                  </a:lnTo>
                  <a:close/>
                </a:path>
                <a:path w="4798060" h="177800">
                  <a:moveTo>
                    <a:pt x="1539659" y="2540"/>
                  </a:moveTo>
                  <a:lnTo>
                    <a:pt x="1533029" y="2540"/>
                  </a:lnTo>
                  <a:lnTo>
                    <a:pt x="1533652" y="3810"/>
                  </a:lnTo>
                  <a:lnTo>
                    <a:pt x="1539659" y="3810"/>
                  </a:lnTo>
                  <a:lnTo>
                    <a:pt x="1539659" y="2540"/>
                  </a:lnTo>
                  <a:close/>
                </a:path>
                <a:path w="4798060" h="177800">
                  <a:moveTo>
                    <a:pt x="1566798" y="2540"/>
                  </a:moveTo>
                  <a:lnTo>
                    <a:pt x="1561096" y="2540"/>
                  </a:lnTo>
                  <a:lnTo>
                    <a:pt x="1560169" y="3810"/>
                  </a:lnTo>
                  <a:lnTo>
                    <a:pt x="1561490" y="3810"/>
                  </a:lnTo>
                  <a:lnTo>
                    <a:pt x="1566798" y="2540"/>
                  </a:lnTo>
                  <a:close/>
                </a:path>
                <a:path w="4798060" h="177800">
                  <a:moveTo>
                    <a:pt x="1572120" y="2540"/>
                  </a:moveTo>
                  <a:lnTo>
                    <a:pt x="1568805" y="2540"/>
                  </a:lnTo>
                  <a:lnTo>
                    <a:pt x="1568792" y="3810"/>
                  </a:lnTo>
                  <a:lnTo>
                    <a:pt x="1572107" y="3810"/>
                  </a:lnTo>
                  <a:lnTo>
                    <a:pt x="1572120" y="2540"/>
                  </a:lnTo>
                  <a:close/>
                </a:path>
                <a:path w="4798060" h="177800">
                  <a:moveTo>
                    <a:pt x="1627758" y="2540"/>
                  </a:moveTo>
                  <a:lnTo>
                    <a:pt x="1583385" y="2540"/>
                  </a:lnTo>
                  <a:lnTo>
                    <a:pt x="1583359" y="3810"/>
                  </a:lnTo>
                  <a:lnTo>
                    <a:pt x="1628406" y="3810"/>
                  </a:lnTo>
                  <a:lnTo>
                    <a:pt x="1627758" y="2540"/>
                  </a:lnTo>
                  <a:close/>
                </a:path>
                <a:path w="4798060" h="177800">
                  <a:moveTo>
                    <a:pt x="1726666" y="2540"/>
                  </a:moveTo>
                  <a:lnTo>
                    <a:pt x="1629778" y="2540"/>
                  </a:lnTo>
                  <a:lnTo>
                    <a:pt x="1628406" y="3810"/>
                  </a:lnTo>
                  <a:lnTo>
                    <a:pt x="1727072" y="3810"/>
                  </a:lnTo>
                  <a:lnTo>
                    <a:pt x="1726666" y="2540"/>
                  </a:lnTo>
                  <a:close/>
                </a:path>
                <a:path w="4798060" h="177800">
                  <a:moveTo>
                    <a:pt x="1746338" y="2540"/>
                  </a:moveTo>
                  <a:lnTo>
                    <a:pt x="1727809" y="2540"/>
                  </a:lnTo>
                  <a:lnTo>
                    <a:pt x="1728419" y="3810"/>
                  </a:lnTo>
                  <a:lnTo>
                    <a:pt x="1745767" y="3810"/>
                  </a:lnTo>
                  <a:lnTo>
                    <a:pt x="1746338" y="2540"/>
                  </a:lnTo>
                  <a:close/>
                </a:path>
                <a:path w="4798060" h="177800">
                  <a:moveTo>
                    <a:pt x="1753615" y="2540"/>
                  </a:moveTo>
                  <a:lnTo>
                    <a:pt x="1748078" y="2540"/>
                  </a:lnTo>
                  <a:lnTo>
                    <a:pt x="1752003" y="3810"/>
                  </a:lnTo>
                  <a:lnTo>
                    <a:pt x="1753615" y="2540"/>
                  </a:lnTo>
                  <a:close/>
                </a:path>
                <a:path w="4798060" h="177800">
                  <a:moveTo>
                    <a:pt x="1771700" y="2540"/>
                  </a:moveTo>
                  <a:lnTo>
                    <a:pt x="1758251" y="2540"/>
                  </a:lnTo>
                  <a:lnTo>
                    <a:pt x="1758886" y="3810"/>
                  </a:lnTo>
                  <a:lnTo>
                    <a:pt x="1774774" y="3810"/>
                  </a:lnTo>
                  <a:lnTo>
                    <a:pt x="1771700" y="2540"/>
                  </a:lnTo>
                  <a:close/>
                </a:path>
                <a:path w="4798060" h="177800">
                  <a:moveTo>
                    <a:pt x="1774812" y="2540"/>
                  </a:moveTo>
                  <a:lnTo>
                    <a:pt x="1774774" y="3810"/>
                  </a:lnTo>
                  <a:lnTo>
                    <a:pt x="1777441" y="3810"/>
                  </a:lnTo>
                  <a:lnTo>
                    <a:pt x="1774812" y="2540"/>
                  </a:lnTo>
                  <a:close/>
                </a:path>
                <a:path w="4798060" h="177800">
                  <a:moveTo>
                    <a:pt x="1781428" y="2540"/>
                  </a:moveTo>
                  <a:lnTo>
                    <a:pt x="1777453" y="2540"/>
                  </a:lnTo>
                  <a:lnTo>
                    <a:pt x="1777453" y="3810"/>
                  </a:lnTo>
                  <a:lnTo>
                    <a:pt x="1781416" y="3810"/>
                  </a:lnTo>
                  <a:lnTo>
                    <a:pt x="1781428" y="2540"/>
                  </a:lnTo>
                  <a:close/>
                </a:path>
                <a:path w="4798060" h="177800">
                  <a:moveTo>
                    <a:pt x="1784743" y="2540"/>
                  </a:moveTo>
                  <a:lnTo>
                    <a:pt x="1782749" y="2540"/>
                  </a:lnTo>
                  <a:lnTo>
                    <a:pt x="1782724" y="3810"/>
                  </a:lnTo>
                  <a:lnTo>
                    <a:pt x="1786712" y="3810"/>
                  </a:lnTo>
                  <a:lnTo>
                    <a:pt x="1784743" y="2540"/>
                  </a:lnTo>
                  <a:close/>
                </a:path>
                <a:path w="4798060" h="177800">
                  <a:moveTo>
                    <a:pt x="1786724" y="2540"/>
                  </a:moveTo>
                  <a:lnTo>
                    <a:pt x="1786724" y="3810"/>
                  </a:lnTo>
                  <a:lnTo>
                    <a:pt x="1789353" y="3810"/>
                  </a:lnTo>
                  <a:lnTo>
                    <a:pt x="1786724" y="2540"/>
                  </a:lnTo>
                  <a:close/>
                </a:path>
                <a:path w="4798060" h="177800">
                  <a:moveTo>
                    <a:pt x="2208822" y="2540"/>
                  </a:moveTo>
                  <a:lnTo>
                    <a:pt x="1789379" y="2540"/>
                  </a:lnTo>
                  <a:lnTo>
                    <a:pt x="1789353" y="3810"/>
                  </a:lnTo>
                  <a:lnTo>
                    <a:pt x="2208822" y="3810"/>
                  </a:lnTo>
                  <a:lnTo>
                    <a:pt x="2208822" y="2540"/>
                  </a:lnTo>
                  <a:close/>
                </a:path>
                <a:path w="4798060" h="177800">
                  <a:moveTo>
                    <a:pt x="2310269" y="2540"/>
                  </a:moveTo>
                  <a:lnTo>
                    <a:pt x="2285796" y="2540"/>
                  </a:lnTo>
                  <a:lnTo>
                    <a:pt x="2295575" y="3810"/>
                  </a:lnTo>
                  <a:lnTo>
                    <a:pt x="2310866" y="3810"/>
                  </a:lnTo>
                  <a:lnTo>
                    <a:pt x="2310269" y="2540"/>
                  </a:lnTo>
                  <a:close/>
                </a:path>
                <a:path w="4798060" h="177800">
                  <a:moveTo>
                    <a:pt x="2320124" y="2540"/>
                  </a:moveTo>
                  <a:lnTo>
                    <a:pt x="2312263" y="2540"/>
                  </a:lnTo>
                  <a:lnTo>
                    <a:pt x="2310866" y="3810"/>
                  </a:lnTo>
                  <a:lnTo>
                    <a:pt x="2320061" y="3810"/>
                  </a:lnTo>
                  <a:lnTo>
                    <a:pt x="2320124" y="2540"/>
                  </a:lnTo>
                  <a:close/>
                </a:path>
                <a:path w="4798060" h="177800">
                  <a:moveTo>
                    <a:pt x="2389174" y="2540"/>
                  </a:moveTo>
                  <a:lnTo>
                    <a:pt x="2340648" y="2540"/>
                  </a:lnTo>
                  <a:lnTo>
                    <a:pt x="2340635" y="3810"/>
                  </a:lnTo>
                  <a:lnTo>
                    <a:pt x="2393556" y="3810"/>
                  </a:lnTo>
                  <a:lnTo>
                    <a:pt x="2389174" y="2540"/>
                  </a:lnTo>
                  <a:close/>
                </a:path>
                <a:path w="4798060" h="177800">
                  <a:moveTo>
                    <a:pt x="2389174" y="2540"/>
                  </a:moveTo>
                  <a:lnTo>
                    <a:pt x="2393556" y="3810"/>
                  </a:lnTo>
                  <a:lnTo>
                    <a:pt x="2393344" y="3280"/>
                  </a:lnTo>
                  <a:lnTo>
                    <a:pt x="2389174" y="2540"/>
                  </a:lnTo>
                  <a:close/>
                </a:path>
                <a:path w="4798060" h="177800">
                  <a:moveTo>
                    <a:pt x="2393344" y="3280"/>
                  </a:moveTo>
                  <a:lnTo>
                    <a:pt x="2393556" y="3810"/>
                  </a:lnTo>
                  <a:lnTo>
                    <a:pt x="2396324" y="3810"/>
                  </a:lnTo>
                  <a:lnTo>
                    <a:pt x="2393344" y="3280"/>
                  </a:lnTo>
                  <a:close/>
                </a:path>
                <a:path w="4798060" h="177800">
                  <a:moveTo>
                    <a:pt x="2398204" y="2540"/>
                  </a:moveTo>
                  <a:lnTo>
                    <a:pt x="2398814" y="3810"/>
                  </a:lnTo>
                  <a:lnTo>
                    <a:pt x="2400312" y="3810"/>
                  </a:lnTo>
                  <a:lnTo>
                    <a:pt x="2398204" y="2540"/>
                  </a:lnTo>
                  <a:close/>
                </a:path>
                <a:path w="4798060" h="177800">
                  <a:moveTo>
                    <a:pt x="2434120" y="2540"/>
                  </a:moveTo>
                  <a:lnTo>
                    <a:pt x="2402979" y="2540"/>
                  </a:lnTo>
                  <a:lnTo>
                    <a:pt x="2402954" y="3810"/>
                  </a:lnTo>
                  <a:lnTo>
                    <a:pt x="2433535" y="3810"/>
                  </a:lnTo>
                  <a:lnTo>
                    <a:pt x="2434120" y="2540"/>
                  </a:lnTo>
                  <a:close/>
                </a:path>
                <a:path w="4798060" h="177800">
                  <a:moveTo>
                    <a:pt x="2437638" y="2540"/>
                  </a:moveTo>
                  <a:lnTo>
                    <a:pt x="2436088" y="2540"/>
                  </a:lnTo>
                  <a:lnTo>
                    <a:pt x="2436075" y="3810"/>
                  </a:lnTo>
                  <a:lnTo>
                    <a:pt x="2439161" y="3810"/>
                  </a:lnTo>
                  <a:lnTo>
                    <a:pt x="2437638" y="2540"/>
                  </a:lnTo>
                  <a:close/>
                </a:path>
                <a:path w="4798060" h="177800">
                  <a:moveTo>
                    <a:pt x="2453970" y="2540"/>
                  </a:moveTo>
                  <a:lnTo>
                    <a:pt x="2440724" y="2540"/>
                  </a:lnTo>
                  <a:lnTo>
                    <a:pt x="2440711" y="3810"/>
                  </a:lnTo>
                  <a:lnTo>
                    <a:pt x="2453970" y="3810"/>
                  </a:lnTo>
                  <a:lnTo>
                    <a:pt x="2453970" y="2540"/>
                  </a:lnTo>
                  <a:close/>
                </a:path>
                <a:path w="4798060" h="177800">
                  <a:moveTo>
                    <a:pt x="2937713" y="2540"/>
                  </a:moveTo>
                  <a:lnTo>
                    <a:pt x="2461945" y="2540"/>
                  </a:lnTo>
                  <a:lnTo>
                    <a:pt x="2461247" y="3810"/>
                  </a:lnTo>
                  <a:lnTo>
                    <a:pt x="2939681" y="3810"/>
                  </a:lnTo>
                  <a:lnTo>
                    <a:pt x="2937713" y="2540"/>
                  </a:lnTo>
                  <a:close/>
                </a:path>
                <a:path w="4798060" h="177800">
                  <a:moveTo>
                    <a:pt x="2939686" y="3721"/>
                  </a:moveTo>
                  <a:lnTo>
                    <a:pt x="2939834" y="3810"/>
                  </a:lnTo>
                  <a:lnTo>
                    <a:pt x="2939686" y="3721"/>
                  </a:lnTo>
                  <a:close/>
                </a:path>
                <a:path w="4798060" h="177800">
                  <a:moveTo>
                    <a:pt x="2941713" y="2540"/>
                  </a:moveTo>
                  <a:lnTo>
                    <a:pt x="2939757" y="2540"/>
                  </a:lnTo>
                  <a:lnTo>
                    <a:pt x="2939686" y="3721"/>
                  </a:lnTo>
                  <a:lnTo>
                    <a:pt x="2939834" y="3810"/>
                  </a:lnTo>
                  <a:lnTo>
                    <a:pt x="2941662" y="3810"/>
                  </a:lnTo>
                  <a:lnTo>
                    <a:pt x="2941713" y="2540"/>
                  </a:lnTo>
                  <a:close/>
                </a:path>
                <a:path w="4798060" h="177800">
                  <a:moveTo>
                    <a:pt x="2953727" y="2540"/>
                  </a:moveTo>
                  <a:lnTo>
                    <a:pt x="2946412" y="2540"/>
                  </a:lnTo>
                  <a:lnTo>
                    <a:pt x="2946285" y="3810"/>
                  </a:lnTo>
                  <a:lnTo>
                    <a:pt x="2953626" y="3810"/>
                  </a:lnTo>
                  <a:lnTo>
                    <a:pt x="2953727" y="2540"/>
                  </a:lnTo>
                  <a:close/>
                </a:path>
                <a:path w="4798060" h="177800">
                  <a:moveTo>
                    <a:pt x="2968739" y="2540"/>
                  </a:moveTo>
                  <a:lnTo>
                    <a:pt x="2958706" y="2540"/>
                  </a:lnTo>
                  <a:lnTo>
                    <a:pt x="2959011" y="3810"/>
                  </a:lnTo>
                  <a:lnTo>
                    <a:pt x="2968625" y="3810"/>
                  </a:lnTo>
                  <a:lnTo>
                    <a:pt x="2968739" y="2540"/>
                  </a:lnTo>
                  <a:close/>
                </a:path>
                <a:path w="4798060" h="177800">
                  <a:moveTo>
                    <a:pt x="2974644" y="2540"/>
                  </a:moveTo>
                  <a:lnTo>
                    <a:pt x="2970682" y="2540"/>
                  </a:lnTo>
                  <a:lnTo>
                    <a:pt x="2970606" y="3810"/>
                  </a:lnTo>
                  <a:lnTo>
                    <a:pt x="2974594" y="3810"/>
                  </a:lnTo>
                  <a:lnTo>
                    <a:pt x="2974644" y="2540"/>
                  </a:lnTo>
                  <a:close/>
                </a:path>
                <a:path w="4798060" h="177800">
                  <a:moveTo>
                    <a:pt x="2980842" y="2540"/>
                  </a:moveTo>
                  <a:lnTo>
                    <a:pt x="2975495" y="3810"/>
                  </a:lnTo>
                  <a:lnTo>
                    <a:pt x="2980715" y="3810"/>
                  </a:lnTo>
                  <a:lnTo>
                    <a:pt x="2980842" y="2540"/>
                  </a:lnTo>
                  <a:close/>
                </a:path>
                <a:path w="4798060" h="177800">
                  <a:moveTo>
                    <a:pt x="2393048" y="2540"/>
                  </a:moveTo>
                  <a:lnTo>
                    <a:pt x="2389174" y="2540"/>
                  </a:lnTo>
                  <a:lnTo>
                    <a:pt x="2393344" y="3280"/>
                  </a:lnTo>
                  <a:lnTo>
                    <a:pt x="2393048" y="2540"/>
                  </a:lnTo>
                  <a:close/>
                </a:path>
                <a:path w="4798060" h="177800">
                  <a:moveTo>
                    <a:pt x="1537627" y="1270"/>
                  </a:moveTo>
                  <a:lnTo>
                    <a:pt x="1535734" y="2540"/>
                  </a:lnTo>
                  <a:lnTo>
                    <a:pt x="1539366" y="2540"/>
                  </a:lnTo>
                  <a:lnTo>
                    <a:pt x="1537627" y="1270"/>
                  </a:lnTo>
                  <a:close/>
                </a:path>
                <a:path w="4798060" h="177800">
                  <a:moveTo>
                    <a:pt x="1545297" y="1270"/>
                  </a:moveTo>
                  <a:lnTo>
                    <a:pt x="1542376" y="2540"/>
                  </a:lnTo>
                  <a:lnTo>
                    <a:pt x="1547495" y="2540"/>
                  </a:lnTo>
                  <a:lnTo>
                    <a:pt x="1545297" y="1270"/>
                  </a:lnTo>
                  <a:close/>
                </a:path>
                <a:path w="4798060" h="177800">
                  <a:moveTo>
                    <a:pt x="1695411" y="1270"/>
                  </a:moveTo>
                  <a:lnTo>
                    <a:pt x="1680171" y="1270"/>
                  </a:lnTo>
                  <a:lnTo>
                    <a:pt x="1680146" y="2540"/>
                  </a:lnTo>
                  <a:lnTo>
                    <a:pt x="1695399" y="2540"/>
                  </a:lnTo>
                  <a:lnTo>
                    <a:pt x="1695411" y="1270"/>
                  </a:lnTo>
                  <a:close/>
                </a:path>
                <a:path w="4798060" h="177800">
                  <a:moveTo>
                    <a:pt x="1879701" y="1270"/>
                  </a:moveTo>
                  <a:lnTo>
                    <a:pt x="1877542" y="2540"/>
                  </a:lnTo>
                  <a:lnTo>
                    <a:pt x="1880654" y="2540"/>
                  </a:lnTo>
                  <a:lnTo>
                    <a:pt x="1879701" y="1270"/>
                  </a:lnTo>
                  <a:close/>
                </a:path>
                <a:path w="4798060" h="177800">
                  <a:moveTo>
                    <a:pt x="1890788" y="1270"/>
                  </a:moveTo>
                  <a:lnTo>
                    <a:pt x="1890788" y="2540"/>
                  </a:lnTo>
                  <a:lnTo>
                    <a:pt x="1892769" y="2540"/>
                  </a:lnTo>
                  <a:lnTo>
                    <a:pt x="1890788" y="1270"/>
                  </a:lnTo>
                  <a:close/>
                </a:path>
                <a:path w="4798060" h="177800">
                  <a:moveTo>
                    <a:pt x="1892782" y="1270"/>
                  </a:moveTo>
                  <a:lnTo>
                    <a:pt x="1892782" y="2540"/>
                  </a:lnTo>
                  <a:lnTo>
                    <a:pt x="1904047" y="2540"/>
                  </a:lnTo>
                  <a:lnTo>
                    <a:pt x="1892782" y="1270"/>
                  </a:lnTo>
                  <a:close/>
                </a:path>
                <a:path w="4798060" h="177800">
                  <a:moveTo>
                    <a:pt x="1906701" y="1270"/>
                  </a:moveTo>
                  <a:lnTo>
                    <a:pt x="1904060" y="1270"/>
                  </a:lnTo>
                  <a:lnTo>
                    <a:pt x="1904047" y="2540"/>
                  </a:lnTo>
                  <a:lnTo>
                    <a:pt x="1910499" y="2540"/>
                  </a:lnTo>
                  <a:lnTo>
                    <a:pt x="1906701" y="1270"/>
                  </a:lnTo>
                  <a:close/>
                </a:path>
                <a:path w="4798060" h="177800">
                  <a:moveTo>
                    <a:pt x="1925269" y="1270"/>
                  </a:moveTo>
                  <a:lnTo>
                    <a:pt x="1911997" y="1270"/>
                  </a:lnTo>
                  <a:lnTo>
                    <a:pt x="1911984" y="2540"/>
                  </a:lnTo>
                  <a:lnTo>
                    <a:pt x="1925764" y="2540"/>
                  </a:lnTo>
                  <a:lnTo>
                    <a:pt x="1925269" y="1270"/>
                  </a:lnTo>
                  <a:close/>
                </a:path>
                <a:path w="4798060" h="177800">
                  <a:moveTo>
                    <a:pt x="1931200" y="1270"/>
                  </a:moveTo>
                  <a:lnTo>
                    <a:pt x="1927237" y="1270"/>
                  </a:lnTo>
                  <a:lnTo>
                    <a:pt x="1927225" y="2540"/>
                  </a:lnTo>
                  <a:lnTo>
                    <a:pt x="1931200" y="2540"/>
                  </a:lnTo>
                  <a:lnTo>
                    <a:pt x="1931200" y="1270"/>
                  </a:lnTo>
                  <a:close/>
                </a:path>
                <a:path w="4798060" h="177800">
                  <a:moveTo>
                    <a:pt x="1938959" y="1270"/>
                  </a:moveTo>
                  <a:lnTo>
                    <a:pt x="1937842" y="1270"/>
                  </a:lnTo>
                  <a:lnTo>
                    <a:pt x="1937829" y="2540"/>
                  </a:lnTo>
                  <a:lnTo>
                    <a:pt x="1938972" y="2540"/>
                  </a:lnTo>
                  <a:lnTo>
                    <a:pt x="1938959" y="1270"/>
                  </a:lnTo>
                  <a:close/>
                </a:path>
                <a:path w="4798060" h="177800">
                  <a:moveTo>
                    <a:pt x="1967433" y="1270"/>
                  </a:moveTo>
                  <a:lnTo>
                    <a:pt x="1966315" y="1270"/>
                  </a:lnTo>
                  <a:lnTo>
                    <a:pt x="1966290" y="2540"/>
                  </a:lnTo>
                  <a:lnTo>
                    <a:pt x="1967445" y="2540"/>
                  </a:lnTo>
                  <a:lnTo>
                    <a:pt x="1967433" y="1270"/>
                  </a:lnTo>
                  <a:close/>
                </a:path>
                <a:path w="4798060" h="177800">
                  <a:moveTo>
                    <a:pt x="1975116" y="1270"/>
                  </a:moveTo>
                  <a:lnTo>
                    <a:pt x="1972945" y="1270"/>
                  </a:lnTo>
                  <a:lnTo>
                    <a:pt x="1972919" y="2540"/>
                  </a:lnTo>
                  <a:lnTo>
                    <a:pt x="1976196" y="2540"/>
                  </a:lnTo>
                  <a:lnTo>
                    <a:pt x="1975116" y="1270"/>
                  </a:lnTo>
                  <a:close/>
                </a:path>
                <a:path w="4798060" h="177800">
                  <a:moveTo>
                    <a:pt x="1977580" y="1270"/>
                  </a:moveTo>
                  <a:lnTo>
                    <a:pt x="1977555" y="2540"/>
                  </a:lnTo>
                  <a:lnTo>
                    <a:pt x="1982863" y="2540"/>
                  </a:lnTo>
                  <a:lnTo>
                    <a:pt x="1977580" y="1270"/>
                  </a:lnTo>
                  <a:close/>
                </a:path>
                <a:path w="4798060" h="177800">
                  <a:moveTo>
                    <a:pt x="1985530" y="1270"/>
                  </a:moveTo>
                  <a:lnTo>
                    <a:pt x="1985517" y="2540"/>
                  </a:lnTo>
                  <a:lnTo>
                    <a:pt x="1990813" y="2540"/>
                  </a:lnTo>
                  <a:lnTo>
                    <a:pt x="1985530" y="1270"/>
                  </a:lnTo>
                  <a:close/>
                </a:path>
                <a:path w="4798060" h="177800">
                  <a:moveTo>
                    <a:pt x="1994141" y="1270"/>
                  </a:moveTo>
                  <a:lnTo>
                    <a:pt x="1993480" y="1270"/>
                  </a:lnTo>
                  <a:lnTo>
                    <a:pt x="1993468" y="2540"/>
                  </a:lnTo>
                  <a:lnTo>
                    <a:pt x="1994128" y="2540"/>
                  </a:lnTo>
                  <a:lnTo>
                    <a:pt x="1994141" y="1270"/>
                  </a:lnTo>
                  <a:close/>
                </a:path>
                <a:path w="4798060" h="177800">
                  <a:moveTo>
                    <a:pt x="2004072" y="1270"/>
                  </a:moveTo>
                  <a:lnTo>
                    <a:pt x="1999399" y="1270"/>
                  </a:lnTo>
                  <a:lnTo>
                    <a:pt x="1998116" y="2540"/>
                  </a:lnTo>
                  <a:lnTo>
                    <a:pt x="2004059" y="2540"/>
                  </a:lnTo>
                  <a:lnTo>
                    <a:pt x="2004072" y="1270"/>
                  </a:lnTo>
                  <a:close/>
                </a:path>
                <a:path w="4798060" h="177800">
                  <a:moveTo>
                    <a:pt x="2011362" y="1270"/>
                  </a:moveTo>
                  <a:lnTo>
                    <a:pt x="2007387" y="1270"/>
                  </a:lnTo>
                  <a:lnTo>
                    <a:pt x="2004059" y="2540"/>
                  </a:lnTo>
                  <a:lnTo>
                    <a:pt x="2013343" y="2540"/>
                  </a:lnTo>
                  <a:lnTo>
                    <a:pt x="2011362" y="1270"/>
                  </a:lnTo>
                  <a:close/>
                </a:path>
                <a:path w="4798060" h="177800">
                  <a:moveTo>
                    <a:pt x="2045258" y="1270"/>
                  </a:moveTo>
                  <a:lnTo>
                    <a:pt x="2043823" y="1270"/>
                  </a:lnTo>
                  <a:lnTo>
                    <a:pt x="2043099" y="2540"/>
                  </a:lnTo>
                  <a:lnTo>
                    <a:pt x="2046452" y="2540"/>
                  </a:lnTo>
                  <a:lnTo>
                    <a:pt x="2045258" y="1270"/>
                  </a:lnTo>
                  <a:close/>
                </a:path>
                <a:path w="4798060" h="177800">
                  <a:moveTo>
                    <a:pt x="2057996" y="1270"/>
                  </a:moveTo>
                  <a:lnTo>
                    <a:pt x="2056383" y="1270"/>
                  </a:lnTo>
                  <a:lnTo>
                    <a:pt x="2056383" y="2540"/>
                  </a:lnTo>
                  <a:lnTo>
                    <a:pt x="2056790" y="2540"/>
                  </a:lnTo>
                  <a:lnTo>
                    <a:pt x="2057996" y="1270"/>
                  </a:lnTo>
                  <a:close/>
                </a:path>
                <a:path w="4798060" h="177800">
                  <a:moveTo>
                    <a:pt x="2082063" y="1270"/>
                  </a:moveTo>
                  <a:lnTo>
                    <a:pt x="2080907" y="1270"/>
                  </a:lnTo>
                  <a:lnTo>
                    <a:pt x="2080907" y="2540"/>
                  </a:lnTo>
                  <a:lnTo>
                    <a:pt x="2082025" y="2540"/>
                  </a:lnTo>
                  <a:lnTo>
                    <a:pt x="2082063" y="1270"/>
                  </a:lnTo>
                  <a:close/>
                </a:path>
                <a:path w="4798060" h="177800">
                  <a:moveTo>
                    <a:pt x="2093455" y="1270"/>
                  </a:moveTo>
                  <a:lnTo>
                    <a:pt x="2090851" y="2540"/>
                  </a:lnTo>
                  <a:lnTo>
                    <a:pt x="2096795" y="2540"/>
                  </a:lnTo>
                  <a:lnTo>
                    <a:pt x="2093455" y="1270"/>
                  </a:lnTo>
                  <a:close/>
                </a:path>
                <a:path w="4798060" h="177800">
                  <a:moveTo>
                    <a:pt x="2115362" y="1270"/>
                  </a:moveTo>
                  <a:lnTo>
                    <a:pt x="2106739" y="1270"/>
                  </a:lnTo>
                  <a:lnTo>
                    <a:pt x="2106726" y="2540"/>
                  </a:lnTo>
                  <a:lnTo>
                    <a:pt x="2115337" y="2540"/>
                  </a:lnTo>
                  <a:lnTo>
                    <a:pt x="2115362" y="1270"/>
                  </a:lnTo>
                  <a:close/>
                </a:path>
                <a:path w="4798060" h="177800">
                  <a:moveTo>
                    <a:pt x="2116010" y="1270"/>
                  </a:moveTo>
                  <a:lnTo>
                    <a:pt x="2116010" y="2540"/>
                  </a:lnTo>
                  <a:lnTo>
                    <a:pt x="2126602" y="2540"/>
                  </a:lnTo>
                  <a:lnTo>
                    <a:pt x="2116010" y="1270"/>
                  </a:lnTo>
                  <a:close/>
                </a:path>
                <a:path w="4798060" h="177800">
                  <a:moveTo>
                    <a:pt x="2205647" y="1270"/>
                  </a:moveTo>
                  <a:lnTo>
                    <a:pt x="2126615" y="1270"/>
                  </a:lnTo>
                  <a:lnTo>
                    <a:pt x="2126602" y="2540"/>
                  </a:lnTo>
                  <a:lnTo>
                    <a:pt x="2206066" y="2540"/>
                  </a:lnTo>
                  <a:lnTo>
                    <a:pt x="2205647" y="1270"/>
                  </a:lnTo>
                  <a:close/>
                </a:path>
                <a:path w="4798060" h="177800">
                  <a:moveTo>
                    <a:pt x="2421597" y="1270"/>
                  </a:moveTo>
                  <a:lnTo>
                    <a:pt x="2383790" y="1270"/>
                  </a:lnTo>
                  <a:lnTo>
                    <a:pt x="2383739" y="2540"/>
                  </a:lnTo>
                  <a:lnTo>
                    <a:pt x="2405367" y="2540"/>
                  </a:lnTo>
                  <a:lnTo>
                    <a:pt x="2421597" y="1270"/>
                  </a:lnTo>
                  <a:close/>
                </a:path>
                <a:path w="4798060" h="177800">
                  <a:moveTo>
                    <a:pt x="2422855" y="1270"/>
                  </a:moveTo>
                  <a:lnTo>
                    <a:pt x="2421763" y="1270"/>
                  </a:lnTo>
                  <a:lnTo>
                    <a:pt x="2421463" y="1293"/>
                  </a:lnTo>
                  <a:lnTo>
                    <a:pt x="2414244" y="2540"/>
                  </a:lnTo>
                  <a:lnTo>
                    <a:pt x="2422855" y="2540"/>
                  </a:lnTo>
                  <a:lnTo>
                    <a:pt x="2422855" y="1270"/>
                  </a:lnTo>
                  <a:close/>
                </a:path>
                <a:path w="4798060" h="177800">
                  <a:moveTo>
                    <a:pt x="2474086" y="1270"/>
                  </a:moveTo>
                  <a:lnTo>
                    <a:pt x="2474506" y="2540"/>
                  </a:lnTo>
                  <a:lnTo>
                    <a:pt x="2475204" y="2540"/>
                  </a:lnTo>
                  <a:lnTo>
                    <a:pt x="2474086" y="1270"/>
                  </a:lnTo>
                  <a:close/>
                </a:path>
                <a:path w="4798060" h="177800">
                  <a:moveTo>
                    <a:pt x="2526863" y="1470"/>
                  </a:moveTo>
                  <a:lnTo>
                    <a:pt x="2526093" y="2540"/>
                  </a:lnTo>
                  <a:lnTo>
                    <a:pt x="2526499" y="2540"/>
                  </a:lnTo>
                  <a:lnTo>
                    <a:pt x="2526863" y="1470"/>
                  </a:lnTo>
                  <a:close/>
                </a:path>
                <a:path w="4798060" h="177800">
                  <a:moveTo>
                    <a:pt x="2527007" y="1270"/>
                  </a:moveTo>
                  <a:lnTo>
                    <a:pt x="2526863" y="1470"/>
                  </a:lnTo>
                  <a:lnTo>
                    <a:pt x="2526499" y="2540"/>
                  </a:lnTo>
                  <a:lnTo>
                    <a:pt x="2527007" y="1270"/>
                  </a:lnTo>
                  <a:close/>
                </a:path>
                <a:path w="4798060" h="177800">
                  <a:moveTo>
                    <a:pt x="2528354" y="1270"/>
                  </a:moveTo>
                  <a:lnTo>
                    <a:pt x="2527007" y="1270"/>
                  </a:lnTo>
                  <a:lnTo>
                    <a:pt x="2526499" y="2540"/>
                  </a:lnTo>
                  <a:lnTo>
                    <a:pt x="2529446" y="2540"/>
                  </a:lnTo>
                  <a:lnTo>
                    <a:pt x="2528354" y="1270"/>
                  </a:lnTo>
                  <a:close/>
                </a:path>
                <a:path w="4798060" h="177800">
                  <a:moveTo>
                    <a:pt x="2531935" y="1270"/>
                  </a:moveTo>
                  <a:lnTo>
                    <a:pt x="2531897" y="2540"/>
                  </a:lnTo>
                  <a:lnTo>
                    <a:pt x="2535897" y="2540"/>
                  </a:lnTo>
                  <a:lnTo>
                    <a:pt x="2531935" y="1270"/>
                  </a:lnTo>
                  <a:close/>
                </a:path>
                <a:path w="4798060" h="177800">
                  <a:moveTo>
                    <a:pt x="2537841" y="1270"/>
                  </a:moveTo>
                  <a:lnTo>
                    <a:pt x="2535935" y="1270"/>
                  </a:lnTo>
                  <a:lnTo>
                    <a:pt x="2535897" y="2540"/>
                  </a:lnTo>
                  <a:lnTo>
                    <a:pt x="2540266" y="2540"/>
                  </a:lnTo>
                  <a:lnTo>
                    <a:pt x="2537841" y="1270"/>
                  </a:lnTo>
                  <a:close/>
                </a:path>
                <a:path w="4798060" h="177800">
                  <a:moveTo>
                    <a:pt x="2574607" y="1270"/>
                  </a:moveTo>
                  <a:lnTo>
                    <a:pt x="2574607" y="2540"/>
                  </a:lnTo>
                  <a:lnTo>
                    <a:pt x="2577249" y="2540"/>
                  </a:lnTo>
                  <a:lnTo>
                    <a:pt x="2574607" y="1270"/>
                  </a:lnTo>
                  <a:close/>
                </a:path>
                <a:path w="4798060" h="177800">
                  <a:moveTo>
                    <a:pt x="2581097" y="1270"/>
                  </a:moveTo>
                  <a:lnTo>
                    <a:pt x="2577122" y="1270"/>
                  </a:lnTo>
                  <a:lnTo>
                    <a:pt x="2577655" y="2540"/>
                  </a:lnTo>
                  <a:lnTo>
                    <a:pt x="2581198" y="2540"/>
                  </a:lnTo>
                  <a:lnTo>
                    <a:pt x="2581097" y="1270"/>
                  </a:lnTo>
                  <a:close/>
                </a:path>
                <a:path w="4798060" h="177800">
                  <a:moveTo>
                    <a:pt x="2581224" y="1270"/>
                  </a:moveTo>
                  <a:lnTo>
                    <a:pt x="2581198" y="2540"/>
                  </a:lnTo>
                  <a:lnTo>
                    <a:pt x="2582113" y="2540"/>
                  </a:lnTo>
                  <a:lnTo>
                    <a:pt x="2581224" y="1270"/>
                  </a:lnTo>
                  <a:close/>
                </a:path>
                <a:path w="4798060" h="177800">
                  <a:moveTo>
                    <a:pt x="2583967" y="1270"/>
                  </a:moveTo>
                  <a:lnTo>
                    <a:pt x="2582557" y="1270"/>
                  </a:lnTo>
                  <a:lnTo>
                    <a:pt x="2582545" y="2540"/>
                  </a:lnTo>
                  <a:lnTo>
                    <a:pt x="2584538" y="2540"/>
                  </a:lnTo>
                  <a:lnTo>
                    <a:pt x="2583967" y="1270"/>
                  </a:lnTo>
                  <a:close/>
                </a:path>
                <a:path w="4798060" h="177800">
                  <a:moveTo>
                    <a:pt x="2586761" y="1270"/>
                  </a:moveTo>
                  <a:lnTo>
                    <a:pt x="2584780" y="1270"/>
                  </a:lnTo>
                  <a:lnTo>
                    <a:pt x="2584754" y="2540"/>
                  </a:lnTo>
                  <a:lnTo>
                    <a:pt x="2586735" y="2540"/>
                  </a:lnTo>
                  <a:lnTo>
                    <a:pt x="2586761" y="1270"/>
                  </a:lnTo>
                  <a:close/>
                </a:path>
                <a:path w="4798060" h="177800">
                  <a:moveTo>
                    <a:pt x="2600452" y="1270"/>
                  </a:moveTo>
                  <a:lnTo>
                    <a:pt x="2594076" y="1270"/>
                  </a:lnTo>
                  <a:lnTo>
                    <a:pt x="2595562" y="2540"/>
                  </a:lnTo>
                  <a:lnTo>
                    <a:pt x="2600452" y="1270"/>
                  </a:lnTo>
                  <a:close/>
                </a:path>
                <a:path w="4798060" h="177800">
                  <a:moveTo>
                    <a:pt x="2606001" y="1270"/>
                  </a:moveTo>
                  <a:lnTo>
                    <a:pt x="2601112" y="1270"/>
                  </a:lnTo>
                  <a:lnTo>
                    <a:pt x="2600680" y="2540"/>
                  </a:lnTo>
                  <a:lnTo>
                    <a:pt x="2605963" y="2540"/>
                  </a:lnTo>
                  <a:lnTo>
                    <a:pt x="2606001" y="1270"/>
                  </a:lnTo>
                  <a:close/>
                </a:path>
                <a:path w="4798060" h="177800">
                  <a:moveTo>
                    <a:pt x="2609837" y="1270"/>
                  </a:moveTo>
                  <a:lnTo>
                    <a:pt x="2609062" y="1270"/>
                  </a:lnTo>
                  <a:lnTo>
                    <a:pt x="2608960" y="2540"/>
                  </a:lnTo>
                  <a:lnTo>
                    <a:pt x="2609532" y="2540"/>
                  </a:lnTo>
                  <a:lnTo>
                    <a:pt x="2609837" y="1270"/>
                  </a:lnTo>
                  <a:close/>
                </a:path>
                <a:path w="4798060" h="177800">
                  <a:moveTo>
                    <a:pt x="2624950" y="1270"/>
                  </a:moveTo>
                  <a:lnTo>
                    <a:pt x="2620327" y="1270"/>
                  </a:lnTo>
                  <a:lnTo>
                    <a:pt x="2619629" y="2540"/>
                  </a:lnTo>
                  <a:lnTo>
                    <a:pt x="2624950" y="2540"/>
                  </a:lnTo>
                  <a:lnTo>
                    <a:pt x="2624950" y="1270"/>
                  </a:lnTo>
                  <a:close/>
                </a:path>
                <a:path w="4798060" h="177800">
                  <a:moveTo>
                    <a:pt x="2637535" y="1270"/>
                  </a:moveTo>
                  <a:lnTo>
                    <a:pt x="2628925" y="1270"/>
                  </a:lnTo>
                  <a:lnTo>
                    <a:pt x="2624950" y="2540"/>
                  </a:lnTo>
                  <a:lnTo>
                    <a:pt x="2638044" y="2540"/>
                  </a:lnTo>
                  <a:lnTo>
                    <a:pt x="2637535" y="1270"/>
                  </a:lnTo>
                  <a:close/>
                </a:path>
                <a:path w="4798060" h="177800">
                  <a:moveTo>
                    <a:pt x="2647480" y="1270"/>
                  </a:moveTo>
                  <a:lnTo>
                    <a:pt x="2647454" y="2540"/>
                  </a:lnTo>
                  <a:lnTo>
                    <a:pt x="2649448" y="2540"/>
                  </a:lnTo>
                  <a:lnTo>
                    <a:pt x="2647480" y="1270"/>
                  </a:lnTo>
                  <a:close/>
                </a:path>
                <a:path w="4798060" h="177800">
                  <a:moveTo>
                    <a:pt x="2652941" y="1270"/>
                  </a:moveTo>
                  <a:lnTo>
                    <a:pt x="2649461" y="1270"/>
                  </a:lnTo>
                  <a:lnTo>
                    <a:pt x="2649448" y="2540"/>
                  </a:lnTo>
                  <a:lnTo>
                    <a:pt x="2653055" y="2540"/>
                  </a:lnTo>
                  <a:lnTo>
                    <a:pt x="2652941" y="1270"/>
                  </a:lnTo>
                  <a:close/>
                </a:path>
                <a:path w="4798060" h="177800">
                  <a:moveTo>
                    <a:pt x="2652941" y="1270"/>
                  </a:moveTo>
                  <a:lnTo>
                    <a:pt x="2653055" y="2540"/>
                  </a:lnTo>
                  <a:lnTo>
                    <a:pt x="2653216" y="2035"/>
                  </a:lnTo>
                  <a:lnTo>
                    <a:pt x="2652941" y="1270"/>
                  </a:lnTo>
                  <a:close/>
                </a:path>
                <a:path w="4798060" h="177800">
                  <a:moveTo>
                    <a:pt x="2653216" y="2035"/>
                  </a:moveTo>
                  <a:lnTo>
                    <a:pt x="2653055" y="2540"/>
                  </a:lnTo>
                  <a:lnTo>
                    <a:pt x="2653398" y="2540"/>
                  </a:lnTo>
                  <a:lnTo>
                    <a:pt x="2653216" y="2035"/>
                  </a:lnTo>
                  <a:close/>
                </a:path>
                <a:path w="4798060" h="177800">
                  <a:moveTo>
                    <a:pt x="2656027" y="1270"/>
                  </a:moveTo>
                  <a:lnTo>
                    <a:pt x="2655722" y="1270"/>
                  </a:lnTo>
                  <a:lnTo>
                    <a:pt x="2653398" y="2540"/>
                  </a:lnTo>
                  <a:lnTo>
                    <a:pt x="2658719" y="2540"/>
                  </a:lnTo>
                  <a:lnTo>
                    <a:pt x="2656027" y="1270"/>
                  </a:lnTo>
                  <a:close/>
                </a:path>
                <a:path w="4798060" h="177800">
                  <a:moveTo>
                    <a:pt x="2664028" y="1270"/>
                  </a:moveTo>
                  <a:lnTo>
                    <a:pt x="2658745" y="1270"/>
                  </a:lnTo>
                  <a:lnTo>
                    <a:pt x="2658719" y="2540"/>
                  </a:lnTo>
                  <a:lnTo>
                    <a:pt x="2664663" y="2540"/>
                  </a:lnTo>
                  <a:lnTo>
                    <a:pt x="2664028" y="1270"/>
                  </a:lnTo>
                  <a:close/>
                </a:path>
                <a:path w="4798060" h="177800">
                  <a:moveTo>
                    <a:pt x="2673311" y="1270"/>
                  </a:moveTo>
                  <a:lnTo>
                    <a:pt x="2672613" y="2540"/>
                  </a:lnTo>
                  <a:lnTo>
                    <a:pt x="2676309" y="2540"/>
                  </a:lnTo>
                  <a:lnTo>
                    <a:pt x="2673311" y="1270"/>
                  </a:lnTo>
                  <a:close/>
                </a:path>
                <a:path w="4798060" h="177800">
                  <a:moveTo>
                    <a:pt x="2676321" y="1270"/>
                  </a:moveTo>
                  <a:lnTo>
                    <a:pt x="2676309" y="2540"/>
                  </a:lnTo>
                  <a:lnTo>
                    <a:pt x="2676690" y="2540"/>
                  </a:lnTo>
                  <a:lnTo>
                    <a:pt x="2676321" y="1270"/>
                  </a:lnTo>
                  <a:close/>
                </a:path>
                <a:path w="4798060" h="177800">
                  <a:moveTo>
                    <a:pt x="2691561" y="1270"/>
                  </a:moveTo>
                  <a:lnTo>
                    <a:pt x="2680284" y="1270"/>
                  </a:lnTo>
                  <a:lnTo>
                    <a:pt x="2681249" y="2540"/>
                  </a:lnTo>
                  <a:lnTo>
                    <a:pt x="2691523" y="2540"/>
                  </a:lnTo>
                  <a:lnTo>
                    <a:pt x="2691561" y="1270"/>
                  </a:lnTo>
                  <a:close/>
                </a:path>
                <a:path w="4798060" h="177800">
                  <a:moveTo>
                    <a:pt x="2698877" y="1270"/>
                  </a:moveTo>
                  <a:lnTo>
                    <a:pt x="2693111" y="1270"/>
                  </a:lnTo>
                  <a:lnTo>
                    <a:pt x="2693339" y="2540"/>
                  </a:lnTo>
                  <a:lnTo>
                    <a:pt x="2698851" y="2540"/>
                  </a:lnTo>
                  <a:lnTo>
                    <a:pt x="2698877" y="1270"/>
                  </a:lnTo>
                  <a:close/>
                </a:path>
                <a:path w="4798060" h="177800">
                  <a:moveTo>
                    <a:pt x="2702026" y="1270"/>
                  </a:moveTo>
                  <a:lnTo>
                    <a:pt x="2700464" y="2540"/>
                  </a:lnTo>
                  <a:lnTo>
                    <a:pt x="2702420" y="2540"/>
                  </a:lnTo>
                  <a:lnTo>
                    <a:pt x="2702026" y="1270"/>
                  </a:lnTo>
                  <a:close/>
                </a:path>
                <a:path w="4798060" h="177800">
                  <a:moveTo>
                    <a:pt x="2706230" y="1270"/>
                  </a:moveTo>
                  <a:lnTo>
                    <a:pt x="2703614" y="2540"/>
                  </a:lnTo>
                  <a:lnTo>
                    <a:pt x="2706027" y="2540"/>
                  </a:lnTo>
                  <a:lnTo>
                    <a:pt x="2706230" y="1270"/>
                  </a:lnTo>
                  <a:close/>
                </a:path>
                <a:path w="4798060" h="177800">
                  <a:moveTo>
                    <a:pt x="2717012" y="1270"/>
                  </a:moveTo>
                  <a:lnTo>
                    <a:pt x="2715895" y="1270"/>
                  </a:lnTo>
                  <a:lnTo>
                    <a:pt x="2715882" y="2540"/>
                  </a:lnTo>
                  <a:lnTo>
                    <a:pt x="2716999" y="2540"/>
                  </a:lnTo>
                  <a:lnTo>
                    <a:pt x="2717012" y="1270"/>
                  </a:lnTo>
                  <a:close/>
                </a:path>
                <a:path w="4798060" h="177800">
                  <a:moveTo>
                    <a:pt x="2721648" y="1270"/>
                  </a:moveTo>
                  <a:lnTo>
                    <a:pt x="2719628" y="1270"/>
                  </a:lnTo>
                  <a:lnTo>
                    <a:pt x="2720327" y="2540"/>
                  </a:lnTo>
                  <a:lnTo>
                    <a:pt x="2721635" y="2540"/>
                  </a:lnTo>
                  <a:lnTo>
                    <a:pt x="2721648" y="1270"/>
                  </a:lnTo>
                  <a:close/>
                </a:path>
                <a:path w="4798060" h="177800">
                  <a:moveTo>
                    <a:pt x="2728302" y="1270"/>
                  </a:moveTo>
                  <a:lnTo>
                    <a:pt x="2728277" y="2540"/>
                  </a:lnTo>
                  <a:lnTo>
                    <a:pt x="2731592" y="2540"/>
                  </a:lnTo>
                  <a:lnTo>
                    <a:pt x="2728302" y="1270"/>
                  </a:lnTo>
                  <a:close/>
                </a:path>
                <a:path w="4798060" h="177800">
                  <a:moveTo>
                    <a:pt x="2743238" y="1270"/>
                  </a:moveTo>
                  <a:lnTo>
                    <a:pt x="2738640" y="2540"/>
                  </a:lnTo>
                  <a:lnTo>
                    <a:pt x="2749575" y="2540"/>
                  </a:lnTo>
                  <a:lnTo>
                    <a:pt x="2743238" y="1270"/>
                  </a:lnTo>
                  <a:close/>
                </a:path>
                <a:path w="4798060" h="177800">
                  <a:moveTo>
                    <a:pt x="2753461" y="1270"/>
                  </a:moveTo>
                  <a:lnTo>
                    <a:pt x="2749575" y="2540"/>
                  </a:lnTo>
                  <a:lnTo>
                    <a:pt x="2763367" y="2540"/>
                  </a:lnTo>
                  <a:lnTo>
                    <a:pt x="2753461" y="1270"/>
                  </a:lnTo>
                  <a:close/>
                </a:path>
                <a:path w="4798060" h="177800">
                  <a:moveTo>
                    <a:pt x="2766707" y="1270"/>
                  </a:moveTo>
                  <a:lnTo>
                    <a:pt x="2766695" y="2540"/>
                  </a:lnTo>
                  <a:lnTo>
                    <a:pt x="2769781" y="2540"/>
                  </a:lnTo>
                  <a:lnTo>
                    <a:pt x="2766707" y="1270"/>
                  </a:lnTo>
                  <a:close/>
                </a:path>
                <a:path w="4798060" h="177800">
                  <a:moveTo>
                    <a:pt x="2779280" y="1270"/>
                  </a:moveTo>
                  <a:lnTo>
                    <a:pt x="2772016" y="1270"/>
                  </a:lnTo>
                  <a:lnTo>
                    <a:pt x="2771330" y="2540"/>
                  </a:lnTo>
                  <a:lnTo>
                    <a:pt x="2779267" y="2540"/>
                  </a:lnTo>
                  <a:lnTo>
                    <a:pt x="2779280" y="1270"/>
                  </a:lnTo>
                  <a:close/>
                </a:path>
                <a:path w="4798060" h="177800">
                  <a:moveTo>
                    <a:pt x="2787243" y="1270"/>
                  </a:moveTo>
                  <a:lnTo>
                    <a:pt x="2784602" y="1270"/>
                  </a:lnTo>
                  <a:lnTo>
                    <a:pt x="2784576" y="2540"/>
                  </a:lnTo>
                  <a:lnTo>
                    <a:pt x="2788551" y="2540"/>
                  </a:lnTo>
                  <a:lnTo>
                    <a:pt x="2787243" y="1270"/>
                  </a:lnTo>
                  <a:close/>
                </a:path>
                <a:path w="4798060" h="177800">
                  <a:moveTo>
                    <a:pt x="2801150" y="1270"/>
                  </a:moveTo>
                  <a:lnTo>
                    <a:pt x="2796946" y="2540"/>
                  </a:lnTo>
                  <a:lnTo>
                    <a:pt x="2811043" y="2540"/>
                  </a:lnTo>
                  <a:lnTo>
                    <a:pt x="2801150" y="1270"/>
                  </a:lnTo>
                  <a:close/>
                </a:path>
                <a:path w="4798060" h="177800">
                  <a:moveTo>
                    <a:pt x="2814726" y="1270"/>
                  </a:moveTo>
                  <a:lnTo>
                    <a:pt x="2812402" y="2540"/>
                  </a:lnTo>
                  <a:lnTo>
                    <a:pt x="2818015" y="2540"/>
                  </a:lnTo>
                  <a:lnTo>
                    <a:pt x="2814726" y="1270"/>
                  </a:lnTo>
                  <a:close/>
                </a:path>
                <a:path w="4798060" h="177800">
                  <a:moveTo>
                    <a:pt x="2853410" y="1270"/>
                  </a:moveTo>
                  <a:lnTo>
                    <a:pt x="2849473" y="2540"/>
                  </a:lnTo>
                  <a:lnTo>
                    <a:pt x="2858312" y="2540"/>
                  </a:lnTo>
                  <a:lnTo>
                    <a:pt x="2853410" y="1270"/>
                  </a:lnTo>
                  <a:close/>
                </a:path>
                <a:path w="4798060" h="177800">
                  <a:moveTo>
                    <a:pt x="2653461" y="1270"/>
                  </a:moveTo>
                  <a:lnTo>
                    <a:pt x="2652941" y="1270"/>
                  </a:lnTo>
                  <a:lnTo>
                    <a:pt x="2653216" y="2035"/>
                  </a:lnTo>
                  <a:lnTo>
                    <a:pt x="2653461" y="1270"/>
                  </a:lnTo>
                  <a:close/>
                </a:path>
                <a:path w="4798060" h="177800">
                  <a:moveTo>
                    <a:pt x="2527007" y="1270"/>
                  </a:moveTo>
                  <a:lnTo>
                    <a:pt x="2526863" y="1470"/>
                  </a:lnTo>
                  <a:lnTo>
                    <a:pt x="2527007" y="1270"/>
                  </a:lnTo>
                  <a:close/>
                </a:path>
                <a:path w="4798060" h="177800">
                  <a:moveTo>
                    <a:pt x="2421763" y="1270"/>
                  </a:moveTo>
                  <a:lnTo>
                    <a:pt x="2421597" y="1270"/>
                  </a:lnTo>
                  <a:lnTo>
                    <a:pt x="2421463" y="1293"/>
                  </a:lnTo>
                  <a:lnTo>
                    <a:pt x="2421763" y="1270"/>
                  </a:lnTo>
                  <a:close/>
                </a:path>
                <a:path w="4798060" h="177800">
                  <a:moveTo>
                    <a:pt x="2177453" y="0"/>
                  </a:moveTo>
                  <a:lnTo>
                    <a:pt x="2176132" y="0"/>
                  </a:lnTo>
                  <a:lnTo>
                    <a:pt x="2175725" y="1270"/>
                  </a:lnTo>
                  <a:lnTo>
                    <a:pt x="2178037" y="1270"/>
                  </a:lnTo>
                  <a:lnTo>
                    <a:pt x="2177453" y="0"/>
                  </a:lnTo>
                  <a:close/>
                </a:path>
                <a:path w="4798060" h="177800">
                  <a:moveTo>
                    <a:pt x="2184527" y="0"/>
                  </a:moveTo>
                  <a:lnTo>
                    <a:pt x="2183409" y="0"/>
                  </a:lnTo>
                  <a:lnTo>
                    <a:pt x="2183980" y="1270"/>
                  </a:lnTo>
                  <a:lnTo>
                    <a:pt x="2188006" y="1270"/>
                  </a:lnTo>
                  <a:lnTo>
                    <a:pt x="2184527" y="0"/>
                  </a:lnTo>
                  <a:close/>
                </a:path>
                <a:path w="4798060" h="177800">
                  <a:moveTo>
                    <a:pt x="2685808" y="0"/>
                  </a:moveTo>
                  <a:lnTo>
                    <a:pt x="2685300" y="0"/>
                  </a:lnTo>
                  <a:lnTo>
                    <a:pt x="2684983" y="1270"/>
                  </a:lnTo>
                  <a:lnTo>
                    <a:pt x="2685656" y="1270"/>
                  </a:lnTo>
                  <a:lnTo>
                    <a:pt x="2685808" y="0"/>
                  </a:lnTo>
                  <a:close/>
                </a:path>
                <a:path w="4798060" h="177800">
                  <a:moveTo>
                    <a:pt x="2688501" y="0"/>
                  </a:moveTo>
                  <a:lnTo>
                    <a:pt x="2686685" y="0"/>
                  </a:lnTo>
                  <a:lnTo>
                    <a:pt x="2688463" y="1270"/>
                  </a:lnTo>
                  <a:lnTo>
                    <a:pt x="2688501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/>
            <p:cNvSpPr/>
            <p:nvPr/>
          </p:nvSpPr>
          <p:spPr>
            <a:xfrm>
              <a:off x="11208530" y="5690843"/>
              <a:ext cx="573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42" y="0"/>
                  </a:moveTo>
                  <a:lnTo>
                    <a:pt x="0" y="0"/>
                  </a:lnTo>
                  <a:lnTo>
                    <a:pt x="228" y="63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6"/>
            <p:cNvSpPr/>
            <p:nvPr/>
          </p:nvSpPr>
          <p:spPr>
            <a:xfrm>
              <a:off x="11207660" y="5690145"/>
              <a:ext cx="1145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19" y="0"/>
                  </a:moveTo>
                  <a:lnTo>
                    <a:pt x="241" y="165"/>
                  </a:lnTo>
                  <a:lnTo>
                    <a:pt x="0" y="660"/>
                  </a:lnTo>
                  <a:lnTo>
                    <a:pt x="965" y="685"/>
                  </a:lnTo>
                  <a:lnTo>
                    <a:pt x="774" y="584"/>
                  </a:lnTo>
                  <a:lnTo>
                    <a:pt x="584" y="31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/>
            <p:cNvSpPr/>
            <p:nvPr/>
          </p:nvSpPr>
          <p:spPr>
            <a:xfrm>
              <a:off x="7344047" y="5716345"/>
              <a:ext cx="4008" cy="635"/>
            </a:xfrm>
            <a:custGeom>
              <a:avLst/>
              <a:gdLst/>
              <a:ahLst/>
              <a:cxnLst/>
              <a:rect l="l" t="t" r="r" b="b"/>
              <a:pathLst>
                <a:path w="4444" h="635">
                  <a:moveTo>
                    <a:pt x="1333" y="0"/>
                  </a:moveTo>
                  <a:lnTo>
                    <a:pt x="660" y="0"/>
                  </a:lnTo>
                  <a:lnTo>
                    <a:pt x="0" y="469"/>
                  </a:lnTo>
                  <a:lnTo>
                    <a:pt x="3975" y="469"/>
                  </a:lnTo>
                  <a:lnTo>
                    <a:pt x="3975" y="241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"/>
            <p:cNvSpPr/>
            <p:nvPr/>
          </p:nvSpPr>
          <p:spPr>
            <a:xfrm>
              <a:off x="7354203" y="5716345"/>
              <a:ext cx="4008" cy="635"/>
            </a:xfrm>
            <a:custGeom>
              <a:avLst/>
              <a:gdLst/>
              <a:ahLst/>
              <a:cxnLst/>
              <a:rect l="l" t="t" r="r" b="b"/>
              <a:pathLst>
                <a:path w="4444" h="635">
                  <a:moveTo>
                    <a:pt x="1879" y="0"/>
                  </a:moveTo>
                  <a:lnTo>
                    <a:pt x="0" y="0"/>
                  </a:lnTo>
                  <a:lnTo>
                    <a:pt x="1104" y="571"/>
                  </a:lnTo>
                  <a:lnTo>
                    <a:pt x="1282" y="469"/>
                  </a:lnTo>
                  <a:lnTo>
                    <a:pt x="3962" y="469"/>
                  </a:lnTo>
                  <a:lnTo>
                    <a:pt x="3962" y="228"/>
                  </a:lnTo>
                  <a:lnTo>
                    <a:pt x="2832" y="76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/>
            <p:cNvSpPr/>
            <p:nvPr/>
          </p:nvSpPr>
          <p:spPr>
            <a:xfrm>
              <a:off x="7314778" y="5716815"/>
              <a:ext cx="4580" cy="635"/>
            </a:xfrm>
            <a:custGeom>
              <a:avLst/>
              <a:gdLst/>
              <a:ahLst/>
              <a:cxnLst/>
              <a:rect l="l" t="t" r="r" b="b"/>
              <a:pathLst>
                <a:path w="5080" h="635">
                  <a:moveTo>
                    <a:pt x="673" y="469"/>
                  </a:moveTo>
                  <a:lnTo>
                    <a:pt x="4648" y="469"/>
                  </a:lnTo>
                  <a:lnTo>
                    <a:pt x="4648" y="0"/>
                  </a:lnTo>
                  <a:lnTo>
                    <a:pt x="0" y="0"/>
                  </a:lnTo>
                  <a:lnTo>
                    <a:pt x="673" y="469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0"/>
            <p:cNvSpPr/>
            <p:nvPr/>
          </p:nvSpPr>
          <p:spPr>
            <a:xfrm>
              <a:off x="7320172" y="5716815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09" h="635">
                  <a:moveTo>
                    <a:pt x="3314" y="0"/>
                  </a:moveTo>
                  <a:lnTo>
                    <a:pt x="673" y="0"/>
                  </a:lnTo>
                  <a:lnTo>
                    <a:pt x="0" y="469"/>
                  </a:lnTo>
                  <a:lnTo>
                    <a:pt x="1231" y="635"/>
                  </a:lnTo>
                  <a:lnTo>
                    <a:pt x="1600" y="355"/>
                  </a:lnTo>
                  <a:lnTo>
                    <a:pt x="1993" y="228"/>
                  </a:lnTo>
                  <a:lnTo>
                    <a:pt x="3314" y="228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7418510" y="5704928"/>
              <a:ext cx="795083" cy="141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/>
            <p:cNvSpPr/>
            <p:nvPr/>
          </p:nvSpPr>
          <p:spPr>
            <a:xfrm>
              <a:off x="7347046" y="5718631"/>
              <a:ext cx="2863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578" y="0"/>
                  </a:moveTo>
                  <a:lnTo>
                    <a:pt x="698" y="139"/>
                  </a:lnTo>
                  <a:lnTo>
                    <a:pt x="0" y="609"/>
                  </a:lnTo>
                  <a:lnTo>
                    <a:pt x="2654" y="622"/>
                  </a:lnTo>
                  <a:lnTo>
                    <a:pt x="2108" y="546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/>
            <p:cNvSpPr/>
            <p:nvPr/>
          </p:nvSpPr>
          <p:spPr>
            <a:xfrm>
              <a:off x="8274842" y="5710503"/>
              <a:ext cx="229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241"/>
                  </a:moveTo>
                  <a:lnTo>
                    <a:pt x="1993" y="241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/>
            <p:cNvSpPr/>
            <p:nvPr/>
          </p:nvSpPr>
          <p:spPr>
            <a:xfrm>
              <a:off x="9735560" y="5700584"/>
              <a:ext cx="4580" cy="1270"/>
            </a:xfrm>
            <a:custGeom>
              <a:avLst/>
              <a:gdLst/>
              <a:ahLst/>
              <a:cxnLst/>
              <a:rect l="l" t="t" r="r" b="b"/>
              <a:pathLst>
                <a:path w="5079" h="1270">
                  <a:moveTo>
                    <a:pt x="4635" y="685"/>
                  </a:moveTo>
                  <a:lnTo>
                    <a:pt x="571" y="685"/>
                  </a:lnTo>
                  <a:lnTo>
                    <a:pt x="1320" y="850"/>
                  </a:lnTo>
                  <a:lnTo>
                    <a:pt x="1058" y="850"/>
                  </a:lnTo>
                  <a:lnTo>
                    <a:pt x="1320" y="939"/>
                  </a:lnTo>
                  <a:lnTo>
                    <a:pt x="3975" y="939"/>
                  </a:lnTo>
                  <a:lnTo>
                    <a:pt x="1320" y="850"/>
                  </a:lnTo>
                  <a:lnTo>
                    <a:pt x="939" y="810"/>
                  </a:lnTo>
                  <a:lnTo>
                    <a:pt x="3975" y="810"/>
                  </a:lnTo>
                  <a:lnTo>
                    <a:pt x="4635" y="711"/>
                  </a:lnTo>
                  <a:close/>
                </a:path>
                <a:path w="5079" h="1270">
                  <a:moveTo>
                    <a:pt x="571" y="685"/>
                  </a:moveTo>
                  <a:lnTo>
                    <a:pt x="939" y="810"/>
                  </a:lnTo>
                  <a:lnTo>
                    <a:pt x="1320" y="850"/>
                  </a:lnTo>
                  <a:lnTo>
                    <a:pt x="571" y="685"/>
                  </a:lnTo>
                  <a:close/>
                </a:path>
                <a:path w="5079" h="1270">
                  <a:moveTo>
                    <a:pt x="2654" y="0"/>
                  </a:moveTo>
                  <a:lnTo>
                    <a:pt x="0" y="0"/>
                  </a:lnTo>
                  <a:lnTo>
                    <a:pt x="0" y="711"/>
                  </a:lnTo>
                  <a:lnTo>
                    <a:pt x="939" y="810"/>
                  </a:lnTo>
                  <a:lnTo>
                    <a:pt x="571" y="685"/>
                  </a:lnTo>
                  <a:lnTo>
                    <a:pt x="4635" y="685"/>
                  </a:lnTo>
                  <a:lnTo>
                    <a:pt x="4635" y="469"/>
                  </a:lnTo>
                  <a:lnTo>
                    <a:pt x="2654" y="469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/>
            <p:cNvSpPr/>
            <p:nvPr/>
          </p:nvSpPr>
          <p:spPr>
            <a:xfrm>
              <a:off x="9770782" y="5701283"/>
              <a:ext cx="9733" cy="1270"/>
            </a:xfrm>
            <a:custGeom>
              <a:avLst/>
              <a:gdLst/>
              <a:ahLst/>
              <a:cxnLst/>
              <a:rect l="l" t="t" r="r" b="b"/>
              <a:pathLst>
                <a:path w="10795" h="1270">
                  <a:moveTo>
                    <a:pt x="10604" y="673"/>
                  </a:moveTo>
                  <a:lnTo>
                    <a:pt x="584" y="673"/>
                  </a:lnTo>
                  <a:lnTo>
                    <a:pt x="1333" y="850"/>
                  </a:lnTo>
                  <a:lnTo>
                    <a:pt x="1061" y="850"/>
                  </a:lnTo>
                  <a:lnTo>
                    <a:pt x="1333" y="952"/>
                  </a:lnTo>
                  <a:lnTo>
                    <a:pt x="3835" y="977"/>
                  </a:lnTo>
                  <a:lnTo>
                    <a:pt x="8572" y="1168"/>
                  </a:lnTo>
                  <a:lnTo>
                    <a:pt x="9552" y="850"/>
                  </a:lnTo>
                  <a:lnTo>
                    <a:pt x="1333" y="850"/>
                  </a:lnTo>
                  <a:lnTo>
                    <a:pt x="967" y="816"/>
                  </a:lnTo>
                  <a:lnTo>
                    <a:pt x="9659" y="816"/>
                  </a:lnTo>
                  <a:lnTo>
                    <a:pt x="9944" y="723"/>
                  </a:lnTo>
                  <a:lnTo>
                    <a:pt x="10604" y="723"/>
                  </a:lnTo>
                  <a:close/>
                </a:path>
                <a:path w="10795" h="1270">
                  <a:moveTo>
                    <a:pt x="584" y="673"/>
                  </a:moveTo>
                  <a:lnTo>
                    <a:pt x="967" y="816"/>
                  </a:lnTo>
                  <a:lnTo>
                    <a:pt x="1333" y="850"/>
                  </a:lnTo>
                  <a:lnTo>
                    <a:pt x="584" y="673"/>
                  </a:lnTo>
                  <a:close/>
                </a:path>
                <a:path w="10795" h="1270">
                  <a:moveTo>
                    <a:pt x="1181" y="228"/>
                  </a:moveTo>
                  <a:lnTo>
                    <a:pt x="673" y="482"/>
                  </a:lnTo>
                  <a:lnTo>
                    <a:pt x="0" y="482"/>
                  </a:lnTo>
                  <a:lnTo>
                    <a:pt x="0" y="723"/>
                  </a:lnTo>
                  <a:lnTo>
                    <a:pt x="967" y="816"/>
                  </a:lnTo>
                  <a:lnTo>
                    <a:pt x="584" y="673"/>
                  </a:lnTo>
                  <a:lnTo>
                    <a:pt x="10604" y="673"/>
                  </a:lnTo>
                  <a:lnTo>
                    <a:pt x="10604" y="482"/>
                  </a:lnTo>
                  <a:lnTo>
                    <a:pt x="7759" y="279"/>
                  </a:lnTo>
                  <a:lnTo>
                    <a:pt x="7460" y="241"/>
                  </a:lnTo>
                  <a:lnTo>
                    <a:pt x="1181" y="228"/>
                  </a:lnTo>
                  <a:close/>
                </a:path>
                <a:path w="10795" h="1270">
                  <a:moveTo>
                    <a:pt x="5562" y="0"/>
                  </a:moveTo>
                  <a:lnTo>
                    <a:pt x="1993" y="12"/>
                  </a:lnTo>
                  <a:lnTo>
                    <a:pt x="1485" y="241"/>
                  </a:lnTo>
                  <a:lnTo>
                    <a:pt x="7460" y="241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6"/>
            <p:cNvSpPr/>
            <p:nvPr/>
          </p:nvSpPr>
          <p:spPr>
            <a:xfrm>
              <a:off x="9749896" y="5701753"/>
              <a:ext cx="3435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867" y="158"/>
                  </a:moveTo>
                  <a:lnTo>
                    <a:pt x="0" y="241"/>
                  </a:lnTo>
                  <a:lnTo>
                    <a:pt x="406" y="385"/>
                  </a:lnTo>
                  <a:lnTo>
                    <a:pt x="1320" y="482"/>
                  </a:lnTo>
                  <a:lnTo>
                    <a:pt x="1320" y="711"/>
                  </a:lnTo>
                  <a:lnTo>
                    <a:pt x="2552" y="850"/>
                  </a:lnTo>
                  <a:lnTo>
                    <a:pt x="2260" y="571"/>
                  </a:lnTo>
                  <a:lnTo>
                    <a:pt x="2641" y="482"/>
                  </a:lnTo>
                  <a:lnTo>
                    <a:pt x="3314" y="482"/>
                  </a:lnTo>
                  <a:lnTo>
                    <a:pt x="3314" y="266"/>
                  </a:lnTo>
                  <a:lnTo>
                    <a:pt x="558" y="266"/>
                  </a:lnTo>
                  <a:lnTo>
                    <a:pt x="867" y="158"/>
                  </a:lnTo>
                  <a:close/>
                </a:path>
                <a:path w="3810" h="1270">
                  <a:moveTo>
                    <a:pt x="0" y="342"/>
                  </a:moveTo>
                  <a:lnTo>
                    <a:pt x="749" y="507"/>
                  </a:lnTo>
                  <a:lnTo>
                    <a:pt x="406" y="385"/>
                  </a:lnTo>
                  <a:lnTo>
                    <a:pt x="0" y="342"/>
                  </a:lnTo>
                  <a:close/>
                </a:path>
                <a:path w="3810" h="1270">
                  <a:moveTo>
                    <a:pt x="1333" y="114"/>
                  </a:moveTo>
                  <a:lnTo>
                    <a:pt x="867" y="158"/>
                  </a:lnTo>
                  <a:lnTo>
                    <a:pt x="558" y="266"/>
                  </a:lnTo>
                  <a:lnTo>
                    <a:pt x="1333" y="114"/>
                  </a:lnTo>
                  <a:close/>
                </a:path>
                <a:path w="3810" h="1270">
                  <a:moveTo>
                    <a:pt x="2265" y="114"/>
                  </a:moveTo>
                  <a:lnTo>
                    <a:pt x="1333" y="114"/>
                  </a:lnTo>
                  <a:lnTo>
                    <a:pt x="558" y="266"/>
                  </a:lnTo>
                  <a:lnTo>
                    <a:pt x="3314" y="266"/>
                  </a:lnTo>
                  <a:lnTo>
                    <a:pt x="2265" y="114"/>
                  </a:lnTo>
                  <a:close/>
                </a:path>
                <a:path w="3810" h="1270">
                  <a:moveTo>
                    <a:pt x="1320" y="0"/>
                  </a:moveTo>
                  <a:lnTo>
                    <a:pt x="867" y="158"/>
                  </a:lnTo>
                  <a:lnTo>
                    <a:pt x="1333" y="114"/>
                  </a:lnTo>
                  <a:lnTo>
                    <a:pt x="2265" y="11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/>
            <p:cNvSpPr/>
            <p:nvPr/>
          </p:nvSpPr>
          <p:spPr>
            <a:xfrm>
              <a:off x="9759445" y="5701753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114"/>
                  </a:moveTo>
                  <a:lnTo>
                    <a:pt x="762" y="266"/>
                  </a:lnTo>
                  <a:lnTo>
                    <a:pt x="448" y="157"/>
                  </a:lnTo>
                  <a:lnTo>
                    <a:pt x="0" y="114"/>
                  </a:lnTo>
                  <a:close/>
                </a:path>
                <a:path w="1904" h="635">
                  <a:moveTo>
                    <a:pt x="1333" y="0"/>
                  </a:moveTo>
                  <a:lnTo>
                    <a:pt x="0" y="0"/>
                  </a:lnTo>
                  <a:lnTo>
                    <a:pt x="448" y="157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8"/>
            <p:cNvSpPr/>
            <p:nvPr/>
          </p:nvSpPr>
          <p:spPr>
            <a:xfrm>
              <a:off x="9767209" y="5701766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0" y="469"/>
                  </a:moveTo>
                  <a:lnTo>
                    <a:pt x="3314" y="469"/>
                  </a:lnTo>
                  <a:lnTo>
                    <a:pt x="3314" y="0"/>
                  </a:lnTo>
                  <a:lnTo>
                    <a:pt x="0" y="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/>
            <p:cNvSpPr/>
            <p:nvPr/>
          </p:nvSpPr>
          <p:spPr>
            <a:xfrm>
              <a:off x="9781534" y="5701766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3314" y="0"/>
                  </a:moveTo>
                  <a:lnTo>
                    <a:pt x="0" y="0"/>
                  </a:lnTo>
                  <a:lnTo>
                    <a:pt x="686" y="354"/>
                  </a:lnTo>
                  <a:lnTo>
                    <a:pt x="1993" y="469"/>
                  </a:lnTo>
                  <a:lnTo>
                    <a:pt x="1993" y="241"/>
                  </a:lnTo>
                  <a:lnTo>
                    <a:pt x="3314" y="241"/>
                  </a:lnTo>
                  <a:lnTo>
                    <a:pt x="3314" y="0"/>
                  </a:lnTo>
                  <a:close/>
                </a:path>
                <a:path w="3810" h="635">
                  <a:moveTo>
                    <a:pt x="406" y="330"/>
                  </a:moveTo>
                  <a:lnTo>
                    <a:pt x="762" y="393"/>
                  </a:lnTo>
                  <a:lnTo>
                    <a:pt x="406" y="33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0"/>
            <p:cNvSpPr/>
            <p:nvPr/>
          </p:nvSpPr>
          <p:spPr>
            <a:xfrm>
              <a:off x="9755861" y="5701994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114"/>
                  </a:moveTo>
                  <a:lnTo>
                    <a:pt x="774" y="266"/>
                  </a:lnTo>
                  <a:lnTo>
                    <a:pt x="466" y="158"/>
                  </a:lnTo>
                  <a:lnTo>
                    <a:pt x="0" y="114"/>
                  </a:lnTo>
                  <a:close/>
                </a:path>
                <a:path w="1904" h="635">
                  <a:moveTo>
                    <a:pt x="1333" y="0"/>
                  </a:moveTo>
                  <a:lnTo>
                    <a:pt x="12" y="0"/>
                  </a:lnTo>
                  <a:lnTo>
                    <a:pt x="466" y="158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1"/>
            <p:cNvSpPr/>
            <p:nvPr/>
          </p:nvSpPr>
          <p:spPr>
            <a:xfrm>
              <a:off x="9784511" y="5701994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114"/>
                  </a:moveTo>
                  <a:lnTo>
                    <a:pt x="774" y="266"/>
                  </a:lnTo>
                  <a:lnTo>
                    <a:pt x="466" y="158"/>
                  </a:lnTo>
                  <a:lnTo>
                    <a:pt x="0" y="114"/>
                  </a:lnTo>
                  <a:close/>
                </a:path>
                <a:path w="1904" h="635">
                  <a:moveTo>
                    <a:pt x="1333" y="0"/>
                  </a:moveTo>
                  <a:lnTo>
                    <a:pt x="12" y="0"/>
                  </a:lnTo>
                  <a:lnTo>
                    <a:pt x="466" y="158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2"/>
            <p:cNvSpPr/>
            <p:nvPr/>
          </p:nvSpPr>
          <p:spPr>
            <a:xfrm>
              <a:off x="9712281" y="5702185"/>
              <a:ext cx="3435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2802" y="736"/>
                  </a:moveTo>
                  <a:lnTo>
                    <a:pt x="2527" y="736"/>
                  </a:lnTo>
                  <a:lnTo>
                    <a:pt x="2755" y="800"/>
                  </a:lnTo>
                  <a:close/>
                </a:path>
                <a:path w="3810" h="1270">
                  <a:moveTo>
                    <a:pt x="546" y="0"/>
                  </a:moveTo>
                  <a:lnTo>
                    <a:pt x="0" y="749"/>
                  </a:lnTo>
                  <a:lnTo>
                    <a:pt x="2802" y="736"/>
                  </a:lnTo>
                  <a:lnTo>
                    <a:pt x="3296" y="63"/>
                  </a:lnTo>
                  <a:lnTo>
                    <a:pt x="787" y="63"/>
                  </a:lnTo>
                  <a:lnTo>
                    <a:pt x="546" y="0"/>
                  </a:lnTo>
                  <a:close/>
                </a:path>
                <a:path w="3810" h="1270">
                  <a:moveTo>
                    <a:pt x="3314" y="38"/>
                  </a:moveTo>
                  <a:lnTo>
                    <a:pt x="787" y="63"/>
                  </a:lnTo>
                  <a:lnTo>
                    <a:pt x="3296" y="63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3"/>
            <p:cNvSpPr/>
            <p:nvPr/>
          </p:nvSpPr>
          <p:spPr>
            <a:xfrm>
              <a:off x="9733178" y="5702235"/>
              <a:ext cx="687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7277" y="0"/>
                  </a:moveTo>
                  <a:lnTo>
                    <a:pt x="0" y="0"/>
                  </a:lnTo>
                  <a:lnTo>
                    <a:pt x="622" y="203"/>
                  </a:lnTo>
                  <a:lnTo>
                    <a:pt x="6070" y="444"/>
                  </a:lnTo>
                  <a:lnTo>
                    <a:pt x="7277" y="469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4"/>
            <p:cNvSpPr/>
            <p:nvPr/>
          </p:nvSpPr>
          <p:spPr>
            <a:xfrm>
              <a:off x="9707506" y="5702477"/>
              <a:ext cx="4008" cy="635"/>
            </a:xfrm>
            <a:custGeom>
              <a:avLst/>
              <a:gdLst/>
              <a:ahLst/>
              <a:cxnLst/>
              <a:rect l="l" t="t" r="r" b="b"/>
              <a:pathLst>
                <a:path w="4445" h="635">
                  <a:moveTo>
                    <a:pt x="1320" y="0"/>
                  </a:moveTo>
                  <a:lnTo>
                    <a:pt x="647" y="0"/>
                  </a:lnTo>
                  <a:lnTo>
                    <a:pt x="0" y="469"/>
                  </a:lnTo>
                  <a:lnTo>
                    <a:pt x="3962" y="469"/>
                  </a:lnTo>
                  <a:lnTo>
                    <a:pt x="3962" y="241"/>
                  </a:lnTo>
                  <a:lnTo>
                    <a:pt x="1320" y="241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5"/>
            <p:cNvSpPr/>
            <p:nvPr/>
          </p:nvSpPr>
          <p:spPr>
            <a:xfrm>
              <a:off x="9717651" y="5702464"/>
              <a:ext cx="4008" cy="635"/>
            </a:xfrm>
            <a:custGeom>
              <a:avLst/>
              <a:gdLst/>
              <a:ahLst/>
              <a:cxnLst/>
              <a:rect l="l" t="t" r="r" b="b"/>
              <a:pathLst>
                <a:path w="4445" h="635">
                  <a:moveTo>
                    <a:pt x="1892" y="0"/>
                  </a:moveTo>
                  <a:lnTo>
                    <a:pt x="0" y="0"/>
                  </a:lnTo>
                  <a:lnTo>
                    <a:pt x="1117" y="584"/>
                  </a:lnTo>
                  <a:lnTo>
                    <a:pt x="1295" y="482"/>
                  </a:lnTo>
                  <a:lnTo>
                    <a:pt x="3975" y="469"/>
                  </a:lnTo>
                  <a:lnTo>
                    <a:pt x="3975" y="228"/>
                  </a:lnTo>
                  <a:lnTo>
                    <a:pt x="2832" y="8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6"/>
            <p:cNvSpPr/>
            <p:nvPr/>
          </p:nvSpPr>
          <p:spPr>
            <a:xfrm>
              <a:off x="9678249" y="5702946"/>
              <a:ext cx="45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660" y="469"/>
                  </a:moveTo>
                  <a:lnTo>
                    <a:pt x="4635" y="469"/>
                  </a:lnTo>
                  <a:lnTo>
                    <a:pt x="4635" y="0"/>
                  </a:lnTo>
                  <a:lnTo>
                    <a:pt x="0" y="0"/>
                  </a:lnTo>
                  <a:lnTo>
                    <a:pt x="660" y="469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7"/>
            <p:cNvSpPr/>
            <p:nvPr/>
          </p:nvSpPr>
          <p:spPr>
            <a:xfrm>
              <a:off x="9683620" y="5702946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3314" y="0"/>
                  </a:moveTo>
                  <a:lnTo>
                    <a:pt x="673" y="0"/>
                  </a:lnTo>
                  <a:lnTo>
                    <a:pt x="0" y="469"/>
                  </a:lnTo>
                  <a:lnTo>
                    <a:pt x="1231" y="634"/>
                  </a:lnTo>
                  <a:lnTo>
                    <a:pt x="1612" y="355"/>
                  </a:lnTo>
                  <a:lnTo>
                    <a:pt x="1993" y="228"/>
                  </a:lnTo>
                  <a:lnTo>
                    <a:pt x="3314" y="228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8"/>
            <p:cNvSpPr/>
            <p:nvPr/>
          </p:nvSpPr>
          <p:spPr>
            <a:xfrm>
              <a:off x="9816768" y="5700114"/>
              <a:ext cx="229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993" y="660"/>
                  </a:moveTo>
                  <a:lnTo>
                    <a:pt x="558" y="660"/>
                  </a:lnTo>
                  <a:lnTo>
                    <a:pt x="1320" y="850"/>
                  </a:lnTo>
                  <a:lnTo>
                    <a:pt x="1078" y="850"/>
                  </a:lnTo>
                  <a:lnTo>
                    <a:pt x="1320" y="939"/>
                  </a:lnTo>
                  <a:lnTo>
                    <a:pt x="1993" y="939"/>
                  </a:lnTo>
                  <a:lnTo>
                    <a:pt x="1320" y="850"/>
                  </a:lnTo>
                  <a:lnTo>
                    <a:pt x="967" y="810"/>
                  </a:lnTo>
                  <a:lnTo>
                    <a:pt x="1993" y="810"/>
                  </a:lnTo>
                  <a:lnTo>
                    <a:pt x="1993" y="660"/>
                  </a:lnTo>
                  <a:close/>
                </a:path>
                <a:path w="2539" h="1270">
                  <a:moveTo>
                    <a:pt x="558" y="660"/>
                  </a:moveTo>
                  <a:lnTo>
                    <a:pt x="967" y="810"/>
                  </a:lnTo>
                  <a:lnTo>
                    <a:pt x="1320" y="850"/>
                  </a:lnTo>
                  <a:lnTo>
                    <a:pt x="558" y="660"/>
                  </a:lnTo>
                  <a:close/>
                </a:path>
                <a:path w="2539" h="1270">
                  <a:moveTo>
                    <a:pt x="660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967" y="810"/>
                  </a:lnTo>
                  <a:lnTo>
                    <a:pt x="558" y="660"/>
                  </a:lnTo>
                  <a:lnTo>
                    <a:pt x="1993" y="660"/>
                  </a:lnTo>
                  <a:lnTo>
                    <a:pt x="1993" y="266"/>
                  </a:lnTo>
                  <a:lnTo>
                    <a:pt x="1409" y="266"/>
                  </a:lnTo>
                  <a:lnTo>
                    <a:pt x="660" y="101"/>
                  </a:lnTo>
                  <a:lnTo>
                    <a:pt x="945" y="101"/>
                  </a:lnTo>
                  <a:lnTo>
                    <a:pt x="660" y="0"/>
                  </a:lnTo>
                  <a:close/>
                </a:path>
                <a:path w="2539" h="1270">
                  <a:moveTo>
                    <a:pt x="660" y="101"/>
                  </a:moveTo>
                  <a:lnTo>
                    <a:pt x="1409" y="266"/>
                  </a:lnTo>
                  <a:lnTo>
                    <a:pt x="1050" y="138"/>
                  </a:lnTo>
                  <a:lnTo>
                    <a:pt x="660" y="101"/>
                  </a:lnTo>
                  <a:close/>
                </a:path>
                <a:path w="2539" h="1270">
                  <a:moveTo>
                    <a:pt x="1050" y="138"/>
                  </a:moveTo>
                  <a:lnTo>
                    <a:pt x="1409" y="266"/>
                  </a:lnTo>
                  <a:lnTo>
                    <a:pt x="1993" y="266"/>
                  </a:lnTo>
                  <a:lnTo>
                    <a:pt x="1050" y="138"/>
                  </a:lnTo>
                  <a:close/>
                </a:path>
                <a:path w="2539" h="1270">
                  <a:moveTo>
                    <a:pt x="945" y="101"/>
                  </a:moveTo>
                  <a:lnTo>
                    <a:pt x="660" y="101"/>
                  </a:lnTo>
                  <a:lnTo>
                    <a:pt x="1050" y="138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9"/>
            <p:cNvSpPr/>
            <p:nvPr/>
          </p:nvSpPr>
          <p:spPr>
            <a:xfrm>
              <a:off x="9815577" y="5701295"/>
              <a:ext cx="5725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295" y="0"/>
                  </a:moveTo>
                  <a:lnTo>
                    <a:pt x="660" y="241"/>
                  </a:lnTo>
                  <a:lnTo>
                    <a:pt x="0" y="939"/>
                  </a:lnTo>
                  <a:lnTo>
                    <a:pt x="4622" y="711"/>
                  </a:lnTo>
                  <a:lnTo>
                    <a:pt x="4622" y="469"/>
                  </a:lnTo>
                  <a:lnTo>
                    <a:pt x="5602" y="367"/>
                  </a:lnTo>
                  <a:lnTo>
                    <a:pt x="5956" y="241"/>
                  </a:lnTo>
                  <a:lnTo>
                    <a:pt x="5295" y="241"/>
                  </a:lnTo>
                  <a:lnTo>
                    <a:pt x="5295" y="0"/>
                  </a:lnTo>
                  <a:close/>
                </a:path>
                <a:path w="6350" h="1270">
                  <a:moveTo>
                    <a:pt x="5956" y="330"/>
                  </a:moveTo>
                  <a:lnTo>
                    <a:pt x="5602" y="367"/>
                  </a:lnTo>
                  <a:lnTo>
                    <a:pt x="5206" y="508"/>
                  </a:lnTo>
                  <a:lnTo>
                    <a:pt x="5956" y="33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0"/>
            <p:cNvSpPr/>
            <p:nvPr/>
          </p:nvSpPr>
          <p:spPr>
            <a:xfrm>
              <a:off x="9785255" y="5701435"/>
              <a:ext cx="29198" cy="2540"/>
            </a:xfrm>
            <a:custGeom>
              <a:avLst/>
              <a:gdLst/>
              <a:ahLst/>
              <a:cxnLst/>
              <a:rect l="l" t="t" r="r" b="b"/>
              <a:pathLst>
                <a:path w="32385" h="2539">
                  <a:moveTo>
                    <a:pt x="8522" y="2006"/>
                  </a:moveTo>
                  <a:lnTo>
                    <a:pt x="5007" y="2038"/>
                  </a:lnTo>
                  <a:lnTo>
                    <a:pt x="6946" y="2158"/>
                  </a:lnTo>
                  <a:lnTo>
                    <a:pt x="8522" y="2006"/>
                  </a:lnTo>
                  <a:close/>
                </a:path>
                <a:path w="32385" h="2539">
                  <a:moveTo>
                    <a:pt x="38" y="1790"/>
                  </a:moveTo>
                  <a:lnTo>
                    <a:pt x="0" y="2082"/>
                  </a:lnTo>
                  <a:lnTo>
                    <a:pt x="5007" y="2038"/>
                  </a:lnTo>
                  <a:lnTo>
                    <a:pt x="1854" y="1841"/>
                  </a:lnTo>
                  <a:lnTo>
                    <a:pt x="38" y="1790"/>
                  </a:lnTo>
                  <a:close/>
                </a:path>
                <a:path w="32385" h="2539">
                  <a:moveTo>
                    <a:pt x="9982" y="1625"/>
                  </a:moveTo>
                  <a:lnTo>
                    <a:pt x="9969" y="1866"/>
                  </a:lnTo>
                  <a:lnTo>
                    <a:pt x="8522" y="2006"/>
                  </a:lnTo>
                  <a:lnTo>
                    <a:pt x="27755" y="1866"/>
                  </a:lnTo>
                  <a:lnTo>
                    <a:pt x="31902" y="1790"/>
                  </a:lnTo>
                  <a:lnTo>
                    <a:pt x="31213" y="1701"/>
                  </a:lnTo>
                  <a:lnTo>
                    <a:pt x="17919" y="1701"/>
                  </a:lnTo>
                  <a:lnTo>
                    <a:pt x="17722" y="1676"/>
                  </a:lnTo>
                  <a:lnTo>
                    <a:pt x="9982" y="1625"/>
                  </a:lnTo>
                  <a:close/>
                </a:path>
                <a:path w="32385" h="2539">
                  <a:moveTo>
                    <a:pt x="27755" y="1866"/>
                  </a:moveTo>
                  <a:lnTo>
                    <a:pt x="24193" y="1866"/>
                  </a:lnTo>
                  <a:lnTo>
                    <a:pt x="24358" y="1981"/>
                  </a:lnTo>
                  <a:lnTo>
                    <a:pt x="27660" y="1981"/>
                  </a:lnTo>
                  <a:close/>
                </a:path>
                <a:path w="32385" h="2539">
                  <a:moveTo>
                    <a:pt x="17945" y="1473"/>
                  </a:moveTo>
                  <a:lnTo>
                    <a:pt x="17919" y="1701"/>
                  </a:lnTo>
                  <a:lnTo>
                    <a:pt x="31213" y="1701"/>
                  </a:lnTo>
                  <a:lnTo>
                    <a:pt x="30721" y="1638"/>
                  </a:lnTo>
                  <a:lnTo>
                    <a:pt x="29490" y="1536"/>
                  </a:lnTo>
                  <a:lnTo>
                    <a:pt x="27978" y="1536"/>
                  </a:lnTo>
                  <a:lnTo>
                    <a:pt x="22453" y="1511"/>
                  </a:lnTo>
                  <a:lnTo>
                    <a:pt x="22612" y="1485"/>
                  </a:lnTo>
                  <a:lnTo>
                    <a:pt x="17945" y="1473"/>
                  </a:lnTo>
                  <a:close/>
                </a:path>
                <a:path w="32385" h="2539">
                  <a:moveTo>
                    <a:pt x="15951" y="1447"/>
                  </a:moveTo>
                  <a:lnTo>
                    <a:pt x="15938" y="1676"/>
                  </a:lnTo>
                  <a:lnTo>
                    <a:pt x="17722" y="1676"/>
                  </a:lnTo>
                  <a:lnTo>
                    <a:pt x="15951" y="1447"/>
                  </a:lnTo>
                  <a:close/>
                </a:path>
                <a:path w="32385" h="2539">
                  <a:moveTo>
                    <a:pt x="29336" y="1523"/>
                  </a:moveTo>
                  <a:lnTo>
                    <a:pt x="27978" y="1536"/>
                  </a:lnTo>
                  <a:lnTo>
                    <a:pt x="29490" y="1536"/>
                  </a:lnTo>
                  <a:lnTo>
                    <a:pt x="29336" y="1523"/>
                  </a:lnTo>
                  <a:close/>
                </a:path>
                <a:path w="32385" h="2539">
                  <a:moveTo>
                    <a:pt x="19723" y="330"/>
                  </a:moveTo>
                  <a:lnTo>
                    <a:pt x="17678" y="330"/>
                  </a:lnTo>
                  <a:lnTo>
                    <a:pt x="16319" y="393"/>
                  </a:lnTo>
                  <a:lnTo>
                    <a:pt x="15087" y="571"/>
                  </a:lnTo>
                  <a:lnTo>
                    <a:pt x="15360" y="897"/>
                  </a:lnTo>
                  <a:lnTo>
                    <a:pt x="17094" y="1523"/>
                  </a:lnTo>
                  <a:lnTo>
                    <a:pt x="18465" y="1333"/>
                  </a:lnTo>
                  <a:lnTo>
                    <a:pt x="28157" y="1333"/>
                  </a:lnTo>
                  <a:lnTo>
                    <a:pt x="28828" y="571"/>
                  </a:lnTo>
                  <a:lnTo>
                    <a:pt x="19723" y="571"/>
                  </a:lnTo>
                  <a:lnTo>
                    <a:pt x="19723" y="330"/>
                  </a:lnTo>
                  <a:close/>
                </a:path>
                <a:path w="32385" h="2539">
                  <a:moveTo>
                    <a:pt x="28067" y="1435"/>
                  </a:moveTo>
                  <a:lnTo>
                    <a:pt x="23152" y="1435"/>
                  </a:lnTo>
                  <a:lnTo>
                    <a:pt x="23698" y="1511"/>
                  </a:lnTo>
                  <a:lnTo>
                    <a:pt x="28000" y="1511"/>
                  </a:lnTo>
                  <a:close/>
                </a:path>
                <a:path w="32385" h="2539">
                  <a:moveTo>
                    <a:pt x="28157" y="1333"/>
                  </a:moveTo>
                  <a:lnTo>
                    <a:pt x="18465" y="1333"/>
                  </a:lnTo>
                  <a:lnTo>
                    <a:pt x="20700" y="1485"/>
                  </a:lnTo>
                  <a:lnTo>
                    <a:pt x="22771" y="1460"/>
                  </a:lnTo>
                  <a:lnTo>
                    <a:pt x="23152" y="1435"/>
                  </a:lnTo>
                  <a:lnTo>
                    <a:pt x="28067" y="1435"/>
                  </a:lnTo>
                  <a:close/>
                </a:path>
                <a:path w="32385" h="2539">
                  <a:moveTo>
                    <a:pt x="31635" y="571"/>
                  </a:moveTo>
                  <a:lnTo>
                    <a:pt x="28828" y="571"/>
                  </a:lnTo>
                  <a:lnTo>
                    <a:pt x="29654" y="1206"/>
                  </a:lnTo>
                  <a:lnTo>
                    <a:pt x="31635" y="571"/>
                  </a:lnTo>
                  <a:close/>
                </a:path>
                <a:path w="32385" h="2539">
                  <a:moveTo>
                    <a:pt x="14985" y="761"/>
                  </a:moveTo>
                  <a:lnTo>
                    <a:pt x="15481" y="1041"/>
                  </a:lnTo>
                  <a:lnTo>
                    <a:pt x="15360" y="897"/>
                  </a:lnTo>
                  <a:lnTo>
                    <a:pt x="14985" y="761"/>
                  </a:lnTo>
                  <a:close/>
                </a:path>
                <a:path w="32385" h="2539">
                  <a:moveTo>
                    <a:pt x="29197" y="0"/>
                  </a:moveTo>
                  <a:lnTo>
                    <a:pt x="29159" y="317"/>
                  </a:lnTo>
                  <a:lnTo>
                    <a:pt x="22364" y="330"/>
                  </a:lnTo>
                  <a:lnTo>
                    <a:pt x="22364" y="571"/>
                  </a:lnTo>
                  <a:lnTo>
                    <a:pt x="32296" y="571"/>
                  </a:lnTo>
                  <a:lnTo>
                    <a:pt x="32296" y="330"/>
                  </a:lnTo>
                  <a:lnTo>
                    <a:pt x="30302" y="330"/>
                  </a:lnTo>
                  <a:lnTo>
                    <a:pt x="30302" y="101"/>
                  </a:lnTo>
                  <a:lnTo>
                    <a:pt x="2919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1"/>
            <p:cNvSpPr/>
            <p:nvPr/>
          </p:nvSpPr>
          <p:spPr>
            <a:xfrm>
              <a:off x="10000057" y="5703175"/>
              <a:ext cx="229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241"/>
                  </a:moveTo>
                  <a:lnTo>
                    <a:pt x="1993" y="241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2"/>
            <p:cNvSpPr/>
            <p:nvPr/>
          </p:nvSpPr>
          <p:spPr>
            <a:xfrm>
              <a:off x="9819814" y="5704851"/>
              <a:ext cx="229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330"/>
                  </a:moveTo>
                  <a:lnTo>
                    <a:pt x="1993" y="342"/>
                  </a:lnTo>
                  <a:lnTo>
                    <a:pt x="1346" y="0"/>
                  </a:lnTo>
                  <a:lnTo>
                    <a:pt x="12" y="88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3"/>
            <p:cNvSpPr/>
            <p:nvPr/>
          </p:nvSpPr>
          <p:spPr>
            <a:xfrm>
              <a:off x="9710506" y="5704763"/>
              <a:ext cx="2863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590" y="0"/>
                  </a:moveTo>
                  <a:lnTo>
                    <a:pt x="698" y="139"/>
                  </a:lnTo>
                  <a:lnTo>
                    <a:pt x="0" y="609"/>
                  </a:lnTo>
                  <a:lnTo>
                    <a:pt x="2654" y="622"/>
                  </a:lnTo>
                  <a:lnTo>
                    <a:pt x="2108" y="53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4"/>
            <p:cNvSpPr/>
            <p:nvPr/>
          </p:nvSpPr>
          <p:spPr>
            <a:xfrm>
              <a:off x="9883216" y="5702045"/>
              <a:ext cx="44085" cy="2540"/>
            </a:xfrm>
            <a:custGeom>
              <a:avLst/>
              <a:gdLst/>
              <a:ahLst/>
              <a:cxnLst/>
              <a:rect l="l" t="t" r="r" b="b"/>
              <a:pathLst>
                <a:path w="48895" h="2539">
                  <a:moveTo>
                    <a:pt x="32425" y="1803"/>
                  </a:moveTo>
                  <a:lnTo>
                    <a:pt x="25806" y="1803"/>
                  </a:lnTo>
                  <a:lnTo>
                    <a:pt x="31076" y="2082"/>
                  </a:lnTo>
                  <a:lnTo>
                    <a:pt x="31102" y="1841"/>
                  </a:lnTo>
                  <a:lnTo>
                    <a:pt x="32423" y="1841"/>
                  </a:lnTo>
                  <a:close/>
                </a:path>
                <a:path w="48895" h="2539">
                  <a:moveTo>
                    <a:pt x="32431" y="1701"/>
                  </a:moveTo>
                  <a:lnTo>
                    <a:pt x="11899" y="1701"/>
                  </a:lnTo>
                  <a:lnTo>
                    <a:pt x="17208" y="1739"/>
                  </a:lnTo>
                  <a:lnTo>
                    <a:pt x="17183" y="1968"/>
                  </a:lnTo>
                  <a:lnTo>
                    <a:pt x="18300" y="2057"/>
                  </a:lnTo>
                  <a:lnTo>
                    <a:pt x="18326" y="1752"/>
                  </a:lnTo>
                  <a:lnTo>
                    <a:pt x="32428" y="1752"/>
                  </a:lnTo>
                  <a:close/>
                </a:path>
                <a:path w="48895" h="2539">
                  <a:moveTo>
                    <a:pt x="32428" y="1752"/>
                  </a:moveTo>
                  <a:lnTo>
                    <a:pt x="18326" y="1752"/>
                  </a:lnTo>
                  <a:lnTo>
                    <a:pt x="25793" y="2044"/>
                  </a:lnTo>
                  <a:lnTo>
                    <a:pt x="25806" y="1803"/>
                  </a:lnTo>
                  <a:lnTo>
                    <a:pt x="32425" y="1803"/>
                  </a:lnTo>
                  <a:close/>
                </a:path>
                <a:path w="48895" h="2539">
                  <a:moveTo>
                    <a:pt x="42379" y="1587"/>
                  </a:moveTo>
                  <a:lnTo>
                    <a:pt x="4457" y="1587"/>
                  </a:lnTo>
                  <a:lnTo>
                    <a:pt x="6603" y="1650"/>
                  </a:lnTo>
                  <a:lnTo>
                    <a:pt x="11874" y="1930"/>
                  </a:lnTo>
                  <a:lnTo>
                    <a:pt x="11899" y="1701"/>
                  </a:lnTo>
                  <a:lnTo>
                    <a:pt x="32431" y="1701"/>
                  </a:lnTo>
                  <a:lnTo>
                    <a:pt x="42379" y="1625"/>
                  </a:lnTo>
                  <a:close/>
                </a:path>
                <a:path w="48895" h="2539">
                  <a:moveTo>
                    <a:pt x="42379" y="1625"/>
                  </a:moveTo>
                  <a:lnTo>
                    <a:pt x="32435" y="1625"/>
                  </a:lnTo>
                  <a:lnTo>
                    <a:pt x="37071" y="1663"/>
                  </a:lnTo>
                  <a:lnTo>
                    <a:pt x="37058" y="1892"/>
                  </a:lnTo>
                  <a:lnTo>
                    <a:pt x="37490" y="1904"/>
                  </a:lnTo>
                  <a:lnTo>
                    <a:pt x="37731" y="1904"/>
                  </a:lnTo>
                  <a:lnTo>
                    <a:pt x="37731" y="1676"/>
                  </a:lnTo>
                  <a:lnTo>
                    <a:pt x="42373" y="1676"/>
                  </a:lnTo>
                  <a:close/>
                </a:path>
                <a:path w="48895" h="2539">
                  <a:moveTo>
                    <a:pt x="32423" y="1841"/>
                  </a:moveTo>
                  <a:lnTo>
                    <a:pt x="31102" y="1841"/>
                  </a:lnTo>
                  <a:lnTo>
                    <a:pt x="31534" y="1854"/>
                  </a:lnTo>
                  <a:lnTo>
                    <a:pt x="32423" y="1841"/>
                  </a:lnTo>
                  <a:close/>
                </a:path>
                <a:path w="48895" h="2539">
                  <a:moveTo>
                    <a:pt x="2692" y="673"/>
                  </a:moveTo>
                  <a:lnTo>
                    <a:pt x="2679" y="914"/>
                  </a:lnTo>
                  <a:lnTo>
                    <a:pt x="1409" y="1041"/>
                  </a:lnTo>
                  <a:lnTo>
                    <a:pt x="514" y="1054"/>
                  </a:lnTo>
                  <a:lnTo>
                    <a:pt x="25" y="1117"/>
                  </a:lnTo>
                  <a:lnTo>
                    <a:pt x="0" y="1358"/>
                  </a:lnTo>
                  <a:lnTo>
                    <a:pt x="660" y="1358"/>
                  </a:lnTo>
                  <a:lnTo>
                    <a:pt x="1816" y="1739"/>
                  </a:lnTo>
                  <a:lnTo>
                    <a:pt x="4457" y="1587"/>
                  </a:lnTo>
                  <a:lnTo>
                    <a:pt x="42379" y="1587"/>
                  </a:lnTo>
                  <a:lnTo>
                    <a:pt x="46613" y="1473"/>
                  </a:lnTo>
                  <a:lnTo>
                    <a:pt x="46794" y="1295"/>
                  </a:lnTo>
                  <a:lnTo>
                    <a:pt x="21196" y="1295"/>
                  </a:lnTo>
                  <a:lnTo>
                    <a:pt x="21208" y="1054"/>
                  </a:lnTo>
                  <a:lnTo>
                    <a:pt x="20835" y="1041"/>
                  </a:lnTo>
                  <a:lnTo>
                    <a:pt x="1409" y="1041"/>
                  </a:lnTo>
                  <a:lnTo>
                    <a:pt x="1003" y="990"/>
                  </a:lnTo>
                  <a:lnTo>
                    <a:pt x="12611" y="990"/>
                  </a:lnTo>
                  <a:lnTo>
                    <a:pt x="9954" y="952"/>
                  </a:lnTo>
                  <a:lnTo>
                    <a:pt x="8635" y="952"/>
                  </a:lnTo>
                  <a:lnTo>
                    <a:pt x="2692" y="673"/>
                  </a:lnTo>
                  <a:close/>
                </a:path>
                <a:path w="48895" h="2539">
                  <a:moveTo>
                    <a:pt x="46613" y="1473"/>
                  </a:moveTo>
                  <a:lnTo>
                    <a:pt x="42379" y="1473"/>
                  </a:lnTo>
                  <a:lnTo>
                    <a:pt x="43713" y="1549"/>
                  </a:lnTo>
                  <a:lnTo>
                    <a:pt x="46342" y="1739"/>
                  </a:lnTo>
                  <a:lnTo>
                    <a:pt x="46613" y="1473"/>
                  </a:lnTo>
                  <a:close/>
                </a:path>
                <a:path w="48895" h="2539">
                  <a:moveTo>
                    <a:pt x="42373" y="1676"/>
                  </a:moveTo>
                  <a:lnTo>
                    <a:pt x="37731" y="1676"/>
                  </a:lnTo>
                  <a:lnTo>
                    <a:pt x="42367" y="1714"/>
                  </a:lnTo>
                  <a:close/>
                </a:path>
                <a:path w="48895" h="2539">
                  <a:moveTo>
                    <a:pt x="47723" y="863"/>
                  </a:moveTo>
                  <a:lnTo>
                    <a:pt x="24536" y="863"/>
                  </a:lnTo>
                  <a:lnTo>
                    <a:pt x="29832" y="901"/>
                  </a:lnTo>
                  <a:lnTo>
                    <a:pt x="29819" y="1130"/>
                  </a:lnTo>
                  <a:lnTo>
                    <a:pt x="21196" y="1295"/>
                  </a:lnTo>
                  <a:lnTo>
                    <a:pt x="46794" y="1295"/>
                  </a:lnTo>
                  <a:lnTo>
                    <a:pt x="47053" y="1041"/>
                  </a:lnTo>
                  <a:lnTo>
                    <a:pt x="47713" y="1041"/>
                  </a:lnTo>
                  <a:lnTo>
                    <a:pt x="47723" y="863"/>
                  </a:lnTo>
                  <a:close/>
                </a:path>
                <a:path w="48895" h="2539">
                  <a:moveTo>
                    <a:pt x="31038" y="165"/>
                  </a:moveTo>
                  <a:lnTo>
                    <a:pt x="13461" y="342"/>
                  </a:lnTo>
                  <a:lnTo>
                    <a:pt x="23215" y="850"/>
                  </a:lnTo>
                  <a:lnTo>
                    <a:pt x="23202" y="1079"/>
                  </a:lnTo>
                  <a:lnTo>
                    <a:pt x="24333" y="1168"/>
                  </a:lnTo>
                  <a:lnTo>
                    <a:pt x="24333" y="876"/>
                  </a:lnTo>
                  <a:lnTo>
                    <a:pt x="24536" y="863"/>
                  </a:lnTo>
                  <a:lnTo>
                    <a:pt x="47723" y="863"/>
                  </a:lnTo>
                  <a:lnTo>
                    <a:pt x="47744" y="469"/>
                  </a:lnTo>
                  <a:lnTo>
                    <a:pt x="38519" y="469"/>
                  </a:lnTo>
                  <a:lnTo>
                    <a:pt x="38327" y="355"/>
                  </a:lnTo>
                  <a:lnTo>
                    <a:pt x="31287" y="342"/>
                  </a:lnTo>
                  <a:lnTo>
                    <a:pt x="31038" y="165"/>
                  </a:lnTo>
                  <a:close/>
                </a:path>
                <a:path w="48895" h="2539">
                  <a:moveTo>
                    <a:pt x="12623" y="761"/>
                  </a:moveTo>
                  <a:lnTo>
                    <a:pt x="12611" y="990"/>
                  </a:lnTo>
                  <a:lnTo>
                    <a:pt x="19342" y="990"/>
                  </a:lnTo>
                  <a:lnTo>
                    <a:pt x="12623" y="761"/>
                  </a:lnTo>
                  <a:close/>
                </a:path>
                <a:path w="48895" h="2539">
                  <a:moveTo>
                    <a:pt x="9905" y="660"/>
                  </a:moveTo>
                  <a:lnTo>
                    <a:pt x="8661" y="711"/>
                  </a:lnTo>
                  <a:lnTo>
                    <a:pt x="8635" y="952"/>
                  </a:lnTo>
                  <a:lnTo>
                    <a:pt x="9954" y="952"/>
                  </a:lnTo>
                  <a:lnTo>
                    <a:pt x="9905" y="660"/>
                  </a:lnTo>
                  <a:close/>
                </a:path>
                <a:path w="48895" h="2539">
                  <a:moveTo>
                    <a:pt x="48437" y="0"/>
                  </a:moveTo>
                  <a:lnTo>
                    <a:pt x="39916" y="114"/>
                  </a:lnTo>
                  <a:lnTo>
                    <a:pt x="39916" y="355"/>
                  </a:lnTo>
                  <a:lnTo>
                    <a:pt x="38519" y="469"/>
                  </a:lnTo>
                  <a:lnTo>
                    <a:pt x="47744" y="469"/>
                  </a:lnTo>
                  <a:lnTo>
                    <a:pt x="47764" y="101"/>
                  </a:lnTo>
                  <a:lnTo>
                    <a:pt x="48437" y="101"/>
                  </a:lnTo>
                  <a:close/>
                </a:path>
                <a:path w="48895" h="2539">
                  <a:moveTo>
                    <a:pt x="37922" y="114"/>
                  </a:moveTo>
                  <a:lnTo>
                    <a:pt x="31305" y="355"/>
                  </a:lnTo>
                  <a:lnTo>
                    <a:pt x="38327" y="355"/>
                  </a:lnTo>
                  <a:lnTo>
                    <a:pt x="37922" y="114"/>
                  </a:lnTo>
                  <a:close/>
                </a:path>
                <a:path w="48895" h="2539">
                  <a:moveTo>
                    <a:pt x="48437" y="101"/>
                  </a:moveTo>
                  <a:lnTo>
                    <a:pt x="47764" y="101"/>
                  </a:lnTo>
                  <a:lnTo>
                    <a:pt x="47993" y="114"/>
                  </a:lnTo>
                  <a:lnTo>
                    <a:pt x="48437" y="114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5"/>
            <p:cNvSpPr/>
            <p:nvPr/>
          </p:nvSpPr>
          <p:spPr>
            <a:xfrm>
              <a:off x="9817008" y="5701524"/>
              <a:ext cx="12596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4279" y="368"/>
                  </a:moveTo>
                  <a:lnTo>
                    <a:pt x="3327" y="368"/>
                  </a:lnTo>
                  <a:lnTo>
                    <a:pt x="3301" y="609"/>
                  </a:lnTo>
                  <a:lnTo>
                    <a:pt x="1473" y="1168"/>
                  </a:lnTo>
                  <a:lnTo>
                    <a:pt x="2705" y="1409"/>
                  </a:lnTo>
                  <a:lnTo>
                    <a:pt x="0" y="1663"/>
                  </a:lnTo>
                  <a:lnTo>
                    <a:pt x="13703" y="1536"/>
                  </a:lnTo>
                  <a:lnTo>
                    <a:pt x="12306" y="1460"/>
                  </a:lnTo>
                  <a:lnTo>
                    <a:pt x="10985" y="1346"/>
                  </a:lnTo>
                  <a:lnTo>
                    <a:pt x="9905" y="1130"/>
                  </a:lnTo>
                  <a:lnTo>
                    <a:pt x="9931" y="660"/>
                  </a:lnTo>
                  <a:lnTo>
                    <a:pt x="9016" y="647"/>
                  </a:lnTo>
                  <a:lnTo>
                    <a:pt x="9016" y="482"/>
                  </a:lnTo>
                  <a:lnTo>
                    <a:pt x="9664" y="482"/>
                  </a:lnTo>
                  <a:lnTo>
                    <a:pt x="4279" y="368"/>
                  </a:lnTo>
                  <a:close/>
                </a:path>
                <a:path w="13970" h="1904">
                  <a:moveTo>
                    <a:pt x="5253" y="157"/>
                  </a:moveTo>
                  <a:lnTo>
                    <a:pt x="4368" y="241"/>
                  </a:lnTo>
                  <a:lnTo>
                    <a:pt x="4762" y="381"/>
                  </a:lnTo>
                  <a:lnTo>
                    <a:pt x="9664" y="381"/>
                  </a:lnTo>
                  <a:lnTo>
                    <a:pt x="4940" y="266"/>
                  </a:lnTo>
                  <a:lnTo>
                    <a:pt x="5253" y="157"/>
                  </a:lnTo>
                  <a:close/>
                </a:path>
                <a:path w="13970" h="1904">
                  <a:moveTo>
                    <a:pt x="5702" y="114"/>
                  </a:moveTo>
                  <a:lnTo>
                    <a:pt x="5253" y="157"/>
                  </a:lnTo>
                  <a:lnTo>
                    <a:pt x="4940" y="266"/>
                  </a:lnTo>
                  <a:lnTo>
                    <a:pt x="5702" y="114"/>
                  </a:lnTo>
                  <a:close/>
                </a:path>
                <a:path w="13970" h="1904">
                  <a:moveTo>
                    <a:pt x="7579" y="114"/>
                  </a:moveTo>
                  <a:lnTo>
                    <a:pt x="5702" y="114"/>
                  </a:lnTo>
                  <a:lnTo>
                    <a:pt x="4940" y="266"/>
                  </a:lnTo>
                  <a:lnTo>
                    <a:pt x="9664" y="266"/>
                  </a:lnTo>
                  <a:lnTo>
                    <a:pt x="7579" y="114"/>
                  </a:lnTo>
                  <a:close/>
                </a:path>
                <a:path w="13970" h="1904">
                  <a:moveTo>
                    <a:pt x="5702" y="0"/>
                  </a:moveTo>
                  <a:lnTo>
                    <a:pt x="5253" y="157"/>
                  </a:lnTo>
                  <a:lnTo>
                    <a:pt x="5702" y="114"/>
                  </a:lnTo>
                  <a:lnTo>
                    <a:pt x="7579" y="11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6"/>
            <p:cNvSpPr/>
            <p:nvPr/>
          </p:nvSpPr>
          <p:spPr>
            <a:xfrm>
              <a:off x="9934502" y="5701537"/>
              <a:ext cx="7443" cy="635"/>
            </a:xfrm>
            <a:custGeom>
              <a:avLst/>
              <a:gdLst/>
              <a:ahLst/>
              <a:cxnLst/>
              <a:rect l="l" t="t" r="r" b="b"/>
              <a:pathLst>
                <a:path w="8254" h="635">
                  <a:moveTo>
                    <a:pt x="863" y="0"/>
                  </a:moveTo>
                  <a:lnTo>
                    <a:pt x="0" y="444"/>
                  </a:lnTo>
                  <a:lnTo>
                    <a:pt x="8216" y="368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7"/>
            <p:cNvSpPr/>
            <p:nvPr/>
          </p:nvSpPr>
          <p:spPr>
            <a:xfrm>
              <a:off x="9814031" y="5703188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3289" y="0"/>
                  </a:moveTo>
                  <a:lnTo>
                    <a:pt x="0" y="25"/>
                  </a:lnTo>
                  <a:lnTo>
                    <a:pt x="2247" y="342"/>
                  </a:lnTo>
                  <a:lnTo>
                    <a:pt x="2539" y="317"/>
                  </a:lnTo>
                  <a:lnTo>
                    <a:pt x="2552" y="76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8"/>
            <p:cNvSpPr/>
            <p:nvPr/>
          </p:nvSpPr>
          <p:spPr>
            <a:xfrm>
              <a:off x="9829352" y="5702642"/>
              <a:ext cx="42367" cy="1905"/>
            </a:xfrm>
            <a:custGeom>
              <a:avLst/>
              <a:gdLst/>
              <a:ahLst/>
              <a:cxnLst/>
              <a:rect l="l" t="t" r="r" b="b"/>
              <a:pathLst>
                <a:path w="46989" h="1904">
                  <a:moveTo>
                    <a:pt x="41050" y="749"/>
                  </a:moveTo>
                  <a:lnTo>
                    <a:pt x="30606" y="749"/>
                  </a:lnTo>
                  <a:lnTo>
                    <a:pt x="32804" y="774"/>
                  </a:lnTo>
                  <a:lnTo>
                    <a:pt x="33908" y="774"/>
                  </a:lnTo>
                  <a:lnTo>
                    <a:pt x="34177" y="825"/>
                  </a:lnTo>
                  <a:lnTo>
                    <a:pt x="34292" y="990"/>
                  </a:lnTo>
                  <a:lnTo>
                    <a:pt x="33997" y="1422"/>
                  </a:lnTo>
                  <a:lnTo>
                    <a:pt x="35864" y="1269"/>
                  </a:lnTo>
                  <a:lnTo>
                    <a:pt x="36563" y="812"/>
                  </a:lnTo>
                  <a:lnTo>
                    <a:pt x="40982" y="812"/>
                  </a:lnTo>
                  <a:close/>
                </a:path>
                <a:path w="46989" h="1904">
                  <a:moveTo>
                    <a:pt x="46500" y="571"/>
                  </a:moveTo>
                  <a:lnTo>
                    <a:pt x="6007" y="571"/>
                  </a:lnTo>
                  <a:lnTo>
                    <a:pt x="9410" y="584"/>
                  </a:lnTo>
                  <a:lnTo>
                    <a:pt x="9397" y="825"/>
                  </a:lnTo>
                  <a:lnTo>
                    <a:pt x="19303" y="1130"/>
                  </a:lnTo>
                  <a:lnTo>
                    <a:pt x="20002" y="660"/>
                  </a:lnTo>
                  <a:lnTo>
                    <a:pt x="41144" y="660"/>
                  </a:lnTo>
                  <a:lnTo>
                    <a:pt x="46497" y="609"/>
                  </a:lnTo>
                  <a:close/>
                </a:path>
                <a:path w="46989" h="1904">
                  <a:moveTo>
                    <a:pt x="41090" y="711"/>
                  </a:moveTo>
                  <a:lnTo>
                    <a:pt x="25298" y="711"/>
                  </a:lnTo>
                  <a:lnTo>
                    <a:pt x="29933" y="749"/>
                  </a:lnTo>
                  <a:lnTo>
                    <a:pt x="29921" y="990"/>
                  </a:lnTo>
                  <a:lnTo>
                    <a:pt x="30581" y="990"/>
                  </a:lnTo>
                  <a:lnTo>
                    <a:pt x="30606" y="749"/>
                  </a:lnTo>
                  <a:lnTo>
                    <a:pt x="41050" y="749"/>
                  </a:lnTo>
                  <a:close/>
                </a:path>
                <a:path w="46989" h="1904">
                  <a:moveTo>
                    <a:pt x="24639" y="801"/>
                  </a:moveTo>
                  <a:lnTo>
                    <a:pt x="24625" y="939"/>
                  </a:lnTo>
                  <a:lnTo>
                    <a:pt x="25565" y="939"/>
                  </a:lnTo>
                  <a:lnTo>
                    <a:pt x="24639" y="801"/>
                  </a:lnTo>
                  <a:close/>
                </a:path>
                <a:path w="46989" h="1904">
                  <a:moveTo>
                    <a:pt x="46497" y="609"/>
                  </a:moveTo>
                  <a:lnTo>
                    <a:pt x="41198" y="609"/>
                  </a:lnTo>
                  <a:lnTo>
                    <a:pt x="46494" y="888"/>
                  </a:lnTo>
                  <a:lnTo>
                    <a:pt x="46497" y="609"/>
                  </a:lnTo>
                  <a:close/>
                </a:path>
                <a:path w="46989" h="1904">
                  <a:moveTo>
                    <a:pt x="40982" y="812"/>
                  </a:moveTo>
                  <a:lnTo>
                    <a:pt x="36563" y="812"/>
                  </a:lnTo>
                  <a:lnTo>
                    <a:pt x="39865" y="838"/>
                  </a:lnTo>
                  <a:lnTo>
                    <a:pt x="40982" y="812"/>
                  </a:lnTo>
                  <a:close/>
                </a:path>
                <a:path w="46989" h="1904">
                  <a:moveTo>
                    <a:pt x="24645" y="746"/>
                  </a:moveTo>
                  <a:lnTo>
                    <a:pt x="24371" y="761"/>
                  </a:lnTo>
                  <a:lnTo>
                    <a:pt x="24639" y="801"/>
                  </a:lnTo>
                  <a:close/>
                </a:path>
                <a:path w="46989" h="1904">
                  <a:moveTo>
                    <a:pt x="41144" y="660"/>
                  </a:moveTo>
                  <a:lnTo>
                    <a:pt x="20002" y="660"/>
                  </a:lnTo>
                  <a:lnTo>
                    <a:pt x="24650" y="698"/>
                  </a:lnTo>
                  <a:lnTo>
                    <a:pt x="25298" y="711"/>
                  </a:lnTo>
                  <a:lnTo>
                    <a:pt x="41090" y="711"/>
                  </a:lnTo>
                  <a:close/>
                </a:path>
                <a:path w="46989" h="1904">
                  <a:moveTo>
                    <a:pt x="45072" y="0"/>
                  </a:moveTo>
                  <a:lnTo>
                    <a:pt x="0" y="419"/>
                  </a:lnTo>
                  <a:lnTo>
                    <a:pt x="2768" y="584"/>
                  </a:lnTo>
                  <a:lnTo>
                    <a:pt x="46500" y="571"/>
                  </a:lnTo>
                  <a:lnTo>
                    <a:pt x="46532" y="177"/>
                  </a:lnTo>
                  <a:lnTo>
                    <a:pt x="45275" y="63"/>
                  </a:lnTo>
                  <a:lnTo>
                    <a:pt x="45072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9"/>
            <p:cNvSpPr/>
            <p:nvPr/>
          </p:nvSpPr>
          <p:spPr>
            <a:xfrm>
              <a:off x="9781969" y="5703531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3644" y="165"/>
                  </a:moveTo>
                  <a:lnTo>
                    <a:pt x="3657" y="0"/>
                  </a:lnTo>
                  <a:lnTo>
                    <a:pt x="0" y="25"/>
                  </a:lnTo>
                  <a:lnTo>
                    <a:pt x="3644" y="165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0"/>
            <p:cNvSpPr/>
            <p:nvPr/>
          </p:nvSpPr>
          <p:spPr>
            <a:xfrm>
              <a:off x="9892811" y="5702388"/>
              <a:ext cx="229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406"/>
                  </a:moveTo>
                  <a:lnTo>
                    <a:pt x="1320" y="419"/>
                  </a:lnTo>
                  <a:lnTo>
                    <a:pt x="1943" y="0"/>
                  </a:lnTo>
                  <a:lnTo>
                    <a:pt x="25" y="25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1"/>
            <p:cNvSpPr/>
            <p:nvPr/>
          </p:nvSpPr>
          <p:spPr>
            <a:xfrm>
              <a:off x="9931662" y="5701969"/>
              <a:ext cx="2863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3136" y="0"/>
                  </a:moveTo>
                  <a:lnTo>
                    <a:pt x="12" y="50"/>
                  </a:lnTo>
                  <a:lnTo>
                    <a:pt x="0" y="241"/>
                  </a:lnTo>
                  <a:lnTo>
                    <a:pt x="2641" y="253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2"/>
            <p:cNvSpPr/>
            <p:nvPr/>
          </p:nvSpPr>
          <p:spPr>
            <a:xfrm>
              <a:off x="9894562" y="5702337"/>
              <a:ext cx="1145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76" y="0"/>
                  </a:moveTo>
                  <a:lnTo>
                    <a:pt x="876" y="5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3"/>
            <p:cNvSpPr/>
            <p:nvPr/>
          </p:nvSpPr>
          <p:spPr>
            <a:xfrm>
              <a:off x="9829993" y="5704128"/>
              <a:ext cx="7443" cy="1270"/>
            </a:xfrm>
            <a:custGeom>
              <a:avLst/>
              <a:gdLst/>
              <a:ahLst/>
              <a:cxnLst/>
              <a:rect l="l" t="t" r="r" b="b"/>
              <a:pathLst>
                <a:path w="8254" h="1270">
                  <a:moveTo>
                    <a:pt x="1498" y="609"/>
                  </a:moveTo>
                  <a:lnTo>
                    <a:pt x="0" y="673"/>
                  </a:lnTo>
                  <a:lnTo>
                    <a:pt x="128" y="850"/>
                  </a:lnTo>
                  <a:lnTo>
                    <a:pt x="292" y="1003"/>
                  </a:lnTo>
                  <a:lnTo>
                    <a:pt x="4267" y="1092"/>
                  </a:lnTo>
                  <a:lnTo>
                    <a:pt x="4267" y="850"/>
                  </a:lnTo>
                  <a:lnTo>
                    <a:pt x="6235" y="850"/>
                  </a:lnTo>
                  <a:lnTo>
                    <a:pt x="6508" y="660"/>
                  </a:lnTo>
                  <a:lnTo>
                    <a:pt x="1714" y="660"/>
                  </a:lnTo>
                  <a:lnTo>
                    <a:pt x="1498" y="609"/>
                  </a:lnTo>
                  <a:close/>
                </a:path>
                <a:path w="8254" h="1270">
                  <a:moveTo>
                    <a:pt x="2666" y="228"/>
                  </a:moveTo>
                  <a:lnTo>
                    <a:pt x="2654" y="457"/>
                  </a:lnTo>
                  <a:lnTo>
                    <a:pt x="1714" y="660"/>
                  </a:lnTo>
                  <a:lnTo>
                    <a:pt x="6508" y="660"/>
                  </a:lnTo>
                  <a:lnTo>
                    <a:pt x="6908" y="380"/>
                  </a:lnTo>
                  <a:lnTo>
                    <a:pt x="8058" y="380"/>
                  </a:lnTo>
                  <a:lnTo>
                    <a:pt x="7424" y="241"/>
                  </a:lnTo>
                  <a:lnTo>
                    <a:pt x="2666" y="228"/>
                  </a:lnTo>
                  <a:close/>
                </a:path>
                <a:path w="8254" h="1270">
                  <a:moveTo>
                    <a:pt x="8058" y="380"/>
                  </a:moveTo>
                  <a:lnTo>
                    <a:pt x="6908" y="380"/>
                  </a:lnTo>
                  <a:lnTo>
                    <a:pt x="8166" y="495"/>
                  </a:lnTo>
                  <a:close/>
                </a:path>
                <a:path w="8254" h="1270">
                  <a:moveTo>
                    <a:pt x="4013" y="0"/>
                  </a:moveTo>
                  <a:lnTo>
                    <a:pt x="4000" y="241"/>
                  </a:lnTo>
                  <a:lnTo>
                    <a:pt x="7424" y="241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4"/>
            <p:cNvSpPr/>
            <p:nvPr/>
          </p:nvSpPr>
          <p:spPr>
            <a:xfrm>
              <a:off x="9844901" y="5704941"/>
              <a:ext cx="573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9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5"/>
            <p:cNvSpPr/>
            <p:nvPr/>
          </p:nvSpPr>
          <p:spPr>
            <a:xfrm>
              <a:off x="8969618" y="5541009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114"/>
                  </a:moveTo>
                  <a:lnTo>
                    <a:pt x="762" y="266"/>
                  </a:lnTo>
                  <a:lnTo>
                    <a:pt x="455" y="157"/>
                  </a:lnTo>
                  <a:lnTo>
                    <a:pt x="0" y="114"/>
                  </a:lnTo>
                  <a:close/>
                </a:path>
                <a:path w="1904" h="635">
                  <a:moveTo>
                    <a:pt x="1333" y="0"/>
                  </a:moveTo>
                  <a:lnTo>
                    <a:pt x="12" y="0"/>
                  </a:lnTo>
                  <a:lnTo>
                    <a:pt x="455" y="157"/>
                  </a:lnTo>
                  <a:lnTo>
                    <a:pt x="1333" y="24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6"/>
            <p:cNvSpPr/>
            <p:nvPr/>
          </p:nvSpPr>
          <p:spPr>
            <a:xfrm>
              <a:off x="8974393" y="5541009"/>
              <a:ext cx="229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1993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993" y="241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7"/>
            <p:cNvSpPr/>
            <p:nvPr/>
          </p:nvSpPr>
          <p:spPr>
            <a:xfrm>
              <a:off x="9046646" y="5541250"/>
              <a:ext cx="4008" cy="1270"/>
            </a:xfrm>
            <a:custGeom>
              <a:avLst/>
              <a:gdLst/>
              <a:ahLst/>
              <a:cxnLst/>
              <a:rect l="l" t="t" r="r" b="b"/>
              <a:pathLst>
                <a:path w="4445" h="1270">
                  <a:moveTo>
                    <a:pt x="647" y="0"/>
                  </a:moveTo>
                  <a:lnTo>
                    <a:pt x="647" y="228"/>
                  </a:lnTo>
                  <a:lnTo>
                    <a:pt x="0" y="228"/>
                  </a:lnTo>
                  <a:lnTo>
                    <a:pt x="647" y="698"/>
                  </a:lnTo>
                  <a:lnTo>
                    <a:pt x="3962" y="939"/>
                  </a:lnTo>
                  <a:lnTo>
                    <a:pt x="3962" y="469"/>
                  </a:lnTo>
                  <a:lnTo>
                    <a:pt x="2374" y="355"/>
                  </a:lnTo>
                  <a:lnTo>
                    <a:pt x="1892" y="19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8"/>
            <p:cNvSpPr/>
            <p:nvPr/>
          </p:nvSpPr>
          <p:spPr>
            <a:xfrm>
              <a:off x="8938576" y="5541491"/>
              <a:ext cx="6298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616" y="660"/>
                  </a:moveTo>
                  <a:lnTo>
                    <a:pt x="558" y="660"/>
                  </a:lnTo>
                  <a:lnTo>
                    <a:pt x="1320" y="850"/>
                  </a:lnTo>
                  <a:lnTo>
                    <a:pt x="1078" y="850"/>
                  </a:lnTo>
                  <a:lnTo>
                    <a:pt x="1320" y="939"/>
                  </a:lnTo>
                  <a:lnTo>
                    <a:pt x="3271" y="850"/>
                  </a:lnTo>
                  <a:lnTo>
                    <a:pt x="1320" y="850"/>
                  </a:lnTo>
                  <a:lnTo>
                    <a:pt x="967" y="810"/>
                  </a:lnTo>
                  <a:lnTo>
                    <a:pt x="4167" y="810"/>
                  </a:lnTo>
                  <a:lnTo>
                    <a:pt x="6616" y="698"/>
                  </a:lnTo>
                  <a:close/>
                </a:path>
                <a:path w="6985" h="1270">
                  <a:moveTo>
                    <a:pt x="558" y="660"/>
                  </a:moveTo>
                  <a:lnTo>
                    <a:pt x="967" y="810"/>
                  </a:lnTo>
                  <a:lnTo>
                    <a:pt x="1320" y="850"/>
                  </a:lnTo>
                  <a:lnTo>
                    <a:pt x="558" y="660"/>
                  </a:lnTo>
                  <a:close/>
                </a:path>
                <a:path w="6985" h="1270">
                  <a:moveTo>
                    <a:pt x="660" y="0"/>
                  </a:moveTo>
                  <a:lnTo>
                    <a:pt x="0" y="698"/>
                  </a:lnTo>
                  <a:lnTo>
                    <a:pt x="967" y="810"/>
                  </a:lnTo>
                  <a:lnTo>
                    <a:pt x="558" y="660"/>
                  </a:lnTo>
                  <a:lnTo>
                    <a:pt x="6616" y="660"/>
                  </a:lnTo>
                  <a:lnTo>
                    <a:pt x="3721" y="596"/>
                  </a:lnTo>
                  <a:lnTo>
                    <a:pt x="2654" y="469"/>
                  </a:lnTo>
                  <a:lnTo>
                    <a:pt x="2336" y="127"/>
                  </a:lnTo>
                  <a:lnTo>
                    <a:pt x="660" y="0"/>
                  </a:lnTo>
                  <a:close/>
                </a:path>
                <a:path w="6985" h="1270">
                  <a:moveTo>
                    <a:pt x="5511" y="139"/>
                  </a:moveTo>
                  <a:lnTo>
                    <a:pt x="3975" y="228"/>
                  </a:lnTo>
                  <a:lnTo>
                    <a:pt x="3721" y="596"/>
                  </a:lnTo>
                  <a:lnTo>
                    <a:pt x="6616" y="596"/>
                  </a:lnTo>
                  <a:lnTo>
                    <a:pt x="6616" y="469"/>
                  </a:lnTo>
                  <a:lnTo>
                    <a:pt x="5714" y="368"/>
                  </a:lnTo>
                  <a:lnTo>
                    <a:pt x="5511" y="139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9"/>
            <p:cNvSpPr/>
            <p:nvPr/>
          </p:nvSpPr>
          <p:spPr>
            <a:xfrm>
              <a:off x="9059173" y="5541479"/>
              <a:ext cx="1718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1333" y="330"/>
                  </a:moveTo>
                  <a:lnTo>
                    <a:pt x="956" y="373"/>
                  </a:lnTo>
                  <a:lnTo>
                    <a:pt x="571" y="508"/>
                  </a:lnTo>
                  <a:lnTo>
                    <a:pt x="1333" y="330"/>
                  </a:lnTo>
                  <a:close/>
                </a:path>
                <a:path w="1904" h="635">
                  <a:moveTo>
                    <a:pt x="660" y="0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956" y="373"/>
                  </a:lnTo>
                  <a:lnTo>
                    <a:pt x="1333" y="241"/>
                  </a:lnTo>
                  <a:lnTo>
                    <a:pt x="660" y="241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0"/>
            <p:cNvSpPr/>
            <p:nvPr/>
          </p:nvSpPr>
          <p:spPr>
            <a:xfrm>
              <a:off x="8949923" y="5541707"/>
              <a:ext cx="229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1993" y="0"/>
                  </a:moveTo>
                  <a:lnTo>
                    <a:pt x="647" y="0"/>
                  </a:lnTo>
                  <a:lnTo>
                    <a:pt x="0" y="482"/>
                  </a:lnTo>
                  <a:lnTo>
                    <a:pt x="1320" y="571"/>
                  </a:lnTo>
                  <a:lnTo>
                    <a:pt x="838" y="355"/>
                  </a:lnTo>
                  <a:lnTo>
                    <a:pt x="1320" y="241"/>
                  </a:lnTo>
                  <a:lnTo>
                    <a:pt x="1993" y="241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1"/>
            <p:cNvSpPr/>
            <p:nvPr/>
          </p:nvSpPr>
          <p:spPr>
            <a:xfrm>
              <a:off x="9052624" y="5541961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331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3314" y="24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2"/>
            <p:cNvSpPr/>
            <p:nvPr/>
          </p:nvSpPr>
          <p:spPr>
            <a:xfrm>
              <a:off x="8966859" y="5543981"/>
              <a:ext cx="229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1930" y="0"/>
                  </a:moveTo>
                  <a:lnTo>
                    <a:pt x="25" y="25"/>
                  </a:lnTo>
                  <a:lnTo>
                    <a:pt x="0" y="419"/>
                  </a:lnTo>
                  <a:lnTo>
                    <a:pt x="1320" y="41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3"/>
            <p:cNvSpPr/>
            <p:nvPr/>
          </p:nvSpPr>
          <p:spPr>
            <a:xfrm>
              <a:off x="9005711" y="5543574"/>
              <a:ext cx="2863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3136" y="0"/>
                  </a:moveTo>
                  <a:lnTo>
                    <a:pt x="12" y="25"/>
                  </a:lnTo>
                  <a:lnTo>
                    <a:pt x="0" y="241"/>
                  </a:lnTo>
                  <a:lnTo>
                    <a:pt x="2641" y="25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4"/>
            <p:cNvSpPr/>
            <p:nvPr/>
          </p:nvSpPr>
          <p:spPr>
            <a:xfrm>
              <a:off x="8975859" y="5540006"/>
              <a:ext cx="59543" cy="3810"/>
            </a:xfrm>
            <a:custGeom>
              <a:avLst/>
              <a:gdLst/>
              <a:ahLst/>
              <a:cxnLst/>
              <a:rect l="l" t="t" r="r" b="b"/>
              <a:pathLst>
                <a:path w="66039" h="3810">
                  <a:moveTo>
                    <a:pt x="16157" y="2666"/>
                  </a:moveTo>
                  <a:lnTo>
                    <a:pt x="7378" y="2666"/>
                  </a:lnTo>
                  <a:lnTo>
                    <a:pt x="9359" y="3060"/>
                  </a:lnTo>
                  <a:lnTo>
                    <a:pt x="10413" y="3797"/>
                  </a:lnTo>
                  <a:lnTo>
                    <a:pt x="20040" y="3708"/>
                  </a:lnTo>
                  <a:lnTo>
                    <a:pt x="21869" y="3606"/>
                  </a:lnTo>
                  <a:lnTo>
                    <a:pt x="25260" y="3568"/>
                  </a:lnTo>
                  <a:lnTo>
                    <a:pt x="33007" y="3568"/>
                  </a:lnTo>
                  <a:lnTo>
                    <a:pt x="32537" y="3060"/>
                  </a:lnTo>
                  <a:lnTo>
                    <a:pt x="34543" y="2793"/>
                  </a:lnTo>
                  <a:lnTo>
                    <a:pt x="17538" y="2793"/>
                  </a:lnTo>
                  <a:lnTo>
                    <a:pt x="16157" y="2666"/>
                  </a:lnTo>
                  <a:close/>
                </a:path>
                <a:path w="66039" h="3810">
                  <a:moveTo>
                    <a:pt x="33121" y="3568"/>
                  </a:moveTo>
                  <a:lnTo>
                    <a:pt x="25260" y="3568"/>
                  </a:lnTo>
                  <a:lnTo>
                    <a:pt x="27825" y="3619"/>
                  </a:lnTo>
                  <a:lnTo>
                    <a:pt x="33121" y="3594"/>
                  </a:lnTo>
                  <a:close/>
                </a:path>
                <a:path w="66039" h="3810">
                  <a:moveTo>
                    <a:pt x="88" y="2349"/>
                  </a:moveTo>
                  <a:lnTo>
                    <a:pt x="371" y="2676"/>
                  </a:lnTo>
                  <a:lnTo>
                    <a:pt x="761" y="2819"/>
                  </a:lnTo>
                  <a:lnTo>
                    <a:pt x="2082" y="3200"/>
                  </a:lnTo>
                  <a:lnTo>
                    <a:pt x="7378" y="2666"/>
                  </a:lnTo>
                  <a:lnTo>
                    <a:pt x="16157" y="2666"/>
                  </a:lnTo>
                  <a:lnTo>
                    <a:pt x="15328" y="2590"/>
                  </a:lnTo>
                  <a:lnTo>
                    <a:pt x="6705" y="2590"/>
                  </a:lnTo>
                  <a:lnTo>
                    <a:pt x="88" y="2349"/>
                  </a:lnTo>
                  <a:close/>
                </a:path>
                <a:path w="66039" h="3810">
                  <a:moveTo>
                    <a:pt x="51451" y="2527"/>
                  </a:moveTo>
                  <a:lnTo>
                    <a:pt x="36550" y="2527"/>
                  </a:lnTo>
                  <a:lnTo>
                    <a:pt x="42875" y="3200"/>
                  </a:lnTo>
                  <a:lnTo>
                    <a:pt x="51451" y="2527"/>
                  </a:lnTo>
                  <a:close/>
                </a:path>
                <a:path w="66039" h="3810">
                  <a:moveTo>
                    <a:pt x="65658" y="2463"/>
                  </a:moveTo>
                  <a:lnTo>
                    <a:pt x="52260" y="2463"/>
                  </a:lnTo>
                  <a:lnTo>
                    <a:pt x="60274" y="2908"/>
                  </a:lnTo>
                  <a:lnTo>
                    <a:pt x="65658" y="2590"/>
                  </a:lnTo>
                  <a:close/>
                </a:path>
                <a:path w="66039" h="3810">
                  <a:moveTo>
                    <a:pt x="0" y="2539"/>
                  </a:moveTo>
                  <a:lnTo>
                    <a:pt x="495" y="2819"/>
                  </a:lnTo>
                  <a:lnTo>
                    <a:pt x="346" y="2666"/>
                  </a:lnTo>
                  <a:lnTo>
                    <a:pt x="0" y="2539"/>
                  </a:lnTo>
                  <a:close/>
                </a:path>
                <a:path w="66039" h="3810">
                  <a:moveTo>
                    <a:pt x="22174" y="2298"/>
                  </a:moveTo>
                  <a:lnTo>
                    <a:pt x="21945" y="2298"/>
                  </a:lnTo>
                  <a:lnTo>
                    <a:pt x="21767" y="2412"/>
                  </a:lnTo>
                  <a:lnTo>
                    <a:pt x="17538" y="2793"/>
                  </a:lnTo>
                  <a:lnTo>
                    <a:pt x="34543" y="2793"/>
                  </a:lnTo>
                  <a:lnTo>
                    <a:pt x="36550" y="2527"/>
                  </a:lnTo>
                  <a:lnTo>
                    <a:pt x="51451" y="2527"/>
                  </a:lnTo>
                  <a:lnTo>
                    <a:pt x="52260" y="2463"/>
                  </a:lnTo>
                  <a:lnTo>
                    <a:pt x="65658" y="2463"/>
                  </a:lnTo>
                  <a:lnTo>
                    <a:pt x="51739" y="2349"/>
                  </a:lnTo>
                  <a:lnTo>
                    <a:pt x="51529" y="2324"/>
                  </a:lnTo>
                  <a:lnTo>
                    <a:pt x="22605" y="2324"/>
                  </a:lnTo>
                  <a:lnTo>
                    <a:pt x="22174" y="2298"/>
                  </a:lnTo>
                  <a:close/>
                </a:path>
                <a:path w="66039" h="3810">
                  <a:moveTo>
                    <a:pt x="10020" y="2349"/>
                  </a:moveTo>
                  <a:lnTo>
                    <a:pt x="6705" y="2349"/>
                  </a:lnTo>
                  <a:lnTo>
                    <a:pt x="6705" y="2590"/>
                  </a:lnTo>
                  <a:lnTo>
                    <a:pt x="12661" y="2590"/>
                  </a:lnTo>
                  <a:lnTo>
                    <a:pt x="10020" y="2349"/>
                  </a:lnTo>
                  <a:close/>
                </a:path>
                <a:path w="66039" h="3810">
                  <a:moveTo>
                    <a:pt x="15074" y="2298"/>
                  </a:moveTo>
                  <a:lnTo>
                    <a:pt x="13334" y="2349"/>
                  </a:lnTo>
                  <a:lnTo>
                    <a:pt x="12661" y="2349"/>
                  </a:lnTo>
                  <a:lnTo>
                    <a:pt x="12661" y="2590"/>
                  </a:lnTo>
                  <a:lnTo>
                    <a:pt x="15328" y="2590"/>
                  </a:lnTo>
                  <a:lnTo>
                    <a:pt x="15074" y="2298"/>
                  </a:lnTo>
                  <a:close/>
                </a:path>
                <a:path w="66039" h="3810">
                  <a:moveTo>
                    <a:pt x="53733" y="2108"/>
                  </a:moveTo>
                  <a:lnTo>
                    <a:pt x="51739" y="2108"/>
                  </a:lnTo>
                  <a:lnTo>
                    <a:pt x="51739" y="2349"/>
                  </a:lnTo>
                  <a:lnTo>
                    <a:pt x="53733" y="2349"/>
                  </a:lnTo>
                  <a:lnTo>
                    <a:pt x="53733" y="2108"/>
                  </a:lnTo>
                  <a:close/>
                </a:path>
                <a:path w="66039" h="3810">
                  <a:moveTo>
                    <a:pt x="56121" y="1777"/>
                  </a:moveTo>
                  <a:lnTo>
                    <a:pt x="55054" y="1879"/>
                  </a:lnTo>
                  <a:lnTo>
                    <a:pt x="54394" y="2349"/>
                  </a:lnTo>
                  <a:lnTo>
                    <a:pt x="65658" y="2349"/>
                  </a:lnTo>
                  <a:lnTo>
                    <a:pt x="58064" y="2222"/>
                  </a:lnTo>
                  <a:lnTo>
                    <a:pt x="56375" y="2108"/>
                  </a:lnTo>
                  <a:lnTo>
                    <a:pt x="56121" y="1777"/>
                  </a:lnTo>
                  <a:close/>
                </a:path>
                <a:path w="66039" h="3810">
                  <a:moveTo>
                    <a:pt x="25200" y="1638"/>
                  </a:moveTo>
                  <a:lnTo>
                    <a:pt x="22605" y="1638"/>
                  </a:lnTo>
                  <a:lnTo>
                    <a:pt x="22605" y="2324"/>
                  </a:lnTo>
                  <a:lnTo>
                    <a:pt x="51529" y="2324"/>
                  </a:lnTo>
                  <a:lnTo>
                    <a:pt x="49745" y="2108"/>
                  </a:lnTo>
                  <a:lnTo>
                    <a:pt x="49958" y="1739"/>
                  </a:lnTo>
                  <a:lnTo>
                    <a:pt x="26060" y="1739"/>
                  </a:lnTo>
                  <a:lnTo>
                    <a:pt x="25200" y="1638"/>
                  </a:lnTo>
                  <a:close/>
                </a:path>
                <a:path w="66039" h="3810">
                  <a:moveTo>
                    <a:pt x="58369" y="1879"/>
                  </a:moveTo>
                  <a:lnTo>
                    <a:pt x="58064" y="2222"/>
                  </a:lnTo>
                  <a:lnTo>
                    <a:pt x="65658" y="2222"/>
                  </a:lnTo>
                  <a:lnTo>
                    <a:pt x="58369" y="1879"/>
                  </a:lnTo>
                  <a:close/>
                </a:path>
                <a:path w="66039" h="3810">
                  <a:moveTo>
                    <a:pt x="19291" y="939"/>
                  </a:moveTo>
                  <a:lnTo>
                    <a:pt x="12014" y="939"/>
                  </a:lnTo>
                  <a:lnTo>
                    <a:pt x="12378" y="1425"/>
                  </a:lnTo>
                  <a:lnTo>
                    <a:pt x="13334" y="1638"/>
                  </a:lnTo>
                  <a:lnTo>
                    <a:pt x="13334" y="1879"/>
                  </a:lnTo>
                  <a:lnTo>
                    <a:pt x="14376" y="2031"/>
                  </a:lnTo>
                  <a:lnTo>
                    <a:pt x="14604" y="1638"/>
                  </a:lnTo>
                  <a:lnTo>
                    <a:pt x="25200" y="1638"/>
                  </a:lnTo>
                  <a:lnTo>
                    <a:pt x="23266" y="1409"/>
                  </a:lnTo>
                  <a:lnTo>
                    <a:pt x="23266" y="1168"/>
                  </a:lnTo>
                  <a:lnTo>
                    <a:pt x="19291" y="939"/>
                  </a:lnTo>
                  <a:close/>
                </a:path>
                <a:path w="66039" h="3810">
                  <a:moveTo>
                    <a:pt x="29324" y="622"/>
                  </a:moveTo>
                  <a:lnTo>
                    <a:pt x="26060" y="1739"/>
                  </a:lnTo>
                  <a:lnTo>
                    <a:pt x="49958" y="1739"/>
                  </a:lnTo>
                  <a:lnTo>
                    <a:pt x="50236" y="1257"/>
                  </a:lnTo>
                  <a:lnTo>
                    <a:pt x="35902" y="1257"/>
                  </a:lnTo>
                  <a:lnTo>
                    <a:pt x="33858" y="1168"/>
                  </a:lnTo>
                  <a:lnTo>
                    <a:pt x="33858" y="939"/>
                  </a:lnTo>
                  <a:lnTo>
                    <a:pt x="29324" y="622"/>
                  </a:lnTo>
                  <a:close/>
                </a:path>
                <a:path w="66039" h="3810">
                  <a:moveTo>
                    <a:pt x="12191" y="1384"/>
                  </a:moveTo>
                  <a:lnTo>
                    <a:pt x="12433" y="1498"/>
                  </a:lnTo>
                  <a:lnTo>
                    <a:pt x="12191" y="1384"/>
                  </a:lnTo>
                  <a:close/>
                </a:path>
                <a:path w="66039" h="3810">
                  <a:moveTo>
                    <a:pt x="35128" y="673"/>
                  </a:moveTo>
                  <a:lnTo>
                    <a:pt x="35902" y="1257"/>
                  </a:lnTo>
                  <a:lnTo>
                    <a:pt x="50236" y="1257"/>
                  </a:lnTo>
                  <a:lnTo>
                    <a:pt x="50360" y="1041"/>
                  </a:lnTo>
                  <a:lnTo>
                    <a:pt x="39433" y="1041"/>
                  </a:lnTo>
                  <a:lnTo>
                    <a:pt x="36906" y="888"/>
                  </a:lnTo>
                  <a:lnTo>
                    <a:pt x="38112" y="711"/>
                  </a:lnTo>
                  <a:lnTo>
                    <a:pt x="35128" y="673"/>
                  </a:lnTo>
                  <a:close/>
                </a:path>
                <a:path w="66039" h="3810">
                  <a:moveTo>
                    <a:pt x="40487" y="698"/>
                  </a:moveTo>
                  <a:lnTo>
                    <a:pt x="39522" y="749"/>
                  </a:lnTo>
                  <a:lnTo>
                    <a:pt x="39433" y="1041"/>
                  </a:lnTo>
                  <a:lnTo>
                    <a:pt x="50360" y="1041"/>
                  </a:lnTo>
                  <a:lnTo>
                    <a:pt x="40487" y="698"/>
                  </a:lnTo>
                  <a:close/>
                </a:path>
                <a:path w="66039" h="3810">
                  <a:moveTo>
                    <a:pt x="13995" y="0"/>
                  </a:moveTo>
                  <a:lnTo>
                    <a:pt x="6045" y="228"/>
                  </a:lnTo>
                  <a:lnTo>
                    <a:pt x="6045" y="698"/>
                  </a:lnTo>
                  <a:lnTo>
                    <a:pt x="9474" y="952"/>
                  </a:lnTo>
                  <a:lnTo>
                    <a:pt x="19291" y="939"/>
                  </a:lnTo>
                  <a:lnTo>
                    <a:pt x="19291" y="469"/>
                  </a:lnTo>
                  <a:lnTo>
                    <a:pt x="13995" y="228"/>
                  </a:lnTo>
                  <a:lnTo>
                    <a:pt x="13995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5"/>
            <p:cNvSpPr/>
            <p:nvPr/>
          </p:nvSpPr>
          <p:spPr>
            <a:xfrm>
              <a:off x="9008550" y="5543142"/>
              <a:ext cx="7443" cy="635"/>
            </a:xfrm>
            <a:custGeom>
              <a:avLst/>
              <a:gdLst/>
              <a:ahLst/>
              <a:cxnLst/>
              <a:rect l="l" t="t" r="r" b="b"/>
              <a:pathLst>
                <a:path w="8254" h="635">
                  <a:moveTo>
                    <a:pt x="876" y="0"/>
                  </a:moveTo>
                  <a:lnTo>
                    <a:pt x="0" y="431"/>
                  </a:lnTo>
                  <a:lnTo>
                    <a:pt x="8229" y="35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6"/>
            <p:cNvSpPr/>
            <p:nvPr/>
          </p:nvSpPr>
          <p:spPr>
            <a:xfrm>
              <a:off x="8968599" y="5543943"/>
              <a:ext cx="1145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76" y="0"/>
                  </a:moveTo>
                  <a:lnTo>
                    <a:pt x="876" y="3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7"/>
            <p:cNvSpPr/>
            <p:nvPr/>
          </p:nvSpPr>
          <p:spPr>
            <a:xfrm>
              <a:off x="8904281" y="5540831"/>
              <a:ext cx="66413" cy="3810"/>
            </a:xfrm>
            <a:custGeom>
              <a:avLst/>
              <a:gdLst/>
              <a:ahLst/>
              <a:cxnLst/>
              <a:rect l="l" t="t" r="r" b="b"/>
              <a:pathLst>
                <a:path w="73660" h="3810">
                  <a:moveTo>
                    <a:pt x="62159" y="2933"/>
                  </a:moveTo>
                  <a:lnTo>
                    <a:pt x="43662" y="2933"/>
                  </a:lnTo>
                  <a:lnTo>
                    <a:pt x="43726" y="3403"/>
                  </a:lnTo>
                  <a:lnTo>
                    <a:pt x="69430" y="3175"/>
                  </a:lnTo>
                  <a:lnTo>
                    <a:pt x="69440" y="3035"/>
                  </a:lnTo>
                  <a:lnTo>
                    <a:pt x="62153" y="3035"/>
                  </a:lnTo>
                  <a:close/>
                </a:path>
                <a:path w="73660" h="3810">
                  <a:moveTo>
                    <a:pt x="10604" y="1765"/>
                  </a:moveTo>
                  <a:lnTo>
                    <a:pt x="7289" y="1993"/>
                  </a:lnTo>
                  <a:lnTo>
                    <a:pt x="1993" y="1993"/>
                  </a:lnTo>
                  <a:lnTo>
                    <a:pt x="1993" y="2235"/>
                  </a:lnTo>
                  <a:lnTo>
                    <a:pt x="25171" y="2235"/>
                  </a:lnTo>
                  <a:lnTo>
                    <a:pt x="25171" y="2463"/>
                  </a:lnTo>
                  <a:lnTo>
                    <a:pt x="36436" y="2463"/>
                  </a:lnTo>
                  <a:lnTo>
                    <a:pt x="37096" y="2933"/>
                  </a:lnTo>
                  <a:lnTo>
                    <a:pt x="39141" y="3276"/>
                  </a:lnTo>
                  <a:lnTo>
                    <a:pt x="41655" y="3009"/>
                  </a:lnTo>
                  <a:lnTo>
                    <a:pt x="43662" y="2933"/>
                  </a:lnTo>
                  <a:lnTo>
                    <a:pt x="62159" y="2933"/>
                  </a:lnTo>
                  <a:lnTo>
                    <a:pt x="60299" y="2819"/>
                  </a:lnTo>
                  <a:lnTo>
                    <a:pt x="60066" y="2777"/>
                  </a:lnTo>
                  <a:lnTo>
                    <a:pt x="58864" y="2768"/>
                  </a:lnTo>
                  <a:lnTo>
                    <a:pt x="45605" y="2667"/>
                  </a:lnTo>
                  <a:lnTo>
                    <a:pt x="45962" y="2438"/>
                  </a:lnTo>
                  <a:lnTo>
                    <a:pt x="46189" y="2349"/>
                  </a:lnTo>
                  <a:lnTo>
                    <a:pt x="46278" y="2057"/>
                  </a:lnTo>
                  <a:lnTo>
                    <a:pt x="13576" y="2057"/>
                  </a:lnTo>
                  <a:lnTo>
                    <a:pt x="10807" y="2032"/>
                  </a:lnTo>
                  <a:lnTo>
                    <a:pt x="10604" y="1765"/>
                  </a:lnTo>
                  <a:close/>
                </a:path>
                <a:path w="73660" h="3810">
                  <a:moveTo>
                    <a:pt x="66933" y="2641"/>
                  </a:moveTo>
                  <a:lnTo>
                    <a:pt x="62420" y="2641"/>
                  </a:lnTo>
                  <a:lnTo>
                    <a:pt x="64541" y="2768"/>
                  </a:lnTo>
                  <a:lnTo>
                    <a:pt x="64541" y="2971"/>
                  </a:lnTo>
                  <a:lnTo>
                    <a:pt x="62153" y="3035"/>
                  </a:lnTo>
                  <a:lnTo>
                    <a:pt x="69440" y="3035"/>
                  </a:lnTo>
                  <a:lnTo>
                    <a:pt x="73139" y="3009"/>
                  </a:lnTo>
                  <a:lnTo>
                    <a:pt x="65189" y="2946"/>
                  </a:lnTo>
                  <a:lnTo>
                    <a:pt x="65189" y="2768"/>
                  </a:lnTo>
                  <a:lnTo>
                    <a:pt x="66933" y="2641"/>
                  </a:lnTo>
                  <a:close/>
                </a:path>
                <a:path w="73660" h="3810">
                  <a:moveTo>
                    <a:pt x="70484" y="1117"/>
                  </a:moveTo>
                  <a:lnTo>
                    <a:pt x="68503" y="1117"/>
                  </a:lnTo>
                  <a:lnTo>
                    <a:pt x="68503" y="1828"/>
                  </a:lnTo>
                  <a:lnTo>
                    <a:pt x="64706" y="1905"/>
                  </a:lnTo>
                  <a:lnTo>
                    <a:pt x="66090" y="2171"/>
                  </a:lnTo>
                  <a:lnTo>
                    <a:pt x="63868" y="2527"/>
                  </a:lnTo>
                  <a:lnTo>
                    <a:pt x="68503" y="2527"/>
                  </a:lnTo>
                  <a:lnTo>
                    <a:pt x="68973" y="2857"/>
                  </a:lnTo>
                  <a:lnTo>
                    <a:pt x="65189" y="2946"/>
                  </a:lnTo>
                  <a:lnTo>
                    <a:pt x="73139" y="2946"/>
                  </a:lnTo>
                  <a:lnTo>
                    <a:pt x="73139" y="2641"/>
                  </a:lnTo>
                  <a:lnTo>
                    <a:pt x="69672" y="2641"/>
                  </a:lnTo>
                  <a:lnTo>
                    <a:pt x="69798" y="1765"/>
                  </a:lnTo>
                  <a:lnTo>
                    <a:pt x="69913" y="1524"/>
                  </a:lnTo>
                  <a:lnTo>
                    <a:pt x="70484" y="1117"/>
                  </a:lnTo>
                  <a:close/>
                </a:path>
                <a:path w="73660" h="3810">
                  <a:moveTo>
                    <a:pt x="60066" y="2777"/>
                  </a:moveTo>
                  <a:lnTo>
                    <a:pt x="60299" y="2819"/>
                  </a:lnTo>
                  <a:lnTo>
                    <a:pt x="60734" y="2782"/>
                  </a:lnTo>
                  <a:lnTo>
                    <a:pt x="60066" y="2777"/>
                  </a:lnTo>
                  <a:close/>
                </a:path>
                <a:path w="73660" h="3810">
                  <a:moveTo>
                    <a:pt x="60734" y="2782"/>
                  </a:moveTo>
                  <a:lnTo>
                    <a:pt x="60299" y="2819"/>
                  </a:lnTo>
                  <a:lnTo>
                    <a:pt x="62165" y="2819"/>
                  </a:lnTo>
                  <a:lnTo>
                    <a:pt x="60734" y="2782"/>
                  </a:lnTo>
                  <a:close/>
                </a:path>
                <a:path w="73660" h="3810">
                  <a:moveTo>
                    <a:pt x="67980" y="2565"/>
                  </a:moveTo>
                  <a:lnTo>
                    <a:pt x="58877" y="2565"/>
                  </a:lnTo>
                  <a:lnTo>
                    <a:pt x="60066" y="2777"/>
                  </a:lnTo>
                  <a:lnTo>
                    <a:pt x="60905" y="2768"/>
                  </a:lnTo>
                  <a:lnTo>
                    <a:pt x="62420" y="2641"/>
                  </a:lnTo>
                  <a:lnTo>
                    <a:pt x="66933" y="2641"/>
                  </a:lnTo>
                  <a:lnTo>
                    <a:pt x="67980" y="2565"/>
                  </a:lnTo>
                  <a:close/>
                </a:path>
                <a:path w="73660" h="3810">
                  <a:moveTo>
                    <a:pt x="33781" y="2559"/>
                  </a:moveTo>
                  <a:lnTo>
                    <a:pt x="32842" y="2679"/>
                  </a:lnTo>
                  <a:lnTo>
                    <a:pt x="33781" y="2705"/>
                  </a:lnTo>
                  <a:lnTo>
                    <a:pt x="33781" y="2559"/>
                  </a:lnTo>
                  <a:close/>
                </a:path>
                <a:path w="73660" h="3810">
                  <a:moveTo>
                    <a:pt x="49839" y="2332"/>
                  </a:moveTo>
                  <a:lnTo>
                    <a:pt x="47624" y="2438"/>
                  </a:lnTo>
                  <a:lnTo>
                    <a:pt x="47612" y="2679"/>
                  </a:lnTo>
                  <a:lnTo>
                    <a:pt x="58864" y="2679"/>
                  </a:lnTo>
                  <a:lnTo>
                    <a:pt x="68058" y="2559"/>
                  </a:lnTo>
                  <a:lnTo>
                    <a:pt x="68503" y="2527"/>
                  </a:lnTo>
                  <a:lnTo>
                    <a:pt x="63195" y="2527"/>
                  </a:lnTo>
                  <a:lnTo>
                    <a:pt x="57238" y="2514"/>
                  </a:lnTo>
                  <a:lnTo>
                    <a:pt x="54241" y="2489"/>
                  </a:lnTo>
                  <a:lnTo>
                    <a:pt x="54241" y="2349"/>
                  </a:lnTo>
                  <a:lnTo>
                    <a:pt x="49839" y="2332"/>
                  </a:lnTo>
                  <a:close/>
                </a:path>
                <a:path w="73660" h="3810">
                  <a:moveTo>
                    <a:pt x="72224" y="2044"/>
                  </a:moveTo>
                  <a:lnTo>
                    <a:pt x="69672" y="2641"/>
                  </a:lnTo>
                  <a:lnTo>
                    <a:pt x="73139" y="2641"/>
                  </a:lnTo>
                  <a:lnTo>
                    <a:pt x="73018" y="2463"/>
                  </a:lnTo>
                  <a:lnTo>
                    <a:pt x="72224" y="2044"/>
                  </a:lnTo>
                  <a:close/>
                </a:path>
                <a:path w="73660" h="3810">
                  <a:moveTo>
                    <a:pt x="33781" y="2509"/>
                  </a:moveTo>
                  <a:lnTo>
                    <a:pt x="34035" y="2527"/>
                  </a:lnTo>
                  <a:lnTo>
                    <a:pt x="33781" y="2509"/>
                  </a:lnTo>
                  <a:close/>
                </a:path>
                <a:path w="73660" h="3810">
                  <a:moveTo>
                    <a:pt x="63195" y="2298"/>
                  </a:moveTo>
                  <a:lnTo>
                    <a:pt x="57238" y="2298"/>
                  </a:lnTo>
                  <a:lnTo>
                    <a:pt x="57238" y="2514"/>
                  </a:lnTo>
                  <a:lnTo>
                    <a:pt x="63195" y="2514"/>
                  </a:lnTo>
                  <a:lnTo>
                    <a:pt x="63195" y="2298"/>
                  </a:lnTo>
                  <a:close/>
                </a:path>
                <a:path w="73660" h="3810">
                  <a:moveTo>
                    <a:pt x="33781" y="2463"/>
                  </a:moveTo>
                  <a:lnTo>
                    <a:pt x="33121" y="2463"/>
                  </a:lnTo>
                  <a:lnTo>
                    <a:pt x="33781" y="2509"/>
                  </a:lnTo>
                  <a:close/>
                </a:path>
                <a:path w="73660" h="3810">
                  <a:moveTo>
                    <a:pt x="25171" y="2235"/>
                  </a:moveTo>
                  <a:lnTo>
                    <a:pt x="9283" y="2235"/>
                  </a:lnTo>
                  <a:lnTo>
                    <a:pt x="9283" y="2463"/>
                  </a:lnTo>
                  <a:lnTo>
                    <a:pt x="25171" y="2235"/>
                  </a:lnTo>
                  <a:close/>
                </a:path>
                <a:path w="73660" h="3810">
                  <a:moveTo>
                    <a:pt x="50363" y="2307"/>
                  </a:moveTo>
                  <a:lnTo>
                    <a:pt x="49839" y="2332"/>
                  </a:lnTo>
                  <a:lnTo>
                    <a:pt x="49987" y="2349"/>
                  </a:lnTo>
                  <a:lnTo>
                    <a:pt x="50363" y="2307"/>
                  </a:lnTo>
                  <a:close/>
                </a:path>
                <a:path w="73660" h="3810">
                  <a:moveTo>
                    <a:pt x="53212" y="1993"/>
                  </a:moveTo>
                  <a:lnTo>
                    <a:pt x="51612" y="1993"/>
                  </a:lnTo>
                  <a:lnTo>
                    <a:pt x="51600" y="2247"/>
                  </a:lnTo>
                  <a:lnTo>
                    <a:pt x="49987" y="2349"/>
                  </a:lnTo>
                  <a:lnTo>
                    <a:pt x="54241" y="2349"/>
                  </a:lnTo>
                  <a:lnTo>
                    <a:pt x="53212" y="1993"/>
                  </a:lnTo>
                  <a:close/>
                </a:path>
                <a:path w="73660" h="3810">
                  <a:moveTo>
                    <a:pt x="48361" y="1524"/>
                  </a:moveTo>
                  <a:lnTo>
                    <a:pt x="47924" y="1828"/>
                  </a:lnTo>
                  <a:lnTo>
                    <a:pt x="47802" y="2095"/>
                  </a:lnTo>
                  <a:lnTo>
                    <a:pt x="49839" y="2332"/>
                  </a:lnTo>
                  <a:lnTo>
                    <a:pt x="50890" y="2247"/>
                  </a:lnTo>
                  <a:lnTo>
                    <a:pt x="51003" y="1993"/>
                  </a:lnTo>
                  <a:lnTo>
                    <a:pt x="58940" y="1993"/>
                  </a:lnTo>
                  <a:lnTo>
                    <a:pt x="58940" y="1765"/>
                  </a:lnTo>
                  <a:lnTo>
                    <a:pt x="48361" y="1524"/>
                  </a:lnTo>
                  <a:close/>
                </a:path>
                <a:path w="73660" h="3810">
                  <a:moveTo>
                    <a:pt x="3987" y="1282"/>
                  </a:moveTo>
                  <a:lnTo>
                    <a:pt x="3314" y="1765"/>
                  </a:lnTo>
                  <a:lnTo>
                    <a:pt x="0" y="1765"/>
                  </a:lnTo>
                  <a:lnTo>
                    <a:pt x="0" y="2235"/>
                  </a:lnTo>
                  <a:lnTo>
                    <a:pt x="1993" y="1993"/>
                  </a:lnTo>
                  <a:lnTo>
                    <a:pt x="7289" y="1993"/>
                  </a:lnTo>
                  <a:lnTo>
                    <a:pt x="7289" y="1524"/>
                  </a:lnTo>
                  <a:lnTo>
                    <a:pt x="3987" y="1282"/>
                  </a:lnTo>
                  <a:close/>
                </a:path>
                <a:path w="73660" h="3810">
                  <a:moveTo>
                    <a:pt x="25463" y="1358"/>
                  </a:moveTo>
                  <a:lnTo>
                    <a:pt x="22148" y="1358"/>
                  </a:lnTo>
                  <a:lnTo>
                    <a:pt x="22148" y="1587"/>
                  </a:lnTo>
                  <a:lnTo>
                    <a:pt x="22351" y="1612"/>
                  </a:lnTo>
                  <a:lnTo>
                    <a:pt x="14579" y="1765"/>
                  </a:lnTo>
                  <a:lnTo>
                    <a:pt x="14579" y="1993"/>
                  </a:lnTo>
                  <a:lnTo>
                    <a:pt x="13576" y="2057"/>
                  </a:lnTo>
                  <a:lnTo>
                    <a:pt x="46278" y="2057"/>
                  </a:lnTo>
                  <a:lnTo>
                    <a:pt x="44373" y="1993"/>
                  </a:lnTo>
                  <a:lnTo>
                    <a:pt x="34734" y="1803"/>
                  </a:lnTo>
                  <a:lnTo>
                    <a:pt x="27165" y="1765"/>
                  </a:lnTo>
                  <a:lnTo>
                    <a:pt x="27165" y="1587"/>
                  </a:lnTo>
                  <a:lnTo>
                    <a:pt x="28778" y="1587"/>
                  </a:lnTo>
                  <a:lnTo>
                    <a:pt x="25463" y="1549"/>
                  </a:lnTo>
                  <a:lnTo>
                    <a:pt x="25463" y="1358"/>
                  </a:lnTo>
                  <a:close/>
                </a:path>
                <a:path w="73660" h="3810">
                  <a:moveTo>
                    <a:pt x="12268" y="1714"/>
                  </a:moveTo>
                  <a:lnTo>
                    <a:pt x="11925" y="1993"/>
                  </a:lnTo>
                  <a:lnTo>
                    <a:pt x="10807" y="2032"/>
                  </a:lnTo>
                  <a:lnTo>
                    <a:pt x="13548" y="2032"/>
                  </a:lnTo>
                  <a:lnTo>
                    <a:pt x="13258" y="1765"/>
                  </a:lnTo>
                  <a:lnTo>
                    <a:pt x="12268" y="1714"/>
                  </a:lnTo>
                  <a:close/>
                </a:path>
                <a:path w="73660" h="3810">
                  <a:moveTo>
                    <a:pt x="46367" y="1765"/>
                  </a:moveTo>
                  <a:lnTo>
                    <a:pt x="44373" y="1765"/>
                  </a:lnTo>
                  <a:lnTo>
                    <a:pt x="44373" y="1993"/>
                  </a:lnTo>
                  <a:lnTo>
                    <a:pt x="46298" y="1993"/>
                  </a:lnTo>
                  <a:lnTo>
                    <a:pt x="46367" y="1765"/>
                  </a:lnTo>
                  <a:close/>
                </a:path>
                <a:path w="73660" h="3810">
                  <a:moveTo>
                    <a:pt x="32985" y="1501"/>
                  </a:moveTo>
                  <a:lnTo>
                    <a:pt x="32092" y="1587"/>
                  </a:lnTo>
                  <a:lnTo>
                    <a:pt x="32092" y="1765"/>
                  </a:lnTo>
                  <a:lnTo>
                    <a:pt x="34734" y="1765"/>
                  </a:lnTo>
                  <a:lnTo>
                    <a:pt x="34734" y="1612"/>
                  </a:lnTo>
                  <a:lnTo>
                    <a:pt x="32651" y="1612"/>
                  </a:lnTo>
                  <a:lnTo>
                    <a:pt x="32985" y="1501"/>
                  </a:lnTo>
                  <a:close/>
                </a:path>
                <a:path w="73660" h="3810">
                  <a:moveTo>
                    <a:pt x="33413" y="1460"/>
                  </a:moveTo>
                  <a:lnTo>
                    <a:pt x="32985" y="1501"/>
                  </a:lnTo>
                  <a:lnTo>
                    <a:pt x="32651" y="1612"/>
                  </a:lnTo>
                  <a:lnTo>
                    <a:pt x="33413" y="1460"/>
                  </a:lnTo>
                  <a:close/>
                </a:path>
                <a:path w="73660" h="3810">
                  <a:moveTo>
                    <a:pt x="35394" y="1460"/>
                  </a:moveTo>
                  <a:lnTo>
                    <a:pt x="33413" y="1460"/>
                  </a:lnTo>
                  <a:lnTo>
                    <a:pt x="32651" y="1612"/>
                  </a:lnTo>
                  <a:lnTo>
                    <a:pt x="34734" y="1612"/>
                  </a:lnTo>
                  <a:lnTo>
                    <a:pt x="35394" y="1587"/>
                  </a:lnTo>
                  <a:close/>
                </a:path>
                <a:path w="73660" h="3810">
                  <a:moveTo>
                    <a:pt x="21678" y="647"/>
                  </a:moveTo>
                  <a:lnTo>
                    <a:pt x="17500" y="647"/>
                  </a:lnTo>
                  <a:lnTo>
                    <a:pt x="17351" y="1117"/>
                  </a:lnTo>
                  <a:lnTo>
                    <a:pt x="18173" y="1358"/>
                  </a:lnTo>
                  <a:lnTo>
                    <a:pt x="18173" y="1587"/>
                  </a:lnTo>
                  <a:lnTo>
                    <a:pt x="22148" y="1358"/>
                  </a:lnTo>
                  <a:lnTo>
                    <a:pt x="26784" y="1358"/>
                  </a:lnTo>
                  <a:lnTo>
                    <a:pt x="26784" y="1117"/>
                  </a:lnTo>
                  <a:lnTo>
                    <a:pt x="22809" y="1066"/>
                  </a:lnTo>
                  <a:lnTo>
                    <a:pt x="21678" y="647"/>
                  </a:lnTo>
                  <a:close/>
                </a:path>
                <a:path w="73660" h="3810">
                  <a:moveTo>
                    <a:pt x="28778" y="1358"/>
                  </a:moveTo>
                  <a:lnTo>
                    <a:pt x="26784" y="1358"/>
                  </a:lnTo>
                  <a:lnTo>
                    <a:pt x="26784" y="1536"/>
                  </a:lnTo>
                  <a:lnTo>
                    <a:pt x="25463" y="1549"/>
                  </a:lnTo>
                  <a:lnTo>
                    <a:pt x="28778" y="1549"/>
                  </a:lnTo>
                  <a:lnTo>
                    <a:pt x="28778" y="1358"/>
                  </a:lnTo>
                  <a:close/>
                </a:path>
                <a:path w="73660" h="3810">
                  <a:moveTo>
                    <a:pt x="35394" y="1358"/>
                  </a:moveTo>
                  <a:lnTo>
                    <a:pt x="33413" y="1358"/>
                  </a:lnTo>
                  <a:lnTo>
                    <a:pt x="32985" y="1501"/>
                  </a:lnTo>
                  <a:lnTo>
                    <a:pt x="33413" y="1460"/>
                  </a:lnTo>
                  <a:lnTo>
                    <a:pt x="35394" y="1460"/>
                  </a:lnTo>
                  <a:close/>
                </a:path>
                <a:path w="73660" h="3810">
                  <a:moveTo>
                    <a:pt x="16573" y="889"/>
                  </a:moveTo>
                  <a:lnTo>
                    <a:pt x="17068" y="1384"/>
                  </a:lnTo>
                  <a:lnTo>
                    <a:pt x="17178" y="1066"/>
                  </a:lnTo>
                  <a:lnTo>
                    <a:pt x="16573" y="889"/>
                  </a:lnTo>
                  <a:close/>
                </a:path>
                <a:path w="73660" h="3810">
                  <a:moveTo>
                    <a:pt x="63944" y="0"/>
                  </a:moveTo>
                  <a:lnTo>
                    <a:pt x="62670" y="647"/>
                  </a:lnTo>
                  <a:lnTo>
                    <a:pt x="64541" y="647"/>
                  </a:lnTo>
                  <a:lnTo>
                    <a:pt x="65189" y="1117"/>
                  </a:lnTo>
                  <a:lnTo>
                    <a:pt x="69164" y="1117"/>
                  </a:lnTo>
                  <a:lnTo>
                    <a:pt x="69164" y="889"/>
                  </a:lnTo>
                  <a:lnTo>
                    <a:pt x="65862" y="889"/>
                  </a:lnTo>
                  <a:lnTo>
                    <a:pt x="65574" y="547"/>
                  </a:lnTo>
                  <a:lnTo>
                    <a:pt x="65189" y="406"/>
                  </a:lnTo>
                  <a:lnTo>
                    <a:pt x="65189" y="177"/>
                  </a:lnTo>
                  <a:lnTo>
                    <a:pt x="63944" y="0"/>
                  </a:lnTo>
                  <a:close/>
                </a:path>
                <a:path w="73660" h="3810">
                  <a:moveTo>
                    <a:pt x="69164" y="177"/>
                  </a:moveTo>
                  <a:lnTo>
                    <a:pt x="67843" y="177"/>
                  </a:lnTo>
                  <a:lnTo>
                    <a:pt x="67843" y="889"/>
                  </a:lnTo>
                  <a:lnTo>
                    <a:pt x="69164" y="889"/>
                  </a:lnTo>
                  <a:lnTo>
                    <a:pt x="69164" y="177"/>
                  </a:lnTo>
                  <a:close/>
                </a:path>
                <a:path w="73660" h="3810">
                  <a:moveTo>
                    <a:pt x="62670" y="647"/>
                  </a:moveTo>
                  <a:lnTo>
                    <a:pt x="61776" y="647"/>
                  </a:lnTo>
                  <a:lnTo>
                    <a:pt x="62420" y="774"/>
                  </a:lnTo>
                  <a:lnTo>
                    <a:pt x="62670" y="647"/>
                  </a:lnTo>
                  <a:close/>
                </a:path>
                <a:path w="73660" h="3810">
                  <a:moveTo>
                    <a:pt x="65455" y="406"/>
                  </a:moveTo>
                  <a:lnTo>
                    <a:pt x="65574" y="547"/>
                  </a:lnTo>
                  <a:lnTo>
                    <a:pt x="65951" y="685"/>
                  </a:lnTo>
                  <a:lnTo>
                    <a:pt x="65455" y="406"/>
                  </a:lnTo>
                  <a:close/>
                </a:path>
                <a:path w="73660" h="3810">
                  <a:moveTo>
                    <a:pt x="60553" y="177"/>
                  </a:moveTo>
                  <a:lnTo>
                    <a:pt x="59232" y="177"/>
                  </a:lnTo>
                  <a:lnTo>
                    <a:pt x="59232" y="406"/>
                  </a:lnTo>
                  <a:lnTo>
                    <a:pt x="59893" y="406"/>
                  </a:lnTo>
                  <a:lnTo>
                    <a:pt x="59893" y="647"/>
                  </a:lnTo>
                  <a:lnTo>
                    <a:pt x="61776" y="647"/>
                  </a:lnTo>
                  <a:lnTo>
                    <a:pt x="60553" y="406"/>
                  </a:lnTo>
                  <a:lnTo>
                    <a:pt x="60553" y="177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8"/>
            <p:cNvSpPr/>
            <p:nvPr/>
          </p:nvSpPr>
          <p:spPr>
            <a:xfrm>
              <a:off x="9098930" y="5541174"/>
              <a:ext cx="6870" cy="1270"/>
            </a:xfrm>
            <a:custGeom>
              <a:avLst/>
              <a:gdLst/>
              <a:ahLst/>
              <a:cxnLst/>
              <a:rect l="l" t="t" r="r" b="b"/>
              <a:pathLst>
                <a:path w="7620" h="1270">
                  <a:moveTo>
                    <a:pt x="7289" y="241"/>
                  </a:moveTo>
                  <a:lnTo>
                    <a:pt x="0" y="241"/>
                  </a:lnTo>
                  <a:lnTo>
                    <a:pt x="0" y="469"/>
                  </a:lnTo>
                  <a:lnTo>
                    <a:pt x="660" y="469"/>
                  </a:lnTo>
                  <a:lnTo>
                    <a:pt x="2184" y="977"/>
                  </a:lnTo>
                  <a:lnTo>
                    <a:pt x="5029" y="406"/>
                  </a:lnTo>
                  <a:lnTo>
                    <a:pt x="7289" y="406"/>
                  </a:lnTo>
                  <a:lnTo>
                    <a:pt x="7289" y="241"/>
                  </a:lnTo>
                  <a:close/>
                </a:path>
                <a:path w="7620" h="1270">
                  <a:moveTo>
                    <a:pt x="7289" y="406"/>
                  </a:moveTo>
                  <a:lnTo>
                    <a:pt x="5029" y="406"/>
                  </a:lnTo>
                  <a:lnTo>
                    <a:pt x="7289" y="711"/>
                  </a:lnTo>
                  <a:lnTo>
                    <a:pt x="7289" y="406"/>
                  </a:lnTo>
                  <a:close/>
                </a:path>
                <a:path w="7620" h="1270">
                  <a:moveTo>
                    <a:pt x="1993" y="0"/>
                  </a:moveTo>
                  <a:lnTo>
                    <a:pt x="1320" y="0"/>
                  </a:lnTo>
                  <a:lnTo>
                    <a:pt x="1320" y="241"/>
                  </a:lnTo>
                  <a:lnTo>
                    <a:pt x="1993" y="241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9"/>
            <p:cNvSpPr/>
            <p:nvPr/>
          </p:nvSpPr>
          <p:spPr>
            <a:xfrm>
              <a:off x="9098930" y="5540247"/>
              <a:ext cx="6298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0" y="0"/>
                  </a:moveTo>
                  <a:lnTo>
                    <a:pt x="342" y="114"/>
                  </a:lnTo>
                  <a:lnTo>
                    <a:pt x="2794" y="304"/>
                  </a:lnTo>
                  <a:lnTo>
                    <a:pt x="2794" y="431"/>
                  </a:lnTo>
                  <a:lnTo>
                    <a:pt x="4102" y="520"/>
                  </a:lnTo>
                  <a:lnTo>
                    <a:pt x="5168" y="787"/>
                  </a:lnTo>
                  <a:lnTo>
                    <a:pt x="6858" y="723"/>
                  </a:lnTo>
                  <a:lnTo>
                    <a:pt x="3479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0"/>
            <p:cNvSpPr/>
            <p:nvPr/>
          </p:nvSpPr>
          <p:spPr>
            <a:xfrm>
              <a:off x="10753690" y="5700648"/>
              <a:ext cx="256630" cy="79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1"/>
            <p:cNvSpPr/>
            <p:nvPr/>
          </p:nvSpPr>
          <p:spPr>
            <a:xfrm>
              <a:off x="11024748" y="5702959"/>
              <a:ext cx="3435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331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3314" y="24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2"/>
            <p:cNvSpPr/>
            <p:nvPr/>
          </p:nvSpPr>
          <p:spPr>
            <a:xfrm>
              <a:off x="7086442" y="5555411"/>
              <a:ext cx="445931" cy="70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6792067" y="6075215"/>
              <a:ext cx="46800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16200000">
              <a:off x="5656872" y="4951570"/>
              <a:ext cx="25200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rot="16200000">
              <a:off x="7610442" y="6140015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6200000">
              <a:off x="8368812" y="6140015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16200000">
              <a:off x="9127182" y="6140016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16200000">
              <a:off x="9885552" y="6140016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16200000">
              <a:off x="10643922" y="6140016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16200000">
              <a:off x="11402292" y="6140016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rot="10800000">
              <a:off x="6787272" y="4064118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0800000">
              <a:off x="6787272" y="4734484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10800000">
              <a:off x="6787272" y="5404850"/>
              <a:ext cx="129600" cy="0"/>
            </a:xfrm>
            <a:prstGeom prst="line">
              <a:avLst/>
            </a:prstGeom>
            <a:ln>
              <a:solidFill>
                <a:srgbClr val="606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本框 126"/>
            <p:cNvSpPr txBox="1"/>
            <p:nvPr/>
          </p:nvSpPr>
          <p:spPr>
            <a:xfrm>
              <a:off x="6677485" y="6170433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0%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7436307" y="6170433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10%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194225" y="6170433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20%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8952069" y="6170433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30%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9706908" y="6170433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40%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0469335" y="6170433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50%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11234500" y="6170433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60%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6355939" y="5513531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6355939" y="4925514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2018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6355939" y="4339942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2017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6355939" y="3780488"/>
              <a:ext cx="478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606267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2016</a:t>
              </a:r>
              <a:endParaRPr lang="zh-CN" altLang="en-US" sz="1100" dirty="0">
                <a:solidFill>
                  <a:srgbClr val="60626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74661" y="1007563"/>
            <a:ext cx="4905693" cy="2660119"/>
            <a:chOff x="6023426" y="3269433"/>
            <a:chExt cx="4905693" cy="2660119"/>
          </a:xfrm>
        </p:grpSpPr>
        <p:sp>
          <p:nvSpPr>
            <p:cNvPr id="141" name="文本框 140"/>
            <p:cNvSpPr txBox="1"/>
            <p:nvPr/>
          </p:nvSpPr>
          <p:spPr>
            <a:xfrm>
              <a:off x="6023426" y="3269433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60012"/>
                  </a:solidFill>
                  <a:effectLst>
                    <a:outerShdw blurRad="25400" dist="25400" dir="8100000" algn="tr" rotWithShape="0">
                      <a:prstClr val="black">
                        <a:alpha val="10000"/>
                      </a:prst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领导重视</a:t>
              </a: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6037492" y="3835344"/>
              <a:ext cx="4891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1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月，中国共产党第十九届中央纪律检查委员会第三次全体会议开幕。习近平强调，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2019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年是中华人民共和国成立</a:t>
              </a:r>
              <a:r>
                <a:rPr lang="en-US" altLang="zh-CN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70</a:t>
              </a: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周年，是全面建成小康社会、实现第一个百年奋斗目标的关键之年。要继续推进全面从严治党，推进党风廉政建设和反腐败斗争。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6037492" y="5006222"/>
              <a:ext cx="48916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8100000" algn="tr" rotWithShape="0">
                      <a:prstClr val="black">
                        <a:alpha val="5000"/>
                      </a:prstClr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</a:rPr>
                <a:t>要以新时代中国特色社会主义思想为指导，增强“四个意识”、坚定“四个自信”、做到“两个维护”，以党的政治建设为统领全面推进党的建设，取得全面从严治党更大战略性成果。</a:t>
              </a: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" y="3846965"/>
            <a:ext cx="12186960" cy="30101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2716</Words>
  <Application>Microsoft Office PowerPoint</Application>
  <PresentationFormat>宽屏</PresentationFormat>
  <Paragraphs>245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Microsoft JhengHei UI</vt:lpstr>
      <vt:lpstr>仓耳天群行楷 W01</vt:lpstr>
      <vt:lpstr>等线</vt:lpstr>
      <vt:lpstr>等线 Light</vt:lpstr>
      <vt:lpstr>华文细黑</vt:lpstr>
      <vt:lpstr>华文中宋</vt:lpstr>
      <vt:lpstr>义启粗黑体</vt:lpstr>
      <vt:lpstr>印品粗朗体</vt:lpstr>
      <vt:lpstr>印品黑体</vt:lpstr>
      <vt:lpstr>Arial</vt:lpstr>
      <vt:lpstr>Impact</vt:lpstr>
      <vt:lpstr>Lucida Calligraphy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148</cp:revision>
  <dcterms:created xsi:type="dcterms:W3CDTF">2019-06-19T03:42:00Z</dcterms:created>
  <dcterms:modified xsi:type="dcterms:W3CDTF">2021-01-06T08:47:08Z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