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06" r:id="rId2"/>
    <p:sldId id="257" r:id="rId3"/>
    <p:sldId id="301" r:id="rId4"/>
    <p:sldId id="304" r:id="rId5"/>
    <p:sldId id="271" r:id="rId6"/>
    <p:sldId id="272" r:id="rId7"/>
    <p:sldId id="287" r:id="rId8"/>
    <p:sldId id="300" r:id="rId9"/>
    <p:sldId id="277" r:id="rId10"/>
    <p:sldId id="274" r:id="rId11"/>
    <p:sldId id="278" r:id="rId12"/>
    <p:sldId id="288" r:id="rId13"/>
    <p:sldId id="303" r:id="rId14"/>
    <p:sldId id="281" r:id="rId15"/>
    <p:sldId id="280" r:id="rId16"/>
    <p:sldId id="302" r:id="rId17"/>
    <p:sldId id="282" r:id="rId18"/>
    <p:sldId id="283" r:id="rId19"/>
    <p:sldId id="279" r:id="rId20"/>
    <p:sldId id="305" r:id="rId21"/>
    <p:sldId id="284" r:id="rId22"/>
    <p:sldId id="299" r:id="rId23"/>
    <p:sldId id="291" r:id="rId24"/>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4660"/>
  </p:normalViewPr>
  <p:slideViewPr>
    <p:cSldViewPr snapToGrid="0" showGuides="1">
      <p:cViewPr varScale="1">
        <p:scale>
          <a:sx n="107" d="100"/>
          <a:sy n="107" d="100"/>
        </p:scale>
        <p:origin x="786" y="96"/>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54BD64-7AB8-4BC3-BAE1-2B2932880F93}"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0FE2B-B19C-4E63-9662-10E6FE29F64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BB0FE2B-B19C-4E63-9662-10E6FE29F64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B0FE2B-B19C-4E63-9662-10E6FE29F64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D0A7D03-AB10-4C99-B27C-EA148FD0F411}"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6F03DD-3699-43BE-8913-8F619E96616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9" name="图片 8" descr="图片包含 天空, 日落, 户外, 太阳&#10;&#10;已生成极高可信度的说明"/>
          <p:cNvPicPr>
            <a:picLocks noChangeAspect="1"/>
          </p:cNvPicPr>
          <p:nvPr userDrawn="1"/>
        </p:nvPicPr>
        <p:blipFill rotWithShape="1">
          <a:blip r:embed="rId14" cstate="screen">
            <a:extLst>
              <a:ext uri="{28A0092B-C50C-407E-A947-70E740481C1C}">
                <a14:useLocalDpi xmlns:a14="http://schemas.microsoft.com/office/drawing/2010/main" val="0"/>
              </a:ext>
            </a:extLst>
          </a:blip>
          <a:srcRect/>
          <a:stretch>
            <a:fillRect/>
          </a:stretch>
        </p:blipFill>
        <p:spPr>
          <a:xfrm>
            <a:off x="-1" y="0"/>
            <a:ext cx="12192001"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0A7D03-AB10-4C99-B27C-EA148FD0F411}"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F03DD-3699-43BE-8913-8F619E96616F}" type="slidenum">
              <a:rPr lang="zh-CN" altLang="en-US" smtClean="0"/>
              <a:t>‹#›</a:t>
            </a:fld>
            <a:endParaRPr lang="zh-CN" altLang="en-US"/>
          </a:p>
        </p:txBody>
      </p:sp>
      <p:pic>
        <p:nvPicPr>
          <p:cNvPr id="10" name="图片 9" descr="图片包含 天空, 日落, 户外, 太阳&#10;&#10;已生成极高可信度的说明"/>
          <p:cNvPicPr>
            <a:picLocks noChangeAspect="1"/>
          </p:cNvPicPr>
          <p:nvPr userDrawn="1"/>
        </p:nvPicPr>
        <p:blipFill rotWithShape="1">
          <a:blip r:embed="rId14" cstate="screen">
            <a:extLst>
              <a:ext uri="{28A0092B-C50C-407E-A947-70E740481C1C}">
                <a14:useLocalDpi xmlns:a14="http://schemas.microsoft.com/office/drawing/2010/main" val="0"/>
              </a:ext>
            </a:extLst>
          </a:blip>
          <a:srcRect/>
          <a:stretch>
            <a:fillRect/>
          </a:stretch>
        </p:blipFill>
        <p:spPr>
          <a:xfrm>
            <a:off x="-2" y="0"/>
            <a:ext cx="12192001" cy="6858000"/>
          </a:xfrm>
          <a:prstGeom prst="rect">
            <a:avLst/>
          </a:prstGeom>
        </p:spPr>
      </p:pic>
      <p:sp>
        <p:nvSpPr>
          <p:cNvPr id="11" name="矩形 10"/>
          <p:cNvSpPr/>
          <p:nvPr userDrawn="1"/>
        </p:nvSpPr>
        <p:spPr>
          <a:xfrm>
            <a:off x="628356" y="420916"/>
            <a:ext cx="5504157" cy="707886"/>
          </a:xfrm>
          <a:prstGeom prst="rect">
            <a:avLst/>
          </a:prstGeom>
          <a:solidFill>
            <a:schemeClr val="bg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420916"/>
            <a:ext cx="391886" cy="7078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tags" Target="../tags/tag68.xml"/><Relationship Id="rId18" Type="http://schemas.openxmlformats.org/officeDocument/2006/relationships/tags" Target="../tags/tag73.xml"/><Relationship Id="rId3" Type="http://schemas.openxmlformats.org/officeDocument/2006/relationships/tags" Target="../tags/tag58.xml"/><Relationship Id="rId21" Type="http://schemas.openxmlformats.org/officeDocument/2006/relationships/image" Target="../media/image6.png"/><Relationship Id="rId7" Type="http://schemas.openxmlformats.org/officeDocument/2006/relationships/tags" Target="../tags/tag62.xml"/><Relationship Id="rId12" Type="http://schemas.openxmlformats.org/officeDocument/2006/relationships/tags" Target="../tags/tag67.xml"/><Relationship Id="rId17" Type="http://schemas.openxmlformats.org/officeDocument/2006/relationships/tags" Target="../tags/tag72.xml"/><Relationship Id="rId2" Type="http://schemas.openxmlformats.org/officeDocument/2006/relationships/tags" Target="../tags/tag57.xml"/><Relationship Id="rId16" Type="http://schemas.openxmlformats.org/officeDocument/2006/relationships/tags" Target="../tags/tag71.xml"/><Relationship Id="rId20" Type="http://schemas.openxmlformats.org/officeDocument/2006/relationships/notesSlide" Target="../notesSlides/notesSlide13.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5" Type="http://schemas.openxmlformats.org/officeDocument/2006/relationships/tags" Target="../tags/tag60.xml"/><Relationship Id="rId15" Type="http://schemas.openxmlformats.org/officeDocument/2006/relationships/tags" Target="../tags/tag70.xml"/><Relationship Id="rId10" Type="http://schemas.openxmlformats.org/officeDocument/2006/relationships/tags" Target="../tags/tag65.xml"/><Relationship Id="rId19" Type="http://schemas.openxmlformats.org/officeDocument/2006/relationships/slideLayout" Target="../slideLayouts/slideLayout6.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3" Type="http://schemas.openxmlformats.org/officeDocument/2006/relationships/tags" Target="../tags/tag76.xml"/><Relationship Id="rId21" Type="http://schemas.openxmlformats.org/officeDocument/2006/relationships/image" Target="../media/image6.png"/><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notesSlide" Target="../notesSlides/notesSlide16.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10" Type="http://schemas.openxmlformats.org/officeDocument/2006/relationships/tags" Target="../tags/tag83.xml"/><Relationship Id="rId19" Type="http://schemas.openxmlformats.org/officeDocument/2006/relationships/slideLayout" Target="../slideLayouts/slideLayout6.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tags" Target="../tags/tag99.xml"/><Relationship Id="rId13" Type="http://schemas.openxmlformats.org/officeDocument/2006/relationships/tags" Target="../tags/tag104.xml"/><Relationship Id="rId18" Type="http://schemas.openxmlformats.org/officeDocument/2006/relationships/tags" Target="../tags/tag109.xml"/><Relationship Id="rId3" Type="http://schemas.openxmlformats.org/officeDocument/2006/relationships/tags" Target="../tags/tag94.xml"/><Relationship Id="rId21" Type="http://schemas.openxmlformats.org/officeDocument/2006/relationships/image" Target="../media/image6.png"/><Relationship Id="rId7" Type="http://schemas.openxmlformats.org/officeDocument/2006/relationships/tags" Target="../tags/tag98.xml"/><Relationship Id="rId12" Type="http://schemas.openxmlformats.org/officeDocument/2006/relationships/tags" Target="../tags/tag103.xml"/><Relationship Id="rId17" Type="http://schemas.openxmlformats.org/officeDocument/2006/relationships/tags" Target="../tags/tag108.xml"/><Relationship Id="rId2" Type="http://schemas.openxmlformats.org/officeDocument/2006/relationships/tags" Target="../tags/tag93.xml"/><Relationship Id="rId16" Type="http://schemas.openxmlformats.org/officeDocument/2006/relationships/tags" Target="../tags/tag107.xml"/><Relationship Id="rId20" Type="http://schemas.openxmlformats.org/officeDocument/2006/relationships/notesSlide" Target="../notesSlides/notesSlide20.xml"/><Relationship Id="rId1" Type="http://schemas.openxmlformats.org/officeDocument/2006/relationships/tags" Target="../tags/tag92.xml"/><Relationship Id="rId6" Type="http://schemas.openxmlformats.org/officeDocument/2006/relationships/tags" Target="../tags/tag97.xml"/><Relationship Id="rId11" Type="http://schemas.openxmlformats.org/officeDocument/2006/relationships/tags" Target="../tags/tag102.xml"/><Relationship Id="rId5" Type="http://schemas.openxmlformats.org/officeDocument/2006/relationships/tags" Target="../tags/tag96.xml"/><Relationship Id="rId15" Type="http://schemas.openxmlformats.org/officeDocument/2006/relationships/tags" Target="../tags/tag106.xml"/><Relationship Id="rId10" Type="http://schemas.openxmlformats.org/officeDocument/2006/relationships/tags" Target="../tags/tag101.xml"/><Relationship Id="rId19" Type="http://schemas.openxmlformats.org/officeDocument/2006/relationships/slideLayout" Target="../slideLayouts/slideLayout6.xml"/><Relationship Id="rId4" Type="http://schemas.openxmlformats.org/officeDocument/2006/relationships/tags" Target="../tags/tag95.xml"/><Relationship Id="rId9" Type="http://schemas.openxmlformats.org/officeDocument/2006/relationships/tags" Target="../tags/tag100.xml"/><Relationship Id="rId14" Type="http://schemas.openxmlformats.org/officeDocument/2006/relationships/tags" Target="../tags/tag10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image" Target="../media/image6.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notesSlide" Target="../notesSlides/notesSlide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Layout" Target="../slideLayouts/slideLayout6.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tags" Target="../tags/tag37.xml"/><Relationship Id="rId3" Type="http://schemas.openxmlformats.org/officeDocument/2006/relationships/tags" Target="../tags/tag22.xml"/><Relationship Id="rId21" Type="http://schemas.openxmlformats.org/officeDocument/2006/relationships/image" Target="../media/image6.png"/><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notesSlide" Target="../notesSlides/notesSlide4.xml"/><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tags" Target="../tags/tag34.xml"/><Relationship Id="rId10" Type="http://schemas.openxmlformats.org/officeDocument/2006/relationships/tags" Target="../tags/tag29.xml"/><Relationship Id="rId19" Type="http://schemas.openxmlformats.org/officeDocument/2006/relationships/slideLayout" Target="../slideLayouts/slideLayout6.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tags" Target="../tags/tag50.xml"/><Relationship Id="rId18" Type="http://schemas.openxmlformats.org/officeDocument/2006/relationships/tags" Target="../tags/tag55.xml"/><Relationship Id="rId3" Type="http://schemas.openxmlformats.org/officeDocument/2006/relationships/tags" Target="../tags/tag40.xml"/><Relationship Id="rId21" Type="http://schemas.openxmlformats.org/officeDocument/2006/relationships/image" Target="../media/image6.png"/><Relationship Id="rId7" Type="http://schemas.openxmlformats.org/officeDocument/2006/relationships/tags" Target="../tags/tag44.xml"/><Relationship Id="rId12" Type="http://schemas.openxmlformats.org/officeDocument/2006/relationships/tags" Target="../tags/tag49.xml"/><Relationship Id="rId17" Type="http://schemas.openxmlformats.org/officeDocument/2006/relationships/tags" Target="../tags/tag54.xml"/><Relationship Id="rId2" Type="http://schemas.openxmlformats.org/officeDocument/2006/relationships/tags" Target="../tags/tag39.xml"/><Relationship Id="rId16" Type="http://schemas.openxmlformats.org/officeDocument/2006/relationships/tags" Target="../tags/tag53.xml"/><Relationship Id="rId20" Type="http://schemas.openxmlformats.org/officeDocument/2006/relationships/notesSlide" Target="../notesSlides/notesSlide8.xml"/><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tags" Target="../tags/tag48.xml"/><Relationship Id="rId5" Type="http://schemas.openxmlformats.org/officeDocument/2006/relationships/tags" Target="../tags/tag42.xml"/><Relationship Id="rId15" Type="http://schemas.openxmlformats.org/officeDocument/2006/relationships/tags" Target="../tags/tag52.xml"/><Relationship Id="rId10" Type="http://schemas.openxmlformats.org/officeDocument/2006/relationships/tags" Target="../tags/tag47.xml"/><Relationship Id="rId19" Type="http://schemas.openxmlformats.org/officeDocument/2006/relationships/slideLayout" Target="../slideLayouts/slideLayout6.xml"/><Relationship Id="rId4" Type="http://schemas.openxmlformats.org/officeDocument/2006/relationships/tags" Target="../tags/tag41.xml"/><Relationship Id="rId9" Type="http://schemas.openxmlformats.org/officeDocument/2006/relationships/tags" Target="../tags/tag46.xml"/><Relationship Id="rId14" Type="http://schemas.openxmlformats.org/officeDocument/2006/relationships/tags" Target="../tags/tag5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371600"/>
            <a:ext cx="12192000" cy="5486400"/>
          </a:xfrm>
          <a:prstGeom prst="rect">
            <a:avLst/>
          </a:prstGeom>
        </p:spPr>
      </p:pic>
      <p:pic>
        <p:nvPicPr>
          <p:cNvPr id="10" name="图片 9"/>
          <p:cNvPicPr>
            <a:picLocks noChangeAspect="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a:off x="0" y="107266"/>
            <a:ext cx="12192000" cy="4042703"/>
          </a:xfrm>
          <a:prstGeom prst="rect">
            <a:avLst/>
          </a:prstGeom>
        </p:spPr>
      </p:pic>
      <p:pic>
        <p:nvPicPr>
          <p:cNvPr id="6" name="图片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1143000"/>
            <a:ext cx="12192000" cy="5715000"/>
          </a:xfrm>
          <a:prstGeom prst="rect">
            <a:avLst/>
          </a:prstGeom>
        </p:spPr>
      </p:pic>
      <p:sp>
        <p:nvSpPr>
          <p:cNvPr id="2" name="矩形 1"/>
          <p:cNvSpPr/>
          <p:nvPr/>
        </p:nvSpPr>
        <p:spPr>
          <a:xfrm>
            <a:off x="2240444" y="1542670"/>
            <a:ext cx="7784137" cy="3093154"/>
          </a:xfrm>
          <a:prstGeom prst="rect">
            <a:avLst/>
          </a:prstGeom>
          <a:noFill/>
        </p:spPr>
        <p:txBody>
          <a:bodyPr wrap="square" rtlCol="0">
            <a:spAutoFit/>
          </a:bodyPr>
          <a:lstStyle/>
          <a:p>
            <a:pPr algn="ctr"/>
            <a:r>
              <a:rPr lang="zh-CN" altLang="en-US" sz="8000" dirty="0">
                <a:ln w="25400">
                  <a:solidFill>
                    <a:schemeClr val="bg1"/>
                  </a:solidFill>
                </a:ln>
                <a:solidFill>
                  <a:srgbClr val="D81E25"/>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新中国</a:t>
            </a:r>
            <a:r>
              <a:rPr lang="zh-CN" altLang="zh-CN" sz="8000" dirty="0">
                <a:ln w="25400">
                  <a:solidFill>
                    <a:schemeClr val="bg1"/>
                  </a:solidFill>
                </a:ln>
                <a:solidFill>
                  <a:srgbClr val="D81E25"/>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成立</a:t>
            </a:r>
            <a:endParaRPr lang="en-US" altLang="zh-CN" sz="8000" dirty="0">
              <a:ln w="25400">
                <a:solidFill>
                  <a:schemeClr val="bg1"/>
                </a:solidFill>
              </a:ln>
              <a:solidFill>
                <a:srgbClr val="D81E25"/>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a:p>
            <a:pPr algn="dist"/>
            <a:r>
              <a:rPr lang="zh-CN" altLang="zh-CN" sz="11500" dirty="0">
                <a:ln w="25400">
                  <a:solidFill>
                    <a:schemeClr val="bg1"/>
                  </a:solidFill>
                </a:ln>
                <a:solidFill>
                  <a:srgbClr val="D81E25"/>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六十八周年</a:t>
            </a:r>
            <a:endParaRPr lang="zh-CN" altLang="en-US" sz="11500" dirty="0">
              <a:ln w="25400">
                <a:solidFill>
                  <a:schemeClr val="bg1"/>
                </a:solidFill>
              </a:ln>
              <a:solidFill>
                <a:srgbClr val="D81E25"/>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9543" y="3429000"/>
            <a:ext cx="10380165" cy="3112022"/>
          </a:xfrm>
          <a:prstGeom prst="rect">
            <a:avLst/>
          </a:prstGeom>
        </p:spPr>
      </p:pic>
      <p:sp>
        <p:nvSpPr>
          <p:cNvPr id="3" name="矩形 2"/>
          <p:cNvSpPr/>
          <p:nvPr/>
        </p:nvSpPr>
        <p:spPr>
          <a:xfrm>
            <a:off x="1047376" y="1323919"/>
            <a:ext cx="10392333" cy="1938992"/>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国庆”一词，本指国家喜庆之事，最早见于西晋。西晋的文学家陆机在《五等诸侯论》一文中就曾有“国庆独飨其利，主忧莫与其害”的记载。我国封建时代,国家喜庆的大事，莫大过于帝王的登基、诞辰（清朝称皇帝的生日为万岁节）等。因而我国古代把皇帝即位、诞辰称为“国庆”。</a:t>
            </a:r>
            <a:r>
              <a:rPr lang="zh-CN" altLang="zh-CN" sz="2000" b="1" kern="100" dirty="0">
                <a:latin typeface="Calibri" panose="020F0502020204030204" pitchFamily="34" charset="0"/>
                <a:ea typeface="微软雅黑" panose="020B0503020204020204" pitchFamily="34" charset="-122"/>
                <a:cs typeface="Times New Roman" panose="02020603050405020304" pitchFamily="18" charset="0"/>
              </a:rPr>
              <a:t>今天将国家建立的纪念日为国庆</a:t>
            </a: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a:t>
            </a:r>
            <a:endParaRPr lang="zh-CN" altLang="zh-CN" sz="11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6" name="文本框 5"/>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国庆节的来历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414533" y="1687652"/>
            <a:ext cx="5291238" cy="4154984"/>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毛主席宣读了《中华人民共和国中央人民政府公告》：“</a:t>
            </a:r>
            <a:r>
              <a:rPr lang="zh-CN" altLang="zh-CN" sz="1600" b="1" kern="100" dirty="0">
                <a:latin typeface="Calibri" panose="020F0502020204030204" pitchFamily="34" charset="0"/>
                <a:ea typeface="微软雅黑" panose="020B0503020204020204" pitchFamily="34" charset="-122"/>
                <a:cs typeface="Times New Roman" panose="02020603050405020304" pitchFamily="18" charset="0"/>
              </a:rPr>
              <a:t>中华人民共和国中央人民政府为代表中华人民共和国全国人民唯一合法政府。凡愿遵守平等、互利及互相尊重领土主权等项原则的任何外国政府，本政府均愿与之建立外交关系。</a:t>
            </a: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”随即举行阅兵式和群众游行。朱德总司令检阅了海陆空军，并宣布《中国人民解放军总部命令》，命令中国人民解放军迅速肃清国民党一切残余武装，解放一切尚未解放的国土。</a:t>
            </a:r>
            <a:endParaRPr lang="zh-CN" altLang="zh-CN" sz="100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1600" kern="100" dirty="0">
                <a:latin typeface="Calibri" panose="020F0502020204030204" pitchFamily="34" charset="0"/>
                <a:ea typeface="微软雅黑" panose="020B0503020204020204" pitchFamily="34" charset="-122"/>
                <a:cs typeface="Times New Roman" panose="02020603050405020304" pitchFamily="18" charset="0"/>
              </a:rPr>
              <a:t>    同日，北京新华广播电台在天安门广场进行中华人民共和国开国大典实况广播。这是中国人民广播史上第一次大规模的实况广播，全国各地人民广播电台同时联播。</a:t>
            </a:r>
            <a:endParaRPr lang="zh-CN" altLang="zh-CN" sz="1000"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国庆节的来历</a:t>
            </a:r>
          </a:p>
        </p:txBody>
      </p:sp>
      <p:pic>
        <p:nvPicPr>
          <p:cNvPr id="8" name="图片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8079" y="1691551"/>
            <a:ext cx="6008183" cy="39973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5051" y="5393843"/>
            <a:ext cx="11061895" cy="923330"/>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1949年10月2日，中央人民政府通过《关于中华人民共和国国庆日的决议》，规定每年10月1日为国庆日，并以这一天作为宣告中华人民共和国成立的日子。从此，</a:t>
            </a:r>
            <a:r>
              <a:rPr lang="zh-CN" altLang="zh-CN" b="1" kern="100" dirty="0">
                <a:latin typeface="Calibri" panose="020F0502020204030204" pitchFamily="34" charset="0"/>
                <a:ea typeface="微软雅黑" panose="020B0503020204020204" pitchFamily="34" charset="-122"/>
                <a:cs typeface="Times New Roman" panose="02020603050405020304" pitchFamily="18" charset="0"/>
              </a:rPr>
              <a:t>每年的10月1日就成为全国各族人民隆重欢庆的节日</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了。</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05020" y="1441249"/>
            <a:ext cx="8381958" cy="3752388"/>
          </a:xfrm>
          <a:prstGeom prst="rect">
            <a:avLst/>
          </a:prstGeom>
          <a:ln>
            <a:solidFill>
              <a:schemeClr val="tx1"/>
            </a:solidFill>
          </a:ln>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国庆节的来历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cxnSp>
        <p:nvCxnSpPr>
          <p:cNvPr id="54" name="MH_Other_1"/>
          <p:cNvCxnSpPr/>
          <p:nvPr>
            <p:custDataLst>
              <p:tags r:id="rId2"/>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MH_Other_2"/>
          <p:cNvSpPr/>
          <p:nvPr>
            <p:custDataLst>
              <p:tags r:id="rId3"/>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01</a:t>
            </a:r>
            <a:endParaRPr lang="zh-CN" altLang="en-US" sz="2400" b="1" dirty="0">
              <a:solidFill>
                <a:srgbClr val="FEFFFF"/>
              </a:solidFill>
            </a:endParaRPr>
          </a:p>
        </p:txBody>
      </p:sp>
      <p:sp>
        <p:nvSpPr>
          <p:cNvPr id="56" name="MH_Other_3"/>
          <p:cNvSpPr/>
          <p:nvPr>
            <p:custDataLst>
              <p:tags r:id="rId4"/>
            </p:custDataLst>
          </p:nvPr>
        </p:nvSpPr>
        <p:spPr>
          <a:xfrm>
            <a:off x="251217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57" name="MH_SubTitle_1"/>
          <p:cNvSpPr txBox="1"/>
          <p:nvPr>
            <p:custDataLst>
              <p:tags r:id="rId5"/>
            </p:custDataLst>
          </p:nvPr>
        </p:nvSpPr>
        <p:spPr>
          <a:xfrm>
            <a:off x="2568717" y="3452362"/>
            <a:ext cx="1472565" cy="1944000"/>
          </a:xfrm>
          <a:prstGeom prst="rect">
            <a:avLst/>
          </a:prstGeom>
          <a:noFill/>
        </p:spPr>
        <p:txBody>
          <a:bodyPr wrap="square" rtlCol="0" anchor="ctr">
            <a:no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国庆节的</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演变历史</a:t>
            </a:r>
          </a:p>
        </p:txBody>
      </p:sp>
      <p:sp>
        <p:nvSpPr>
          <p:cNvPr id="58" name="MH_Other_4"/>
          <p:cNvSpPr/>
          <p:nvPr>
            <p:custDataLst>
              <p:tags r:id="rId6"/>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02</a:t>
            </a:r>
            <a:endParaRPr lang="zh-CN" altLang="en-US" sz="2400" b="1" dirty="0">
              <a:solidFill>
                <a:srgbClr val="FEFFFF"/>
              </a:solidFill>
            </a:endParaRPr>
          </a:p>
        </p:txBody>
      </p:sp>
      <p:sp>
        <p:nvSpPr>
          <p:cNvPr id="61" name="MH_Other_5"/>
          <p:cNvSpPr/>
          <p:nvPr>
            <p:custDataLst>
              <p:tags r:id="rId7"/>
            </p:custDataLst>
          </p:nvPr>
        </p:nvSpPr>
        <p:spPr>
          <a:xfrm>
            <a:off x="406182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62" name="MH_SubTitle_2"/>
          <p:cNvSpPr txBox="1"/>
          <p:nvPr>
            <p:custDataLst>
              <p:tags r:id="rId8"/>
            </p:custDataLst>
          </p:nvPr>
        </p:nvSpPr>
        <p:spPr>
          <a:xfrm>
            <a:off x="4118362" y="3452362"/>
            <a:ext cx="1264375" cy="1944000"/>
          </a:xfrm>
          <a:prstGeom prst="rect">
            <a:avLst/>
          </a:prstGeom>
          <a:noFill/>
        </p:spPr>
        <p:txBody>
          <a:bodyPr wrap="square" rtlCol="0" anchor="ctr">
            <a:noAutofit/>
          </a:bodyPr>
          <a:lstStyle>
            <a:defPPr>
              <a:defRPr lang="zh-CN"/>
            </a:defPPr>
            <a:lvl1pPr>
              <a:lnSpc>
                <a:spcPct val="150000"/>
              </a:lnSpc>
              <a:defRPr sz="2000">
                <a:solidFill>
                  <a:srgbClr val="FF8080"/>
                </a:solidFill>
                <a:latin typeface="方正正大黑简体" panose="02010600010101010101" pitchFamily="2" charset="-122"/>
                <a:ea typeface="方正正大黑简体" panose="02010600010101010101" pitchFamily="2" charset="-122"/>
              </a:defRPr>
            </a:lvl1pPr>
          </a:lstStyle>
          <a:p>
            <a:r>
              <a:rPr lang="zh-CN" altLang="en-US" dirty="0"/>
              <a:t>国庆节的来历</a:t>
            </a:r>
          </a:p>
        </p:txBody>
      </p:sp>
      <p:sp>
        <p:nvSpPr>
          <p:cNvPr id="63" name="MH_Other_6"/>
          <p:cNvSpPr/>
          <p:nvPr>
            <p:custDataLst>
              <p:tags r:id="rId9"/>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03</a:t>
            </a:r>
            <a:endParaRPr lang="zh-CN" altLang="en-US" sz="2400" b="1" dirty="0">
              <a:solidFill>
                <a:srgbClr val="FEFFFF"/>
              </a:solidFill>
            </a:endParaRPr>
          </a:p>
        </p:txBody>
      </p:sp>
      <p:sp>
        <p:nvSpPr>
          <p:cNvPr id="64" name="MH_Other_7"/>
          <p:cNvSpPr/>
          <p:nvPr>
            <p:custDataLst>
              <p:tags r:id="rId10"/>
            </p:custDataLst>
          </p:nvPr>
        </p:nvSpPr>
        <p:spPr>
          <a:xfrm>
            <a:off x="5611467" y="3452362"/>
            <a:ext cx="36000" cy="19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65" name="MH_SubTitle_3"/>
          <p:cNvSpPr txBox="1"/>
          <p:nvPr>
            <p:custDataLst>
              <p:tags r:id="rId11"/>
            </p:custDataLst>
          </p:nvPr>
        </p:nvSpPr>
        <p:spPr>
          <a:xfrm>
            <a:off x="5668007" y="3452362"/>
            <a:ext cx="1454579"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国庆节日</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意义</a:t>
            </a:r>
          </a:p>
        </p:txBody>
      </p:sp>
      <p:sp>
        <p:nvSpPr>
          <p:cNvPr id="66" name="MH_Other_8"/>
          <p:cNvSpPr/>
          <p:nvPr>
            <p:custDataLst>
              <p:tags r:id="rId12"/>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04</a:t>
            </a:r>
            <a:endParaRPr lang="zh-CN" altLang="en-US" sz="2400" b="1" dirty="0">
              <a:solidFill>
                <a:srgbClr val="FEFFFF"/>
              </a:solidFill>
            </a:endParaRPr>
          </a:p>
        </p:txBody>
      </p:sp>
      <p:sp>
        <p:nvSpPr>
          <p:cNvPr id="67" name="MH_Other_9"/>
          <p:cNvSpPr/>
          <p:nvPr>
            <p:custDataLst>
              <p:tags r:id="rId13"/>
            </p:custDataLst>
          </p:nvPr>
        </p:nvSpPr>
        <p:spPr>
          <a:xfrm>
            <a:off x="716111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68" name="MH_SubTitle_4"/>
          <p:cNvSpPr txBox="1"/>
          <p:nvPr>
            <p:custDataLst>
              <p:tags r:id="rId14"/>
            </p:custDataLst>
          </p:nvPr>
        </p:nvSpPr>
        <p:spPr>
          <a:xfrm>
            <a:off x="7217652" y="3452362"/>
            <a:ext cx="149310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a:t>
            </a:r>
            <a:endParaRPr lang="en-US" altLang="zh-CN" sz="200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a:solidFill>
                  <a:srgbClr val="FF8080"/>
                </a:solidFill>
                <a:latin typeface="方正正大黑简体" panose="02010600010101010101" pitchFamily="2" charset="-122"/>
                <a:ea typeface="方正正大黑简体" panose="02010600010101010101" pitchFamily="2" charset="-122"/>
              </a:rPr>
              <a:t>精神</a:t>
            </a:r>
            <a:r>
              <a:rPr lang="zh-CN" altLang="en-US" sz="2000" dirty="0">
                <a:solidFill>
                  <a:srgbClr val="FF8080"/>
                </a:solidFill>
                <a:latin typeface="方正正大黑简体" panose="02010600010101010101" pitchFamily="2" charset="-122"/>
                <a:ea typeface="方正正大黑简体" panose="02010600010101010101" pitchFamily="2" charset="-122"/>
              </a:rPr>
              <a:t>含义</a:t>
            </a:r>
          </a:p>
        </p:txBody>
      </p:sp>
      <p:sp>
        <p:nvSpPr>
          <p:cNvPr id="69" name="MH_Other_10"/>
          <p:cNvSpPr/>
          <p:nvPr>
            <p:custDataLst>
              <p:tags r:id="rId15"/>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05</a:t>
            </a:r>
            <a:endParaRPr lang="zh-CN" altLang="en-US" sz="2400" b="1" dirty="0">
              <a:solidFill>
                <a:srgbClr val="FEFFFF"/>
              </a:solidFill>
            </a:endParaRPr>
          </a:p>
        </p:txBody>
      </p:sp>
      <p:sp>
        <p:nvSpPr>
          <p:cNvPr id="70" name="MH_Other_11"/>
          <p:cNvSpPr/>
          <p:nvPr>
            <p:custDataLst>
              <p:tags r:id="rId16"/>
            </p:custDataLst>
          </p:nvPr>
        </p:nvSpPr>
        <p:spPr>
          <a:xfrm>
            <a:off x="871075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71" name="MH_SubTitle_5"/>
          <p:cNvSpPr txBox="1"/>
          <p:nvPr>
            <p:custDataLst>
              <p:tags r:id="rId17"/>
            </p:custDataLst>
          </p:nvPr>
        </p:nvSpPr>
        <p:spPr>
          <a:xfrm>
            <a:off x="8767297" y="3452362"/>
            <a:ext cx="1493105" cy="1944000"/>
          </a:xfrm>
          <a:prstGeom prst="rect">
            <a:avLst/>
          </a:prstGeom>
          <a:noFill/>
        </p:spPr>
        <p:txBody>
          <a:bodyPr wrap="square" rtlCol="0" anchor="ctr">
            <a:normAutofit/>
          </a:bodyPr>
          <a:lstStyle>
            <a:defPPr>
              <a:defRPr lang="zh-CN"/>
            </a:defPPr>
            <a:lvl1pPr>
              <a:lnSpc>
                <a:spcPct val="150000"/>
              </a:lnSpc>
              <a:defRPr sz="2000">
                <a:solidFill>
                  <a:srgbClr val="FF8080"/>
                </a:solidFill>
                <a:latin typeface="方正正大黑简体" panose="02010600010101010101" pitchFamily="2" charset="-122"/>
                <a:ea typeface="方正正大黑简体" panose="02010600010101010101" pitchFamily="2" charset="-122"/>
              </a:defRPr>
            </a:lvl1pPr>
          </a:lstStyle>
          <a:p>
            <a:r>
              <a:rPr lang="zh-CN" altLang="en-US"/>
              <a:t>国庆</a:t>
            </a:r>
            <a:endParaRPr lang="en-US" altLang="zh-CN" dirty="0"/>
          </a:p>
          <a:p>
            <a:r>
              <a:rPr lang="zh-CN" altLang="en-US" dirty="0"/>
              <a:t>节日活动</a:t>
            </a:r>
          </a:p>
        </p:txBody>
      </p:sp>
      <p:sp>
        <p:nvSpPr>
          <p:cNvPr id="72" name="MH_PageTitle"/>
          <p:cNvSpPr>
            <a:spLocks noGrp="1"/>
          </p:cNvSpPr>
          <p:nvPr>
            <p:ph type="title"/>
            <p:custDataLst>
              <p:tags r:id="rId18"/>
            </p:custDataLst>
          </p:nvPr>
        </p:nvSpPr>
        <p:spPr>
          <a:xfrm>
            <a:off x="838200" y="562075"/>
            <a:ext cx="10515600" cy="1325563"/>
          </a:xfrm>
        </p:spPr>
        <p:txBody>
          <a:bodyPr>
            <a:normAutofit fontScale="90000"/>
          </a:bodyPr>
          <a:lstStyle/>
          <a:p>
            <a:pPr algn="ctr"/>
            <a:r>
              <a:rPr lang="zh-CN" altLang="en-US" sz="9600" b="1" dirty="0">
                <a:latin typeface="方正正大黑简体" panose="02010600010101010101" pitchFamily="2" charset="-122"/>
                <a:ea typeface="方正正大黑简体" panose="02010600010101010101" pitchFamily="2" charset="-122"/>
              </a:rPr>
              <a:t>目 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国庆节日意义</a:t>
            </a:r>
          </a:p>
        </p:txBody>
      </p:sp>
      <p:sp>
        <p:nvSpPr>
          <p:cNvPr id="2" name="矩形 1"/>
          <p:cNvSpPr/>
          <p:nvPr/>
        </p:nvSpPr>
        <p:spPr>
          <a:xfrm>
            <a:off x="1015218" y="1334816"/>
            <a:ext cx="10161564" cy="1141338"/>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对占有世界1/5人口的中国人民，将永远铭记这一天--中华人民共和国成立的日子，每年我们都会举行盛大的庆典来庆祝他。</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3" cstate="email">
            <a:extLst>
              <a:ext uri="{28A0092B-C50C-407E-A947-70E740481C1C}">
                <a14:useLocalDpi xmlns:a14="http://schemas.microsoft.com/office/drawing/2010/main" val="0"/>
              </a:ext>
            </a:extLst>
          </a:blip>
          <a:srcRect l="-142"/>
          <a:stretch>
            <a:fillRect/>
          </a:stretch>
        </p:blipFill>
        <p:spPr>
          <a:xfrm>
            <a:off x="1015218" y="2586115"/>
            <a:ext cx="10117239" cy="39624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anim calcmode="lin" valueType="num">
                                      <p:cBhvr>
                                        <p:cTn id="13" dur="2000" fill="hold"/>
                                        <p:tgtEl>
                                          <p:spTgt spid="2"/>
                                        </p:tgtEl>
                                        <p:attrNameLst>
                                          <p:attrName>ppt_w</p:attrName>
                                        </p:attrNameLst>
                                      </p:cBhvr>
                                      <p:tavLst>
                                        <p:tav tm="0" fmla="#ppt_w*sin(2.5*pi*$)">
                                          <p:val>
                                            <p:fltVal val="0"/>
                                          </p:val>
                                        </p:tav>
                                        <p:tav tm="100000">
                                          <p:val>
                                            <p:fltVal val="1"/>
                                          </p:val>
                                        </p:tav>
                                      </p:tavLst>
                                    </p:anim>
                                    <p:anim calcmode="lin" valueType="num">
                                      <p:cBhvr>
                                        <p:cTn id="14"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59543" y="4450976"/>
            <a:ext cx="10068002" cy="1890518"/>
          </a:xfrm>
          <a:prstGeom prst="rect">
            <a:avLst/>
          </a:prstGeom>
        </p:spPr>
        <p:txBody>
          <a:bodyPr wrap="square">
            <a:spAutoFit/>
          </a:bodyPr>
          <a:lstStyle/>
          <a:p>
            <a:pPr indent="457200">
              <a:lnSpc>
                <a:spcPct val="150000"/>
              </a:lnSpc>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在我们回忆与缅怀先辈们的丰功伟绩的庆祝中，我们分享了他们的快乐，体验了他们痛苦，同时也继承了他们那种追求民主、自由、独立、富强的不屈不挠的牺牲精神和创造智慧，这种精神是我们形成强大的民族自信心和自豪感的不竭的源泉，是中华民族的民族精神和国家的凝聚力的现实体现，值得我们后人传承并继续发扬光大。</a:t>
            </a:r>
            <a:endParaRPr lang="zh-CN" altLang="en-US" sz="2000" dirty="0"/>
          </a:p>
        </p:txBody>
      </p:sp>
      <p:sp>
        <p:nvSpPr>
          <p:cNvPr id="3" name="椭圆 2"/>
          <p:cNvSpPr/>
          <p:nvPr/>
        </p:nvSpPr>
        <p:spPr>
          <a:xfrm>
            <a:off x="1059543"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民主</a:t>
            </a:r>
          </a:p>
        </p:txBody>
      </p:sp>
      <p:sp>
        <p:nvSpPr>
          <p:cNvPr id="5" name="椭圆 4"/>
          <p:cNvSpPr/>
          <p:nvPr/>
        </p:nvSpPr>
        <p:spPr>
          <a:xfrm>
            <a:off x="3774459"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自由</a:t>
            </a:r>
          </a:p>
        </p:txBody>
      </p:sp>
      <p:sp>
        <p:nvSpPr>
          <p:cNvPr id="6" name="椭圆 5"/>
          <p:cNvSpPr/>
          <p:nvPr/>
        </p:nvSpPr>
        <p:spPr>
          <a:xfrm>
            <a:off x="6489375"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独立</a:t>
            </a:r>
          </a:p>
        </p:txBody>
      </p:sp>
      <p:sp>
        <p:nvSpPr>
          <p:cNvPr id="7" name="椭圆 6"/>
          <p:cNvSpPr/>
          <p:nvPr/>
        </p:nvSpPr>
        <p:spPr>
          <a:xfrm>
            <a:off x="9204290" y="2236763"/>
            <a:ext cx="1646589" cy="164658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t>富强</a:t>
            </a:r>
          </a:p>
        </p:txBody>
      </p:sp>
      <p:sp>
        <p:nvSpPr>
          <p:cNvPr id="8" name="文本框 7"/>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国庆节日意义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cxnSp>
        <p:nvCxnSpPr>
          <p:cNvPr id="2" name="MH_Other_1"/>
          <p:cNvCxnSpPr/>
          <p:nvPr>
            <p:custDataLst>
              <p:tags r:id="rId2"/>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MH_Other_2"/>
          <p:cNvSpPr/>
          <p:nvPr>
            <p:custDataLst>
              <p:tags r:id="rId3"/>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01</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4" name="MH_Other_3"/>
          <p:cNvSpPr/>
          <p:nvPr>
            <p:custDataLst>
              <p:tags r:id="rId4"/>
            </p:custDataLst>
          </p:nvPr>
        </p:nvSpPr>
        <p:spPr>
          <a:xfrm>
            <a:off x="251217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5" name="MH_SubTitle_1"/>
          <p:cNvSpPr txBox="1"/>
          <p:nvPr>
            <p:custDataLst>
              <p:tags r:id="rId5"/>
            </p:custDataLst>
          </p:nvPr>
        </p:nvSpPr>
        <p:spPr>
          <a:xfrm>
            <a:off x="2568717" y="3452362"/>
            <a:ext cx="1472565" cy="1944000"/>
          </a:xfrm>
          <a:prstGeom prst="rect">
            <a:avLst/>
          </a:prstGeom>
          <a:noFill/>
        </p:spPr>
        <p:txBody>
          <a:bodyPr wrap="square" rtlCol="0" anchor="ctr">
            <a:no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国庆节的</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演变历史</a:t>
            </a:r>
          </a:p>
        </p:txBody>
      </p:sp>
      <p:sp>
        <p:nvSpPr>
          <p:cNvPr id="6" name="MH_Other_4"/>
          <p:cNvSpPr/>
          <p:nvPr>
            <p:custDataLst>
              <p:tags r:id="rId6"/>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02</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7" name="MH_Other_5"/>
          <p:cNvSpPr/>
          <p:nvPr>
            <p:custDataLst>
              <p:tags r:id="rId7"/>
            </p:custDataLst>
          </p:nvPr>
        </p:nvSpPr>
        <p:spPr>
          <a:xfrm>
            <a:off x="406182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8" name="MH_SubTitle_2"/>
          <p:cNvSpPr txBox="1"/>
          <p:nvPr>
            <p:custDataLst>
              <p:tags r:id="rId8"/>
            </p:custDataLst>
          </p:nvPr>
        </p:nvSpPr>
        <p:spPr>
          <a:xfrm>
            <a:off x="4118362" y="3452362"/>
            <a:ext cx="126437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国庆节的来历</a:t>
            </a:r>
          </a:p>
        </p:txBody>
      </p:sp>
      <p:sp>
        <p:nvSpPr>
          <p:cNvPr id="9" name="MH_Other_6"/>
          <p:cNvSpPr/>
          <p:nvPr>
            <p:custDataLst>
              <p:tags r:id="rId9"/>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03</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0" name="MH_Other_7"/>
          <p:cNvSpPr/>
          <p:nvPr>
            <p:custDataLst>
              <p:tags r:id="rId10"/>
            </p:custDataLst>
          </p:nvPr>
        </p:nvSpPr>
        <p:spPr>
          <a:xfrm>
            <a:off x="561146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11" name="MH_SubTitle_3"/>
          <p:cNvSpPr txBox="1"/>
          <p:nvPr>
            <p:custDataLst>
              <p:tags r:id="rId11"/>
            </p:custDataLst>
          </p:nvPr>
        </p:nvSpPr>
        <p:spPr>
          <a:xfrm>
            <a:off x="5668007" y="3452362"/>
            <a:ext cx="1454579"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国庆节日</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意义</a:t>
            </a:r>
          </a:p>
        </p:txBody>
      </p:sp>
      <p:sp>
        <p:nvSpPr>
          <p:cNvPr id="12" name="MH_Other_8"/>
          <p:cNvSpPr/>
          <p:nvPr>
            <p:custDataLst>
              <p:tags r:id="rId12"/>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04</a:t>
            </a:r>
            <a:endParaRPr lang="zh-CN" altLang="en-US" sz="2400" b="1" dirty="0">
              <a:solidFill>
                <a:srgbClr val="FEFFFF"/>
              </a:solidFill>
            </a:endParaRPr>
          </a:p>
        </p:txBody>
      </p:sp>
      <p:sp>
        <p:nvSpPr>
          <p:cNvPr id="13" name="MH_Other_9"/>
          <p:cNvSpPr/>
          <p:nvPr>
            <p:custDataLst>
              <p:tags r:id="rId13"/>
            </p:custDataLst>
          </p:nvPr>
        </p:nvSpPr>
        <p:spPr>
          <a:xfrm>
            <a:off x="7161112" y="3452362"/>
            <a:ext cx="36000" cy="19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14" name="MH_SubTitle_4"/>
          <p:cNvSpPr txBox="1"/>
          <p:nvPr>
            <p:custDataLst>
              <p:tags r:id="rId14"/>
            </p:custDataLst>
          </p:nvPr>
        </p:nvSpPr>
        <p:spPr>
          <a:xfrm>
            <a:off x="7217652" y="3452362"/>
            <a:ext cx="149310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a:t>
            </a:r>
            <a:endParaRPr lang="en-US" altLang="zh-CN" sz="200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a:solidFill>
                  <a:srgbClr val="FF8080"/>
                </a:solidFill>
                <a:latin typeface="方正正大黑简体" panose="02010600010101010101" pitchFamily="2" charset="-122"/>
                <a:ea typeface="方正正大黑简体" panose="02010600010101010101" pitchFamily="2" charset="-122"/>
              </a:rPr>
              <a:t>精神</a:t>
            </a:r>
            <a:r>
              <a:rPr lang="zh-CN" altLang="en-US" sz="2000" dirty="0">
                <a:solidFill>
                  <a:srgbClr val="FF8080"/>
                </a:solidFill>
                <a:latin typeface="方正正大黑简体" panose="02010600010101010101" pitchFamily="2" charset="-122"/>
                <a:ea typeface="方正正大黑简体" panose="02010600010101010101" pitchFamily="2" charset="-122"/>
              </a:rPr>
              <a:t>含义</a:t>
            </a:r>
          </a:p>
        </p:txBody>
      </p:sp>
      <p:sp>
        <p:nvSpPr>
          <p:cNvPr id="15" name="MH_Other_10"/>
          <p:cNvSpPr/>
          <p:nvPr>
            <p:custDataLst>
              <p:tags r:id="rId15"/>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05</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16" name="MH_Other_11"/>
          <p:cNvSpPr/>
          <p:nvPr>
            <p:custDataLst>
              <p:tags r:id="rId16"/>
            </p:custDataLst>
          </p:nvPr>
        </p:nvSpPr>
        <p:spPr>
          <a:xfrm>
            <a:off x="871075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17" name="MH_SubTitle_5"/>
          <p:cNvSpPr txBox="1"/>
          <p:nvPr>
            <p:custDataLst>
              <p:tags r:id="rId17"/>
            </p:custDataLst>
          </p:nvPr>
        </p:nvSpPr>
        <p:spPr>
          <a:xfrm>
            <a:off x="8767297" y="3452362"/>
            <a:ext cx="1493105" cy="1944000"/>
          </a:xfrm>
          <a:prstGeom prst="rect">
            <a:avLst/>
          </a:prstGeom>
          <a:noFill/>
        </p:spPr>
        <p:txBody>
          <a:bodyPr wrap="square" rtlCol="0" anchor="ctr">
            <a:normAutofit/>
          </a:bodyPr>
          <a:lstStyle>
            <a:defPPr>
              <a:defRPr lang="zh-CN"/>
            </a:defPPr>
            <a:lvl1pPr>
              <a:lnSpc>
                <a:spcPct val="150000"/>
              </a:lnSpc>
              <a:defRPr sz="2000">
                <a:solidFill>
                  <a:srgbClr val="FF8080"/>
                </a:solidFill>
                <a:latin typeface="方正正大黑简体" panose="02010600010101010101" pitchFamily="2" charset="-122"/>
                <a:ea typeface="方正正大黑简体" panose="02010600010101010101" pitchFamily="2" charset="-122"/>
              </a:defRPr>
            </a:lvl1pPr>
          </a:lstStyle>
          <a:p>
            <a:r>
              <a:rPr lang="zh-CN" altLang="en-US"/>
              <a:t>国庆</a:t>
            </a:r>
            <a:endParaRPr lang="en-US" altLang="zh-CN" dirty="0"/>
          </a:p>
          <a:p>
            <a:r>
              <a:rPr lang="zh-CN" altLang="en-US" dirty="0"/>
              <a:t>节日活动</a:t>
            </a:r>
          </a:p>
        </p:txBody>
      </p:sp>
      <p:sp>
        <p:nvSpPr>
          <p:cNvPr id="18" name="MH_PageTitle"/>
          <p:cNvSpPr>
            <a:spLocks noGrp="1"/>
          </p:cNvSpPr>
          <p:nvPr>
            <p:ph type="title"/>
            <p:custDataLst>
              <p:tags r:id="rId18"/>
            </p:custDataLst>
          </p:nvPr>
        </p:nvSpPr>
        <p:spPr>
          <a:xfrm>
            <a:off x="838200" y="562075"/>
            <a:ext cx="10515600" cy="1325563"/>
          </a:xfrm>
        </p:spPr>
        <p:txBody>
          <a:bodyPr>
            <a:normAutofit fontScale="90000"/>
          </a:bodyPr>
          <a:lstStyle/>
          <a:p>
            <a:pPr algn="ctr"/>
            <a:r>
              <a:rPr lang="zh-CN" altLang="en-US" sz="9600" b="1" dirty="0">
                <a:latin typeface="方正正大黑简体" panose="02010600010101010101" pitchFamily="2" charset="-122"/>
                <a:ea typeface="方正正大黑简体" panose="02010600010101010101" pitchFamily="2" charset="-122"/>
              </a:rPr>
              <a:t>目 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95999" y="2644726"/>
            <a:ext cx="6096000" cy="25181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国庆节精神含义</a:t>
            </a:r>
          </a:p>
        </p:txBody>
      </p:sp>
      <p:sp>
        <p:nvSpPr>
          <p:cNvPr id="2" name="矩形 1"/>
          <p:cNvSpPr/>
          <p:nvPr/>
        </p:nvSpPr>
        <p:spPr>
          <a:xfrm>
            <a:off x="6644080" y="2984295"/>
            <a:ext cx="5348180" cy="1015663"/>
          </a:xfrm>
          <a:prstGeom prst="rect">
            <a:avLst/>
          </a:prstGeom>
        </p:spPr>
        <p:txBody>
          <a:bodyPr wrap="square">
            <a:spAutoFit/>
          </a:bodyPr>
          <a:lstStyle/>
          <a:p>
            <a:pPr>
              <a:lnSpc>
                <a:spcPct val="150000"/>
              </a:lnSpc>
            </a:pPr>
            <a:r>
              <a:rPr lang="zh-CN" altLang="zh-CN" sz="2000" kern="100" dirty="0">
                <a:solidFill>
                  <a:schemeClr val="bg1"/>
                </a:solidFill>
                <a:latin typeface="Calibri" panose="020F0502020204030204" pitchFamily="34" charset="0"/>
                <a:ea typeface="微软雅黑" panose="020B0503020204020204" pitchFamily="34" charset="-122"/>
                <a:cs typeface="Times New Roman" panose="02020603050405020304" pitchFamily="18" charset="0"/>
              </a:rPr>
              <a:t>国庆节作为我们伟大祖国的特定节日，其时间性内涵就是指1949年10月1日那个特定的时间</a:t>
            </a:r>
            <a:endParaRPr lang="zh-CN" altLang="en-US" sz="2000" dirty="0">
              <a:solidFill>
                <a:schemeClr val="bg1"/>
              </a:solidFill>
            </a:endParaRPr>
          </a:p>
        </p:txBody>
      </p:sp>
      <p:sp>
        <p:nvSpPr>
          <p:cNvPr id="4" name="矩形 3"/>
          <p:cNvSpPr/>
          <p:nvPr/>
        </p:nvSpPr>
        <p:spPr>
          <a:xfrm>
            <a:off x="6999822" y="4197217"/>
            <a:ext cx="4288353" cy="584775"/>
          </a:xfrm>
          <a:prstGeom prst="rect">
            <a:avLst/>
          </a:prstGeom>
        </p:spPr>
        <p:txBody>
          <a:bodyPr wrap="none">
            <a:spAutoFit/>
          </a:bodyPr>
          <a:lstStyle/>
          <a:p>
            <a:r>
              <a:rPr lang="zh-CN" altLang="zh-CN" sz="3200" kern="100" dirty="0">
                <a:solidFill>
                  <a:schemeClr val="bg1"/>
                </a:solidFill>
                <a:latin typeface="Calibri" panose="020F0502020204030204" pitchFamily="34" charset="0"/>
                <a:ea typeface="微软雅黑" panose="020B0503020204020204" pitchFamily="34" charset="-122"/>
                <a:cs typeface="Times New Roman" panose="02020603050405020304" pitchFamily="18" charset="0"/>
              </a:rPr>
              <a:t>中华人民共和国的成立</a:t>
            </a:r>
            <a:endParaRPr lang="zh-CN" altLang="en-US" sz="3200" dirty="0"/>
          </a:p>
        </p:txBody>
      </p:sp>
      <p:sp>
        <p:nvSpPr>
          <p:cNvPr id="6" name="矩形 5"/>
          <p:cNvSpPr/>
          <p:nvPr/>
        </p:nvSpPr>
        <p:spPr>
          <a:xfrm>
            <a:off x="-2" y="2644725"/>
            <a:ext cx="6096000" cy="251811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93788" y="1437397"/>
            <a:ext cx="10077450" cy="1292662"/>
          </a:xfrm>
          <a:prstGeom prst="rect">
            <a:avLst/>
          </a:prstGeom>
        </p:spPr>
        <p:txBody>
          <a:bodyPr wrap="square">
            <a:spAutoFit/>
          </a:bodyPr>
          <a:lstStyle/>
          <a:p>
            <a:pPr indent="457200">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9月，中国人民政治协商会议第一届全体会议决定每年的</a:t>
            </a:r>
            <a:r>
              <a:rPr lang="zh-CN" altLang="zh-CN" sz="2800" b="1" kern="100" dirty="0">
                <a:latin typeface="Calibri" panose="020F0502020204030204" pitchFamily="34" charset="0"/>
                <a:ea typeface="微软雅黑" panose="020B0503020204020204" pitchFamily="34" charset="-122"/>
                <a:cs typeface="Times New Roman" panose="02020603050405020304" pitchFamily="18" charset="0"/>
              </a:rPr>
              <a:t>10月1日</a:t>
            </a: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为中国的国庆节。</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1093788" y="2825309"/>
            <a:ext cx="10077450" cy="3499291"/>
          </a:xfrm>
          <a:prstGeom prst="rect">
            <a:avLst/>
          </a:prstGeom>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国庆节精神含义</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a:ln>
            <a:noFill/>
          </a:ln>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国庆节精神含义</a:t>
            </a:r>
          </a:p>
        </p:txBody>
      </p:sp>
      <p:sp>
        <p:nvSpPr>
          <p:cNvPr id="2" name="矩形 1"/>
          <p:cNvSpPr/>
          <p:nvPr/>
        </p:nvSpPr>
        <p:spPr>
          <a:xfrm>
            <a:off x="628356" y="1576982"/>
            <a:ext cx="8262425" cy="5078313"/>
          </a:xfrm>
          <a:prstGeom prst="rect">
            <a:avLst/>
          </a:prstGeom>
        </p:spPr>
        <p:txBody>
          <a:bodyPr wrap="square">
            <a:spAutoFit/>
          </a:bodyPr>
          <a:lstStyle/>
          <a:p>
            <a:pPr>
              <a:lnSpc>
                <a:spcPct val="150000"/>
              </a:lnSpc>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我们现在以阅兵、游行、歌舞等方式加以庆祝，记住并分享1949年10月1日那一天，我们的先辈们是如何欢心鼓舞地告别了他们苦难的过去并憧憬着美好的未来。而想要全方位地分享和体验他们的快乐的必要前提条件就是能够充分地体验他们曾经的苦难。勤劳、勇敢、智慧的他们长期追求自由、民主、独立、富强的道路，在经历了无数次的农民起义和资产阶级改良与革命后，他们终于认识到，只有在坚持以工人阶级为领导的、工农联合的、团结一切可以团结的力量的政权形式，才是他们获得彻底的自由与解放的唯一出路;从意志考验上来说，我们的先辈们付出了无数的血的代价，经过一百多年的反复斗争终于取得了最后的胜利;从情感体验上看，各民族各阶层的先辈们在长期的血雨腥风的反抗斗争中，结下了深厚的兄弟般的友谊。这些认知、意志和情感的精神结晶就是中华人民共和国这个最高实体的诞生，它是我们先辈们每一个华夏儿女一百多年血泪与智慧换来的成果，也是中华民族几千年民族文化和精神绵延的产物。</a:t>
            </a:r>
            <a:endParaRPr lang="zh-CN" altLang="en-US" dirty="0"/>
          </a:p>
        </p:txBody>
      </p:sp>
      <p:pic>
        <p:nvPicPr>
          <p:cNvPr id="4" name="图片 3"/>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8667540" y="0"/>
            <a:ext cx="352446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137137" y="2004702"/>
            <a:ext cx="9917723" cy="3868616"/>
          </a:xfrm>
          <a:prstGeom prst="rect">
            <a:avLst/>
          </a:prstGeom>
          <a:solidFill>
            <a:schemeClr val="bg1">
              <a:alpha val="5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4028049" y="436099"/>
            <a:ext cx="4135902" cy="95660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dirty="0">
                <a:latin typeface="方正正大黑简体" panose="02010600010101010101" pitchFamily="2" charset="-122"/>
                <a:ea typeface="方正正大黑简体" panose="02010600010101010101" pitchFamily="2" charset="-122"/>
              </a:rPr>
              <a:t>前  言</a:t>
            </a:r>
          </a:p>
        </p:txBody>
      </p:sp>
      <p:sp>
        <p:nvSpPr>
          <p:cNvPr id="3" name="矩形 2"/>
          <p:cNvSpPr/>
          <p:nvPr/>
        </p:nvSpPr>
        <p:spPr>
          <a:xfrm>
            <a:off x="1483555" y="2277017"/>
            <a:ext cx="9224889" cy="3323987"/>
          </a:xfrm>
          <a:prstGeom prst="rect">
            <a:avLst/>
          </a:prstGeom>
        </p:spPr>
        <p:txBody>
          <a:bodyPr wrap="square">
            <a:spAutoFit/>
          </a:bodyPr>
          <a:lstStyle/>
          <a:p>
            <a:pPr>
              <a:lnSpc>
                <a:spcPct val="150000"/>
              </a:lnSpc>
            </a:pPr>
            <a:r>
              <a:rPr lang="zh-CN" altLang="zh-CN" sz="2000" kern="100" dirty="0">
                <a:ea typeface="微软雅黑" panose="020B0503020204020204" pitchFamily="34" charset="-122"/>
                <a:cs typeface="Times New Roman" panose="02020603050405020304" pitchFamily="18" charset="0"/>
              </a:rPr>
              <a:t>热烈庆祝中华人民共和国成立六十八周年，祖国人杰地灵，经多年发展，现今国力雄厚，在国际舞台举足轻重，展现出泱泱大国的风范，让我们中华儿女深感自豪。回归祖国二十年以来，香港一直得到国家支持。国家先后透过《内地与香港关于建立更紧密经贸关系的安排》(CEPA) 、将香港纳入国民经济和社会发展第十一至十三个五年规划、支持香港参与「一带一路」建设和「粤港澳大湾区」城市群发展计划；以及加入亚洲基础设施投资银行等，让香港能够持续发展，保持繁荣稳定和分享国家发展的丰硕成果。</a:t>
            </a:r>
            <a:endParaRPr lang="zh-CN" altLang="en-US" sz="2000" dirty="0"/>
          </a:p>
        </p:txBody>
      </p:sp>
      <p:pic>
        <p:nvPicPr>
          <p:cNvPr id="6" name="图片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92702"/>
            <a:ext cx="121920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cxnSp>
        <p:nvCxnSpPr>
          <p:cNvPr id="21" name="MH_Other_1"/>
          <p:cNvCxnSpPr/>
          <p:nvPr>
            <p:custDataLst>
              <p:tags r:id="rId2"/>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MH_Other_2"/>
          <p:cNvSpPr/>
          <p:nvPr>
            <p:custDataLst>
              <p:tags r:id="rId3"/>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01</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23" name="MH_Other_3"/>
          <p:cNvSpPr/>
          <p:nvPr>
            <p:custDataLst>
              <p:tags r:id="rId4"/>
            </p:custDataLst>
          </p:nvPr>
        </p:nvSpPr>
        <p:spPr>
          <a:xfrm>
            <a:off x="251217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24" name="MH_SubTitle_1"/>
          <p:cNvSpPr txBox="1"/>
          <p:nvPr>
            <p:custDataLst>
              <p:tags r:id="rId5"/>
            </p:custDataLst>
          </p:nvPr>
        </p:nvSpPr>
        <p:spPr>
          <a:xfrm>
            <a:off x="2568717" y="3452362"/>
            <a:ext cx="1472565" cy="1944000"/>
          </a:xfrm>
          <a:prstGeom prst="rect">
            <a:avLst/>
          </a:prstGeom>
          <a:noFill/>
        </p:spPr>
        <p:txBody>
          <a:bodyPr wrap="square" rtlCol="0" anchor="ctr">
            <a:no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国庆节的</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演变历史</a:t>
            </a:r>
          </a:p>
        </p:txBody>
      </p:sp>
      <p:sp>
        <p:nvSpPr>
          <p:cNvPr id="25" name="MH_Other_4"/>
          <p:cNvSpPr/>
          <p:nvPr>
            <p:custDataLst>
              <p:tags r:id="rId6"/>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02</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26" name="MH_Other_5"/>
          <p:cNvSpPr/>
          <p:nvPr>
            <p:custDataLst>
              <p:tags r:id="rId7"/>
            </p:custDataLst>
          </p:nvPr>
        </p:nvSpPr>
        <p:spPr>
          <a:xfrm>
            <a:off x="406182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27" name="MH_SubTitle_2"/>
          <p:cNvSpPr txBox="1"/>
          <p:nvPr>
            <p:custDataLst>
              <p:tags r:id="rId8"/>
            </p:custDataLst>
          </p:nvPr>
        </p:nvSpPr>
        <p:spPr>
          <a:xfrm>
            <a:off x="4118362" y="3452362"/>
            <a:ext cx="126437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国庆节的来历</a:t>
            </a:r>
          </a:p>
        </p:txBody>
      </p:sp>
      <p:sp>
        <p:nvSpPr>
          <p:cNvPr id="28" name="MH_Other_6"/>
          <p:cNvSpPr/>
          <p:nvPr>
            <p:custDataLst>
              <p:tags r:id="rId9"/>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03</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29" name="MH_Other_7"/>
          <p:cNvSpPr/>
          <p:nvPr>
            <p:custDataLst>
              <p:tags r:id="rId10"/>
            </p:custDataLst>
          </p:nvPr>
        </p:nvSpPr>
        <p:spPr>
          <a:xfrm>
            <a:off x="561146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30" name="MH_SubTitle_3"/>
          <p:cNvSpPr txBox="1"/>
          <p:nvPr>
            <p:custDataLst>
              <p:tags r:id="rId11"/>
            </p:custDataLst>
          </p:nvPr>
        </p:nvSpPr>
        <p:spPr>
          <a:xfrm>
            <a:off x="5668007" y="3452362"/>
            <a:ext cx="1454579"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国庆节日</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意义</a:t>
            </a:r>
          </a:p>
        </p:txBody>
      </p:sp>
      <p:sp>
        <p:nvSpPr>
          <p:cNvPr id="31" name="MH_Other_8"/>
          <p:cNvSpPr/>
          <p:nvPr>
            <p:custDataLst>
              <p:tags r:id="rId12"/>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04</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32" name="MH_Other_9"/>
          <p:cNvSpPr/>
          <p:nvPr>
            <p:custDataLst>
              <p:tags r:id="rId13"/>
            </p:custDataLst>
          </p:nvPr>
        </p:nvSpPr>
        <p:spPr>
          <a:xfrm>
            <a:off x="716111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33" name="MH_SubTitle_4"/>
          <p:cNvSpPr txBox="1"/>
          <p:nvPr>
            <p:custDataLst>
              <p:tags r:id="rId14"/>
            </p:custDataLst>
          </p:nvPr>
        </p:nvSpPr>
        <p:spPr>
          <a:xfrm>
            <a:off x="7217652" y="3452362"/>
            <a:ext cx="149310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a:t>
            </a:r>
            <a:endParaRPr lang="en-US" altLang="zh-CN" sz="200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a:solidFill>
                  <a:srgbClr val="FF8080"/>
                </a:solidFill>
                <a:latin typeface="方正正大黑简体" panose="02010600010101010101" pitchFamily="2" charset="-122"/>
                <a:ea typeface="方正正大黑简体" panose="02010600010101010101" pitchFamily="2" charset="-122"/>
              </a:rPr>
              <a:t>精神</a:t>
            </a:r>
            <a:r>
              <a:rPr lang="zh-CN" altLang="en-US" sz="2000" dirty="0">
                <a:solidFill>
                  <a:srgbClr val="FF8080"/>
                </a:solidFill>
                <a:latin typeface="方正正大黑简体" panose="02010600010101010101" pitchFamily="2" charset="-122"/>
                <a:ea typeface="方正正大黑简体" panose="02010600010101010101" pitchFamily="2" charset="-122"/>
              </a:rPr>
              <a:t>含义</a:t>
            </a:r>
          </a:p>
        </p:txBody>
      </p:sp>
      <p:sp>
        <p:nvSpPr>
          <p:cNvPr id="34" name="MH_Other_10"/>
          <p:cNvSpPr/>
          <p:nvPr>
            <p:custDataLst>
              <p:tags r:id="rId15"/>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05</a:t>
            </a:r>
            <a:endParaRPr lang="zh-CN" altLang="en-US" sz="2400" b="1" dirty="0">
              <a:solidFill>
                <a:srgbClr val="FEFFFF"/>
              </a:solidFill>
            </a:endParaRPr>
          </a:p>
        </p:txBody>
      </p:sp>
      <p:sp>
        <p:nvSpPr>
          <p:cNvPr id="35" name="MH_Other_11"/>
          <p:cNvSpPr/>
          <p:nvPr>
            <p:custDataLst>
              <p:tags r:id="rId16"/>
            </p:custDataLst>
          </p:nvPr>
        </p:nvSpPr>
        <p:spPr>
          <a:xfrm>
            <a:off x="8710757" y="3452362"/>
            <a:ext cx="36000" cy="19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36" name="MH_SubTitle_5"/>
          <p:cNvSpPr txBox="1"/>
          <p:nvPr>
            <p:custDataLst>
              <p:tags r:id="rId17"/>
            </p:custDataLst>
          </p:nvPr>
        </p:nvSpPr>
        <p:spPr>
          <a:xfrm>
            <a:off x="8767297" y="3452362"/>
            <a:ext cx="1493105" cy="1944000"/>
          </a:xfrm>
          <a:prstGeom prst="rect">
            <a:avLst/>
          </a:prstGeom>
          <a:noFill/>
        </p:spPr>
        <p:txBody>
          <a:bodyPr wrap="square" rtlCol="0" anchor="ctr">
            <a:normAutofit/>
          </a:bodyPr>
          <a:lstStyle/>
          <a:p>
            <a:pPr>
              <a:lnSpc>
                <a:spcPct val="150000"/>
              </a:lnSpc>
            </a:pPr>
            <a:r>
              <a:rPr lang="zh-CN" altLang="en-US" sz="2500" b="1" dirty="0">
                <a:latin typeface="方正正大黑简体" panose="02010600010101010101" pitchFamily="2" charset="-122"/>
                <a:ea typeface="方正正大黑简体" panose="02010600010101010101" pitchFamily="2" charset="-122"/>
              </a:rPr>
              <a:t>国庆</a:t>
            </a:r>
            <a:endParaRPr lang="en-US" altLang="zh-CN" sz="2500" b="1" dirty="0">
              <a:latin typeface="方正正大黑简体" panose="02010600010101010101" pitchFamily="2" charset="-122"/>
              <a:ea typeface="方正正大黑简体" panose="02010600010101010101" pitchFamily="2" charset="-122"/>
            </a:endParaRPr>
          </a:p>
          <a:p>
            <a:pPr>
              <a:lnSpc>
                <a:spcPct val="150000"/>
              </a:lnSpc>
            </a:pPr>
            <a:r>
              <a:rPr lang="zh-CN" altLang="en-US" sz="2500" b="1" dirty="0">
                <a:latin typeface="方正正大黑简体" panose="02010600010101010101" pitchFamily="2" charset="-122"/>
                <a:ea typeface="方正正大黑简体" panose="02010600010101010101" pitchFamily="2" charset="-122"/>
              </a:rPr>
              <a:t>节日活动</a:t>
            </a:r>
          </a:p>
        </p:txBody>
      </p:sp>
      <p:sp>
        <p:nvSpPr>
          <p:cNvPr id="37" name="MH_PageTitle"/>
          <p:cNvSpPr>
            <a:spLocks noGrp="1"/>
          </p:cNvSpPr>
          <p:nvPr>
            <p:ph type="title"/>
            <p:custDataLst>
              <p:tags r:id="rId18"/>
            </p:custDataLst>
          </p:nvPr>
        </p:nvSpPr>
        <p:spPr>
          <a:xfrm>
            <a:off x="874713" y="619225"/>
            <a:ext cx="10515600" cy="1325563"/>
          </a:xfrm>
        </p:spPr>
        <p:txBody>
          <a:bodyPr>
            <a:normAutofit fontScale="90000"/>
          </a:bodyPr>
          <a:lstStyle/>
          <a:p>
            <a:pPr algn="ctr"/>
            <a:r>
              <a:rPr lang="zh-CN" altLang="en-US" sz="9600" b="1" dirty="0">
                <a:latin typeface="方正正大黑简体" panose="02010600010101010101" pitchFamily="2" charset="-122"/>
                <a:ea typeface="方正正大黑简体" panose="02010600010101010101" pitchFamily="2" charset="-122"/>
              </a:rPr>
              <a:t>目 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968500"/>
            <a:ext cx="6132513" cy="3149600"/>
          </a:xfrm>
          <a:prstGeom prst="rect">
            <a:avLst/>
          </a:prstGeom>
          <a:solidFill>
            <a:schemeClr val="bg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活动的目的及意义</a:t>
            </a:r>
          </a:p>
        </p:txBody>
      </p:sp>
      <p:sp>
        <p:nvSpPr>
          <p:cNvPr id="3" name="矩形 2"/>
          <p:cNvSpPr/>
          <p:nvPr/>
        </p:nvSpPr>
        <p:spPr>
          <a:xfrm>
            <a:off x="274905" y="2062673"/>
            <a:ext cx="5658902" cy="2862322"/>
          </a:xfrm>
          <a:prstGeom prst="rect">
            <a:avLst/>
          </a:prstGeom>
        </p:spPr>
        <p:txBody>
          <a:bodyPr wrap="square">
            <a:spAutoFit/>
          </a:bodyPr>
          <a:lstStyle/>
          <a:p>
            <a:pPr indent="457200">
              <a:lnSpc>
                <a:spcPct val="20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b="1" kern="100" dirty="0">
                <a:latin typeface="Calibri" panose="020F0502020204030204" pitchFamily="34" charset="0"/>
                <a:ea typeface="微软雅黑" panose="020B0503020204020204" pitchFamily="34" charset="-122"/>
                <a:cs typeface="Times New Roman" panose="02020603050405020304" pitchFamily="18" charset="0"/>
              </a:rPr>
              <a:t>为了使班级同学更加了解我国建国60周年以来在政治，经济，文化，人民生活水平发生的巨大变化，深入理解一国两制，科学发展观等方针，明确大学生的目标以及青春使命，从现在开始努力奋斗，为创建祖国美好的明天做好充分的准备。</a:t>
            </a:r>
            <a:endParaRPr lang="zh-CN" altLang="zh-CN" sz="1050" b="1" kern="100" dirty="0">
              <a:latin typeface="Calibri" panose="020F0502020204030204" pitchFamily="34" charset="0"/>
              <a:ea typeface="宋体" panose="02010600030101010101" pitchFamily="2" charset="-122"/>
              <a:cs typeface="Times New Roman" panose="02020603050405020304" pitchFamily="18" charset="0"/>
            </a:endParaRPr>
          </a:p>
        </p:txBody>
      </p:sp>
      <p:sp>
        <p:nvSpPr>
          <p:cNvPr id="7" name="矩形 6"/>
          <p:cNvSpPr/>
          <p:nvPr/>
        </p:nvSpPr>
        <p:spPr>
          <a:xfrm>
            <a:off x="6132513" y="1968500"/>
            <a:ext cx="6059487" cy="3149600"/>
          </a:xfrm>
          <a:prstGeom prst="rect">
            <a:avLst/>
          </a:prstGeom>
          <a:solidFill>
            <a:schemeClr val="bg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rotWithShape="1">
          <a:blip r:embed="rId3"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6132513" y="1968500"/>
            <a:ext cx="6059487" cy="314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7697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活动的内容及其安排</a:t>
            </a:r>
          </a:p>
        </p:txBody>
      </p:sp>
      <p:sp>
        <p:nvSpPr>
          <p:cNvPr id="2" name="矩形 1"/>
          <p:cNvSpPr/>
          <p:nvPr/>
        </p:nvSpPr>
        <p:spPr>
          <a:xfrm>
            <a:off x="4891746" y="1959804"/>
            <a:ext cx="7052604" cy="3831818"/>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活动名称：祖国六十七周年成就班级演讲比赛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活动主题：弘扬爱国主义精神展现大学生风采我与祖国共奋进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举办单位：山东建筑大学法政学院社会工作专业071班</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活动时间：国庆期间(初步定在10月5日上午)</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活动地点：山东建筑大学大学生活动中心影视厅</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活动内容：</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一、观看影视《建国</a:t>
            </a:r>
            <a:r>
              <a:rPr lang="zh-CN" altLang="en-US" kern="100" dirty="0">
                <a:latin typeface="Calibri" panose="020F0502020204030204" pitchFamily="34" charset="0"/>
                <a:ea typeface="微软雅黑" panose="020B0503020204020204" pitchFamily="34" charset="-122"/>
                <a:cs typeface="Times New Roman" panose="02020603050405020304" pitchFamily="18" charset="0"/>
              </a:rPr>
              <a:t>伟</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业》，重温历史爱国精神</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二、举行祖国六十七周年成就班级演讲比赛</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pPr>
            <a:r>
              <a:rPr lang="zh-CN" altLang="zh-CN" kern="100" dirty="0">
                <a:ea typeface="微软雅黑" panose="020B0503020204020204" pitchFamily="34" charset="-122"/>
                <a:cs typeface="Times New Roman" panose="02020603050405020304" pitchFamily="18" charset="0"/>
              </a:rPr>
              <a:t>三、我是中国人，国旗大派送：</a:t>
            </a:r>
            <a:endParaRPr lang="zh-CN" altLang="en-US" dirty="0"/>
          </a:p>
        </p:txBody>
      </p:sp>
      <p:pic>
        <p:nvPicPr>
          <p:cNvPr id="5" name="图片 4"/>
          <p:cNvPicPr>
            <a:picLocks noChangeAspect="1"/>
          </p:cNvPicPr>
          <p:nvPr/>
        </p:nvPicPr>
        <p:blipFill rotWithShape="1">
          <a:blip r:embed="rId3" cstate="email">
            <a:extLst>
              <a:ext uri="{28A0092B-C50C-407E-A947-70E740481C1C}">
                <a14:useLocalDpi xmlns:a14="http://schemas.microsoft.com/office/drawing/2010/main" val="0"/>
              </a:ext>
            </a:extLst>
          </a:blip>
          <a:srcRect l="-563"/>
          <a:stretch>
            <a:fillRect/>
          </a:stretch>
        </p:blipFill>
        <p:spPr>
          <a:xfrm>
            <a:off x="661865" y="1972504"/>
            <a:ext cx="3400838" cy="3819118"/>
          </a:xfrm>
          <a:prstGeom prst="rect">
            <a:avLst/>
          </a:prstGeom>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0" y="1371600"/>
            <a:ext cx="12192000" cy="5486400"/>
          </a:xfrm>
          <a:prstGeom prst="rect">
            <a:avLst/>
          </a:prstGeom>
        </p:spPr>
      </p:pic>
      <p:pic>
        <p:nvPicPr>
          <p:cNvPr id="10" name="图片 9"/>
          <p:cNvPicPr>
            <a:picLocks noChangeAspect="1"/>
          </p:cNvPicPr>
          <p:nvPr/>
        </p:nvPicPr>
        <p:blipFill rotWithShape="1">
          <a:blip r:embed="rId5" cstate="email">
            <a:extLst>
              <a:ext uri="{28A0092B-C50C-407E-A947-70E740481C1C}">
                <a14:useLocalDpi xmlns:a14="http://schemas.microsoft.com/office/drawing/2010/main" val="0"/>
              </a:ext>
            </a:extLst>
          </a:blip>
          <a:srcRect/>
          <a:stretch>
            <a:fillRect/>
          </a:stretch>
        </p:blipFill>
        <p:spPr>
          <a:xfrm flipH="1">
            <a:off x="0" y="107266"/>
            <a:ext cx="12192000" cy="4042703"/>
          </a:xfrm>
          <a:prstGeom prst="rect">
            <a:avLst/>
          </a:prstGeom>
        </p:spPr>
      </p:pic>
      <p:pic>
        <p:nvPicPr>
          <p:cNvPr id="6" name="图片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0" y="1143000"/>
            <a:ext cx="12192000" cy="5715000"/>
          </a:xfrm>
          <a:prstGeom prst="rect">
            <a:avLst/>
          </a:prstGeom>
        </p:spPr>
      </p:pic>
      <p:pic>
        <p:nvPicPr>
          <p:cNvPr id="3" name="图片 2"/>
          <p:cNvPicPr>
            <a:picLocks noChangeAspect="1"/>
          </p:cNvPicPr>
          <p:nvPr/>
        </p:nvPicPr>
        <p:blipFill>
          <a:blip r:embed="rId7"/>
          <a:stretch>
            <a:fillRect/>
          </a:stretch>
        </p:blipFill>
        <p:spPr>
          <a:xfrm>
            <a:off x="3822435" y="856747"/>
            <a:ext cx="4620156" cy="1830185"/>
          </a:xfrm>
          <a:prstGeom prst="rect">
            <a:avLst/>
          </a:prstGeom>
        </p:spPr>
      </p:pic>
      <p:sp>
        <p:nvSpPr>
          <p:cNvPr id="9" name="矩形 8"/>
          <p:cNvSpPr/>
          <p:nvPr/>
        </p:nvSpPr>
        <p:spPr>
          <a:xfrm>
            <a:off x="2203931" y="3005017"/>
            <a:ext cx="7784137" cy="1446550"/>
          </a:xfrm>
          <a:prstGeom prst="rect">
            <a:avLst/>
          </a:prstGeom>
          <a:noFill/>
        </p:spPr>
        <p:txBody>
          <a:bodyPr wrap="square" rtlCol="0">
            <a:spAutoFit/>
          </a:bodyPr>
          <a:lstStyle/>
          <a:p>
            <a:pPr algn="dist"/>
            <a:r>
              <a:rPr lang="zh-CN" altLang="en-US" sz="8800" b="1" dirty="0">
                <a:ln w="25400">
                  <a:solidFill>
                    <a:schemeClr val="bg1"/>
                  </a:solidFill>
                </a:ln>
                <a:solidFill>
                  <a:srgbClr val="D81E25"/>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rPr>
              <a:t>感谢您的聆听</a:t>
            </a:r>
            <a:endParaRPr lang="zh-CN" altLang="en-US" sz="13800" b="1" dirty="0">
              <a:ln w="25400">
                <a:solidFill>
                  <a:schemeClr val="bg1"/>
                </a:solidFill>
              </a:ln>
              <a:solidFill>
                <a:srgbClr val="D81E25"/>
              </a:solidFill>
              <a:effectLst>
                <a:outerShdw blurRad="38100" dist="38100" dir="2700000" algn="tl">
                  <a:srgbClr val="000000">
                    <a:alpha val="43137"/>
                  </a:srgbClr>
                </a:outerShdw>
              </a:effectLst>
              <a:latin typeface="方正正大黑简体" panose="02010600010101010101" pitchFamily="2" charset="-122"/>
              <a:ea typeface="方正正大黑简体"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cxnSp>
        <p:nvCxnSpPr>
          <p:cNvPr id="40" name="MH_Other_1"/>
          <p:cNvCxnSpPr/>
          <p:nvPr>
            <p:custDataLst>
              <p:tags r:id="rId2"/>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1" name="MH_Other_2"/>
          <p:cNvSpPr/>
          <p:nvPr>
            <p:custDataLst>
              <p:tags r:id="rId3"/>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01</a:t>
            </a:r>
            <a:endParaRPr lang="zh-CN" altLang="en-US" sz="2400" b="1" dirty="0">
              <a:solidFill>
                <a:srgbClr val="FEFFFF"/>
              </a:solidFill>
            </a:endParaRPr>
          </a:p>
        </p:txBody>
      </p:sp>
      <p:sp>
        <p:nvSpPr>
          <p:cNvPr id="42" name="MH_Other_3"/>
          <p:cNvSpPr/>
          <p:nvPr>
            <p:custDataLst>
              <p:tags r:id="rId4"/>
            </p:custDataLst>
          </p:nvPr>
        </p:nvSpPr>
        <p:spPr>
          <a:xfrm>
            <a:off x="2512177" y="3452362"/>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500">
              <a:latin typeface="方正正大黑简体" panose="02010600010101010101" pitchFamily="2" charset="-122"/>
              <a:ea typeface="方正正大黑简体" panose="02010600010101010101" pitchFamily="2" charset="-122"/>
            </a:endParaRPr>
          </a:p>
        </p:txBody>
      </p:sp>
      <p:sp>
        <p:nvSpPr>
          <p:cNvPr id="43" name="MH_SubTitle_1"/>
          <p:cNvSpPr txBox="1"/>
          <p:nvPr>
            <p:custDataLst>
              <p:tags r:id="rId5"/>
            </p:custDataLst>
          </p:nvPr>
        </p:nvSpPr>
        <p:spPr>
          <a:xfrm>
            <a:off x="2568717" y="3452362"/>
            <a:ext cx="1472565" cy="1944000"/>
          </a:xfrm>
          <a:prstGeom prst="rect">
            <a:avLst/>
          </a:prstGeom>
          <a:noFill/>
        </p:spPr>
        <p:txBody>
          <a:bodyPr wrap="square" rtlCol="0" anchor="ctr">
            <a:noAutofit/>
          </a:bodyPr>
          <a:lstStyle/>
          <a:p>
            <a:pPr>
              <a:lnSpc>
                <a:spcPct val="150000"/>
              </a:lnSpc>
            </a:pPr>
            <a:r>
              <a:rPr lang="zh-CN" altLang="en-US" sz="2500" dirty="0">
                <a:latin typeface="方正正大黑简体" panose="02010600010101010101" pitchFamily="2" charset="-122"/>
                <a:ea typeface="方正正大黑简体" panose="02010600010101010101" pitchFamily="2" charset="-122"/>
              </a:rPr>
              <a:t>国庆节的</a:t>
            </a:r>
            <a:endParaRPr lang="en-US" altLang="zh-CN" sz="2500" dirty="0">
              <a:latin typeface="方正正大黑简体" panose="02010600010101010101" pitchFamily="2" charset="-122"/>
              <a:ea typeface="方正正大黑简体" panose="02010600010101010101" pitchFamily="2" charset="-122"/>
            </a:endParaRPr>
          </a:p>
          <a:p>
            <a:pPr>
              <a:lnSpc>
                <a:spcPct val="150000"/>
              </a:lnSpc>
            </a:pPr>
            <a:r>
              <a:rPr lang="zh-CN" altLang="en-US" sz="2400" dirty="0">
                <a:latin typeface="方正正大黑简体" panose="02010600010101010101" pitchFamily="2" charset="-122"/>
                <a:ea typeface="方正正大黑简体" panose="02010600010101010101" pitchFamily="2" charset="-122"/>
              </a:rPr>
              <a:t>演变历史</a:t>
            </a:r>
          </a:p>
        </p:txBody>
      </p:sp>
      <p:sp>
        <p:nvSpPr>
          <p:cNvPr id="44" name="MH_Other_4"/>
          <p:cNvSpPr/>
          <p:nvPr>
            <p:custDataLst>
              <p:tags r:id="rId6"/>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02</a:t>
            </a:r>
            <a:endParaRPr lang="zh-CN" altLang="en-US" sz="2400" b="1" dirty="0">
              <a:solidFill>
                <a:srgbClr val="FEFFFF"/>
              </a:solidFill>
            </a:endParaRPr>
          </a:p>
        </p:txBody>
      </p:sp>
      <p:sp>
        <p:nvSpPr>
          <p:cNvPr id="45" name="MH_Other_5"/>
          <p:cNvSpPr/>
          <p:nvPr>
            <p:custDataLst>
              <p:tags r:id="rId7"/>
            </p:custDataLst>
          </p:nvPr>
        </p:nvSpPr>
        <p:spPr>
          <a:xfrm>
            <a:off x="4061822" y="3452362"/>
            <a:ext cx="36000" cy="19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500">
              <a:latin typeface="方正正大黑简体" panose="02010600010101010101" pitchFamily="2" charset="-122"/>
              <a:ea typeface="方正正大黑简体" panose="02010600010101010101" pitchFamily="2" charset="-122"/>
            </a:endParaRPr>
          </a:p>
        </p:txBody>
      </p:sp>
      <p:sp>
        <p:nvSpPr>
          <p:cNvPr id="46" name="MH_SubTitle_2"/>
          <p:cNvSpPr txBox="1"/>
          <p:nvPr>
            <p:custDataLst>
              <p:tags r:id="rId8"/>
            </p:custDataLst>
          </p:nvPr>
        </p:nvSpPr>
        <p:spPr>
          <a:xfrm>
            <a:off x="4118362" y="3452362"/>
            <a:ext cx="1264375" cy="1944000"/>
          </a:xfrm>
          <a:prstGeom prst="rect">
            <a:avLst/>
          </a:prstGeom>
          <a:noFill/>
        </p:spPr>
        <p:txBody>
          <a:bodyPr wrap="square" rtlCol="0" anchor="ctr">
            <a:normAutofit/>
          </a:bodyPr>
          <a:lstStyle/>
          <a:p>
            <a:pPr>
              <a:lnSpc>
                <a:spcPct val="150000"/>
              </a:lnSpc>
            </a:pPr>
            <a:r>
              <a:rPr lang="zh-CN" altLang="en-US" sz="2500" dirty="0">
                <a:latin typeface="方正正大黑简体" panose="02010600010101010101" pitchFamily="2" charset="-122"/>
                <a:ea typeface="方正正大黑简体" panose="02010600010101010101" pitchFamily="2" charset="-122"/>
              </a:rPr>
              <a:t>国庆节的来历</a:t>
            </a:r>
          </a:p>
        </p:txBody>
      </p:sp>
      <p:sp>
        <p:nvSpPr>
          <p:cNvPr id="47" name="MH_Other_6"/>
          <p:cNvSpPr/>
          <p:nvPr>
            <p:custDataLst>
              <p:tags r:id="rId9"/>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03</a:t>
            </a:r>
            <a:endParaRPr lang="zh-CN" altLang="en-US" sz="2400" b="1" dirty="0">
              <a:solidFill>
                <a:srgbClr val="FEFFFF"/>
              </a:solidFill>
            </a:endParaRPr>
          </a:p>
        </p:txBody>
      </p:sp>
      <p:sp>
        <p:nvSpPr>
          <p:cNvPr id="48" name="MH_Other_7"/>
          <p:cNvSpPr/>
          <p:nvPr>
            <p:custDataLst>
              <p:tags r:id="rId10"/>
            </p:custDataLst>
          </p:nvPr>
        </p:nvSpPr>
        <p:spPr>
          <a:xfrm>
            <a:off x="5611467" y="3452362"/>
            <a:ext cx="36000" cy="19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500">
              <a:latin typeface="方正正大黑简体" panose="02010600010101010101" pitchFamily="2" charset="-122"/>
              <a:ea typeface="方正正大黑简体" panose="02010600010101010101" pitchFamily="2" charset="-122"/>
            </a:endParaRPr>
          </a:p>
        </p:txBody>
      </p:sp>
      <p:sp>
        <p:nvSpPr>
          <p:cNvPr id="49" name="MH_SubTitle_3"/>
          <p:cNvSpPr txBox="1"/>
          <p:nvPr>
            <p:custDataLst>
              <p:tags r:id="rId11"/>
            </p:custDataLst>
          </p:nvPr>
        </p:nvSpPr>
        <p:spPr>
          <a:xfrm>
            <a:off x="5668007" y="3452362"/>
            <a:ext cx="1454579" cy="1944000"/>
          </a:xfrm>
          <a:prstGeom prst="rect">
            <a:avLst/>
          </a:prstGeom>
          <a:noFill/>
        </p:spPr>
        <p:txBody>
          <a:bodyPr wrap="square" rtlCol="0" anchor="ctr">
            <a:normAutofit/>
          </a:bodyPr>
          <a:lstStyle/>
          <a:p>
            <a:pPr>
              <a:lnSpc>
                <a:spcPct val="150000"/>
              </a:lnSpc>
            </a:pPr>
            <a:r>
              <a:rPr lang="zh-CN" altLang="en-US" sz="2500" dirty="0">
                <a:latin typeface="方正正大黑简体" panose="02010600010101010101" pitchFamily="2" charset="-122"/>
                <a:ea typeface="方正正大黑简体" panose="02010600010101010101" pitchFamily="2" charset="-122"/>
              </a:rPr>
              <a:t>国庆节日</a:t>
            </a:r>
            <a:endParaRPr lang="en-US" altLang="zh-CN" sz="2500" dirty="0">
              <a:latin typeface="方正正大黑简体" panose="02010600010101010101" pitchFamily="2" charset="-122"/>
              <a:ea typeface="方正正大黑简体" panose="02010600010101010101" pitchFamily="2" charset="-122"/>
            </a:endParaRPr>
          </a:p>
          <a:p>
            <a:pPr>
              <a:lnSpc>
                <a:spcPct val="150000"/>
              </a:lnSpc>
            </a:pPr>
            <a:r>
              <a:rPr lang="zh-CN" altLang="en-US" sz="2500" dirty="0">
                <a:latin typeface="方正正大黑简体" panose="02010600010101010101" pitchFamily="2" charset="-122"/>
                <a:ea typeface="方正正大黑简体" panose="02010600010101010101" pitchFamily="2" charset="-122"/>
              </a:rPr>
              <a:t>意义</a:t>
            </a:r>
          </a:p>
        </p:txBody>
      </p:sp>
      <p:sp>
        <p:nvSpPr>
          <p:cNvPr id="50" name="MH_Other_8"/>
          <p:cNvSpPr/>
          <p:nvPr>
            <p:custDataLst>
              <p:tags r:id="rId12"/>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04</a:t>
            </a:r>
            <a:endParaRPr lang="zh-CN" altLang="en-US" sz="2400" b="1" dirty="0">
              <a:solidFill>
                <a:srgbClr val="FEFFFF"/>
              </a:solidFill>
            </a:endParaRPr>
          </a:p>
        </p:txBody>
      </p:sp>
      <p:sp>
        <p:nvSpPr>
          <p:cNvPr id="51" name="MH_Other_9"/>
          <p:cNvSpPr/>
          <p:nvPr>
            <p:custDataLst>
              <p:tags r:id="rId13"/>
            </p:custDataLst>
          </p:nvPr>
        </p:nvSpPr>
        <p:spPr>
          <a:xfrm>
            <a:off x="7161112" y="3452362"/>
            <a:ext cx="36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500">
              <a:latin typeface="方正正大黑简体" panose="02010600010101010101" pitchFamily="2" charset="-122"/>
              <a:ea typeface="方正正大黑简体" panose="02010600010101010101" pitchFamily="2" charset="-122"/>
            </a:endParaRPr>
          </a:p>
        </p:txBody>
      </p:sp>
      <p:sp>
        <p:nvSpPr>
          <p:cNvPr id="52" name="MH_SubTitle_4"/>
          <p:cNvSpPr txBox="1"/>
          <p:nvPr>
            <p:custDataLst>
              <p:tags r:id="rId14"/>
            </p:custDataLst>
          </p:nvPr>
        </p:nvSpPr>
        <p:spPr>
          <a:xfrm>
            <a:off x="7217652" y="3452362"/>
            <a:ext cx="1493105" cy="1944000"/>
          </a:xfrm>
          <a:prstGeom prst="rect">
            <a:avLst/>
          </a:prstGeom>
          <a:noFill/>
        </p:spPr>
        <p:txBody>
          <a:bodyPr wrap="square" rtlCol="0" anchor="ctr">
            <a:normAutofit/>
          </a:bodyPr>
          <a:lstStyle/>
          <a:p>
            <a:pPr>
              <a:lnSpc>
                <a:spcPct val="150000"/>
              </a:lnSpc>
            </a:pPr>
            <a:r>
              <a:rPr lang="zh-CN" altLang="en-US" sz="2500" dirty="0">
                <a:latin typeface="方正正大黑简体" panose="02010600010101010101" pitchFamily="2" charset="-122"/>
                <a:ea typeface="方正正大黑简体" panose="02010600010101010101" pitchFamily="2" charset="-122"/>
              </a:rPr>
              <a:t>国庆节</a:t>
            </a:r>
            <a:endParaRPr lang="en-US" altLang="zh-CN" sz="2500" dirty="0">
              <a:latin typeface="方正正大黑简体" panose="02010600010101010101" pitchFamily="2" charset="-122"/>
              <a:ea typeface="方正正大黑简体" panose="02010600010101010101" pitchFamily="2" charset="-122"/>
            </a:endParaRPr>
          </a:p>
          <a:p>
            <a:pPr>
              <a:lnSpc>
                <a:spcPct val="150000"/>
              </a:lnSpc>
            </a:pPr>
            <a:r>
              <a:rPr lang="zh-CN" altLang="en-US" sz="2500" dirty="0">
                <a:latin typeface="方正正大黑简体" panose="02010600010101010101" pitchFamily="2" charset="-122"/>
                <a:ea typeface="方正正大黑简体" panose="02010600010101010101" pitchFamily="2" charset="-122"/>
              </a:rPr>
              <a:t>精神含义</a:t>
            </a:r>
          </a:p>
        </p:txBody>
      </p:sp>
      <p:sp>
        <p:nvSpPr>
          <p:cNvPr id="53" name="MH_Other_10"/>
          <p:cNvSpPr/>
          <p:nvPr>
            <p:custDataLst>
              <p:tags r:id="rId15"/>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05</a:t>
            </a:r>
            <a:endParaRPr lang="zh-CN" altLang="en-US" sz="2400" b="1" dirty="0">
              <a:solidFill>
                <a:srgbClr val="FEFFFF"/>
              </a:solidFill>
            </a:endParaRPr>
          </a:p>
        </p:txBody>
      </p:sp>
      <p:sp>
        <p:nvSpPr>
          <p:cNvPr id="59" name="MH_Other_11"/>
          <p:cNvSpPr/>
          <p:nvPr>
            <p:custDataLst>
              <p:tags r:id="rId16"/>
            </p:custDataLst>
          </p:nvPr>
        </p:nvSpPr>
        <p:spPr>
          <a:xfrm>
            <a:off x="8710757" y="3452362"/>
            <a:ext cx="36000" cy="19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500">
              <a:latin typeface="方正正大黑简体" panose="02010600010101010101" pitchFamily="2" charset="-122"/>
              <a:ea typeface="方正正大黑简体" panose="02010600010101010101" pitchFamily="2" charset="-122"/>
            </a:endParaRPr>
          </a:p>
        </p:txBody>
      </p:sp>
      <p:sp>
        <p:nvSpPr>
          <p:cNvPr id="60" name="MH_SubTitle_5"/>
          <p:cNvSpPr txBox="1"/>
          <p:nvPr>
            <p:custDataLst>
              <p:tags r:id="rId17"/>
            </p:custDataLst>
          </p:nvPr>
        </p:nvSpPr>
        <p:spPr>
          <a:xfrm>
            <a:off x="8767297" y="3452362"/>
            <a:ext cx="1493105" cy="1944000"/>
          </a:xfrm>
          <a:prstGeom prst="rect">
            <a:avLst/>
          </a:prstGeom>
          <a:noFill/>
        </p:spPr>
        <p:txBody>
          <a:bodyPr wrap="square" rtlCol="0" anchor="ctr">
            <a:normAutofit/>
          </a:bodyPr>
          <a:lstStyle/>
          <a:p>
            <a:pPr>
              <a:lnSpc>
                <a:spcPct val="150000"/>
              </a:lnSpc>
            </a:pPr>
            <a:r>
              <a:rPr lang="zh-CN" altLang="en-US" sz="2500" dirty="0">
                <a:latin typeface="方正正大黑简体" panose="02010600010101010101" pitchFamily="2" charset="-122"/>
                <a:ea typeface="方正正大黑简体" panose="02010600010101010101" pitchFamily="2" charset="-122"/>
              </a:rPr>
              <a:t>国庆</a:t>
            </a:r>
            <a:endParaRPr lang="en-US" altLang="zh-CN" sz="2500" dirty="0">
              <a:latin typeface="方正正大黑简体" panose="02010600010101010101" pitchFamily="2" charset="-122"/>
              <a:ea typeface="方正正大黑简体" panose="02010600010101010101" pitchFamily="2" charset="-122"/>
            </a:endParaRPr>
          </a:p>
          <a:p>
            <a:pPr>
              <a:lnSpc>
                <a:spcPct val="150000"/>
              </a:lnSpc>
            </a:pPr>
            <a:r>
              <a:rPr lang="zh-CN" altLang="en-US" sz="2500" dirty="0">
                <a:latin typeface="方正正大黑简体" panose="02010600010101010101" pitchFamily="2" charset="-122"/>
                <a:ea typeface="方正正大黑简体" panose="02010600010101010101" pitchFamily="2" charset="-122"/>
              </a:rPr>
              <a:t>节日活动</a:t>
            </a:r>
          </a:p>
        </p:txBody>
      </p:sp>
      <p:sp>
        <p:nvSpPr>
          <p:cNvPr id="73" name="MH_PageTitle"/>
          <p:cNvSpPr>
            <a:spLocks noGrp="1"/>
          </p:cNvSpPr>
          <p:nvPr>
            <p:ph type="title"/>
            <p:custDataLst>
              <p:tags r:id="rId18"/>
            </p:custDataLst>
          </p:nvPr>
        </p:nvSpPr>
        <p:spPr>
          <a:xfrm>
            <a:off x="838200" y="562075"/>
            <a:ext cx="10515600" cy="1325563"/>
          </a:xfrm>
        </p:spPr>
        <p:txBody>
          <a:bodyPr>
            <a:normAutofit fontScale="90000"/>
          </a:bodyPr>
          <a:lstStyle/>
          <a:p>
            <a:pPr algn="ctr"/>
            <a:r>
              <a:rPr lang="zh-CN" altLang="en-US" sz="9600" b="1" dirty="0">
                <a:latin typeface="方正正大黑简体" panose="02010600010101010101" pitchFamily="2" charset="-122"/>
                <a:ea typeface="方正正大黑简体" panose="02010600010101010101" pitchFamily="2" charset="-122"/>
              </a:rPr>
              <a:t>目 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cxnSp>
        <p:nvCxnSpPr>
          <p:cNvPr id="21" name="MH_Other_1"/>
          <p:cNvCxnSpPr/>
          <p:nvPr>
            <p:custDataLst>
              <p:tags r:id="rId2"/>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2" name="MH_Other_2"/>
          <p:cNvSpPr/>
          <p:nvPr>
            <p:custDataLst>
              <p:tags r:id="rId3"/>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01</a:t>
            </a:r>
            <a:endParaRPr lang="zh-CN" altLang="en-US" sz="2400" b="1" dirty="0">
              <a:solidFill>
                <a:srgbClr val="FEFFFF"/>
              </a:solidFill>
            </a:endParaRPr>
          </a:p>
        </p:txBody>
      </p:sp>
      <p:sp>
        <p:nvSpPr>
          <p:cNvPr id="23" name="MH_Other_3"/>
          <p:cNvSpPr/>
          <p:nvPr>
            <p:custDataLst>
              <p:tags r:id="rId4"/>
            </p:custDataLst>
          </p:nvPr>
        </p:nvSpPr>
        <p:spPr>
          <a:xfrm>
            <a:off x="2512177" y="3452362"/>
            <a:ext cx="36000" cy="19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24" name="MH_SubTitle_1"/>
          <p:cNvSpPr txBox="1"/>
          <p:nvPr>
            <p:custDataLst>
              <p:tags r:id="rId5"/>
            </p:custDataLst>
          </p:nvPr>
        </p:nvSpPr>
        <p:spPr>
          <a:xfrm>
            <a:off x="2568717" y="3452362"/>
            <a:ext cx="1472565" cy="1944000"/>
          </a:xfrm>
          <a:prstGeom prst="rect">
            <a:avLst/>
          </a:prstGeom>
          <a:noFill/>
        </p:spPr>
        <p:txBody>
          <a:bodyPr wrap="square" rtlCol="0" anchor="ctr">
            <a:normAutofit/>
          </a:bodyPr>
          <a:lstStyle>
            <a:defPPr>
              <a:defRPr lang="zh-CN"/>
            </a:defPPr>
            <a:lvl1pPr>
              <a:lnSpc>
                <a:spcPct val="150000"/>
              </a:lnSpc>
              <a:defRPr sz="2500" b="1">
                <a:latin typeface="方正正大黑简体" panose="02010600010101010101" pitchFamily="2" charset="-122"/>
                <a:ea typeface="方正正大黑简体" panose="02010600010101010101" pitchFamily="2" charset="-122"/>
              </a:defRPr>
            </a:lvl1pPr>
          </a:lstStyle>
          <a:p>
            <a:r>
              <a:rPr lang="zh-CN" altLang="en-US"/>
              <a:t>国庆节的</a:t>
            </a:r>
            <a:endParaRPr lang="en-US" altLang="zh-CN" dirty="0"/>
          </a:p>
          <a:p>
            <a:r>
              <a:rPr lang="zh-CN" altLang="en-US" dirty="0"/>
              <a:t>演变历史</a:t>
            </a:r>
          </a:p>
        </p:txBody>
      </p:sp>
      <p:sp>
        <p:nvSpPr>
          <p:cNvPr id="25" name="MH_Other_4"/>
          <p:cNvSpPr/>
          <p:nvPr>
            <p:custDataLst>
              <p:tags r:id="rId6"/>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02</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26" name="MH_Other_5"/>
          <p:cNvSpPr/>
          <p:nvPr>
            <p:custDataLst>
              <p:tags r:id="rId7"/>
            </p:custDataLst>
          </p:nvPr>
        </p:nvSpPr>
        <p:spPr>
          <a:xfrm>
            <a:off x="406182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27" name="MH_SubTitle_2"/>
          <p:cNvSpPr txBox="1"/>
          <p:nvPr>
            <p:custDataLst>
              <p:tags r:id="rId8"/>
            </p:custDataLst>
          </p:nvPr>
        </p:nvSpPr>
        <p:spPr>
          <a:xfrm>
            <a:off x="4118362" y="3452362"/>
            <a:ext cx="126437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国庆节的来历</a:t>
            </a:r>
          </a:p>
        </p:txBody>
      </p:sp>
      <p:sp>
        <p:nvSpPr>
          <p:cNvPr id="28" name="MH_Other_6"/>
          <p:cNvSpPr/>
          <p:nvPr>
            <p:custDataLst>
              <p:tags r:id="rId9"/>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03</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29" name="MH_Other_7"/>
          <p:cNvSpPr/>
          <p:nvPr>
            <p:custDataLst>
              <p:tags r:id="rId10"/>
            </p:custDataLst>
          </p:nvPr>
        </p:nvSpPr>
        <p:spPr>
          <a:xfrm>
            <a:off x="561146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30" name="MH_SubTitle_3"/>
          <p:cNvSpPr txBox="1"/>
          <p:nvPr>
            <p:custDataLst>
              <p:tags r:id="rId11"/>
            </p:custDataLst>
          </p:nvPr>
        </p:nvSpPr>
        <p:spPr>
          <a:xfrm>
            <a:off x="5668007" y="3452362"/>
            <a:ext cx="1454579"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国庆节日</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意义</a:t>
            </a:r>
          </a:p>
        </p:txBody>
      </p:sp>
      <p:sp>
        <p:nvSpPr>
          <p:cNvPr id="31" name="MH_Other_8"/>
          <p:cNvSpPr/>
          <p:nvPr>
            <p:custDataLst>
              <p:tags r:id="rId12"/>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04</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32" name="MH_Other_9"/>
          <p:cNvSpPr/>
          <p:nvPr>
            <p:custDataLst>
              <p:tags r:id="rId13"/>
            </p:custDataLst>
          </p:nvPr>
        </p:nvSpPr>
        <p:spPr>
          <a:xfrm>
            <a:off x="716111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33" name="MH_SubTitle_4"/>
          <p:cNvSpPr txBox="1"/>
          <p:nvPr>
            <p:custDataLst>
              <p:tags r:id="rId14"/>
            </p:custDataLst>
          </p:nvPr>
        </p:nvSpPr>
        <p:spPr>
          <a:xfrm>
            <a:off x="7217652" y="3452362"/>
            <a:ext cx="149310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精神含义</a:t>
            </a:r>
          </a:p>
        </p:txBody>
      </p:sp>
      <p:sp>
        <p:nvSpPr>
          <p:cNvPr id="34" name="MH_Other_10"/>
          <p:cNvSpPr/>
          <p:nvPr>
            <p:custDataLst>
              <p:tags r:id="rId15"/>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1">
              <a:lumMod val="40000"/>
              <a:lumOff val="60000"/>
            </a:schemeClr>
          </a:solidFill>
          <a:ln w="9525">
            <a:solidFill>
              <a:schemeClr val="accent1">
                <a:lumMod val="40000"/>
                <a:lumOff val="60000"/>
              </a:schemeClr>
            </a:solidFill>
            <a:miter lim="800000"/>
          </a:ln>
        </p:spPr>
        <p:txBody>
          <a:bodyPr wrap="square" lIns="0" tIns="0" rIns="0" bIns="0" anchor="ctr">
            <a:noAutofit/>
          </a:bodyPr>
          <a:lstStyle/>
          <a:p>
            <a:pPr algn="ctr">
              <a:spcBef>
                <a:spcPct val="0"/>
              </a:spcBef>
            </a:pPr>
            <a:r>
              <a:rPr lang="en-US" altLang="zh-CN" dirty="0">
                <a:solidFill>
                  <a:srgbClr val="FFFFFF"/>
                </a:solidFill>
                <a:ea typeface="华文细黑" panose="02010600040101010101" pitchFamily="2" charset="-122"/>
                <a:cs typeface="Times New Roman" panose="02020603050405020304" pitchFamily="18" charset="0"/>
              </a:rPr>
              <a:t>05</a:t>
            </a:r>
            <a:endParaRPr lang="zh-CN" altLang="en-US" dirty="0">
              <a:solidFill>
                <a:srgbClr val="FFFFFF"/>
              </a:solidFill>
              <a:ea typeface="华文细黑" panose="02010600040101010101" pitchFamily="2" charset="-122"/>
              <a:cs typeface="Times New Roman" panose="02020603050405020304" pitchFamily="18" charset="0"/>
            </a:endParaRPr>
          </a:p>
        </p:txBody>
      </p:sp>
      <p:sp>
        <p:nvSpPr>
          <p:cNvPr id="35" name="MH_Other_11"/>
          <p:cNvSpPr/>
          <p:nvPr>
            <p:custDataLst>
              <p:tags r:id="rId16"/>
            </p:custDataLst>
          </p:nvPr>
        </p:nvSpPr>
        <p:spPr>
          <a:xfrm>
            <a:off x="871075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36" name="MH_SubTitle_5"/>
          <p:cNvSpPr txBox="1"/>
          <p:nvPr>
            <p:custDataLst>
              <p:tags r:id="rId17"/>
            </p:custDataLst>
          </p:nvPr>
        </p:nvSpPr>
        <p:spPr>
          <a:xfrm>
            <a:off x="8767297" y="3452362"/>
            <a:ext cx="1493105" cy="1944000"/>
          </a:xfrm>
          <a:prstGeom prst="rect">
            <a:avLst/>
          </a:prstGeom>
          <a:noFill/>
        </p:spPr>
        <p:txBody>
          <a:bodyPr wrap="square" rtlCol="0" anchor="ctr">
            <a:normAutofit/>
          </a:bodyPr>
          <a:lstStyle>
            <a:defPPr>
              <a:defRPr lang="zh-CN"/>
            </a:defPPr>
            <a:lvl1pPr>
              <a:lnSpc>
                <a:spcPct val="150000"/>
              </a:lnSpc>
              <a:defRPr sz="2000">
                <a:solidFill>
                  <a:srgbClr val="FF8080"/>
                </a:solidFill>
                <a:latin typeface="方正正大黑简体" panose="02010600010101010101" pitchFamily="2" charset="-122"/>
                <a:ea typeface="方正正大黑简体" panose="02010600010101010101" pitchFamily="2" charset="-122"/>
              </a:defRPr>
            </a:lvl1pPr>
          </a:lstStyle>
          <a:p>
            <a:r>
              <a:rPr lang="zh-CN" altLang="en-US"/>
              <a:t>国庆</a:t>
            </a:r>
            <a:endParaRPr lang="en-US" altLang="zh-CN" dirty="0"/>
          </a:p>
          <a:p>
            <a:r>
              <a:rPr lang="zh-CN" altLang="en-US" dirty="0"/>
              <a:t>节日活动</a:t>
            </a:r>
          </a:p>
        </p:txBody>
      </p:sp>
      <p:sp>
        <p:nvSpPr>
          <p:cNvPr id="37" name="MH_PageTitle"/>
          <p:cNvSpPr>
            <a:spLocks noGrp="1"/>
          </p:cNvSpPr>
          <p:nvPr>
            <p:ph type="title"/>
            <p:custDataLst>
              <p:tags r:id="rId18"/>
            </p:custDataLst>
          </p:nvPr>
        </p:nvSpPr>
        <p:spPr>
          <a:xfrm>
            <a:off x="838200" y="562075"/>
            <a:ext cx="10515600" cy="1325563"/>
          </a:xfrm>
        </p:spPr>
        <p:txBody>
          <a:bodyPr>
            <a:normAutofit fontScale="90000"/>
          </a:bodyPr>
          <a:lstStyle/>
          <a:p>
            <a:pPr algn="ctr"/>
            <a:r>
              <a:rPr lang="zh-CN" altLang="en-US" sz="9600" b="1" dirty="0">
                <a:latin typeface="方正正大黑简体" panose="02010600010101010101" pitchFamily="2" charset="-122"/>
                <a:ea typeface="方正正大黑简体" panose="02010600010101010101" pitchFamily="2" charset="-122"/>
              </a:rPr>
              <a:t>目 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国庆节的演变历史</a:t>
            </a:r>
          </a:p>
        </p:txBody>
      </p:sp>
      <p:sp>
        <p:nvSpPr>
          <p:cNvPr id="10" name="矩形 9"/>
          <p:cNvSpPr/>
          <p:nvPr/>
        </p:nvSpPr>
        <p:spPr>
          <a:xfrm>
            <a:off x="6879099" y="2110008"/>
            <a:ext cx="4543867" cy="3462486"/>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en-US" sz="2000" b="1"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sz="2000" b="1" kern="100" dirty="0">
                <a:latin typeface="Calibri" panose="020F0502020204030204" pitchFamily="34" charset="0"/>
                <a:ea typeface="微软雅黑" panose="020B0503020204020204" pitchFamily="34" charset="-122"/>
                <a:cs typeface="Times New Roman" panose="02020603050405020304" pitchFamily="18" charset="0"/>
              </a:rPr>
              <a:t>国庆”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一词，本指国家喜庆之事，最早见于西晋。西晋的文学家陆机在《五等诸侯论》一文中就曾有“国庆独飨其利，主忧莫与其害”的记载。我国封建时代、国家喜庆的大事，莫大过于帝王的登基、诞辰（清朝称皇帝的生日为万岁节）等，因而我国古代把皇帝即位、诞辰称为“国庆”，今天称国家建立的纪念日为国庆节。</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685155" y="2110008"/>
            <a:ext cx="5876310" cy="34163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09599" y="2016636"/>
            <a:ext cx="5486401" cy="3831818"/>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 1949年12月3日，**人民政府委员会第四次会议接受全国政协的建议，通过了《关于中华人民共和国国庆日的决议》，决定每年10月1日为中华人民共和国宣告成立的伟大日子，为中华人民共和国国庆日。    </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      1971年至1983年，每年的10月1日，北京都以大型的游园联欢活动等其他形式庆祝国庆，未进行群众游行。1984年，国庆35周年，举行了盛大的国庆阅兵和群众庆祝游行。在此后的十几年间，均采用其他形式庆祝国庆，未再举行国庆阅兵式和群众庆祝游行。</a:t>
            </a:r>
            <a:endParaRPr lang="zh-CN" altLang="zh-CN" sz="105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5999" y="2030427"/>
            <a:ext cx="5383237" cy="3804235"/>
          </a:xfrm>
          <a:prstGeom prst="rect">
            <a:avLst/>
          </a:prstGeom>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国庆节的演变历史</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35657" y="2072510"/>
            <a:ext cx="4973027" cy="3785652"/>
          </a:xfrm>
          <a:prstGeom prst="rect">
            <a:avLst/>
          </a:prstGeom>
        </p:spPr>
        <p:txBody>
          <a:bodyPr wrap="square">
            <a:spAutoFit/>
          </a:bodyPr>
          <a:lstStyle/>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1999年10月1日，国庆50周年，举行了盛大国庆阅兵和群众庆祝游行。这是中华人民共和国在20世纪举行的最后一次盛大国庆庆典。</a:t>
            </a:r>
            <a:endParaRPr lang="zh-CN" altLang="zh-CN" sz="1100" kern="100" dirty="0">
              <a:latin typeface="Calibri" panose="020F0502020204030204" pitchFamily="34" charset="0"/>
              <a:ea typeface="宋体" panose="02010600030101010101" pitchFamily="2" charset="-122"/>
              <a:cs typeface="Times New Roman" panose="02020603050405020304" pitchFamily="18" charset="0"/>
            </a:endParaRPr>
          </a:p>
          <a:p>
            <a:pPr>
              <a:lnSpc>
                <a:spcPct val="150000"/>
              </a:lnSpc>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000" kern="100" dirty="0">
                <a:latin typeface="Calibri" panose="020F0502020204030204" pitchFamily="34" charset="0"/>
                <a:ea typeface="微软雅黑" panose="020B0503020204020204" pitchFamily="34" charset="-122"/>
                <a:cs typeface="Times New Roman" panose="02020603050405020304" pitchFamily="18" charset="0"/>
              </a:rPr>
              <a:t>      新中国成立以来，在国庆庆典上共进行过14次阅兵。分别是1949年至1959年间的11次和1984年国庆35周年、1999年国庆50周年、2009年国庆60周年的三次。</a:t>
            </a:r>
            <a:endParaRPr lang="zh-CN" altLang="zh-CN" sz="11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12" name="图片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69026" y="2112580"/>
            <a:ext cx="5687972" cy="3411563"/>
          </a:xfrm>
          <a:prstGeom prst="rect">
            <a:avLst/>
          </a:prstGeom>
          <a:ln>
            <a:solidFill>
              <a:schemeClr val="tx1"/>
            </a:solidFill>
          </a:ln>
        </p:spPr>
      </p:pic>
      <p:sp>
        <p:nvSpPr>
          <p:cNvPr id="5" name="文本框 4"/>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国庆节的演变历史</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cxnSp>
        <p:nvCxnSpPr>
          <p:cNvPr id="54" name="MH_Other_1"/>
          <p:cNvCxnSpPr/>
          <p:nvPr>
            <p:custDataLst>
              <p:tags r:id="rId2"/>
            </p:custDataLst>
          </p:nvPr>
        </p:nvCxnSpPr>
        <p:spPr>
          <a:xfrm>
            <a:off x="2242771" y="3390816"/>
            <a:ext cx="770645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55" name="MH_Other_2"/>
          <p:cNvSpPr/>
          <p:nvPr>
            <p:custDataLst>
              <p:tags r:id="rId3"/>
            </p:custDataLst>
          </p:nvPr>
        </p:nvSpPr>
        <p:spPr>
          <a:xfrm rot="2871886">
            <a:off x="280440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01</a:t>
            </a:r>
            <a:endParaRPr lang="zh-CN" altLang="en-US" sz="2400" b="1" dirty="0">
              <a:solidFill>
                <a:srgbClr val="FEFFFF"/>
              </a:solidFill>
            </a:endParaRPr>
          </a:p>
        </p:txBody>
      </p:sp>
      <p:sp>
        <p:nvSpPr>
          <p:cNvPr id="56" name="MH_Other_3"/>
          <p:cNvSpPr/>
          <p:nvPr>
            <p:custDataLst>
              <p:tags r:id="rId4"/>
            </p:custDataLst>
          </p:nvPr>
        </p:nvSpPr>
        <p:spPr>
          <a:xfrm>
            <a:off x="251217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57" name="MH_SubTitle_1"/>
          <p:cNvSpPr txBox="1"/>
          <p:nvPr>
            <p:custDataLst>
              <p:tags r:id="rId5"/>
            </p:custDataLst>
          </p:nvPr>
        </p:nvSpPr>
        <p:spPr>
          <a:xfrm>
            <a:off x="2568717" y="3452362"/>
            <a:ext cx="1472565" cy="1944000"/>
          </a:xfrm>
          <a:prstGeom prst="rect">
            <a:avLst/>
          </a:prstGeom>
          <a:noFill/>
        </p:spPr>
        <p:txBody>
          <a:bodyPr wrap="square" rtlCol="0" anchor="ctr">
            <a:no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国庆节的</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演变历史</a:t>
            </a:r>
          </a:p>
        </p:txBody>
      </p:sp>
      <p:sp>
        <p:nvSpPr>
          <p:cNvPr id="58" name="MH_Other_4"/>
          <p:cNvSpPr/>
          <p:nvPr>
            <p:custDataLst>
              <p:tags r:id="rId6"/>
            </p:custDataLst>
          </p:nvPr>
        </p:nvSpPr>
        <p:spPr>
          <a:xfrm rot="2871886">
            <a:off x="435405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02</a:t>
            </a:r>
            <a:endParaRPr lang="zh-CN" altLang="en-US" sz="2400" b="1" dirty="0">
              <a:solidFill>
                <a:srgbClr val="FEFFFF"/>
              </a:solidFill>
            </a:endParaRPr>
          </a:p>
        </p:txBody>
      </p:sp>
      <p:sp>
        <p:nvSpPr>
          <p:cNvPr id="61" name="MH_Other_5"/>
          <p:cNvSpPr/>
          <p:nvPr>
            <p:custDataLst>
              <p:tags r:id="rId7"/>
            </p:custDataLst>
          </p:nvPr>
        </p:nvSpPr>
        <p:spPr>
          <a:xfrm>
            <a:off x="4061822" y="3452362"/>
            <a:ext cx="36000" cy="194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62" name="MH_SubTitle_2"/>
          <p:cNvSpPr txBox="1"/>
          <p:nvPr>
            <p:custDataLst>
              <p:tags r:id="rId8"/>
            </p:custDataLst>
          </p:nvPr>
        </p:nvSpPr>
        <p:spPr>
          <a:xfrm>
            <a:off x="4118362" y="3452362"/>
            <a:ext cx="1264375" cy="1944000"/>
          </a:xfrm>
          <a:prstGeom prst="rect">
            <a:avLst/>
          </a:prstGeom>
          <a:noFill/>
        </p:spPr>
        <p:txBody>
          <a:bodyPr wrap="square" rtlCol="0" anchor="ctr">
            <a:normAutofit/>
          </a:bodyPr>
          <a:lstStyle>
            <a:defPPr>
              <a:defRPr lang="zh-CN"/>
            </a:defPPr>
            <a:lvl1pPr>
              <a:lnSpc>
                <a:spcPct val="150000"/>
              </a:lnSpc>
              <a:defRPr sz="2500" b="1">
                <a:latin typeface="方正正大黑简体" panose="02010600010101010101" pitchFamily="2" charset="-122"/>
                <a:ea typeface="方正正大黑简体" panose="02010600010101010101" pitchFamily="2" charset="-122"/>
              </a:defRPr>
            </a:lvl1pPr>
          </a:lstStyle>
          <a:p>
            <a:r>
              <a:rPr lang="zh-CN" altLang="en-US" dirty="0"/>
              <a:t>国庆节的来历</a:t>
            </a:r>
          </a:p>
        </p:txBody>
      </p:sp>
      <p:sp>
        <p:nvSpPr>
          <p:cNvPr id="63" name="MH_Other_6"/>
          <p:cNvSpPr/>
          <p:nvPr>
            <p:custDataLst>
              <p:tags r:id="rId9"/>
            </p:custDataLst>
          </p:nvPr>
        </p:nvSpPr>
        <p:spPr>
          <a:xfrm rot="2871886">
            <a:off x="590369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03</a:t>
            </a:r>
            <a:endParaRPr lang="zh-CN" altLang="en-US" sz="2400" b="1" dirty="0">
              <a:solidFill>
                <a:srgbClr val="FEFFFF"/>
              </a:solidFill>
            </a:endParaRPr>
          </a:p>
        </p:txBody>
      </p:sp>
      <p:sp>
        <p:nvSpPr>
          <p:cNvPr id="64" name="MH_Other_7"/>
          <p:cNvSpPr/>
          <p:nvPr>
            <p:custDataLst>
              <p:tags r:id="rId10"/>
            </p:custDataLst>
          </p:nvPr>
        </p:nvSpPr>
        <p:spPr>
          <a:xfrm>
            <a:off x="561146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65" name="MH_SubTitle_3"/>
          <p:cNvSpPr txBox="1"/>
          <p:nvPr>
            <p:custDataLst>
              <p:tags r:id="rId11"/>
            </p:custDataLst>
          </p:nvPr>
        </p:nvSpPr>
        <p:spPr>
          <a:xfrm>
            <a:off x="5668007" y="3452362"/>
            <a:ext cx="1454579"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国庆节日</a:t>
            </a:r>
            <a:endParaRPr lang="en-US" altLang="zh-CN" sz="2000" dirty="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意义</a:t>
            </a:r>
          </a:p>
        </p:txBody>
      </p:sp>
      <p:sp>
        <p:nvSpPr>
          <p:cNvPr id="66" name="MH_Other_8"/>
          <p:cNvSpPr/>
          <p:nvPr>
            <p:custDataLst>
              <p:tags r:id="rId12"/>
            </p:custDataLst>
          </p:nvPr>
        </p:nvSpPr>
        <p:spPr>
          <a:xfrm rot="2871886">
            <a:off x="7453343"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04</a:t>
            </a:r>
            <a:endParaRPr lang="zh-CN" altLang="en-US" sz="2400" b="1" dirty="0">
              <a:solidFill>
                <a:srgbClr val="FEFFFF"/>
              </a:solidFill>
            </a:endParaRPr>
          </a:p>
        </p:txBody>
      </p:sp>
      <p:sp>
        <p:nvSpPr>
          <p:cNvPr id="67" name="MH_Other_9"/>
          <p:cNvSpPr/>
          <p:nvPr>
            <p:custDataLst>
              <p:tags r:id="rId13"/>
            </p:custDataLst>
          </p:nvPr>
        </p:nvSpPr>
        <p:spPr>
          <a:xfrm>
            <a:off x="7161112"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68" name="MH_SubTitle_4"/>
          <p:cNvSpPr txBox="1"/>
          <p:nvPr>
            <p:custDataLst>
              <p:tags r:id="rId14"/>
            </p:custDataLst>
          </p:nvPr>
        </p:nvSpPr>
        <p:spPr>
          <a:xfrm>
            <a:off x="7217652" y="3452362"/>
            <a:ext cx="1493105" cy="1944000"/>
          </a:xfrm>
          <a:prstGeom prst="rect">
            <a:avLst/>
          </a:prstGeom>
          <a:noFill/>
        </p:spPr>
        <p:txBody>
          <a:bodyPr wrap="square" rtlCol="0" anchor="ctr">
            <a:normAutofit/>
          </a:bodyPr>
          <a:lstStyle/>
          <a:p>
            <a:pPr>
              <a:lnSpc>
                <a:spcPct val="150000"/>
              </a:lnSpc>
            </a:pPr>
            <a:r>
              <a:rPr lang="zh-CN" altLang="en-US" sz="2000" dirty="0">
                <a:solidFill>
                  <a:srgbClr val="FF8080"/>
                </a:solidFill>
                <a:latin typeface="方正正大黑简体" panose="02010600010101010101" pitchFamily="2" charset="-122"/>
                <a:ea typeface="方正正大黑简体" panose="02010600010101010101" pitchFamily="2" charset="-122"/>
              </a:rPr>
              <a:t>国庆节</a:t>
            </a:r>
            <a:endParaRPr lang="en-US" altLang="zh-CN" sz="2000">
              <a:solidFill>
                <a:srgbClr val="FF8080"/>
              </a:solidFill>
              <a:latin typeface="方正正大黑简体" panose="02010600010101010101" pitchFamily="2" charset="-122"/>
              <a:ea typeface="方正正大黑简体" panose="02010600010101010101" pitchFamily="2" charset="-122"/>
            </a:endParaRPr>
          </a:p>
          <a:p>
            <a:pPr>
              <a:lnSpc>
                <a:spcPct val="150000"/>
              </a:lnSpc>
            </a:pPr>
            <a:r>
              <a:rPr lang="zh-CN" altLang="en-US" sz="2000">
                <a:solidFill>
                  <a:srgbClr val="FF8080"/>
                </a:solidFill>
                <a:latin typeface="方正正大黑简体" panose="02010600010101010101" pitchFamily="2" charset="-122"/>
                <a:ea typeface="方正正大黑简体" panose="02010600010101010101" pitchFamily="2" charset="-122"/>
              </a:rPr>
              <a:t>精神</a:t>
            </a:r>
            <a:r>
              <a:rPr lang="zh-CN" altLang="en-US" sz="2000" dirty="0">
                <a:solidFill>
                  <a:srgbClr val="FF8080"/>
                </a:solidFill>
                <a:latin typeface="方正正大黑简体" panose="02010600010101010101" pitchFamily="2" charset="-122"/>
                <a:ea typeface="方正正大黑简体" panose="02010600010101010101" pitchFamily="2" charset="-122"/>
              </a:rPr>
              <a:t>含义</a:t>
            </a:r>
          </a:p>
        </p:txBody>
      </p:sp>
      <p:sp>
        <p:nvSpPr>
          <p:cNvPr id="69" name="MH_Other_10"/>
          <p:cNvSpPr/>
          <p:nvPr>
            <p:custDataLst>
              <p:tags r:id="rId15"/>
            </p:custDataLst>
          </p:nvPr>
        </p:nvSpPr>
        <p:spPr>
          <a:xfrm rot="2871886">
            <a:off x="9002988" y="2697194"/>
            <a:ext cx="558944" cy="1036216"/>
          </a:xfrm>
          <a:custGeom>
            <a:avLst/>
            <a:gdLst>
              <a:gd name="connsiteX0" fmla="*/ 0 w 729762"/>
              <a:gd name="connsiteY0" fmla="*/ 0 h 1352892"/>
              <a:gd name="connsiteX1" fmla="*/ 729762 w 729762"/>
              <a:gd name="connsiteY1" fmla="*/ 0 h 1352892"/>
              <a:gd name="connsiteX2" fmla="*/ 729762 w 729762"/>
              <a:gd name="connsiteY2" fmla="*/ 546246 h 1352892"/>
              <a:gd name="connsiteX3" fmla="*/ 0 w 729762"/>
              <a:gd name="connsiteY3" fmla="*/ 1352892 h 1352892"/>
            </a:gdLst>
            <a:ahLst/>
            <a:cxnLst>
              <a:cxn ang="0">
                <a:pos x="connsiteX0" y="connsiteY0"/>
              </a:cxn>
              <a:cxn ang="0">
                <a:pos x="connsiteX1" y="connsiteY1"/>
              </a:cxn>
              <a:cxn ang="0">
                <a:pos x="connsiteX2" y="connsiteY2"/>
              </a:cxn>
              <a:cxn ang="0">
                <a:pos x="connsiteX3" y="connsiteY3"/>
              </a:cxn>
            </a:cxnLst>
            <a:rect l="l" t="t" r="r" b="b"/>
            <a:pathLst>
              <a:path w="729762" h="1352892">
                <a:moveTo>
                  <a:pt x="0" y="0"/>
                </a:moveTo>
                <a:lnTo>
                  <a:pt x="729762" y="0"/>
                </a:lnTo>
                <a:lnTo>
                  <a:pt x="729762" y="546246"/>
                </a:lnTo>
                <a:lnTo>
                  <a:pt x="0" y="1352892"/>
                </a:lnTo>
                <a:close/>
              </a:path>
            </a:pathLst>
          </a:cu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altLang="zh-CN" sz="2400" b="1" dirty="0">
                <a:solidFill>
                  <a:srgbClr val="FEFFFF"/>
                </a:solidFill>
              </a:rPr>
              <a:t>05</a:t>
            </a:r>
            <a:endParaRPr lang="zh-CN" altLang="en-US" sz="2400" b="1" dirty="0">
              <a:solidFill>
                <a:srgbClr val="FEFFFF"/>
              </a:solidFill>
            </a:endParaRPr>
          </a:p>
        </p:txBody>
      </p:sp>
      <p:sp>
        <p:nvSpPr>
          <p:cNvPr id="70" name="MH_Other_11"/>
          <p:cNvSpPr/>
          <p:nvPr>
            <p:custDataLst>
              <p:tags r:id="rId16"/>
            </p:custDataLst>
          </p:nvPr>
        </p:nvSpPr>
        <p:spPr>
          <a:xfrm>
            <a:off x="8710757" y="3452362"/>
            <a:ext cx="36000" cy="1944000"/>
          </a:xfrm>
          <a:prstGeom prst="rect">
            <a:avLst/>
          </a:prstGeom>
          <a:solidFill>
            <a:srgbClr val="FF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solidFill>
                <a:srgbClr val="FF8080"/>
              </a:solidFill>
              <a:latin typeface="方正正大黑简体" panose="02010600010101010101" pitchFamily="2" charset="-122"/>
              <a:ea typeface="方正正大黑简体" panose="02010600010101010101" pitchFamily="2" charset="-122"/>
            </a:endParaRPr>
          </a:p>
        </p:txBody>
      </p:sp>
      <p:sp>
        <p:nvSpPr>
          <p:cNvPr id="71" name="MH_SubTitle_5"/>
          <p:cNvSpPr txBox="1"/>
          <p:nvPr>
            <p:custDataLst>
              <p:tags r:id="rId17"/>
            </p:custDataLst>
          </p:nvPr>
        </p:nvSpPr>
        <p:spPr>
          <a:xfrm>
            <a:off x="8767297" y="3452362"/>
            <a:ext cx="1493105" cy="1944000"/>
          </a:xfrm>
          <a:prstGeom prst="rect">
            <a:avLst/>
          </a:prstGeom>
          <a:noFill/>
        </p:spPr>
        <p:txBody>
          <a:bodyPr wrap="square" rtlCol="0" anchor="ctr">
            <a:normAutofit/>
          </a:bodyPr>
          <a:lstStyle>
            <a:defPPr>
              <a:defRPr lang="zh-CN"/>
            </a:defPPr>
            <a:lvl1pPr>
              <a:lnSpc>
                <a:spcPct val="150000"/>
              </a:lnSpc>
              <a:defRPr sz="2000">
                <a:solidFill>
                  <a:srgbClr val="FF8080"/>
                </a:solidFill>
                <a:latin typeface="方正正大黑简体" panose="02010600010101010101" pitchFamily="2" charset="-122"/>
                <a:ea typeface="方正正大黑简体" panose="02010600010101010101" pitchFamily="2" charset="-122"/>
              </a:defRPr>
            </a:lvl1pPr>
          </a:lstStyle>
          <a:p>
            <a:r>
              <a:rPr lang="zh-CN" altLang="en-US"/>
              <a:t>国庆</a:t>
            </a:r>
            <a:endParaRPr lang="en-US" altLang="zh-CN" dirty="0"/>
          </a:p>
          <a:p>
            <a:r>
              <a:rPr lang="zh-CN" altLang="en-US" dirty="0"/>
              <a:t>节日活动</a:t>
            </a:r>
          </a:p>
        </p:txBody>
      </p:sp>
      <p:sp>
        <p:nvSpPr>
          <p:cNvPr id="72" name="MH_PageTitle"/>
          <p:cNvSpPr>
            <a:spLocks noGrp="1"/>
          </p:cNvSpPr>
          <p:nvPr>
            <p:ph type="title"/>
            <p:custDataLst>
              <p:tags r:id="rId18"/>
            </p:custDataLst>
          </p:nvPr>
        </p:nvSpPr>
        <p:spPr>
          <a:xfrm>
            <a:off x="838200" y="562075"/>
            <a:ext cx="10515600" cy="1325563"/>
          </a:xfrm>
        </p:spPr>
        <p:txBody>
          <a:bodyPr>
            <a:normAutofit fontScale="90000"/>
          </a:bodyPr>
          <a:lstStyle/>
          <a:p>
            <a:pPr algn="ctr"/>
            <a:r>
              <a:rPr lang="zh-CN" altLang="en-US" sz="9600" b="1" dirty="0">
                <a:latin typeface="方正正大黑简体" panose="02010600010101010101" pitchFamily="2" charset="-122"/>
                <a:ea typeface="方正正大黑简体" panose="02010600010101010101" pitchFamily="2" charset="-122"/>
              </a:rPr>
              <a:t>目 录</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059543" y="449944"/>
            <a:ext cx="4325257" cy="707886"/>
          </a:xfrm>
          <a:prstGeom prst="rect">
            <a:avLst/>
          </a:prstGeom>
          <a:noFill/>
        </p:spPr>
        <p:txBody>
          <a:bodyPr wrap="square" rtlCol="0">
            <a:spAutoFit/>
          </a:bodyPr>
          <a:lstStyle/>
          <a:p>
            <a:pPr algn="dist"/>
            <a:r>
              <a:rPr lang="zh-CN" altLang="en-US" sz="4000" dirty="0">
                <a:latin typeface="方正正大黑简体" panose="02010600010101010101" pitchFamily="2" charset="-122"/>
                <a:ea typeface="方正正大黑简体" panose="02010600010101010101" pitchFamily="2" charset="-122"/>
              </a:rPr>
              <a:t>国庆节的来历</a:t>
            </a:r>
          </a:p>
        </p:txBody>
      </p:sp>
      <p:sp>
        <p:nvSpPr>
          <p:cNvPr id="3" name="矩形 2"/>
          <p:cNvSpPr/>
          <p:nvPr/>
        </p:nvSpPr>
        <p:spPr>
          <a:xfrm>
            <a:off x="667696" y="1807596"/>
            <a:ext cx="10929634" cy="1200329"/>
          </a:xfrm>
          <a:prstGeom prst="rect">
            <a:avLst/>
          </a:prstGeom>
        </p:spPr>
        <p:txBody>
          <a:bodyPr wrap="square">
            <a:spAutoFit/>
          </a:bodyPr>
          <a:lstStyle/>
          <a:p>
            <a:pPr indent="457200">
              <a:tabLst>
                <a:tab pos="228600" algn="l"/>
                <a:tab pos="457200" algn="l"/>
                <a:tab pos="685800" algn="l"/>
                <a:tab pos="914400" algn="l"/>
                <a:tab pos="1143000" algn="l"/>
                <a:tab pos="1371600" algn="l"/>
                <a:tab pos="1600200" algn="l"/>
                <a:tab pos="1828800" algn="l"/>
                <a:tab pos="2057400" algn="l"/>
                <a:tab pos="2286000" algn="l"/>
                <a:tab pos="2514600" algn="l"/>
                <a:tab pos="2743200" algn="l"/>
                <a:tab pos="2971800" algn="l"/>
                <a:tab pos="3200400" algn="l"/>
                <a:tab pos="3429000" algn="l"/>
                <a:tab pos="3657600" algn="l"/>
                <a:tab pos="3886200" algn="l"/>
                <a:tab pos="4114800" algn="l"/>
                <a:tab pos="4343400" algn="l"/>
                <a:tab pos="4572000" algn="l"/>
                <a:tab pos="4800600" algn="l"/>
                <a:tab pos="5029200" algn="l"/>
                <a:tab pos="5257800" algn="l"/>
                <a:tab pos="5486400" algn="l"/>
                <a:tab pos="5715000" algn="l"/>
                <a:tab pos="5943600" algn="l"/>
                <a:tab pos="6172200" algn="l"/>
                <a:tab pos="6400800" algn="l"/>
                <a:tab pos="6629400" algn="l"/>
                <a:tab pos="6858000" algn="l"/>
                <a:tab pos="7086600" algn="l"/>
                <a:tab pos="7315200" algn="l"/>
              </a:tabLst>
            </a:pPr>
            <a:r>
              <a:rPr lang="zh-CN" altLang="zh-CN" sz="2400" kern="100" dirty="0">
                <a:latin typeface="Calibri" panose="020F0502020204030204" pitchFamily="34" charset="0"/>
                <a:ea typeface="微软雅黑" panose="020B0503020204020204" pitchFamily="34" charset="-122"/>
                <a:cs typeface="Times New Roman" panose="02020603050405020304" pitchFamily="18" charset="0"/>
              </a:rPr>
              <a:t>1949年十月一日下午3时，北京30万人在天安门广场隆重举行典礼，庆祝中华人民共和国中央人民政府成立。毛泽东主席庄的严宣告中华人民共和国、中央人民政府成立，并亲自升起了第一面五星红旗。</a:t>
            </a:r>
            <a:endParaRPr lang="zh-CN" altLang="zh-CN" sz="1200" kern="100" dirty="0">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descr="图片包含 天空, 户外, 物体, 旗子&#10;&#10;已生成极高可信度的说明"/>
          <p:cNvPicPr>
            <a:picLocks noChangeAspect="1"/>
          </p:cNvPicPr>
          <p:nvPr/>
        </p:nvPicPr>
        <p:blipFill rotWithShape="1">
          <a:blip r:embed="rId3" cstate="email">
            <a:extLst>
              <a:ext uri="{28A0092B-C50C-407E-A947-70E740481C1C}">
                <a14:useLocalDpi xmlns:a14="http://schemas.microsoft.com/office/drawing/2010/main" val="0"/>
              </a:ext>
            </a:extLst>
          </a:blip>
          <a:srcRect/>
          <a:stretch>
            <a:fillRect/>
          </a:stretch>
        </p:blipFill>
        <p:spPr>
          <a:xfrm>
            <a:off x="667696" y="3156155"/>
            <a:ext cx="10929634" cy="31856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264,"/>
  <p:tag name="ISPRING_ULTRA_SCORM_COURSE_ID" val="EC91F525-DB3E-40A0-829B-DEB3750C771B"/>
  <p:tag name="ISPRING_SCORM_RATE_SLIDES" val="1"/>
  <p:tag name="ISPRINGONLINEFOLDERID" val="0"/>
  <p:tag name="ISPRINGONLINEFOLDERPATH" val="内容列表"/>
  <p:tag name="ISPRINGCLOUDFOLDERID" val="0"/>
  <p:tag name="ISPRINGCLOUDFOLDERPATH" val="系统信息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SCORM_ENDPOINT" val="&lt;endpoint&gt;&lt;enable&gt;0&lt;/enable&gt;&lt;lrs&gt;http://&lt;/lrs&gt;&lt;auth&gt;0&lt;/auth&gt;&lt;login&gt;&lt;/login&gt;&lt;password&gt;&lt;/password&gt;&lt;key&gt;&lt;/key&gt;&lt;name&gt;&lt;/name&gt;&lt;email&gt;&lt;/email&gt;&lt;/endpoint&gt;&#10;"/>
  <p:tag name="ISPRING_PRESENTATION_TITLE" val="新中国成立六十八周年PPT模板"/>
</p:tagLst>
</file>

<file path=ppt/tags/tag1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6"/>
</p:tagLst>
</file>

<file path=ppt/tags/tag10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6"/>
</p:tagLst>
</file>

<file path=ppt/tags/tag10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7"/>
</p:tagLst>
</file>

<file path=ppt/tags/tag10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3"/>
</p:tagLst>
</file>

<file path=ppt/tags/tag10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8"/>
</p:tagLst>
</file>

<file path=ppt/tags/tag10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9"/>
</p:tagLst>
</file>

<file path=ppt/tags/tag10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4"/>
</p:tagLst>
</file>

<file path=ppt/tags/tag10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0"/>
</p:tagLst>
</file>

<file path=ppt/tags/tag10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1"/>
</p:tagLst>
</file>

<file path=ppt/tags/tag10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5"/>
</p:tagLst>
</file>

<file path=ppt/tags/tag10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PageTitle"/>
  <p:tag name="MH_ORDER" val="PageTitle"/>
</p:tagLst>
</file>

<file path=ppt/tags/tag1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7"/>
</p:tagLst>
</file>

<file path=ppt/tags/tag1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8"/>
</p:tagLst>
</file>

<file path=ppt/tags/tag1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9"/>
</p:tagLst>
</file>

<file path=ppt/tags/tag1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0"/>
</p:tagLst>
</file>

<file path=ppt/tags/tag1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1"/>
</p:tagLst>
</file>

<file path=ppt/tags/tag1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5"/>
</p:tagLst>
</file>

<file path=ppt/tags/tag1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PageTitle"/>
  <p:tag name="MH_ORDER" val="PageTitle"/>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1155423"/>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1155423"/>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2"/>
</p:tagLst>
</file>

<file path=ppt/tags/tag2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3"/>
</p:tagLst>
</file>

<file path=ppt/tags/tag2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5"/>
</p:tagLst>
</file>

<file path=ppt/tags/tag2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3"/>
</p:tagLst>
</file>

<file path=ppt/tags/tag3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8"/>
</p:tagLst>
</file>

<file path=ppt/tags/tag3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9"/>
</p:tagLst>
</file>

<file path=ppt/tags/tag3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0"/>
</p:tagLst>
</file>

<file path=ppt/tags/tag3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1"/>
</p:tagLst>
</file>

<file path=ppt/tags/tag3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5"/>
</p:tagLst>
</file>

<file path=ppt/tags/tag3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PageTitle"/>
  <p:tag name="MH_ORDER" val="PageTitle"/>
</p:tagLst>
</file>

<file path=ppt/tags/tag3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1155423"/>
  <p:tag name="MH_LIBRARY" val="GRAPHIC"/>
</p:tagLst>
</file>

<file path=ppt/tags/tag3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2"/>
</p:tagLst>
</file>

<file path=ppt/tags/tag4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4"/>
</p:tagLst>
</file>

<file path=ppt/tags/tag4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5"/>
</p:tagLst>
</file>

<file path=ppt/tags/tag4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2"/>
</p:tagLst>
</file>

<file path=ppt/tags/tag4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6"/>
</p:tagLst>
</file>

<file path=ppt/tags/tag4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7"/>
</p:tagLst>
</file>

<file path=ppt/tags/tag4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8"/>
</p:tagLst>
</file>

<file path=ppt/tags/tag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9"/>
</p:tagLst>
</file>

<file path=ppt/tags/tag5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4"/>
</p:tagLst>
</file>

<file path=ppt/tags/tag5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0"/>
</p:tagLst>
</file>

<file path=ppt/tags/tag5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1"/>
</p:tagLst>
</file>

<file path=ppt/tags/tag5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5"/>
</p:tagLst>
</file>

<file path=ppt/tags/tag5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PageTitle"/>
  <p:tag name="MH_ORDER" val="PageTitle"/>
</p:tagLst>
</file>

<file path=ppt/tags/tag5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1155423"/>
  <p:tag name="MH_LIBRARY" val="GRAPHIC"/>
</p:tagLst>
</file>

<file path=ppt/tags/tag5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5"/>
</p:tagLst>
</file>

<file path=ppt/tags/tag6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6"/>
</p:tagLst>
</file>

<file path=ppt/tags/tag6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7"/>
</p:tagLst>
</file>

<file path=ppt/tags/tag6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8"/>
</p:tagLst>
</file>

<file path=ppt/tags/tag6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9"/>
</p:tagLst>
</file>

<file path=ppt/tags/tag6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4"/>
</p:tagLst>
</file>

<file path=ppt/tags/tag7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0"/>
</p:tagLst>
</file>

<file path=ppt/tags/tag7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1"/>
</p:tagLst>
</file>

<file path=ppt/tags/tag7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5"/>
</p:tagLst>
</file>

<file path=ppt/tags/tag7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PageTitle"/>
  <p:tag name="MH_ORDER" val="PageTitle"/>
</p:tagLst>
</file>

<file path=ppt/tags/tag7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1155423"/>
  <p:tag name="MH_LIBRARY" val="GRAPHIC"/>
</p:tagLst>
</file>

<file path=ppt/tags/tag7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3"/>
</p:tagLst>
</file>

<file path=ppt/tags/tag7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5"/>
</p:tagLst>
</file>

<file path=ppt/tags/tag8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5"/>
</p:tagLst>
</file>

<file path=ppt/tags/tag8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6"/>
</p:tagLst>
</file>

<file path=ppt/tags/tag8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7"/>
</p:tagLst>
</file>

<file path=ppt/tags/tag8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3"/>
</p:tagLst>
</file>

<file path=ppt/tags/tag8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8"/>
</p:tagLst>
</file>

<file path=ppt/tags/tag8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9"/>
</p:tagLst>
</file>

<file path=ppt/tags/tag8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4"/>
</p:tagLst>
</file>

<file path=ppt/tags/tag8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0"/>
</p:tagLst>
</file>

<file path=ppt/tags/tag8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1"/>
</p:tagLst>
</file>

<file path=ppt/tags/tag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5"/>
</p:tagLst>
</file>

<file path=ppt/tags/tag91.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PageTitle"/>
  <p:tag name="MH_ORDER" val="PageTitle"/>
</p:tagLst>
</file>

<file path=ppt/tags/tag9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921155423"/>
  <p:tag name="MH_LIBRARY" val="GRAPHIC"/>
</p:tagLst>
</file>

<file path=ppt/tags/tag93.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2"/>
</p:tagLst>
</file>

<file path=ppt/tags/tag95.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3"/>
</p:tagLst>
</file>

<file path=ppt/tags/tag96.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1"/>
</p:tagLst>
</file>

<file path=ppt/tags/tag97.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4"/>
</p:tagLst>
</file>

<file path=ppt/tags/tag98.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Other"/>
  <p:tag name="MH_ORDER" val="5"/>
</p:tagLst>
</file>

<file path=ppt/tags/tag99.xml><?xml version="1.0" encoding="utf-8"?>
<p:tagLst xmlns:a="http://schemas.openxmlformats.org/drawingml/2006/main" xmlns:r="http://schemas.openxmlformats.org/officeDocument/2006/relationships" xmlns:p="http://schemas.openxmlformats.org/presentationml/2006/main">
  <p:tag name="MH" val="20170921155423"/>
  <p:tag name="MH_LIBRARY" val="GRAPHIC"/>
  <p:tag name="MH_TYPE" val="SubTitle"/>
  <p:tag name="MH_ORDER" val="2"/>
</p:tagLst>
</file>

<file path=ppt/theme/theme1.xml><?xml version="1.0" encoding="utf-8"?>
<a:theme xmlns:a="http://schemas.openxmlformats.org/drawingml/2006/main" name="Office 主题​​">
  <a:themeElements>
    <a:clrScheme name="党建">
      <a:dk1>
        <a:srgbClr val="C00000"/>
      </a:dk1>
      <a:lt1>
        <a:srgbClr val="FFFFFF"/>
      </a:lt1>
      <a:dk2>
        <a:srgbClr val="C00000"/>
      </a:dk2>
      <a:lt2>
        <a:srgbClr val="C00000"/>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FF404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1410</Words>
  <Application>Microsoft Office PowerPoint</Application>
  <PresentationFormat>宽屏</PresentationFormat>
  <Paragraphs>162</Paragraphs>
  <Slides>23</Slides>
  <Notes>23</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等线 Light</vt:lpstr>
      <vt:lpstr>方正正大黑简体</vt:lpstr>
      <vt:lpstr>Arial</vt:lpstr>
      <vt:lpstr>Calibri</vt:lpstr>
      <vt:lpstr>Office 主题​​</vt:lpstr>
      <vt:lpstr>PowerPoint 演示文稿</vt:lpstr>
      <vt:lpstr>PowerPoint 演示文稿</vt:lpstr>
      <vt:lpstr>目 录</vt:lpstr>
      <vt:lpstr>目 录</vt:lpstr>
      <vt:lpstr>PowerPoint 演示文稿</vt:lpstr>
      <vt:lpstr>PowerPoint 演示文稿</vt:lpstr>
      <vt:lpstr>PowerPoint 演示文稿</vt:lpstr>
      <vt:lpstr>目 录</vt:lpstr>
      <vt:lpstr>PowerPoint 演示文稿</vt:lpstr>
      <vt:lpstr>PowerPoint 演示文稿</vt:lpstr>
      <vt:lpstr>PowerPoint 演示文稿</vt:lpstr>
      <vt:lpstr>PowerPoint 演示文稿</vt:lpstr>
      <vt:lpstr>目 录</vt:lpstr>
      <vt:lpstr>PowerPoint 演示文稿</vt:lpstr>
      <vt:lpstr>PowerPoint 演示文稿</vt:lpstr>
      <vt:lpstr>目 录</vt:lpstr>
      <vt:lpstr>PowerPoint 演示文稿</vt:lpstr>
      <vt:lpstr>PowerPoint 演示文稿</vt:lpstr>
      <vt:lpstr>PowerPoint 演示文稿</vt:lpstr>
      <vt:lpstr>目 录</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cp:lastModifiedBy>天 下</cp:lastModifiedBy>
  <cp:revision>13</cp:revision>
  <dcterms:created xsi:type="dcterms:W3CDTF">2017-09-20T10:35:00Z</dcterms:created>
  <dcterms:modified xsi:type="dcterms:W3CDTF">2021-01-06T08:47:08Z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